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5"/>
  </p:notesMasterIdLst>
  <p:sldIdLst>
    <p:sldId id="304" r:id="rId2"/>
    <p:sldId id="257" r:id="rId3"/>
    <p:sldId id="305" r:id="rId4"/>
    <p:sldId id="307" r:id="rId5"/>
    <p:sldId id="452" r:id="rId6"/>
    <p:sldId id="471" r:id="rId7"/>
    <p:sldId id="475" r:id="rId8"/>
    <p:sldId id="469" r:id="rId9"/>
    <p:sldId id="476" r:id="rId10"/>
    <p:sldId id="478" r:id="rId11"/>
    <p:sldId id="324" r:id="rId12"/>
    <p:sldId id="479" r:id="rId13"/>
    <p:sldId id="481" r:id="rId14"/>
    <p:sldId id="488" r:id="rId15"/>
    <p:sldId id="489" r:id="rId16"/>
    <p:sldId id="490" r:id="rId17"/>
    <p:sldId id="492" r:id="rId18"/>
    <p:sldId id="491" r:id="rId19"/>
    <p:sldId id="467" r:id="rId20"/>
    <p:sldId id="493" r:id="rId21"/>
    <p:sldId id="502" r:id="rId22"/>
    <p:sldId id="504" r:id="rId23"/>
    <p:sldId id="451" r:id="rId24"/>
  </p:sldIdLst>
  <p:sldSz cx="9144000" cy="5143500" type="screen16x9"/>
  <p:notesSz cx="6858000" cy="9144000"/>
  <p:embeddedFontLst>
    <p:embeddedFont>
      <p:font typeface="Kantumruy Pro" charset="0"/>
      <p:regular r:id="rId26"/>
      <p:bold r:id="rId27"/>
      <p:italic r:id="rId28"/>
      <p:boldItalic r:id="rId29"/>
    </p:embeddedFont>
    <p:embeddedFont>
      <p:font typeface="Kantumruy Pro Medium" charset="0"/>
      <p:regular r:id="rId30"/>
      <p:bold r:id="rId31"/>
      <p:italic r:id="rId32"/>
      <p:boldItalic r:id="rId33"/>
    </p:embeddedFont>
    <p:embeddedFont>
      <p:font typeface="Kantumruy Pro SemiBold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165"/>
    <a:srgbClr val="FFC5B7"/>
    <a:srgbClr val="7A0000"/>
    <a:srgbClr val="000000"/>
    <a:srgbClr val="996633"/>
    <a:srgbClr val="FF9900"/>
    <a:srgbClr val="CC00CC"/>
    <a:srgbClr val="B9C0E5"/>
    <a:srgbClr val="B8E08C"/>
    <a:srgbClr val="C9E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1E117D5-07A3-498F-928A-890347960C2E}">
  <a:tblStyle styleId="{31E117D5-07A3-498F-928A-890347960C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79" autoAdjust="0"/>
    <p:restoredTop sz="94660"/>
  </p:normalViewPr>
  <p:slideViewPr>
    <p:cSldViewPr snapToGrid="0">
      <p:cViewPr>
        <p:scale>
          <a:sx n="75" d="100"/>
          <a:sy n="75" d="100"/>
        </p:scale>
        <p:origin x="-1338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5213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4a27ff2a6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4a27ff2a6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703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230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7307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595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233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436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2041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5073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805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63411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734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a27ff2a6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24a27ff2a6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3555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4a27ff2a65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24a27ff2a65_1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0497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9c9436ab0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49c9436ab0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067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623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10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3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7756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869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4a27ff2a65_1_10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4a27ff2a65_1_10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242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5100" y="839800"/>
            <a:ext cx="7713900" cy="15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5100" y="2401000"/>
            <a:ext cx="77139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26316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 hasCustomPrompt="1"/>
          </p:nvPr>
        </p:nvSpPr>
        <p:spPr>
          <a:xfrm>
            <a:off x="1430075" y="1248050"/>
            <a:ext cx="653100" cy="5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200">
                <a:solidFill>
                  <a:schemeClr val="dk2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1"/>
          </p:nvPr>
        </p:nvSpPr>
        <p:spPr>
          <a:xfrm>
            <a:off x="2083200" y="1673150"/>
            <a:ext cx="2336400" cy="68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2"/>
          </p:nvPr>
        </p:nvSpPr>
        <p:spPr>
          <a:xfrm>
            <a:off x="2083200" y="1248075"/>
            <a:ext cx="2336400" cy="5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200">
                <a:solidFill>
                  <a:schemeClr val="dk2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3"/>
          </p:nvPr>
        </p:nvSpPr>
        <p:spPr>
          <a:xfrm>
            <a:off x="715100" y="535000"/>
            <a:ext cx="7713900" cy="64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tumruy Pro"/>
              <a:buNone/>
              <a:defRPr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tumruy Pro"/>
              <a:buNone/>
              <a:defRPr sz="35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tumruy Pro"/>
              <a:buNone/>
              <a:defRPr sz="35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tumruy Pro"/>
              <a:buNone/>
              <a:defRPr sz="35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tumruy Pro"/>
              <a:buNone/>
              <a:defRPr sz="35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tumruy Pro"/>
              <a:buNone/>
              <a:defRPr sz="35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tumruy Pro"/>
              <a:buNone/>
              <a:defRPr sz="35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tumruy Pro"/>
              <a:buNone/>
              <a:defRPr sz="35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Kantumruy Pro"/>
              <a:buNone/>
              <a:defRPr sz="3500">
                <a:solidFill>
                  <a:schemeClr val="dk2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4" hasCustomPrompt="1"/>
          </p:nvPr>
        </p:nvSpPr>
        <p:spPr>
          <a:xfrm>
            <a:off x="1430075" y="2358350"/>
            <a:ext cx="653100" cy="5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200">
                <a:solidFill>
                  <a:schemeClr val="dk2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5"/>
          </p:nvPr>
        </p:nvSpPr>
        <p:spPr>
          <a:xfrm>
            <a:off x="2083200" y="2783450"/>
            <a:ext cx="2336400" cy="68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6"/>
          </p:nvPr>
        </p:nvSpPr>
        <p:spPr>
          <a:xfrm>
            <a:off x="2083200" y="2358350"/>
            <a:ext cx="2336400" cy="5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200">
                <a:solidFill>
                  <a:schemeClr val="dk2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7" hasCustomPrompt="1"/>
          </p:nvPr>
        </p:nvSpPr>
        <p:spPr>
          <a:xfrm>
            <a:off x="1430075" y="3468650"/>
            <a:ext cx="653100" cy="5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200">
                <a:solidFill>
                  <a:schemeClr val="dk2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8"/>
          </p:nvPr>
        </p:nvSpPr>
        <p:spPr>
          <a:xfrm>
            <a:off x="2083200" y="3893750"/>
            <a:ext cx="2336400" cy="68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9"/>
          </p:nvPr>
        </p:nvSpPr>
        <p:spPr>
          <a:xfrm>
            <a:off x="2083200" y="3468650"/>
            <a:ext cx="2336400" cy="5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200">
                <a:solidFill>
                  <a:schemeClr val="dk2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3" hasCustomPrompt="1"/>
          </p:nvPr>
        </p:nvSpPr>
        <p:spPr>
          <a:xfrm>
            <a:off x="4724400" y="1248050"/>
            <a:ext cx="653100" cy="5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200">
                <a:solidFill>
                  <a:schemeClr val="dk2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4"/>
          </p:nvPr>
        </p:nvSpPr>
        <p:spPr>
          <a:xfrm>
            <a:off x="5377525" y="1673150"/>
            <a:ext cx="2336400" cy="68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5"/>
          </p:nvPr>
        </p:nvSpPr>
        <p:spPr>
          <a:xfrm>
            <a:off x="5377525" y="1248075"/>
            <a:ext cx="2336400" cy="5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200">
                <a:solidFill>
                  <a:schemeClr val="dk2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6" hasCustomPrompt="1"/>
          </p:nvPr>
        </p:nvSpPr>
        <p:spPr>
          <a:xfrm>
            <a:off x="4724400" y="2358350"/>
            <a:ext cx="653100" cy="5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200">
                <a:solidFill>
                  <a:schemeClr val="dk2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7"/>
          </p:nvPr>
        </p:nvSpPr>
        <p:spPr>
          <a:xfrm>
            <a:off x="5377525" y="2783450"/>
            <a:ext cx="2336400" cy="68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8"/>
          </p:nvPr>
        </p:nvSpPr>
        <p:spPr>
          <a:xfrm>
            <a:off x="5377525" y="2358350"/>
            <a:ext cx="2336400" cy="5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200">
                <a:solidFill>
                  <a:schemeClr val="dk2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9" hasCustomPrompt="1"/>
          </p:nvPr>
        </p:nvSpPr>
        <p:spPr>
          <a:xfrm>
            <a:off x="4724400" y="3468650"/>
            <a:ext cx="653100" cy="5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200">
                <a:solidFill>
                  <a:schemeClr val="dk2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20"/>
          </p:nvPr>
        </p:nvSpPr>
        <p:spPr>
          <a:xfrm>
            <a:off x="5377525" y="3893750"/>
            <a:ext cx="2336400" cy="68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21"/>
          </p:nvPr>
        </p:nvSpPr>
        <p:spPr>
          <a:xfrm>
            <a:off x="5377525" y="3468650"/>
            <a:ext cx="2336400" cy="50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200">
                <a:solidFill>
                  <a:schemeClr val="dk2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715100" y="880850"/>
            <a:ext cx="5768700" cy="19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500"/>
              <a:buNone/>
              <a:defRPr sz="25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2"/>
          </p:nvPr>
        </p:nvSpPr>
        <p:spPr>
          <a:xfrm>
            <a:off x="715100" y="3027350"/>
            <a:ext cx="5768700" cy="54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dk2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6"/>
          <p:cNvGrpSpPr/>
          <p:nvPr/>
        </p:nvGrpSpPr>
        <p:grpSpPr>
          <a:xfrm>
            <a:off x="6605565" y="2082971"/>
            <a:ext cx="3157715" cy="3383114"/>
            <a:chOff x="6605565" y="2082971"/>
            <a:chExt cx="3157715" cy="3383114"/>
          </a:xfrm>
        </p:grpSpPr>
        <p:grpSp>
          <p:nvGrpSpPr>
            <p:cNvPr id="134" name="Google Shape;134;p26"/>
            <p:cNvGrpSpPr/>
            <p:nvPr/>
          </p:nvGrpSpPr>
          <p:grpSpPr>
            <a:xfrm>
              <a:off x="6718168" y="3060491"/>
              <a:ext cx="802799" cy="802799"/>
              <a:chOff x="353675" y="3417700"/>
              <a:chExt cx="527775" cy="527775"/>
            </a:xfrm>
          </p:grpSpPr>
          <p:sp>
            <p:nvSpPr>
              <p:cNvPr id="135" name="Google Shape;135;p26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6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6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6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6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6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6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6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6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6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6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6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6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6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6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6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6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6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6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6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6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6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6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6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6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6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6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6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6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6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6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6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6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6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6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6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6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6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6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6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6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6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6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6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6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6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6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2" name="Google Shape;182;p26"/>
            <p:cNvSpPr/>
            <p:nvPr/>
          </p:nvSpPr>
          <p:spPr>
            <a:xfrm>
              <a:off x="7051519" y="3393977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" name="Google Shape;183;p26"/>
            <p:cNvGrpSpPr/>
            <p:nvPr/>
          </p:nvGrpSpPr>
          <p:grpSpPr>
            <a:xfrm rot="6659213">
              <a:off x="7961241" y="2312410"/>
              <a:ext cx="1572572" cy="1572608"/>
              <a:chOff x="3286600" y="1519925"/>
              <a:chExt cx="1093425" cy="1093450"/>
            </a:xfrm>
          </p:grpSpPr>
          <p:sp>
            <p:nvSpPr>
              <p:cNvPr id="184" name="Google Shape;184;p26"/>
              <p:cNvSpPr/>
              <p:nvPr/>
            </p:nvSpPr>
            <p:spPr>
              <a:xfrm>
                <a:off x="3286600" y="1519925"/>
                <a:ext cx="1093425" cy="1093450"/>
              </a:xfrm>
              <a:custGeom>
                <a:avLst/>
                <a:gdLst/>
                <a:ahLst/>
                <a:cxnLst/>
                <a:rect l="l" t="t" r="r" b="b"/>
                <a:pathLst>
                  <a:path w="43737" h="43738" extrusionOk="0">
                    <a:moveTo>
                      <a:pt x="21836" y="0"/>
                    </a:moveTo>
                    <a:lnTo>
                      <a:pt x="21836" y="453"/>
                    </a:lnTo>
                    <a:lnTo>
                      <a:pt x="21869" y="453"/>
                    </a:lnTo>
                    <a:cubicBezTo>
                      <a:pt x="22084" y="453"/>
                      <a:pt x="22297" y="456"/>
                      <a:pt x="22510" y="463"/>
                    </a:cubicBezTo>
                    <a:lnTo>
                      <a:pt x="22524" y="10"/>
                    </a:lnTo>
                    <a:cubicBezTo>
                      <a:pt x="22306" y="3"/>
                      <a:pt x="22088" y="0"/>
                      <a:pt x="21869" y="0"/>
                    </a:cubicBezTo>
                    <a:close/>
                    <a:moveTo>
                      <a:pt x="19097" y="173"/>
                    </a:moveTo>
                    <a:cubicBezTo>
                      <a:pt x="18869" y="203"/>
                      <a:pt x="18643" y="236"/>
                      <a:pt x="18417" y="271"/>
                    </a:cubicBezTo>
                    <a:lnTo>
                      <a:pt x="18488" y="717"/>
                    </a:lnTo>
                    <a:lnTo>
                      <a:pt x="18488" y="719"/>
                    </a:lnTo>
                    <a:cubicBezTo>
                      <a:pt x="18709" y="682"/>
                      <a:pt x="18930" y="651"/>
                      <a:pt x="19153" y="623"/>
                    </a:cubicBezTo>
                    <a:lnTo>
                      <a:pt x="19097" y="173"/>
                    </a:lnTo>
                    <a:close/>
                    <a:moveTo>
                      <a:pt x="25258" y="261"/>
                    </a:moveTo>
                    <a:lnTo>
                      <a:pt x="25187" y="709"/>
                    </a:lnTo>
                    <a:cubicBezTo>
                      <a:pt x="25410" y="743"/>
                      <a:pt x="25631" y="781"/>
                      <a:pt x="25851" y="823"/>
                    </a:cubicBezTo>
                    <a:lnTo>
                      <a:pt x="25934" y="378"/>
                    </a:lnTo>
                    <a:cubicBezTo>
                      <a:pt x="25709" y="335"/>
                      <a:pt x="25484" y="297"/>
                      <a:pt x="25258" y="261"/>
                    </a:cubicBezTo>
                    <a:close/>
                    <a:moveTo>
                      <a:pt x="15739" y="871"/>
                    </a:moveTo>
                    <a:cubicBezTo>
                      <a:pt x="15517" y="935"/>
                      <a:pt x="15299" y="1003"/>
                      <a:pt x="15081" y="1074"/>
                    </a:cubicBezTo>
                    <a:lnTo>
                      <a:pt x="15221" y="1503"/>
                    </a:lnTo>
                    <a:cubicBezTo>
                      <a:pt x="15435" y="1434"/>
                      <a:pt x="15649" y="1368"/>
                      <a:pt x="15864" y="1305"/>
                    </a:cubicBezTo>
                    <a:lnTo>
                      <a:pt x="15739" y="871"/>
                    </a:lnTo>
                    <a:close/>
                    <a:moveTo>
                      <a:pt x="28595" y="1054"/>
                    </a:moveTo>
                    <a:lnTo>
                      <a:pt x="28456" y="1485"/>
                    </a:lnTo>
                    <a:cubicBezTo>
                      <a:pt x="28671" y="1555"/>
                      <a:pt x="28883" y="1626"/>
                      <a:pt x="29094" y="1702"/>
                    </a:cubicBezTo>
                    <a:lnTo>
                      <a:pt x="29248" y="1277"/>
                    </a:lnTo>
                    <a:cubicBezTo>
                      <a:pt x="29031" y="1199"/>
                      <a:pt x="28815" y="1125"/>
                      <a:pt x="28595" y="1054"/>
                    </a:cubicBezTo>
                    <a:close/>
                    <a:moveTo>
                      <a:pt x="12530" y="2088"/>
                    </a:moveTo>
                    <a:cubicBezTo>
                      <a:pt x="12324" y="2187"/>
                      <a:pt x="12119" y="2288"/>
                      <a:pt x="11916" y="2392"/>
                    </a:cubicBezTo>
                    <a:lnTo>
                      <a:pt x="12122" y="2794"/>
                    </a:lnTo>
                    <a:cubicBezTo>
                      <a:pt x="12320" y="2693"/>
                      <a:pt x="12520" y="2594"/>
                      <a:pt x="12724" y="2498"/>
                    </a:cubicBezTo>
                    <a:lnTo>
                      <a:pt x="12530" y="2088"/>
                    </a:lnTo>
                    <a:close/>
                    <a:moveTo>
                      <a:pt x="31770" y="2364"/>
                    </a:moveTo>
                    <a:lnTo>
                      <a:pt x="31564" y="2767"/>
                    </a:lnTo>
                    <a:cubicBezTo>
                      <a:pt x="31765" y="2870"/>
                      <a:pt x="31964" y="2975"/>
                      <a:pt x="32160" y="3083"/>
                    </a:cubicBezTo>
                    <a:lnTo>
                      <a:pt x="32378" y="2686"/>
                    </a:lnTo>
                    <a:cubicBezTo>
                      <a:pt x="32177" y="2576"/>
                      <a:pt x="31974" y="2468"/>
                      <a:pt x="31770" y="2364"/>
                    </a:cubicBezTo>
                    <a:close/>
                    <a:moveTo>
                      <a:pt x="9556" y="3793"/>
                    </a:moveTo>
                    <a:cubicBezTo>
                      <a:pt x="9367" y="3922"/>
                      <a:pt x="9180" y="4054"/>
                      <a:pt x="8995" y="4190"/>
                    </a:cubicBezTo>
                    <a:lnTo>
                      <a:pt x="9262" y="4555"/>
                    </a:lnTo>
                    <a:cubicBezTo>
                      <a:pt x="9443" y="4423"/>
                      <a:pt x="9626" y="4294"/>
                      <a:pt x="9811" y="4167"/>
                    </a:cubicBezTo>
                    <a:lnTo>
                      <a:pt x="9556" y="3793"/>
                    </a:lnTo>
                    <a:close/>
                    <a:moveTo>
                      <a:pt x="34698" y="4157"/>
                    </a:moveTo>
                    <a:lnTo>
                      <a:pt x="34432" y="4523"/>
                    </a:lnTo>
                    <a:cubicBezTo>
                      <a:pt x="34614" y="4656"/>
                      <a:pt x="34794" y="4789"/>
                      <a:pt x="34970" y="4926"/>
                    </a:cubicBezTo>
                    <a:lnTo>
                      <a:pt x="35248" y="4570"/>
                    </a:lnTo>
                    <a:cubicBezTo>
                      <a:pt x="35066" y="4429"/>
                      <a:pt x="34883" y="4290"/>
                      <a:pt x="34698" y="4157"/>
                    </a:cubicBezTo>
                    <a:close/>
                    <a:moveTo>
                      <a:pt x="6883" y="5943"/>
                    </a:moveTo>
                    <a:cubicBezTo>
                      <a:pt x="6717" y="6099"/>
                      <a:pt x="6551" y="6260"/>
                      <a:pt x="6391" y="6422"/>
                    </a:cubicBezTo>
                    <a:lnTo>
                      <a:pt x="6710" y="6740"/>
                    </a:lnTo>
                    <a:cubicBezTo>
                      <a:pt x="6869" y="6582"/>
                      <a:pt x="7029" y="6425"/>
                      <a:pt x="7192" y="6271"/>
                    </a:cubicBezTo>
                    <a:lnTo>
                      <a:pt x="6883" y="5943"/>
                    </a:lnTo>
                    <a:close/>
                    <a:moveTo>
                      <a:pt x="37310" y="6382"/>
                    </a:moveTo>
                    <a:lnTo>
                      <a:pt x="36989" y="6702"/>
                    </a:lnTo>
                    <a:cubicBezTo>
                      <a:pt x="37148" y="6861"/>
                      <a:pt x="37305" y="7021"/>
                      <a:pt x="37458" y="7185"/>
                    </a:cubicBezTo>
                    <a:lnTo>
                      <a:pt x="37787" y="6874"/>
                    </a:lnTo>
                    <a:cubicBezTo>
                      <a:pt x="37630" y="6707"/>
                      <a:pt x="37472" y="6544"/>
                      <a:pt x="37310" y="6382"/>
                    </a:cubicBezTo>
                    <a:close/>
                    <a:moveTo>
                      <a:pt x="4575" y="8482"/>
                    </a:moveTo>
                    <a:cubicBezTo>
                      <a:pt x="4435" y="8662"/>
                      <a:pt x="4298" y="8845"/>
                      <a:pt x="4162" y="9032"/>
                    </a:cubicBezTo>
                    <a:lnTo>
                      <a:pt x="4529" y="9296"/>
                    </a:lnTo>
                    <a:lnTo>
                      <a:pt x="4529" y="9298"/>
                    </a:lnTo>
                    <a:cubicBezTo>
                      <a:pt x="4661" y="9116"/>
                      <a:pt x="4795" y="8936"/>
                      <a:pt x="4932" y="8759"/>
                    </a:cubicBezTo>
                    <a:lnTo>
                      <a:pt x="4575" y="8482"/>
                    </a:lnTo>
                    <a:close/>
                    <a:moveTo>
                      <a:pt x="39542" y="8986"/>
                    </a:moveTo>
                    <a:lnTo>
                      <a:pt x="39177" y="9253"/>
                    </a:lnTo>
                    <a:cubicBezTo>
                      <a:pt x="39309" y="9433"/>
                      <a:pt x="39438" y="9617"/>
                      <a:pt x="39565" y="9802"/>
                    </a:cubicBezTo>
                    <a:lnTo>
                      <a:pt x="39938" y="9547"/>
                    </a:lnTo>
                    <a:cubicBezTo>
                      <a:pt x="39809" y="9357"/>
                      <a:pt x="39677" y="9171"/>
                      <a:pt x="39542" y="8986"/>
                    </a:cubicBezTo>
                    <a:close/>
                    <a:moveTo>
                      <a:pt x="2692" y="11350"/>
                    </a:moveTo>
                    <a:cubicBezTo>
                      <a:pt x="2581" y="11551"/>
                      <a:pt x="2474" y="11755"/>
                      <a:pt x="2370" y="11958"/>
                    </a:cubicBezTo>
                    <a:lnTo>
                      <a:pt x="2773" y="12164"/>
                    </a:lnTo>
                    <a:cubicBezTo>
                      <a:pt x="2875" y="11963"/>
                      <a:pt x="2980" y="11764"/>
                      <a:pt x="3089" y="11568"/>
                    </a:cubicBezTo>
                    <a:lnTo>
                      <a:pt x="2692" y="11350"/>
                    </a:lnTo>
                    <a:close/>
                    <a:moveTo>
                      <a:pt x="41341" y="11905"/>
                    </a:moveTo>
                    <a:lnTo>
                      <a:pt x="40938" y="12111"/>
                    </a:lnTo>
                    <a:cubicBezTo>
                      <a:pt x="41040" y="12311"/>
                      <a:pt x="41139" y="12511"/>
                      <a:pt x="41235" y="12714"/>
                    </a:cubicBezTo>
                    <a:lnTo>
                      <a:pt x="41643" y="12519"/>
                    </a:lnTo>
                    <a:cubicBezTo>
                      <a:pt x="41546" y="12313"/>
                      <a:pt x="41445" y="12108"/>
                      <a:pt x="41341" y="11905"/>
                    </a:cubicBezTo>
                    <a:close/>
                    <a:moveTo>
                      <a:pt x="1280" y="14480"/>
                    </a:moveTo>
                    <a:cubicBezTo>
                      <a:pt x="1202" y="14697"/>
                      <a:pt x="1129" y="14913"/>
                      <a:pt x="1058" y="15133"/>
                    </a:cubicBezTo>
                    <a:lnTo>
                      <a:pt x="1488" y="15272"/>
                    </a:lnTo>
                    <a:cubicBezTo>
                      <a:pt x="1557" y="15057"/>
                      <a:pt x="1630" y="14844"/>
                      <a:pt x="1706" y="14632"/>
                    </a:cubicBezTo>
                    <a:lnTo>
                      <a:pt x="1280" y="14480"/>
                    </a:lnTo>
                    <a:close/>
                    <a:moveTo>
                      <a:pt x="42661" y="15070"/>
                    </a:moveTo>
                    <a:lnTo>
                      <a:pt x="42230" y="15211"/>
                    </a:lnTo>
                    <a:cubicBezTo>
                      <a:pt x="42299" y="15424"/>
                      <a:pt x="42365" y="15639"/>
                      <a:pt x="42430" y="15853"/>
                    </a:cubicBezTo>
                    <a:lnTo>
                      <a:pt x="42862" y="15728"/>
                    </a:lnTo>
                    <a:cubicBezTo>
                      <a:pt x="42800" y="15506"/>
                      <a:pt x="42732" y="15288"/>
                      <a:pt x="42661" y="15070"/>
                    </a:cubicBezTo>
                    <a:close/>
                    <a:moveTo>
                      <a:pt x="379" y="17793"/>
                    </a:moveTo>
                    <a:cubicBezTo>
                      <a:pt x="338" y="18018"/>
                      <a:pt x="298" y="18244"/>
                      <a:pt x="264" y="18470"/>
                    </a:cubicBezTo>
                    <a:lnTo>
                      <a:pt x="710" y="18540"/>
                    </a:lnTo>
                    <a:cubicBezTo>
                      <a:pt x="744" y="18318"/>
                      <a:pt x="782" y="18097"/>
                      <a:pt x="824" y="17877"/>
                    </a:cubicBezTo>
                    <a:lnTo>
                      <a:pt x="379" y="17793"/>
                    </a:lnTo>
                    <a:close/>
                    <a:moveTo>
                      <a:pt x="43465" y="18406"/>
                    </a:moveTo>
                    <a:lnTo>
                      <a:pt x="43018" y="18477"/>
                    </a:lnTo>
                    <a:cubicBezTo>
                      <a:pt x="43052" y="18698"/>
                      <a:pt x="43085" y="18920"/>
                      <a:pt x="43114" y="19143"/>
                    </a:cubicBezTo>
                    <a:lnTo>
                      <a:pt x="43561" y="19086"/>
                    </a:lnTo>
                    <a:cubicBezTo>
                      <a:pt x="43533" y="18858"/>
                      <a:pt x="43500" y="18632"/>
                      <a:pt x="43465" y="18406"/>
                    </a:cubicBezTo>
                    <a:close/>
                    <a:moveTo>
                      <a:pt x="11" y="21203"/>
                    </a:moveTo>
                    <a:cubicBezTo>
                      <a:pt x="4" y="21424"/>
                      <a:pt x="1" y="21646"/>
                      <a:pt x="1" y="21869"/>
                    </a:cubicBezTo>
                    <a:lnTo>
                      <a:pt x="1" y="21890"/>
                    </a:lnTo>
                    <a:lnTo>
                      <a:pt x="454" y="21869"/>
                    </a:lnTo>
                    <a:cubicBezTo>
                      <a:pt x="454" y="21650"/>
                      <a:pt x="457" y="21432"/>
                      <a:pt x="462" y="21218"/>
                    </a:cubicBezTo>
                    <a:lnTo>
                      <a:pt x="11" y="21203"/>
                    </a:lnTo>
                    <a:close/>
                    <a:moveTo>
                      <a:pt x="43285" y="21826"/>
                    </a:moveTo>
                    <a:lnTo>
                      <a:pt x="43285" y="21869"/>
                    </a:lnTo>
                    <a:cubicBezTo>
                      <a:pt x="43285" y="22093"/>
                      <a:pt x="43282" y="22318"/>
                      <a:pt x="43274" y="22541"/>
                    </a:cubicBezTo>
                    <a:lnTo>
                      <a:pt x="43726" y="22556"/>
                    </a:lnTo>
                    <a:cubicBezTo>
                      <a:pt x="43733" y="22328"/>
                      <a:pt x="43736" y="22098"/>
                      <a:pt x="43736" y="21867"/>
                    </a:cubicBezTo>
                    <a:lnTo>
                      <a:pt x="43736" y="21826"/>
                    </a:lnTo>
                    <a:close/>
                    <a:moveTo>
                      <a:pt x="622" y="24573"/>
                    </a:moveTo>
                    <a:lnTo>
                      <a:pt x="173" y="24631"/>
                    </a:lnTo>
                    <a:cubicBezTo>
                      <a:pt x="202" y="24857"/>
                      <a:pt x="234" y="25085"/>
                      <a:pt x="270" y="25310"/>
                    </a:cubicBezTo>
                    <a:lnTo>
                      <a:pt x="716" y="25239"/>
                    </a:lnTo>
                    <a:cubicBezTo>
                      <a:pt x="682" y="25019"/>
                      <a:pt x="650" y="24796"/>
                      <a:pt x="622" y="24573"/>
                    </a:cubicBezTo>
                    <a:close/>
                    <a:moveTo>
                      <a:pt x="43024" y="25219"/>
                    </a:moveTo>
                    <a:cubicBezTo>
                      <a:pt x="42990" y="25440"/>
                      <a:pt x="42952" y="25662"/>
                      <a:pt x="42910" y="25881"/>
                    </a:cubicBezTo>
                    <a:lnTo>
                      <a:pt x="43355" y="25966"/>
                    </a:lnTo>
                    <a:cubicBezTo>
                      <a:pt x="43396" y="25741"/>
                      <a:pt x="43436" y="25515"/>
                      <a:pt x="43472" y="25288"/>
                    </a:cubicBezTo>
                    <a:lnTo>
                      <a:pt x="43024" y="25219"/>
                    </a:lnTo>
                    <a:close/>
                    <a:moveTo>
                      <a:pt x="1303" y="27864"/>
                    </a:moveTo>
                    <a:lnTo>
                      <a:pt x="868" y="27989"/>
                    </a:lnTo>
                    <a:cubicBezTo>
                      <a:pt x="933" y="28209"/>
                      <a:pt x="1000" y="28429"/>
                      <a:pt x="1071" y="28645"/>
                    </a:cubicBezTo>
                    <a:lnTo>
                      <a:pt x="1501" y="28507"/>
                    </a:lnTo>
                    <a:cubicBezTo>
                      <a:pt x="1432" y="28293"/>
                      <a:pt x="1365" y="28079"/>
                      <a:pt x="1303" y="27864"/>
                    </a:cubicBezTo>
                    <a:close/>
                    <a:moveTo>
                      <a:pt x="42243" y="28487"/>
                    </a:moveTo>
                    <a:cubicBezTo>
                      <a:pt x="42173" y="28700"/>
                      <a:pt x="42101" y="28913"/>
                      <a:pt x="42025" y="29124"/>
                    </a:cubicBezTo>
                    <a:lnTo>
                      <a:pt x="42451" y="29278"/>
                    </a:lnTo>
                    <a:cubicBezTo>
                      <a:pt x="42527" y="29062"/>
                      <a:pt x="42601" y="28844"/>
                      <a:pt x="42672" y="28626"/>
                    </a:cubicBezTo>
                    <a:lnTo>
                      <a:pt x="42243" y="28487"/>
                    </a:lnTo>
                    <a:close/>
                    <a:moveTo>
                      <a:pt x="2494" y="31005"/>
                    </a:moveTo>
                    <a:lnTo>
                      <a:pt x="2084" y="31198"/>
                    </a:lnTo>
                    <a:cubicBezTo>
                      <a:pt x="2182" y="31404"/>
                      <a:pt x="2282" y="31609"/>
                      <a:pt x="2386" y="31812"/>
                    </a:cubicBezTo>
                    <a:lnTo>
                      <a:pt x="2790" y="31608"/>
                    </a:lnTo>
                    <a:cubicBezTo>
                      <a:pt x="2687" y="31408"/>
                      <a:pt x="2590" y="31208"/>
                      <a:pt x="2494" y="31005"/>
                    </a:cubicBezTo>
                    <a:close/>
                    <a:moveTo>
                      <a:pt x="40956" y="31593"/>
                    </a:moveTo>
                    <a:cubicBezTo>
                      <a:pt x="40853" y="31793"/>
                      <a:pt x="40748" y="31991"/>
                      <a:pt x="40639" y="32189"/>
                    </a:cubicBezTo>
                    <a:lnTo>
                      <a:pt x="41035" y="32405"/>
                    </a:lnTo>
                    <a:cubicBezTo>
                      <a:pt x="41146" y="32206"/>
                      <a:pt x="41253" y="32002"/>
                      <a:pt x="41357" y="31798"/>
                    </a:cubicBezTo>
                    <a:lnTo>
                      <a:pt x="40956" y="31593"/>
                    </a:lnTo>
                    <a:close/>
                    <a:moveTo>
                      <a:pt x="4161" y="33917"/>
                    </a:moveTo>
                    <a:lnTo>
                      <a:pt x="3787" y="34173"/>
                    </a:lnTo>
                    <a:cubicBezTo>
                      <a:pt x="3916" y="34362"/>
                      <a:pt x="4048" y="34548"/>
                      <a:pt x="4182" y="34733"/>
                    </a:cubicBezTo>
                    <a:lnTo>
                      <a:pt x="4549" y="34467"/>
                    </a:lnTo>
                    <a:cubicBezTo>
                      <a:pt x="4417" y="34286"/>
                      <a:pt x="4288" y="34102"/>
                      <a:pt x="4161" y="33917"/>
                    </a:cubicBezTo>
                    <a:close/>
                    <a:moveTo>
                      <a:pt x="39196" y="34457"/>
                    </a:moveTo>
                    <a:cubicBezTo>
                      <a:pt x="39064" y="34639"/>
                      <a:pt x="38929" y="34818"/>
                      <a:pt x="38792" y="34996"/>
                    </a:cubicBezTo>
                    <a:lnTo>
                      <a:pt x="39149" y="35273"/>
                    </a:lnTo>
                    <a:lnTo>
                      <a:pt x="39149" y="35272"/>
                    </a:lnTo>
                    <a:cubicBezTo>
                      <a:pt x="39289" y="35092"/>
                      <a:pt x="39428" y="34908"/>
                      <a:pt x="39562" y="34723"/>
                    </a:cubicBezTo>
                    <a:lnTo>
                      <a:pt x="39196" y="34457"/>
                    </a:lnTo>
                    <a:close/>
                    <a:moveTo>
                      <a:pt x="6264" y="36537"/>
                    </a:moveTo>
                    <a:lnTo>
                      <a:pt x="5935" y="36846"/>
                    </a:lnTo>
                    <a:cubicBezTo>
                      <a:pt x="6092" y="37013"/>
                      <a:pt x="6251" y="37178"/>
                      <a:pt x="6413" y="37340"/>
                    </a:cubicBezTo>
                    <a:lnTo>
                      <a:pt x="6413" y="37339"/>
                    </a:lnTo>
                    <a:lnTo>
                      <a:pt x="6733" y="37020"/>
                    </a:lnTo>
                    <a:cubicBezTo>
                      <a:pt x="6574" y="36861"/>
                      <a:pt x="6418" y="36701"/>
                      <a:pt x="6264" y="36537"/>
                    </a:cubicBezTo>
                    <a:close/>
                    <a:moveTo>
                      <a:pt x="37012" y="37011"/>
                    </a:moveTo>
                    <a:cubicBezTo>
                      <a:pt x="36854" y="37170"/>
                      <a:pt x="36692" y="37327"/>
                      <a:pt x="36530" y="37481"/>
                    </a:cubicBezTo>
                    <a:lnTo>
                      <a:pt x="36839" y="37809"/>
                    </a:lnTo>
                    <a:cubicBezTo>
                      <a:pt x="37006" y="37652"/>
                      <a:pt x="37169" y="37494"/>
                      <a:pt x="37331" y="37332"/>
                    </a:cubicBezTo>
                    <a:lnTo>
                      <a:pt x="37012" y="37011"/>
                    </a:lnTo>
                    <a:close/>
                    <a:moveTo>
                      <a:pt x="8750" y="38797"/>
                    </a:moveTo>
                    <a:lnTo>
                      <a:pt x="8473" y="39154"/>
                    </a:lnTo>
                    <a:cubicBezTo>
                      <a:pt x="8654" y="39296"/>
                      <a:pt x="8838" y="39433"/>
                      <a:pt x="9023" y="39567"/>
                    </a:cubicBezTo>
                    <a:lnTo>
                      <a:pt x="9289" y="39202"/>
                    </a:lnTo>
                    <a:cubicBezTo>
                      <a:pt x="9107" y="39070"/>
                      <a:pt x="8927" y="38936"/>
                      <a:pt x="8750" y="38797"/>
                    </a:cubicBezTo>
                    <a:close/>
                    <a:moveTo>
                      <a:pt x="34458" y="39196"/>
                    </a:moveTo>
                    <a:cubicBezTo>
                      <a:pt x="34278" y="39328"/>
                      <a:pt x="34095" y="39457"/>
                      <a:pt x="33910" y="39582"/>
                    </a:cubicBezTo>
                    <a:lnTo>
                      <a:pt x="34164" y="39955"/>
                    </a:lnTo>
                    <a:cubicBezTo>
                      <a:pt x="34353" y="39827"/>
                      <a:pt x="34539" y="39694"/>
                      <a:pt x="34724" y="39561"/>
                    </a:cubicBezTo>
                    <a:lnTo>
                      <a:pt x="34458" y="39196"/>
                    </a:lnTo>
                    <a:close/>
                    <a:moveTo>
                      <a:pt x="11559" y="40644"/>
                    </a:moveTo>
                    <a:lnTo>
                      <a:pt x="11341" y="41041"/>
                    </a:lnTo>
                    <a:cubicBezTo>
                      <a:pt x="11542" y="41152"/>
                      <a:pt x="11744" y="41259"/>
                      <a:pt x="11949" y="41363"/>
                    </a:cubicBezTo>
                    <a:lnTo>
                      <a:pt x="12155" y="40960"/>
                    </a:lnTo>
                    <a:cubicBezTo>
                      <a:pt x="11954" y="40858"/>
                      <a:pt x="11755" y="40753"/>
                      <a:pt x="11559" y="40644"/>
                    </a:cubicBezTo>
                    <a:close/>
                    <a:moveTo>
                      <a:pt x="31597" y="40952"/>
                    </a:moveTo>
                    <a:cubicBezTo>
                      <a:pt x="31399" y="41054"/>
                      <a:pt x="31197" y="41153"/>
                      <a:pt x="30996" y="41249"/>
                    </a:cubicBezTo>
                    <a:lnTo>
                      <a:pt x="31189" y="41657"/>
                    </a:lnTo>
                    <a:cubicBezTo>
                      <a:pt x="31395" y="41560"/>
                      <a:pt x="31600" y="41459"/>
                      <a:pt x="31803" y="41355"/>
                    </a:cubicBezTo>
                    <a:lnTo>
                      <a:pt x="31597" y="40952"/>
                    </a:lnTo>
                    <a:close/>
                    <a:moveTo>
                      <a:pt x="14623" y="42027"/>
                    </a:moveTo>
                    <a:lnTo>
                      <a:pt x="14470" y="42453"/>
                    </a:lnTo>
                    <a:cubicBezTo>
                      <a:pt x="14686" y="42531"/>
                      <a:pt x="14904" y="42605"/>
                      <a:pt x="15122" y="42676"/>
                    </a:cubicBezTo>
                    <a:lnTo>
                      <a:pt x="15261" y="42245"/>
                    </a:lnTo>
                    <a:cubicBezTo>
                      <a:pt x="15048" y="42176"/>
                      <a:pt x="14835" y="42103"/>
                      <a:pt x="14623" y="42027"/>
                    </a:cubicBezTo>
                    <a:close/>
                    <a:moveTo>
                      <a:pt x="28496" y="42240"/>
                    </a:moveTo>
                    <a:cubicBezTo>
                      <a:pt x="28283" y="42310"/>
                      <a:pt x="28070" y="42374"/>
                      <a:pt x="27853" y="42437"/>
                    </a:cubicBezTo>
                    <a:lnTo>
                      <a:pt x="27979" y="42871"/>
                    </a:lnTo>
                    <a:cubicBezTo>
                      <a:pt x="28200" y="42807"/>
                      <a:pt x="28418" y="42741"/>
                      <a:pt x="28636" y="42670"/>
                    </a:cubicBezTo>
                    <a:lnTo>
                      <a:pt x="28496" y="42240"/>
                    </a:lnTo>
                    <a:close/>
                    <a:moveTo>
                      <a:pt x="17866" y="42911"/>
                    </a:moveTo>
                    <a:lnTo>
                      <a:pt x="17782" y="43355"/>
                    </a:lnTo>
                    <a:cubicBezTo>
                      <a:pt x="18007" y="43398"/>
                      <a:pt x="18233" y="43436"/>
                      <a:pt x="18460" y="43473"/>
                    </a:cubicBezTo>
                    <a:lnTo>
                      <a:pt x="18529" y="43025"/>
                    </a:lnTo>
                    <a:cubicBezTo>
                      <a:pt x="18308" y="42990"/>
                      <a:pt x="18086" y="42952"/>
                      <a:pt x="17866" y="42911"/>
                    </a:cubicBezTo>
                    <a:close/>
                    <a:moveTo>
                      <a:pt x="25230" y="43022"/>
                    </a:moveTo>
                    <a:cubicBezTo>
                      <a:pt x="25008" y="43056"/>
                      <a:pt x="24787" y="43088"/>
                      <a:pt x="24562" y="43116"/>
                    </a:cubicBezTo>
                    <a:lnTo>
                      <a:pt x="24620" y="43565"/>
                    </a:lnTo>
                    <a:cubicBezTo>
                      <a:pt x="24848" y="43537"/>
                      <a:pt x="25074" y="43504"/>
                      <a:pt x="25299" y="43469"/>
                    </a:cubicBezTo>
                    <a:lnTo>
                      <a:pt x="25230" y="43022"/>
                    </a:lnTo>
                    <a:close/>
                    <a:moveTo>
                      <a:pt x="21207" y="43274"/>
                    </a:moveTo>
                    <a:lnTo>
                      <a:pt x="21194" y="43727"/>
                    </a:lnTo>
                    <a:cubicBezTo>
                      <a:pt x="21410" y="43734"/>
                      <a:pt x="21628" y="43737"/>
                      <a:pt x="21856" y="43737"/>
                    </a:cubicBezTo>
                    <a:lnTo>
                      <a:pt x="21856" y="43735"/>
                    </a:lnTo>
                    <a:lnTo>
                      <a:pt x="21878" y="43735"/>
                    </a:lnTo>
                    <a:lnTo>
                      <a:pt x="21878" y="43674"/>
                    </a:lnTo>
                    <a:lnTo>
                      <a:pt x="21869" y="43284"/>
                    </a:lnTo>
                    <a:cubicBezTo>
                      <a:pt x="21648" y="43284"/>
                      <a:pt x="21427" y="43281"/>
                      <a:pt x="21207" y="43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6"/>
              <p:cNvSpPr/>
              <p:nvPr/>
            </p:nvSpPr>
            <p:spPr>
              <a:xfrm>
                <a:off x="4015100" y="1891050"/>
                <a:ext cx="314250" cy="635550"/>
              </a:xfrm>
              <a:custGeom>
                <a:avLst/>
                <a:gdLst/>
                <a:ahLst/>
                <a:cxnLst/>
                <a:rect l="l" t="t" r="r" b="b"/>
                <a:pathLst>
                  <a:path w="12570" h="25422" extrusionOk="0">
                    <a:moveTo>
                      <a:pt x="11291" y="1"/>
                    </a:moveTo>
                    <a:lnTo>
                      <a:pt x="10868" y="161"/>
                    </a:lnTo>
                    <a:cubicBezTo>
                      <a:pt x="11697" y="2351"/>
                      <a:pt x="12117" y="4659"/>
                      <a:pt x="12117" y="7024"/>
                    </a:cubicBezTo>
                    <a:cubicBezTo>
                      <a:pt x="12117" y="14965"/>
                      <a:pt x="7360" y="22023"/>
                      <a:pt x="0" y="25003"/>
                    </a:cubicBezTo>
                    <a:lnTo>
                      <a:pt x="169" y="25421"/>
                    </a:lnTo>
                    <a:cubicBezTo>
                      <a:pt x="7702" y="22373"/>
                      <a:pt x="12569" y="15150"/>
                      <a:pt x="12569" y="7024"/>
                    </a:cubicBezTo>
                    <a:cubicBezTo>
                      <a:pt x="12569" y="4605"/>
                      <a:pt x="12140" y="2242"/>
                      <a:pt x="11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6"/>
              <p:cNvSpPr/>
              <p:nvPr/>
            </p:nvSpPr>
            <p:spPr>
              <a:xfrm>
                <a:off x="3650025" y="1570625"/>
                <a:ext cx="51840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20736" h="5546" extrusionOk="0">
                    <a:moveTo>
                      <a:pt x="7332" y="1"/>
                    </a:moveTo>
                    <a:cubicBezTo>
                      <a:pt x="4800" y="1"/>
                      <a:pt x="2333" y="470"/>
                      <a:pt x="1" y="1398"/>
                    </a:cubicBezTo>
                    <a:lnTo>
                      <a:pt x="167" y="1818"/>
                    </a:lnTo>
                    <a:cubicBezTo>
                      <a:pt x="2447" y="913"/>
                      <a:pt x="4858" y="452"/>
                      <a:pt x="7332" y="452"/>
                    </a:cubicBezTo>
                    <a:cubicBezTo>
                      <a:pt x="12196" y="452"/>
                      <a:pt x="16847" y="2261"/>
                      <a:pt x="20430" y="5545"/>
                    </a:cubicBezTo>
                    <a:lnTo>
                      <a:pt x="20736" y="5211"/>
                    </a:lnTo>
                    <a:cubicBezTo>
                      <a:pt x="17070" y="1851"/>
                      <a:pt x="12310" y="1"/>
                      <a:pt x="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6"/>
              <p:cNvSpPr/>
              <p:nvPr/>
            </p:nvSpPr>
            <p:spPr>
              <a:xfrm>
                <a:off x="3337275" y="1724525"/>
                <a:ext cx="376225" cy="822850"/>
              </a:xfrm>
              <a:custGeom>
                <a:avLst/>
                <a:gdLst/>
                <a:ahLst/>
                <a:cxnLst/>
                <a:rect l="l" t="t" r="r" b="b"/>
                <a:pathLst>
                  <a:path w="15049" h="32914" extrusionOk="0">
                    <a:moveTo>
                      <a:pt x="5476" y="0"/>
                    </a:moveTo>
                    <a:cubicBezTo>
                      <a:pt x="1945" y="3704"/>
                      <a:pt x="1" y="8565"/>
                      <a:pt x="1" y="13685"/>
                    </a:cubicBezTo>
                    <a:cubicBezTo>
                      <a:pt x="1" y="22769"/>
                      <a:pt x="6143" y="30676"/>
                      <a:pt x="14936" y="32913"/>
                    </a:cubicBezTo>
                    <a:lnTo>
                      <a:pt x="15048" y="32475"/>
                    </a:lnTo>
                    <a:cubicBezTo>
                      <a:pt x="6456" y="30290"/>
                      <a:pt x="454" y="22563"/>
                      <a:pt x="454" y="13685"/>
                    </a:cubicBezTo>
                    <a:cubicBezTo>
                      <a:pt x="454" y="8682"/>
                      <a:pt x="2354" y="3932"/>
                      <a:pt x="5803" y="313"/>
                    </a:cubicBezTo>
                    <a:lnTo>
                      <a:pt x="5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6"/>
              <p:cNvSpPr/>
              <p:nvPr/>
            </p:nvSpPr>
            <p:spPr>
              <a:xfrm>
                <a:off x="3383450" y="1683375"/>
                <a:ext cx="279575" cy="790175"/>
              </a:xfrm>
              <a:custGeom>
                <a:avLst/>
                <a:gdLst/>
                <a:ahLst/>
                <a:cxnLst/>
                <a:rect l="l" t="t" r="r" b="b"/>
                <a:pathLst>
                  <a:path w="11183" h="31607" extrusionOk="0">
                    <a:moveTo>
                      <a:pt x="8567" y="1"/>
                    </a:moveTo>
                    <a:cubicBezTo>
                      <a:pt x="3203" y="3307"/>
                      <a:pt x="1" y="9038"/>
                      <a:pt x="1" y="15331"/>
                    </a:cubicBezTo>
                    <a:cubicBezTo>
                      <a:pt x="1" y="22256"/>
                      <a:pt x="4049" y="28645"/>
                      <a:pt x="10313" y="31607"/>
                    </a:cubicBezTo>
                    <a:lnTo>
                      <a:pt x="11182" y="29766"/>
                    </a:lnTo>
                    <a:cubicBezTo>
                      <a:pt x="5626" y="27140"/>
                      <a:pt x="2036" y="21473"/>
                      <a:pt x="2036" y="15331"/>
                    </a:cubicBezTo>
                    <a:cubicBezTo>
                      <a:pt x="2036" y="9750"/>
                      <a:pt x="4876" y="4666"/>
                      <a:pt x="9634" y="1734"/>
                    </a:cubicBezTo>
                    <a:lnTo>
                      <a:pt x="8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6"/>
              <p:cNvSpPr/>
              <p:nvPr/>
            </p:nvSpPr>
            <p:spPr>
              <a:xfrm>
                <a:off x="3833325" y="1616775"/>
                <a:ext cx="449850" cy="843600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33744" extrusionOk="0">
                    <a:moveTo>
                      <a:pt x="0" y="0"/>
                    </a:moveTo>
                    <a:lnTo>
                      <a:pt x="0" y="2035"/>
                    </a:lnTo>
                    <a:cubicBezTo>
                      <a:pt x="8799" y="2035"/>
                      <a:pt x="15960" y="9196"/>
                      <a:pt x="15960" y="17995"/>
                    </a:cubicBezTo>
                    <a:cubicBezTo>
                      <a:pt x="15960" y="23797"/>
                      <a:pt x="12802" y="29149"/>
                      <a:pt x="7722" y="31965"/>
                    </a:cubicBezTo>
                    <a:lnTo>
                      <a:pt x="8707" y="33744"/>
                    </a:lnTo>
                    <a:cubicBezTo>
                      <a:pt x="14436" y="30572"/>
                      <a:pt x="17993" y="24537"/>
                      <a:pt x="17993" y="17995"/>
                    </a:cubicBezTo>
                    <a:cubicBezTo>
                      <a:pt x="17993" y="8072"/>
                      <a:pt x="99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6"/>
              <p:cNvSpPr/>
              <p:nvPr/>
            </p:nvSpPr>
            <p:spPr>
              <a:xfrm>
                <a:off x="3473875" y="1707175"/>
                <a:ext cx="718925" cy="718925"/>
              </a:xfrm>
              <a:custGeom>
                <a:avLst/>
                <a:gdLst/>
                <a:ahLst/>
                <a:cxnLst/>
                <a:rect l="l" t="t" r="r" b="b"/>
                <a:pathLst>
                  <a:path w="28757" h="28757" extrusionOk="0">
                    <a:moveTo>
                      <a:pt x="14342" y="1"/>
                    </a:moveTo>
                    <a:lnTo>
                      <a:pt x="14342" y="452"/>
                    </a:lnTo>
                    <a:lnTo>
                      <a:pt x="14378" y="452"/>
                    </a:lnTo>
                    <a:cubicBezTo>
                      <a:pt x="14950" y="452"/>
                      <a:pt x="15525" y="488"/>
                      <a:pt x="16088" y="556"/>
                    </a:cubicBezTo>
                    <a:lnTo>
                      <a:pt x="16143" y="108"/>
                    </a:lnTo>
                    <a:cubicBezTo>
                      <a:pt x="15563" y="37"/>
                      <a:pt x="14970" y="1"/>
                      <a:pt x="14375" y="1"/>
                    </a:cubicBezTo>
                    <a:close/>
                    <a:moveTo>
                      <a:pt x="11649" y="258"/>
                    </a:moveTo>
                    <a:cubicBezTo>
                      <a:pt x="11059" y="372"/>
                      <a:pt x="10471" y="524"/>
                      <a:pt x="9901" y="711"/>
                    </a:cubicBezTo>
                    <a:lnTo>
                      <a:pt x="10042" y="1140"/>
                    </a:lnTo>
                    <a:cubicBezTo>
                      <a:pt x="10594" y="960"/>
                      <a:pt x="11163" y="813"/>
                      <a:pt x="11735" y="703"/>
                    </a:cubicBezTo>
                    <a:lnTo>
                      <a:pt x="11649" y="258"/>
                    </a:lnTo>
                    <a:close/>
                    <a:moveTo>
                      <a:pt x="18785" y="688"/>
                    </a:moveTo>
                    <a:lnTo>
                      <a:pt x="18646" y="1119"/>
                    </a:lnTo>
                    <a:cubicBezTo>
                      <a:pt x="19199" y="1296"/>
                      <a:pt x="19748" y="1512"/>
                      <a:pt x="20273" y="1758"/>
                    </a:cubicBezTo>
                    <a:lnTo>
                      <a:pt x="20465" y="1349"/>
                    </a:lnTo>
                    <a:cubicBezTo>
                      <a:pt x="19921" y="1094"/>
                      <a:pt x="19356" y="871"/>
                      <a:pt x="18785" y="688"/>
                    </a:cubicBezTo>
                    <a:close/>
                    <a:moveTo>
                      <a:pt x="7422" y="1791"/>
                    </a:moveTo>
                    <a:cubicBezTo>
                      <a:pt x="6898" y="2082"/>
                      <a:pt x="6386" y="2409"/>
                      <a:pt x="5902" y="2763"/>
                    </a:cubicBezTo>
                    <a:lnTo>
                      <a:pt x="6168" y="3128"/>
                    </a:lnTo>
                    <a:cubicBezTo>
                      <a:pt x="6637" y="2786"/>
                      <a:pt x="7132" y="2469"/>
                      <a:pt x="7641" y="2188"/>
                    </a:cubicBezTo>
                    <a:lnTo>
                      <a:pt x="7422" y="1791"/>
                    </a:lnTo>
                    <a:close/>
                    <a:moveTo>
                      <a:pt x="22797" y="2721"/>
                    </a:moveTo>
                    <a:lnTo>
                      <a:pt x="22531" y="3088"/>
                    </a:lnTo>
                    <a:cubicBezTo>
                      <a:pt x="23002" y="3429"/>
                      <a:pt x="23457" y="3802"/>
                      <a:pt x="23881" y="4198"/>
                    </a:cubicBezTo>
                    <a:lnTo>
                      <a:pt x="24190" y="3868"/>
                    </a:lnTo>
                    <a:cubicBezTo>
                      <a:pt x="23752" y="3458"/>
                      <a:pt x="23283" y="3072"/>
                      <a:pt x="22797" y="2721"/>
                    </a:cubicBezTo>
                    <a:close/>
                    <a:moveTo>
                      <a:pt x="3876" y="4557"/>
                    </a:moveTo>
                    <a:cubicBezTo>
                      <a:pt x="3466" y="4996"/>
                      <a:pt x="3080" y="5464"/>
                      <a:pt x="2728" y="5950"/>
                    </a:cubicBezTo>
                    <a:lnTo>
                      <a:pt x="3095" y="6216"/>
                    </a:lnTo>
                    <a:cubicBezTo>
                      <a:pt x="3435" y="5745"/>
                      <a:pt x="3810" y="5290"/>
                      <a:pt x="4207" y="4866"/>
                    </a:cubicBezTo>
                    <a:lnTo>
                      <a:pt x="3876" y="4557"/>
                    </a:lnTo>
                    <a:close/>
                    <a:moveTo>
                      <a:pt x="25986" y="5892"/>
                    </a:moveTo>
                    <a:lnTo>
                      <a:pt x="25621" y="6159"/>
                    </a:lnTo>
                    <a:cubicBezTo>
                      <a:pt x="25964" y="6629"/>
                      <a:pt x="26282" y="7123"/>
                      <a:pt x="26563" y="7631"/>
                    </a:cubicBezTo>
                    <a:lnTo>
                      <a:pt x="26959" y="7412"/>
                    </a:lnTo>
                    <a:cubicBezTo>
                      <a:pt x="26668" y="6886"/>
                      <a:pt x="26341" y="6376"/>
                      <a:pt x="25986" y="5892"/>
                    </a:cubicBezTo>
                    <a:close/>
                    <a:moveTo>
                      <a:pt x="1353" y="8281"/>
                    </a:moveTo>
                    <a:cubicBezTo>
                      <a:pt x="1097" y="8824"/>
                      <a:pt x="876" y="9389"/>
                      <a:pt x="691" y="9961"/>
                    </a:cubicBezTo>
                    <a:lnTo>
                      <a:pt x="1122" y="10100"/>
                    </a:lnTo>
                    <a:cubicBezTo>
                      <a:pt x="1301" y="9546"/>
                      <a:pt x="1515" y="8999"/>
                      <a:pt x="1763" y="8472"/>
                    </a:cubicBezTo>
                    <a:lnTo>
                      <a:pt x="1353" y="8281"/>
                    </a:lnTo>
                    <a:close/>
                    <a:moveTo>
                      <a:pt x="28043" y="9890"/>
                    </a:moveTo>
                    <a:lnTo>
                      <a:pt x="27612" y="10030"/>
                    </a:lnTo>
                    <a:cubicBezTo>
                      <a:pt x="27793" y="10584"/>
                      <a:pt x="27942" y="11152"/>
                      <a:pt x="28051" y="11722"/>
                    </a:cubicBezTo>
                    <a:lnTo>
                      <a:pt x="28495" y="11638"/>
                    </a:lnTo>
                    <a:cubicBezTo>
                      <a:pt x="28381" y="11048"/>
                      <a:pt x="28229" y="10460"/>
                      <a:pt x="28043" y="9890"/>
                    </a:cubicBezTo>
                    <a:close/>
                    <a:moveTo>
                      <a:pt x="108" y="12601"/>
                    </a:moveTo>
                    <a:cubicBezTo>
                      <a:pt x="37" y="13186"/>
                      <a:pt x="0" y="13784"/>
                      <a:pt x="0" y="14379"/>
                    </a:cubicBezTo>
                    <a:lnTo>
                      <a:pt x="0" y="14402"/>
                    </a:lnTo>
                    <a:lnTo>
                      <a:pt x="451" y="14402"/>
                    </a:lnTo>
                    <a:lnTo>
                      <a:pt x="451" y="14379"/>
                    </a:lnTo>
                    <a:cubicBezTo>
                      <a:pt x="451" y="13802"/>
                      <a:pt x="488" y="13224"/>
                      <a:pt x="557" y="12657"/>
                    </a:cubicBezTo>
                    <a:lnTo>
                      <a:pt x="108" y="12601"/>
                    </a:lnTo>
                    <a:close/>
                    <a:moveTo>
                      <a:pt x="28304" y="14329"/>
                    </a:moveTo>
                    <a:lnTo>
                      <a:pt x="28304" y="14379"/>
                    </a:lnTo>
                    <a:cubicBezTo>
                      <a:pt x="28304" y="14962"/>
                      <a:pt x="28267" y="15548"/>
                      <a:pt x="28196" y="16123"/>
                    </a:cubicBezTo>
                    <a:lnTo>
                      <a:pt x="28644" y="16179"/>
                    </a:lnTo>
                    <a:cubicBezTo>
                      <a:pt x="28718" y="15586"/>
                      <a:pt x="28756" y="14980"/>
                      <a:pt x="28756" y="14379"/>
                    </a:cubicBezTo>
                    <a:lnTo>
                      <a:pt x="28756" y="14329"/>
                    </a:lnTo>
                    <a:close/>
                    <a:moveTo>
                      <a:pt x="701" y="17010"/>
                    </a:moveTo>
                    <a:lnTo>
                      <a:pt x="256" y="17095"/>
                    </a:lnTo>
                    <a:cubicBezTo>
                      <a:pt x="369" y="17684"/>
                      <a:pt x="521" y="18272"/>
                      <a:pt x="706" y="18842"/>
                    </a:cubicBezTo>
                    <a:lnTo>
                      <a:pt x="1137" y="18702"/>
                    </a:lnTo>
                    <a:cubicBezTo>
                      <a:pt x="957" y="18150"/>
                      <a:pt x="810" y="17580"/>
                      <a:pt x="701" y="17010"/>
                    </a:cubicBezTo>
                    <a:close/>
                    <a:moveTo>
                      <a:pt x="27626" y="18681"/>
                    </a:moveTo>
                    <a:cubicBezTo>
                      <a:pt x="27448" y="19234"/>
                      <a:pt x="27232" y="19781"/>
                      <a:pt x="26984" y="20306"/>
                    </a:cubicBezTo>
                    <a:lnTo>
                      <a:pt x="27392" y="20499"/>
                    </a:lnTo>
                    <a:cubicBezTo>
                      <a:pt x="27648" y="19956"/>
                      <a:pt x="27871" y="19391"/>
                      <a:pt x="28058" y="18819"/>
                    </a:cubicBezTo>
                    <a:lnTo>
                      <a:pt x="27626" y="18681"/>
                    </a:lnTo>
                    <a:close/>
                    <a:moveTo>
                      <a:pt x="2181" y="21106"/>
                    </a:moveTo>
                    <a:lnTo>
                      <a:pt x="1786" y="21324"/>
                    </a:lnTo>
                    <a:cubicBezTo>
                      <a:pt x="2075" y="21848"/>
                      <a:pt x="2403" y="22360"/>
                      <a:pt x="2756" y="22845"/>
                    </a:cubicBezTo>
                    <a:lnTo>
                      <a:pt x="3121" y="22578"/>
                    </a:lnTo>
                    <a:cubicBezTo>
                      <a:pt x="2778" y="22109"/>
                      <a:pt x="2462" y="21613"/>
                      <a:pt x="2181" y="21106"/>
                    </a:cubicBezTo>
                    <a:close/>
                    <a:moveTo>
                      <a:pt x="25647" y="22561"/>
                    </a:moveTo>
                    <a:cubicBezTo>
                      <a:pt x="25307" y="23030"/>
                      <a:pt x="24932" y="23483"/>
                      <a:pt x="24534" y="23908"/>
                    </a:cubicBezTo>
                    <a:lnTo>
                      <a:pt x="24863" y="24217"/>
                    </a:lnTo>
                    <a:cubicBezTo>
                      <a:pt x="25274" y="23781"/>
                      <a:pt x="25660" y="23311"/>
                      <a:pt x="26014" y="22827"/>
                    </a:cubicBezTo>
                    <a:lnTo>
                      <a:pt x="25647" y="22561"/>
                    </a:lnTo>
                    <a:close/>
                    <a:moveTo>
                      <a:pt x="4858" y="24542"/>
                    </a:moveTo>
                    <a:lnTo>
                      <a:pt x="4549" y="24871"/>
                    </a:lnTo>
                    <a:cubicBezTo>
                      <a:pt x="4985" y="25282"/>
                      <a:pt x="5454" y="25669"/>
                      <a:pt x="5940" y="26021"/>
                    </a:cubicBezTo>
                    <a:lnTo>
                      <a:pt x="6206" y="25656"/>
                    </a:lnTo>
                    <a:cubicBezTo>
                      <a:pt x="5735" y="25314"/>
                      <a:pt x="5280" y="24939"/>
                      <a:pt x="4858" y="24542"/>
                    </a:cubicBezTo>
                    <a:close/>
                    <a:moveTo>
                      <a:pt x="22569" y="25642"/>
                    </a:moveTo>
                    <a:cubicBezTo>
                      <a:pt x="22099" y="25984"/>
                      <a:pt x="21603" y="26302"/>
                      <a:pt x="21094" y="26581"/>
                    </a:cubicBezTo>
                    <a:lnTo>
                      <a:pt x="21314" y="26977"/>
                    </a:lnTo>
                    <a:cubicBezTo>
                      <a:pt x="21838" y="26688"/>
                      <a:pt x="22350" y="26363"/>
                      <a:pt x="22835" y="26008"/>
                    </a:cubicBezTo>
                    <a:lnTo>
                      <a:pt x="22569" y="25642"/>
                    </a:lnTo>
                    <a:close/>
                    <a:moveTo>
                      <a:pt x="8461" y="26989"/>
                    </a:moveTo>
                    <a:lnTo>
                      <a:pt x="8269" y="27397"/>
                    </a:lnTo>
                    <a:cubicBezTo>
                      <a:pt x="8813" y="27653"/>
                      <a:pt x="9378" y="27876"/>
                      <a:pt x="9948" y="28061"/>
                    </a:cubicBezTo>
                    <a:lnTo>
                      <a:pt x="10088" y="27631"/>
                    </a:lnTo>
                    <a:cubicBezTo>
                      <a:pt x="9535" y="27451"/>
                      <a:pt x="8988" y="27237"/>
                      <a:pt x="8461" y="26989"/>
                    </a:cubicBezTo>
                    <a:close/>
                    <a:moveTo>
                      <a:pt x="18692" y="27623"/>
                    </a:moveTo>
                    <a:cubicBezTo>
                      <a:pt x="18139" y="27803"/>
                      <a:pt x="17569" y="27950"/>
                      <a:pt x="16999" y="28058"/>
                    </a:cubicBezTo>
                    <a:lnTo>
                      <a:pt x="17083" y="28502"/>
                    </a:lnTo>
                    <a:cubicBezTo>
                      <a:pt x="17673" y="28390"/>
                      <a:pt x="18261" y="28239"/>
                      <a:pt x="18831" y="28054"/>
                    </a:cubicBezTo>
                    <a:lnTo>
                      <a:pt x="18692" y="27623"/>
                    </a:lnTo>
                    <a:close/>
                    <a:moveTo>
                      <a:pt x="12645" y="28198"/>
                    </a:moveTo>
                    <a:lnTo>
                      <a:pt x="12589" y="28646"/>
                    </a:lnTo>
                    <a:cubicBezTo>
                      <a:pt x="13179" y="28720"/>
                      <a:pt x="13780" y="28757"/>
                      <a:pt x="14378" y="28757"/>
                    </a:cubicBezTo>
                    <a:lnTo>
                      <a:pt x="14390" y="28757"/>
                    </a:lnTo>
                    <a:lnTo>
                      <a:pt x="14378" y="28304"/>
                    </a:lnTo>
                    <a:cubicBezTo>
                      <a:pt x="13799" y="28304"/>
                      <a:pt x="13215" y="28268"/>
                      <a:pt x="12645" y="281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6"/>
              <p:cNvSpPr/>
              <p:nvPr/>
            </p:nvSpPr>
            <p:spPr>
              <a:xfrm>
                <a:off x="3733550" y="1966850"/>
                <a:ext cx="199550" cy="199550"/>
              </a:xfrm>
              <a:custGeom>
                <a:avLst/>
                <a:gdLst/>
                <a:ahLst/>
                <a:cxnLst/>
                <a:rect l="l" t="t" r="r" b="b"/>
                <a:pathLst>
                  <a:path w="7982" h="7982" extrusionOk="0">
                    <a:moveTo>
                      <a:pt x="3991" y="795"/>
                    </a:moveTo>
                    <a:cubicBezTo>
                      <a:pt x="5754" y="795"/>
                      <a:pt x="7188" y="2229"/>
                      <a:pt x="7188" y="3992"/>
                    </a:cubicBezTo>
                    <a:cubicBezTo>
                      <a:pt x="7188" y="5754"/>
                      <a:pt x="5754" y="7188"/>
                      <a:pt x="3991" y="7188"/>
                    </a:cubicBezTo>
                    <a:cubicBezTo>
                      <a:pt x="2229" y="7188"/>
                      <a:pt x="795" y="5754"/>
                      <a:pt x="795" y="3992"/>
                    </a:cubicBezTo>
                    <a:cubicBezTo>
                      <a:pt x="795" y="2229"/>
                      <a:pt x="2229" y="795"/>
                      <a:pt x="3991" y="795"/>
                    </a:cubicBezTo>
                    <a:close/>
                    <a:moveTo>
                      <a:pt x="3991" y="0"/>
                    </a:moveTo>
                    <a:cubicBezTo>
                      <a:pt x="1791" y="0"/>
                      <a:pt x="0" y="1791"/>
                      <a:pt x="0" y="3992"/>
                    </a:cubicBezTo>
                    <a:cubicBezTo>
                      <a:pt x="0" y="6192"/>
                      <a:pt x="1791" y="7981"/>
                      <a:pt x="3991" y="7981"/>
                    </a:cubicBezTo>
                    <a:cubicBezTo>
                      <a:pt x="6192" y="7981"/>
                      <a:pt x="7981" y="6192"/>
                      <a:pt x="7981" y="3992"/>
                    </a:cubicBezTo>
                    <a:cubicBezTo>
                      <a:pt x="7981" y="1791"/>
                      <a:pt x="6192" y="0"/>
                      <a:pt x="39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6"/>
              <p:cNvSpPr/>
              <p:nvPr/>
            </p:nvSpPr>
            <p:spPr>
              <a:xfrm>
                <a:off x="3643825" y="1877125"/>
                <a:ext cx="379025" cy="379025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5161" extrusionOk="0">
                    <a:moveTo>
                      <a:pt x="8940" y="503"/>
                    </a:moveTo>
                    <a:cubicBezTo>
                      <a:pt x="9011" y="503"/>
                      <a:pt x="9069" y="561"/>
                      <a:pt x="9069" y="632"/>
                    </a:cubicBezTo>
                    <a:lnTo>
                      <a:pt x="9069" y="1678"/>
                    </a:lnTo>
                    <a:cubicBezTo>
                      <a:pt x="9069" y="1944"/>
                      <a:pt x="9236" y="2182"/>
                      <a:pt x="9485" y="2272"/>
                    </a:cubicBezTo>
                    <a:cubicBezTo>
                      <a:pt x="9655" y="2332"/>
                      <a:pt x="9822" y="2403"/>
                      <a:pt x="9986" y="2479"/>
                    </a:cubicBezTo>
                    <a:cubicBezTo>
                      <a:pt x="10071" y="2520"/>
                      <a:pt x="10163" y="2539"/>
                      <a:pt x="10254" y="2539"/>
                    </a:cubicBezTo>
                    <a:cubicBezTo>
                      <a:pt x="10418" y="2539"/>
                      <a:pt x="10580" y="2475"/>
                      <a:pt x="10701" y="2355"/>
                    </a:cubicBezTo>
                    <a:lnTo>
                      <a:pt x="11441" y="1615"/>
                    </a:lnTo>
                    <a:cubicBezTo>
                      <a:pt x="11466" y="1590"/>
                      <a:pt x="11499" y="1578"/>
                      <a:pt x="11532" y="1578"/>
                    </a:cubicBezTo>
                    <a:cubicBezTo>
                      <a:pt x="11565" y="1578"/>
                      <a:pt x="11598" y="1590"/>
                      <a:pt x="11623" y="1615"/>
                    </a:cubicBezTo>
                    <a:lnTo>
                      <a:pt x="13546" y="3536"/>
                    </a:lnTo>
                    <a:cubicBezTo>
                      <a:pt x="13571" y="3561"/>
                      <a:pt x="13584" y="3592"/>
                      <a:pt x="13584" y="3629"/>
                    </a:cubicBezTo>
                    <a:cubicBezTo>
                      <a:pt x="13584" y="3663"/>
                      <a:pt x="13571" y="3695"/>
                      <a:pt x="13546" y="3720"/>
                    </a:cubicBezTo>
                    <a:lnTo>
                      <a:pt x="12806" y="4460"/>
                    </a:lnTo>
                    <a:cubicBezTo>
                      <a:pt x="12618" y="4648"/>
                      <a:pt x="12568" y="4936"/>
                      <a:pt x="12682" y="5175"/>
                    </a:cubicBezTo>
                    <a:cubicBezTo>
                      <a:pt x="12758" y="5339"/>
                      <a:pt x="12827" y="5506"/>
                      <a:pt x="12889" y="5674"/>
                    </a:cubicBezTo>
                    <a:cubicBezTo>
                      <a:pt x="12978" y="5924"/>
                      <a:pt x="13217" y="6092"/>
                      <a:pt x="13482" y="6092"/>
                    </a:cubicBezTo>
                    <a:lnTo>
                      <a:pt x="14529" y="6092"/>
                    </a:lnTo>
                    <a:cubicBezTo>
                      <a:pt x="14600" y="6092"/>
                      <a:pt x="14658" y="6150"/>
                      <a:pt x="14658" y="6221"/>
                    </a:cubicBezTo>
                    <a:lnTo>
                      <a:pt x="14658" y="8940"/>
                    </a:lnTo>
                    <a:cubicBezTo>
                      <a:pt x="14658" y="9011"/>
                      <a:pt x="14600" y="9069"/>
                      <a:pt x="14529" y="9069"/>
                    </a:cubicBezTo>
                    <a:lnTo>
                      <a:pt x="13482" y="9069"/>
                    </a:lnTo>
                    <a:cubicBezTo>
                      <a:pt x="13217" y="9069"/>
                      <a:pt x="12978" y="9236"/>
                      <a:pt x="12889" y="9487"/>
                    </a:cubicBezTo>
                    <a:lnTo>
                      <a:pt x="12889" y="9485"/>
                    </a:lnTo>
                    <a:cubicBezTo>
                      <a:pt x="12829" y="9654"/>
                      <a:pt x="12758" y="9822"/>
                      <a:pt x="12682" y="9986"/>
                    </a:cubicBezTo>
                    <a:cubicBezTo>
                      <a:pt x="12568" y="10226"/>
                      <a:pt x="12618" y="10513"/>
                      <a:pt x="12806" y="10701"/>
                    </a:cubicBezTo>
                    <a:lnTo>
                      <a:pt x="13546" y="11441"/>
                    </a:lnTo>
                    <a:cubicBezTo>
                      <a:pt x="13571" y="11466"/>
                      <a:pt x="13584" y="11498"/>
                      <a:pt x="13584" y="11532"/>
                    </a:cubicBezTo>
                    <a:cubicBezTo>
                      <a:pt x="13584" y="11567"/>
                      <a:pt x="13571" y="11598"/>
                      <a:pt x="13546" y="11623"/>
                    </a:cubicBezTo>
                    <a:lnTo>
                      <a:pt x="11625" y="13546"/>
                    </a:lnTo>
                    <a:cubicBezTo>
                      <a:pt x="11600" y="13571"/>
                      <a:pt x="11566" y="13583"/>
                      <a:pt x="11533" y="13583"/>
                    </a:cubicBezTo>
                    <a:cubicBezTo>
                      <a:pt x="11500" y="13583"/>
                      <a:pt x="11466" y="13571"/>
                      <a:pt x="11441" y="13546"/>
                    </a:cubicBezTo>
                    <a:lnTo>
                      <a:pt x="10701" y="12806"/>
                    </a:lnTo>
                    <a:cubicBezTo>
                      <a:pt x="10580" y="12685"/>
                      <a:pt x="10419" y="12621"/>
                      <a:pt x="10255" y="12621"/>
                    </a:cubicBezTo>
                    <a:cubicBezTo>
                      <a:pt x="10164" y="12621"/>
                      <a:pt x="10072" y="12641"/>
                      <a:pt x="9986" y="12682"/>
                    </a:cubicBezTo>
                    <a:cubicBezTo>
                      <a:pt x="9822" y="12758"/>
                      <a:pt x="9655" y="12828"/>
                      <a:pt x="9485" y="12889"/>
                    </a:cubicBezTo>
                    <a:cubicBezTo>
                      <a:pt x="9236" y="12978"/>
                      <a:pt x="9069" y="13217"/>
                      <a:pt x="9069" y="13483"/>
                    </a:cubicBezTo>
                    <a:lnTo>
                      <a:pt x="9069" y="14529"/>
                    </a:lnTo>
                    <a:cubicBezTo>
                      <a:pt x="9069" y="14600"/>
                      <a:pt x="9011" y="14658"/>
                      <a:pt x="8940" y="14658"/>
                    </a:cubicBezTo>
                    <a:lnTo>
                      <a:pt x="6221" y="14658"/>
                    </a:lnTo>
                    <a:cubicBezTo>
                      <a:pt x="6150" y="14658"/>
                      <a:pt x="6092" y="14600"/>
                      <a:pt x="6092" y="14529"/>
                    </a:cubicBezTo>
                    <a:lnTo>
                      <a:pt x="6092" y="13483"/>
                    </a:lnTo>
                    <a:cubicBezTo>
                      <a:pt x="6092" y="13217"/>
                      <a:pt x="5923" y="12980"/>
                      <a:pt x="5674" y="12889"/>
                    </a:cubicBezTo>
                    <a:cubicBezTo>
                      <a:pt x="5505" y="12828"/>
                      <a:pt x="5337" y="12758"/>
                      <a:pt x="5175" y="12682"/>
                    </a:cubicBezTo>
                    <a:cubicBezTo>
                      <a:pt x="5091" y="12643"/>
                      <a:pt x="5000" y="12621"/>
                      <a:pt x="4906" y="12621"/>
                    </a:cubicBezTo>
                    <a:cubicBezTo>
                      <a:pt x="4739" y="12621"/>
                      <a:pt x="4577" y="12689"/>
                      <a:pt x="4460" y="12806"/>
                    </a:cubicBezTo>
                    <a:lnTo>
                      <a:pt x="3720" y="13546"/>
                    </a:lnTo>
                    <a:cubicBezTo>
                      <a:pt x="3695" y="13571"/>
                      <a:pt x="3661" y="13583"/>
                      <a:pt x="3628" y="13583"/>
                    </a:cubicBezTo>
                    <a:cubicBezTo>
                      <a:pt x="3594" y="13583"/>
                      <a:pt x="3561" y="13571"/>
                      <a:pt x="3536" y="13546"/>
                    </a:cubicBezTo>
                    <a:lnTo>
                      <a:pt x="1615" y="11623"/>
                    </a:lnTo>
                    <a:cubicBezTo>
                      <a:pt x="1590" y="11598"/>
                      <a:pt x="1577" y="11567"/>
                      <a:pt x="1577" y="11532"/>
                    </a:cubicBezTo>
                    <a:cubicBezTo>
                      <a:pt x="1577" y="11498"/>
                      <a:pt x="1590" y="11466"/>
                      <a:pt x="1615" y="11441"/>
                    </a:cubicBezTo>
                    <a:lnTo>
                      <a:pt x="2355" y="10701"/>
                    </a:lnTo>
                    <a:cubicBezTo>
                      <a:pt x="2543" y="10513"/>
                      <a:pt x="2593" y="10226"/>
                      <a:pt x="2479" y="9986"/>
                    </a:cubicBezTo>
                    <a:cubicBezTo>
                      <a:pt x="2401" y="9822"/>
                      <a:pt x="2332" y="9654"/>
                      <a:pt x="2272" y="9485"/>
                    </a:cubicBezTo>
                    <a:cubicBezTo>
                      <a:pt x="2181" y="9236"/>
                      <a:pt x="1944" y="9069"/>
                      <a:pt x="1678" y="9069"/>
                    </a:cubicBezTo>
                    <a:lnTo>
                      <a:pt x="632" y="9069"/>
                    </a:lnTo>
                    <a:cubicBezTo>
                      <a:pt x="561" y="9069"/>
                      <a:pt x="503" y="9011"/>
                      <a:pt x="503" y="8940"/>
                    </a:cubicBezTo>
                    <a:lnTo>
                      <a:pt x="503" y="6221"/>
                    </a:lnTo>
                    <a:cubicBezTo>
                      <a:pt x="503" y="6150"/>
                      <a:pt x="561" y="6092"/>
                      <a:pt x="632" y="6092"/>
                    </a:cubicBezTo>
                    <a:lnTo>
                      <a:pt x="1678" y="6092"/>
                    </a:lnTo>
                    <a:cubicBezTo>
                      <a:pt x="1944" y="6092"/>
                      <a:pt x="2181" y="5924"/>
                      <a:pt x="2272" y="5674"/>
                    </a:cubicBezTo>
                    <a:cubicBezTo>
                      <a:pt x="2332" y="5506"/>
                      <a:pt x="2401" y="5339"/>
                      <a:pt x="2479" y="5175"/>
                    </a:cubicBezTo>
                    <a:cubicBezTo>
                      <a:pt x="2593" y="4936"/>
                      <a:pt x="2542" y="4648"/>
                      <a:pt x="2355" y="4460"/>
                    </a:cubicBezTo>
                    <a:lnTo>
                      <a:pt x="1615" y="3720"/>
                    </a:lnTo>
                    <a:cubicBezTo>
                      <a:pt x="1590" y="3695"/>
                      <a:pt x="1577" y="3663"/>
                      <a:pt x="1577" y="3629"/>
                    </a:cubicBezTo>
                    <a:cubicBezTo>
                      <a:pt x="1577" y="3592"/>
                      <a:pt x="1590" y="3561"/>
                      <a:pt x="1615" y="3536"/>
                    </a:cubicBezTo>
                    <a:lnTo>
                      <a:pt x="3536" y="1615"/>
                    </a:lnTo>
                    <a:cubicBezTo>
                      <a:pt x="3561" y="1590"/>
                      <a:pt x="3594" y="1578"/>
                      <a:pt x="3628" y="1578"/>
                    </a:cubicBezTo>
                    <a:cubicBezTo>
                      <a:pt x="3661" y="1578"/>
                      <a:pt x="3695" y="1590"/>
                      <a:pt x="3720" y="1615"/>
                    </a:cubicBezTo>
                    <a:lnTo>
                      <a:pt x="4460" y="2355"/>
                    </a:lnTo>
                    <a:cubicBezTo>
                      <a:pt x="4581" y="2475"/>
                      <a:pt x="4743" y="2539"/>
                      <a:pt x="4907" y="2539"/>
                    </a:cubicBezTo>
                    <a:cubicBezTo>
                      <a:pt x="4998" y="2539"/>
                      <a:pt x="5090" y="2520"/>
                      <a:pt x="5175" y="2479"/>
                    </a:cubicBezTo>
                    <a:cubicBezTo>
                      <a:pt x="5337" y="2401"/>
                      <a:pt x="5505" y="2332"/>
                      <a:pt x="5674" y="2272"/>
                    </a:cubicBezTo>
                    <a:cubicBezTo>
                      <a:pt x="5923" y="2182"/>
                      <a:pt x="6092" y="1944"/>
                      <a:pt x="6092" y="1678"/>
                    </a:cubicBezTo>
                    <a:lnTo>
                      <a:pt x="6092" y="632"/>
                    </a:lnTo>
                    <a:cubicBezTo>
                      <a:pt x="6092" y="561"/>
                      <a:pt x="6150" y="503"/>
                      <a:pt x="6221" y="503"/>
                    </a:cubicBezTo>
                    <a:close/>
                    <a:moveTo>
                      <a:pt x="6221" y="1"/>
                    </a:moveTo>
                    <a:cubicBezTo>
                      <a:pt x="5872" y="1"/>
                      <a:pt x="5590" y="283"/>
                      <a:pt x="5590" y="632"/>
                    </a:cubicBezTo>
                    <a:lnTo>
                      <a:pt x="5590" y="1678"/>
                    </a:lnTo>
                    <a:cubicBezTo>
                      <a:pt x="5590" y="1732"/>
                      <a:pt x="5555" y="1782"/>
                      <a:pt x="5504" y="1800"/>
                    </a:cubicBezTo>
                    <a:cubicBezTo>
                      <a:pt x="5320" y="1866"/>
                      <a:pt x="5137" y="1942"/>
                      <a:pt x="4960" y="2025"/>
                    </a:cubicBezTo>
                    <a:cubicBezTo>
                      <a:pt x="4942" y="2033"/>
                      <a:pt x="4924" y="2037"/>
                      <a:pt x="4905" y="2037"/>
                    </a:cubicBezTo>
                    <a:cubicBezTo>
                      <a:pt x="4872" y="2037"/>
                      <a:pt x="4839" y="2024"/>
                      <a:pt x="4815" y="2000"/>
                    </a:cubicBezTo>
                    <a:lnTo>
                      <a:pt x="4075" y="1260"/>
                    </a:lnTo>
                    <a:cubicBezTo>
                      <a:pt x="3956" y="1141"/>
                      <a:pt x="3797" y="1075"/>
                      <a:pt x="3627" y="1075"/>
                    </a:cubicBezTo>
                    <a:cubicBezTo>
                      <a:pt x="3458" y="1075"/>
                      <a:pt x="3300" y="1141"/>
                      <a:pt x="3181" y="1260"/>
                    </a:cubicBezTo>
                    <a:lnTo>
                      <a:pt x="1260" y="3181"/>
                    </a:lnTo>
                    <a:cubicBezTo>
                      <a:pt x="1141" y="3302"/>
                      <a:pt x="1075" y="3460"/>
                      <a:pt x="1075" y="3629"/>
                    </a:cubicBezTo>
                    <a:cubicBezTo>
                      <a:pt x="1075" y="3797"/>
                      <a:pt x="1141" y="3956"/>
                      <a:pt x="1260" y="4075"/>
                    </a:cubicBezTo>
                    <a:lnTo>
                      <a:pt x="2000" y="4815"/>
                    </a:lnTo>
                    <a:cubicBezTo>
                      <a:pt x="2038" y="4853"/>
                      <a:pt x="2048" y="4911"/>
                      <a:pt x="2024" y="4960"/>
                    </a:cubicBezTo>
                    <a:cubicBezTo>
                      <a:pt x="1940" y="5139"/>
                      <a:pt x="1864" y="5322"/>
                      <a:pt x="1798" y="5506"/>
                    </a:cubicBezTo>
                    <a:cubicBezTo>
                      <a:pt x="1780" y="5555"/>
                      <a:pt x="1732" y="5590"/>
                      <a:pt x="1678" y="5590"/>
                    </a:cubicBezTo>
                    <a:lnTo>
                      <a:pt x="632" y="5590"/>
                    </a:lnTo>
                    <a:cubicBezTo>
                      <a:pt x="283" y="5590"/>
                      <a:pt x="1" y="5874"/>
                      <a:pt x="1" y="6221"/>
                    </a:cubicBezTo>
                    <a:lnTo>
                      <a:pt x="1" y="8940"/>
                    </a:lnTo>
                    <a:cubicBezTo>
                      <a:pt x="1" y="9287"/>
                      <a:pt x="283" y="9571"/>
                      <a:pt x="632" y="9571"/>
                    </a:cubicBezTo>
                    <a:lnTo>
                      <a:pt x="1678" y="9571"/>
                    </a:lnTo>
                    <a:cubicBezTo>
                      <a:pt x="1732" y="9571"/>
                      <a:pt x="1780" y="9606"/>
                      <a:pt x="1798" y="9656"/>
                    </a:cubicBezTo>
                    <a:cubicBezTo>
                      <a:pt x="1864" y="9839"/>
                      <a:pt x="1940" y="10022"/>
                      <a:pt x="2024" y="10201"/>
                    </a:cubicBezTo>
                    <a:cubicBezTo>
                      <a:pt x="2048" y="10249"/>
                      <a:pt x="2038" y="10308"/>
                      <a:pt x="2000" y="10346"/>
                    </a:cubicBezTo>
                    <a:lnTo>
                      <a:pt x="1260" y="11086"/>
                    </a:lnTo>
                    <a:cubicBezTo>
                      <a:pt x="1139" y="11205"/>
                      <a:pt x="1075" y="11364"/>
                      <a:pt x="1075" y="11532"/>
                    </a:cubicBezTo>
                    <a:cubicBezTo>
                      <a:pt x="1075" y="11701"/>
                      <a:pt x="1139" y="11859"/>
                      <a:pt x="1260" y="11978"/>
                    </a:cubicBezTo>
                    <a:lnTo>
                      <a:pt x="3181" y="13901"/>
                    </a:lnTo>
                    <a:cubicBezTo>
                      <a:pt x="3300" y="14020"/>
                      <a:pt x="3458" y="14086"/>
                      <a:pt x="3627" y="14086"/>
                    </a:cubicBezTo>
                    <a:cubicBezTo>
                      <a:pt x="3797" y="14086"/>
                      <a:pt x="3954" y="14020"/>
                      <a:pt x="4075" y="13901"/>
                    </a:cubicBezTo>
                    <a:lnTo>
                      <a:pt x="4813" y="13161"/>
                    </a:lnTo>
                    <a:cubicBezTo>
                      <a:pt x="4839" y="13136"/>
                      <a:pt x="4873" y="13123"/>
                      <a:pt x="4907" y="13123"/>
                    </a:cubicBezTo>
                    <a:cubicBezTo>
                      <a:pt x="4925" y="13123"/>
                      <a:pt x="4943" y="13127"/>
                      <a:pt x="4960" y="13135"/>
                    </a:cubicBezTo>
                    <a:cubicBezTo>
                      <a:pt x="5137" y="13219"/>
                      <a:pt x="5320" y="13295"/>
                      <a:pt x="5504" y="13361"/>
                    </a:cubicBezTo>
                    <a:cubicBezTo>
                      <a:pt x="5555" y="13379"/>
                      <a:pt x="5590" y="13429"/>
                      <a:pt x="5590" y="13483"/>
                    </a:cubicBezTo>
                    <a:lnTo>
                      <a:pt x="5590" y="14529"/>
                    </a:lnTo>
                    <a:cubicBezTo>
                      <a:pt x="5590" y="14876"/>
                      <a:pt x="5872" y="15160"/>
                      <a:pt x="6221" y="15160"/>
                    </a:cubicBezTo>
                    <a:lnTo>
                      <a:pt x="8938" y="15160"/>
                    </a:lnTo>
                    <a:cubicBezTo>
                      <a:pt x="9287" y="15160"/>
                      <a:pt x="9571" y="14876"/>
                      <a:pt x="9571" y="14529"/>
                    </a:cubicBezTo>
                    <a:lnTo>
                      <a:pt x="9571" y="13483"/>
                    </a:lnTo>
                    <a:cubicBezTo>
                      <a:pt x="9571" y="13429"/>
                      <a:pt x="9604" y="13379"/>
                      <a:pt x="9655" y="13361"/>
                    </a:cubicBezTo>
                    <a:cubicBezTo>
                      <a:pt x="9840" y="13295"/>
                      <a:pt x="10022" y="13219"/>
                      <a:pt x="10199" y="13136"/>
                    </a:cubicBezTo>
                    <a:cubicBezTo>
                      <a:pt x="10217" y="13128"/>
                      <a:pt x="10236" y="13124"/>
                      <a:pt x="10255" y="13124"/>
                    </a:cubicBezTo>
                    <a:cubicBezTo>
                      <a:pt x="10289" y="13124"/>
                      <a:pt x="10322" y="13137"/>
                      <a:pt x="10346" y="13161"/>
                    </a:cubicBezTo>
                    <a:lnTo>
                      <a:pt x="11086" y="13901"/>
                    </a:lnTo>
                    <a:cubicBezTo>
                      <a:pt x="11205" y="14020"/>
                      <a:pt x="11364" y="14086"/>
                      <a:pt x="11532" y="14086"/>
                    </a:cubicBezTo>
                    <a:cubicBezTo>
                      <a:pt x="11701" y="14086"/>
                      <a:pt x="11859" y="14020"/>
                      <a:pt x="11978" y="13901"/>
                    </a:cubicBezTo>
                    <a:lnTo>
                      <a:pt x="13901" y="11978"/>
                    </a:lnTo>
                    <a:cubicBezTo>
                      <a:pt x="14020" y="11859"/>
                      <a:pt x="14086" y="11701"/>
                      <a:pt x="14086" y="11532"/>
                    </a:cubicBezTo>
                    <a:cubicBezTo>
                      <a:pt x="14086" y="11364"/>
                      <a:pt x="14020" y="11205"/>
                      <a:pt x="13901" y="11086"/>
                    </a:cubicBezTo>
                    <a:lnTo>
                      <a:pt x="13161" y="10346"/>
                    </a:lnTo>
                    <a:cubicBezTo>
                      <a:pt x="13123" y="10308"/>
                      <a:pt x="13112" y="10249"/>
                      <a:pt x="13135" y="10201"/>
                    </a:cubicBezTo>
                    <a:cubicBezTo>
                      <a:pt x="13219" y="10022"/>
                      <a:pt x="13295" y="9839"/>
                      <a:pt x="13361" y="9656"/>
                    </a:cubicBezTo>
                    <a:cubicBezTo>
                      <a:pt x="13379" y="9604"/>
                      <a:pt x="13429" y="9571"/>
                      <a:pt x="13482" y="9571"/>
                    </a:cubicBezTo>
                    <a:lnTo>
                      <a:pt x="14529" y="9571"/>
                    </a:lnTo>
                    <a:cubicBezTo>
                      <a:pt x="14876" y="9571"/>
                      <a:pt x="15160" y="9287"/>
                      <a:pt x="15160" y="8940"/>
                    </a:cubicBezTo>
                    <a:lnTo>
                      <a:pt x="15160" y="6221"/>
                    </a:lnTo>
                    <a:cubicBezTo>
                      <a:pt x="15160" y="5872"/>
                      <a:pt x="14876" y="5590"/>
                      <a:pt x="14529" y="5590"/>
                    </a:cubicBezTo>
                    <a:lnTo>
                      <a:pt x="13483" y="5590"/>
                    </a:lnTo>
                    <a:cubicBezTo>
                      <a:pt x="13429" y="5590"/>
                      <a:pt x="13379" y="5555"/>
                      <a:pt x="13361" y="5504"/>
                    </a:cubicBezTo>
                    <a:cubicBezTo>
                      <a:pt x="13295" y="5321"/>
                      <a:pt x="13219" y="5137"/>
                      <a:pt x="13136" y="4960"/>
                    </a:cubicBezTo>
                    <a:cubicBezTo>
                      <a:pt x="13113" y="4911"/>
                      <a:pt x="13123" y="4853"/>
                      <a:pt x="13161" y="4813"/>
                    </a:cubicBezTo>
                    <a:lnTo>
                      <a:pt x="13901" y="4075"/>
                    </a:lnTo>
                    <a:cubicBezTo>
                      <a:pt x="14020" y="3954"/>
                      <a:pt x="14086" y="3796"/>
                      <a:pt x="14086" y="3627"/>
                    </a:cubicBezTo>
                    <a:cubicBezTo>
                      <a:pt x="14086" y="3459"/>
                      <a:pt x="14020" y="3300"/>
                      <a:pt x="13901" y="3181"/>
                    </a:cubicBezTo>
                    <a:lnTo>
                      <a:pt x="11978" y="1260"/>
                    </a:lnTo>
                    <a:cubicBezTo>
                      <a:pt x="11859" y="1141"/>
                      <a:pt x="11701" y="1075"/>
                      <a:pt x="11532" y="1075"/>
                    </a:cubicBezTo>
                    <a:cubicBezTo>
                      <a:pt x="11364" y="1075"/>
                      <a:pt x="11205" y="1141"/>
                      <a:pt x="11086" y="1260"/>
                    </a:cubicBezTo>
                    <a:lnTo>
                      <a:pt x="10346" y="2000"/>
                    </a:lnTo>
                    <a:cubicBezTo>
                      <a:pt x="10322" y="2024"/>
                      <a:pt x="10289" y="2037"/>
                      <a:pt x="10255" y="2037"/>
                    </a:cubicBezTo>
                    <a:cubicBezTo>
                      <a:pt x="10237" y="2037"/>
                      <a:pt x="10218" y="2033"/>
                      <a:pt x="10201" y="2025"/>
                    </a:cubicBezTo>
                    <a:cubicBezTo>
                      <a:pt x="10024" y="1942"/>
                      <a:pt x="9840" y="1866"/>
                      <a:pt x="9655" y="1800"/>
                    </a:cubicBezTo>
                    <a:cubicBezTo>
                      <a:pt x="9604" y="1780"/>
                      <a:pt x="9571" y="1732"/>
                      <a:pt x="9571" y="1678"/>
                    </a:cubicBezTo>
                    <a:lnTo>
                      <a:pt x="9571" y="632"/>
                    </a:lnTo>
                    <a:cubicBezTo>
                      <a:pt x="9571" y="283"/>
                      <a:pt x="9287" y="1"/>
                      <a:pt x="8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Google Shape;193;p26"/>
            <p:cNvSpPr/>
            <p:nvPr/>
          </p:nvSpPr>
          <p:spPr>
            <a:xfrm>
              <a:off x="8699646" y="3050687"/>
              <a:ext cx="96300" cy="960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194;p26"/>
            <p:cNvGrpSpPr/>
            <p:nvPr/>
          </p:nvGrpSpPr>
          <p:grpSpPr>
            <a:xfrm>
              <a:off x="7165942" y="4077859"/>
              <a:ext cx="1388271" cy="1388226"/>
              <a:chOff x="5708875" y="1687175"/>
              <a:chExt cx="758950" cy="758925"/>
            </a:xfrm>
          </p:grpSpPr>
          <p:sp>
            <p:nvSpPr>
              <p:cNvPr id="195" name="Google Shape;195;p26"/>
              <p:cNvSpPr/>
              <p:nvPr/>
            </p:nvSpPr>
            <p:spPr>
              <a:xfrm>
                <a:off x="5708875" y="1687175"/>
                <a:ext cx="758950" cy="758925"/>
              </a:xfrm>
              <a:custGeom>
                <a:avLst/>
                <a:gdLst/>
                <a:ahLst/>
                <a:cxnLst/>
                <a:rect l="l" t="t" r="r" b="b"/>
                <a:pathLst>
                  <a:path w="30358" h="30357" extrusionOk="0">
                    <a:moveTo>
                      <a:pt x="15157" y="1"/>
                    </a:moveTo>
                    <a:lnTo>
                      <a:pt x="15157" y="315"/>
                    </a:lnTo>
                    <a:lnTo>
                      <a:pt x="15179" y="315"/>
                    </a:lnTo>
                    <a:cubicBezTo>
                      <a:pt x="15329" y="315"/>
                      <a:pt x="15476" y="316"/>
                      <a:pt x="15625" y="321"/>
                    </a:cubicBezTo>
                    <a:lnTo>
                      <a:pt x="15633" y="8"/>
                    </a:lnTo>
                    <a:cubicBezTo>
                      <a:pt x="15483" y="3"/>
                      <a:pt x="15331" y="1"/>
                      <a:pt x="15179" y="1"/>
                    </a:cubicBezTo>
                    <a:close/>
                    <a:moveTo>
                      <a:pt x="13256" y="120"/>
                    </a:moveTo>
                    <a:cubicBezTo>
                      <a:pt x="13097" y="141"/>
                      <a:pt x="12940" y="163"/>
                      <a:pt x="12783" y="188"/>
                    </a:cubicBezTo>
                    <a:lnTo>
                      <a:pt x="12833" y="498"/>
                    </a:lnTo>
                    <a:cubicBezTo>
                      <a:pt x="12986" y="473"/>
                      <a:pt x="13140" y="452"/>
                      <a:pt x="13295" y="432"/>
                    </a:cubicBezTo>
                    <a:lnTo>
                      <a:pt x="13256" y="120"/>
                    </a:lnTo>
                    <a:close/>
                    <a:moveTo>
                      <a:pt x="17531" y="181"/>
                    </a:moveTo>
                    <a:lnTo>
                      <a:pt x="17483" y="492"/>
                    </a:lnTo>
                    <a:cubicBezTo>
                      <a:pt x="17637" y="515"/>
                      <a:pt x="17791" y="541"/>
                      <a:pt x="17943" y="571"/>
                    </a:cubicBezTo>
                    <a:lnTo>
                      <a:pt x="18000" y="262"/>
                    </a:lnTo>
                    <a:cubicBezTo>
                      <a:pt x="17845" y="232"/>
                      <a:pt x="17688" y="206"/>
                      <a:pt x="17531" y="181"/>
                    </a:cubicBezTo>
                    <a:close/>
                    <a:moveTo>
                      <a:pt x="10924" y="606"/>
                    </a:moveTo>
                    <a:cubicBezTo>
                      <a:pt x="10771" y="649"/>
                      <a:pt x="10619" y="696"/>
                      <a:pt x="10469" y="746"/>
                    </a:cubicBezTo>
                    <a:lnTo>
                      <a:pt x="10566" y="1043"/>
                    </a:lnTo>
                    <a:cubicBezTo>
                      <a:pt x="10713" y="995"/>
                      <a:pt x="10862" y="949"/>
                      <a:pt x="11012" y="906"/>
                    </a:cubicBezTo>
                    <a:lnTo>
                      <a:pt x="10924" y="606"/>
                    </a:lnTo>
                    <a:close/>
                    <a:moveTo>
                      <a:pt x="19847" y="731"/>
                    </a:moveTo>
                    <a:lnTo>
                      <a:pt x="19752" y="1030"/>
                    </a:lnTo>
                    <a:cubicBezTo>
                      <a:pt x="19900" y="1078"/>
                      <a:pt x="20047" y="1129"/>
                      <a:pt x="20194" y="1180"/>
                    </a:cubicBezTo>
                    <a:lnTo>
                      <a:pt x="20300" y="886"/>
                    </a:lnTo>
                    <a:cubicBezTo>
                      <a:pt x="20150" y="832"/>
                      <a:pt x="19999" y="781"/>
                      <a:pt x="19847" y="731"/>
                    </a:cubicBezTo>
                    <a:close/>
                    <a:moveTo>
                      <a:pt x="8697" y="1450"/>
                    </a:moveTo>
                    <a:cubicBezTo>
                      <a:pt x="8554" y="1518"/>
                      <a:pt x="8412" y="1587"/>
                      <a:pt x="8271" y="1660"/>
                    </a:cubicBezTo>
                    <a:lnTo>
                      <a:pt x="8413" y="1939"/>
                    </a:lnTo>
                    <a:cubicBezTo>
                      <a:pt x="8552" y="1868"/>
                      <a:pt x="8691" y="1800"/>
                      <a:pt x="8831" y="1734"/>
                    </a:cubicBezTo>
                    <a:lnTo>
                      <a:pt x="8697" y="1450"/>
                    </a:lnTo>
                    <a:close/>
                    <a:moveTo>
                      <a:pt x="22051" y="1641"/>
                    </a:moveTo>
                    <a:lnTo>
                      <a:pt x="21909" y="1921"/>
                    </a:lnTo>
                    <a:cubicBezTo>
                      <a:pt x="22048" y="1992"/>
                      <a:pt x="22185" y="2064"/>
                      <a:pt x="22322" y="2140"/>
                    </a:cubicBezTo>
                    <a:lnTo>
                      <a:pt x="22473" y="1864"/>
                    </a:lnTo>
                    <a:cubicBezTo>
                      <a:pt x="22334" y="1788"/>
                      <a:pt x="22193" y="1714"/>
                      <a:pt x="22051" y="1641"/>
                    </a:cubicBezTo>
                    <a:close/>
                    <a:moveTo>
                      <a:pt x="6632" y="2633"/>
                    </a:moveTo>
                    <a:cubicBezTo>
                      <a:pt x="6502" y="2722"/>
                      <a:pt x="6371" y="2814"/>
                      <a:pt x="6244" y="2907"/>
                    </a:cubicBezTo>
                    <a:lnTo>
                      <a:pt x="6429" y="3161"/>
                    </a:lnTo>
                    <a:cubicBezTo>
                      <a:pt x="6555" y="3069"/>
                      <a:pt x="6682" y="2980"/>
                      <a:pt x="6809" y="2892"/>
                    </a:cubicBezTo>
                    <a:lnTo>
                      <a:pt x="6632" y="2633"/>
                    </a:lnTo>
                    <a:close/>
                    <a:moveTo>
                      <a:pt x="24083" y="2885"/>
                    </a:moveTo>
                    <a:lnTo>
                      <a:pt x="23898" y="3138"/>
                    </a:lnTo>
                    <a:cubicBezTo>
                      <a:pt x="24025" y="3231"/>
                      <a:pt x="24149" y="3323"/>
                      <a:pt x="24273" y="3419"/>
                    </a:cubicBezTo>
                    <a:lnTo>
                      <a:pt x="24465" y="3171"/>
                    </a:lnTo>
                    <a:cubicBezTo>
                      <a:pt x="24339" y="3074"/>
                      <a:pt x="24212" y="2978"/>
                      <a:pt x="24083" y="2885"/>
                    </a:cubicBezTo>
                    <a:close/>
                    <a:moveTo>
                      <a:pt x="4779" y="4124"/>
                    </a:moveTo>
                    <a:cubicBezTo>
                      <a:pt x="4663" y="4234"/>
                      <a:pt x="4549" y="4344"/>
                      <a:pt x="4437" y="4457"/>
                    </a:cubicBezTo>
                    <a:lnTo>
                      <a:pt x="4658" y="4678"/>
                    </a:lnTo>
                    <a:cubicBezTo>
                      <a:pt x="4769" y="4569"/>
                      <a:pt x="4880" y="4460"/>
                      <a:pt x="4994" y="4352"/>
                    </a:cubicBezTo>
                    <a:lnTo>
                      <a:pt x="4779" y="4124"/>
                    </a:lnTo>
                    <a:close/>
                    <a:moveTo>
                      <a:pt x="25896" y="4430"/>
                    </a:moveTo>
                    <a:lnTo>
                      <a:pt x="25674" y="4652"/>
                    </a:lnTo>
                    <a:cubicBezTo>
                      <a:pt x="25785" y="4762"/>
                      <a:pt x="25892" y="4873"/>
                      <a:pt x="26000" y="4987"/>
                    </a:cubicBezTo>
                    <a:lnTo>
                      <a:pt x="26228" y="4772"/>
                    </a:lnTo>
                    <a:cubicBezTo>
                      <a:pt x="26119" y="4656"/>
                      <a:pt x="26008" y="4542"/>
                      <a:pt x="25896" y="4430"/>
                    </a:cubicBezTo>
                    <a:close/>
                    <a:moveTo>
                      <a:pt x="3176" y="5887"/>
                    </a:moveTo>
                    <a:cubicBezTo>
                      <a:pt x="3079" y="6013"/>
                      <a:pt x="2985" y="6140"/>
                      <a:pt x="2890" y="6267"/>
                    </a:cubicBezTo>
                    <a:lnTo>
                      <a:pt x="3145" y="6452"/>
                    </a:lnTo>
                    <a:cubicBezTo>
                      <a:pt x="3236" y="6327"/>
                      <a:pt x="3330" y="6203"/>
                      <a:pt x="3424" y="6079"/>
                    </a:cubicBezTo>
                    <a:lnTo>
                      <a:pt x="3176" y="5887"/>
                    </a:lnTo>
                    <a:close/>
                    <a:moveTo>
                      <a:pt x="27445" y="6238"/>
                    </a:moveTo>
                    <a:lnTo>
                      <a:pt x="27192" y="6423"/>
                    </a:lnTo>
                    <a:cubicBezTo>
                      <a:pt x="27283" y="6548"/>
                      <a:pt x="27373" y="6674"/>
                      <a:pt x="27462" y="6803"/>
                    </a:cubicBezTo>
                    <a:lnTo>
                      <a:pt x="27720" y="6626"/>
                    </a:lnTo>
                    <a:cubicBezTo>
                      <a:pt x="27630" y="6495"/>
                      <a:pt x="27539" y="6365"/>
                      <a:pt x="27445" y="6238"/>
                    </a:cubicBezTo>
                    <a:close/>
                    <a:moveTo>
                      <a:pt x="1869" y="7878"/>
                    </a:moveTo>
                    <a:cubicBezTo>
                      <a:pt x="1792" y="8017"/>
                      <a:pt x="1717" y="8157"/>
                      <a:pt x="1646" y="8299"/>
                    </a:cubicBezTo>
                    <a:lnTo>
                      <a:pt x="1926" y="8441"/>
                    </a:lnTo>
                    <a:cubicBezTo>
                      <a:pt x="1997" y="8303"/>
                      <a:pt x="2069" y="8165"/>
                      <a:pt x="2144" y="8028"/>
                    </a:cubicBezTo>
                    <a:lnTo>
                      <a:pt x="1869" y="7878"/>
                    </a:lnTo>
                    <a:close/>
                    <a:moveTo>
                      <a:pt x="28694" y="8263"/>
                    </a:moveTo>
                    <a:lnTo>
                      <a:pt x="28415" y="8407"/>
                    </a:lnTo>
                    <a:cubicBezTo>
                      <a:pt x="28486" y="8544"/>
                      <a:pt x="28554" y="8684"/>
                      <a:pt x="28620" y="8825"/>
                    </a:cubicBezTo>
                    <a:lnTo>
                      <a:pt x="28904" y="8689"/>
                    </a:lnTo>
                    <a:cubicBezTo>
                      <a:pt x="28836" y="8545"/>
                      <a:pt x="28765" y="8403"/>
                      <a:pt x="28694" y="8263"/>
                    </a:cubicBezTo>
                    <a:close/>
                    <a:moveTo>
                      <a:pt x="890" y="10050"/>
                    </a:moveTo>
                    <a:cubicBezTo>
                      <a:pt x="835" y="10199"/>
                      <a:pt x="784" y="10351"/>
                      <a:pt x="734" y="10503"/>
                    </a:cubicBezTo>
                    <a:lnTo>
                      <a:pt x="1033" y="10599"/>
                    </a:lnTo>
                    <a:cubicBezTo>
                      <a:pt x="1081" y="10450"/>
                      <a:pt x="1133" y="10303"/>
                      <a:pt x="1184" y="10156"/>
                    </a:cubicBezTo>
                    <a:lnTo>
                      <a:pt x="890" y="10050"/>
                    </a:lnTo>
                    <a:close/>
                    <a:moveTo>
                      <a:pt x="29609" y="10460"/>
                    </a:moveTo>
                    <a:lnTo>
                      <a:pt x="29310" y="10558"/>
                    </a:lnTo>
                    <a:cubicBezTo>
                      <a:pt x="29360" y="10705"/>
                      <a:pt x="29405" y="10853"/>
                      <a:pt x="29449" y="11004"/>
                    </a:cubicBezTo>
                    <a:lnTo>
                      <a:pt x="29750" y="10916"/>
                    </a:lnTo>
                    <a:cubicBezTo>
                      <a:pt x="29705" y="10763"/>
                      <a:pt x="29659" y="10611"/>
                      <a:pt x="29609" y="10460"/>
                    </a:cubicBezTo>
                    <a:close/>
                    <a:moveTo>
                      <a:pt x="264" y="12350"/>
                    </a:moveTo>
                    <a:cubicBezTo>
                      <a:pt x="236" y="12505"/>
                      <a:pt x="207" y="12662"/>
                      <a:pt x="183" y="12819"/>
                    </a:cubicBezTo>
                    <a:lnTo>
                      <a:pt x="493" y="12867"/>
                    </a:lnTo>
                    <a:cubicBezTo>
                      <a:pt x="518" y="12714"/>
                      <a:pt x="544" y="12560"/>
                      <a:pt x="573" y="12408"/>
                    </a:cubicBezTo>
                    <a:lnTo>
                      <a:pt x="264" y="12350"/>
                    </a:lnTo>
                    <a:close/>
                    <a:moveTo>
                      <a:pt x="30168" y="12775"/>
                    </a:moveTo>
                    <a:lnTo>
                      <a:pt x="29857" y="12824"/>
                    </a:lnTo>
                    <a:cubicBezTo>
                      <a:pt x="29882" y="12978"/>
                      <a:pt x="29904" y="13132"/>
                      <a:pt x="29923" y="13287"/>
                    </a:cubicBezTo>
                    <a:lnTo>
                      <a:pt x="30236" y="13247"/>
                    </a:lnTo>
                    <a:cubicBezTo>
                      <a:pt x="30216" y="13089"/>
                      <a:pt x="30193" y="12932"/>
                      <a:pt x="30168" y="12775"/>
                    </a:cubicBezTo>
                    <a:close/>
                    <a:moveTo>
                      <a:pt x="8" y="14716"/>
                    </a:moveTo>
                    <a:cubicBezTo>
                      <a:pt x="3" y="14870"/>
                      <a:pt x="1" y="15023"/>
                      <a:pt x="1" y="15179"/>
                    </a:cubicBezTo>
                    <a:lnTo>
                      <a:pt x="1" y="15193"/>
                    </a:lnTo>
                    <a:lnTo>
                      <a:pt x="315" y="15179"/>
                    </a:lnTo>
                    <a:cubicBezTo>
                      <a:pt x="315" y="15027"/>
                      <a:pt x="316" y="14876"/>
                      <a:pt x="321" y="14726"/>
                    </a:cubicBezTo>
                    <a:lnTo>
                      <a:pt x="8" y="14716"/>
                    </a:lnTo>
                    <a:close/>
                    <a:moveTo>
                      <a:pt x="30044" y="15149"/>
                    </a:moveTo>
                    <a:lnTo>
                      <a:pt x="30044" y="15179"/>
                    </a:lnTo>
                    <a:cubicBezTo>
                      <a:pt x="30044" y="15334"/>
                      <a:pt x="30041" y="15491"/>
                      <a:pt x="30036" y="15644"/>
                    </a:cubicBezTo>
                    <a:lnTo>
                      <a:pt x="30350" y="15654"/>
                    </a:lnTo>
                    <a:cubicBezTo>
                      <a:pt x="30355" y="15497"/>
                      <a:pt x="30358" y="15337"/>
                      <a:pt x="30358" y="15177"/>
                    </a:cubicBezTo>
                    <a:lnTo>
                      <a:pt x="30358" y="15149"/>
                    </a:lnTo>
                    <a:close/>
                    <a:moveTo>
                      <a:pt x="432" y="17055"/>
                    </a:moveTo>
                    <a:lnTo>
                      <a:pt x="122" y="17095"/>
                    </a:lnTo>
                    <a:cubicBezTo>
                      <a:pt x="141" y="17254"/>
                      <a:pt x="163" y="17410"/>
                      <a:pt x="188" y="17567"/>
                    </a:cubicBezTo>
                    <a:lnTo>
                      <a:pt x="188" y="17566"/>
                    </a:lnTo>
                    <a:lnTo>
                      <a:pt x="498" y="17518"/>
                    </a:lnTo>
                    <a:cubicBezTo>
                      <a:pt x="473" y="17364"/>
                      <a:pt x="452" y="17211"/>
                      <a:pt x="432" y="17055"/>
                    </a:cubicBezTo>
                    <a:close/>
                    <a:moveTo>
                      <a:pt x="29862" y="17503"/>
                    </a:moveTo>
                    <a:cubicBezTo>
                      <a:pt x="29839" y="17657"/>
                      <a:pt x="29813" y="17810"/>
                      <a:pt x="29783" y="17964"/>
                    </a:cubicBezTo>
                    <a:lnTo>
                      <a:pt x="30092" y="18022"/>
                    </a:lnTo>
                    <a:cubicBezTo>
                      <a:pt x="30122" y="17866"/>
                      <a:pt x="30148" y="17710"/>
                      <a:pt x="30173" y="17553"/>
                    </a:cubicBezTo>
                    <a:lnTo>
                      <a:pt x="29862" y="17503"/>
                    </a:lnTo>
                    <a:close/>
                    <a:moveTo>
                      <a:pt x="905" y="19338"/>
                    </a:moveTo>
                    <a:lnTo>
                      <a:pt x="604" y="19426"/>
                    </a:lnTo>
                    <a:cubicBezTo>
                      <a:pt x="649" y="19580"/>
                      <a:pt x="695" y="19732"/>
                      <a:pt x="744" y="19882"/>
                    </a:cubicBezTo>
                    <a:lnTo>
                      <a:pt x="1043" y="19785"/>
                    </a:lnTo>
                    <a:cubicBezTo>
                      <a:pt x="995" y="19637"/>
                      <a:pt x="949" y="19489"/>
                      <a:pt x="905" y="19338"/>
                    </a:cubicBezTo>
                    <a:close/>
                    <a:moveTo>
                      <a:pt x="29320" y="19771"/>
                    </a:moveTo>
                    <a:cubicBezTo>
                      <a:pt x="29272" y="19920"/>
                      <a:pt x="29221" y="20067"/>
                      <a:pt x="29168" y="20214"/>
                    </a:cubicBezTo>
                    <a:lnTo>
                      <a:pt x="29464" y="20321"/>
                    </a:lnTo>
                    <a:cubicBezTo>
                      <a:pt x="29519" y="20171"/>
                      <a:pt x="29570" y="20019"/>
                      <a:pt x="29619" y="19869"/>
                    </a:cubicBezTo>
                    <a:lnTo>
                      <a:pt x="29320" y="19771"/>
                    </a:lnTo>
                    <a:close/>
                    <a:moveTo>
                      <a:pt x="1732" y="21519"/>
                    </a:moveTo>
                    <a:lnTo>
                      <a:pt x="1448" y="21653"/>
                    </a:lnTo>
                    <a:cubicBezTo>
                      <a:pt x="1516" y="21797"/>
                      <a:pt x="1585" y="21939"/>
                      <a:pt x="1658" y="22081"/>
                    </a:cubicBezTo>
                    <a:lnTo>
                      <a:pt x="1937" y="21937"/>
                    </a:lnTo>
                    <a:cubicBezTo>
                      <a:pt x="1866" y="21798"/>
                      <a:pt x="1798" y="21660"/>
                      <a:pt x="1732" y="21519"/>
                    </a:cubicBezTo>
                    <a:close/>
                    <a:moveTo>
                      <a:pt x="28427" y="21927"/>
                    </a:moveTo>
                    <a:cubicBezTo>
                      <a:pt x="28356" y="22066"/>
                      <a:pt x="28283" y="22205"/>
                      <a:pt x="28207" y="22340"/>
                    </a:cubicBezTo>
                    <a:lnTo>
                      <a:pt x="28483" y="22492"/>
                    </a:lnTo>
                    <a:cubicBezTo>
                      <a:pt x="28559" y="22352"/>
                      <a:pt x="28633" y="22211"/>
                      <a:pt x="28706" y="22069"/>
                    </a:cubicBezTo>
                    <a:lnTo>
                      <a:pt x="28427" y="21927"/>
                    </a:lnTo>
                    <a:close/>
                    <a:moveTo>
                      <a:pt x="2889" y="23541"/>
                    </a:moveTo>
                    <a:lnTo>
                      <a:pt x="2629" y="23718"/>
                    </a:lnTo>
                    <a:cubicBezTo>
                      <a:pt x="2720" y="23849"/>
                      <a:pt x="2811" y="23979"/>
                      <a:pt x="2904" y="24108"/>
                    </a:cubicBezTo>
                    <a:lnTo>
                      <a:pt x="2905" y="24108"/>
                    </a:lnTo>
                    <a:lnTo>
                      <a:pt x="3158" y="23923"/>
                    </a:lnTo>
                    <a:cubicBezTo>
                      <a:pt x="3067" y="23797"/>
                      <a:pt x="2976" y="23670"/>
                      <a:pt x="2889" y="23541"/>
                    </a:cubicBezTo>
                    <a:close/>
                    <a:moveTo>
                      <a:pt x="27206" y="23916"/>
                    </a:moveTo>
                    <a:cubicBezTo>
                      <a:pt x="27113" y="24042"/>
                      <a:pt x="27021" y="24166"/>
                      <a:pt x="26925" y="24290"/>
                    </a:cubicBezTo>
                    <a:lnTo>
                      <a:pt x="27173" y="24481"/>
                    </a:lnTo>
                    <a:cubicBezTo>
                      <a:pt x="27270" y="24356"/>
                      <a:pt x="27366" y="24229"/>
                      <a:pt x="27460" y="24100"/>
                    </a:cubicBezTo>
                    <a:lnTo>
                      <a:pt x="27206" y="23916"/>
                    </a:lnTo>
                    <a:close/>
                    <a:moveTo>
                      <a:pt x="4349" y="25359"/>
                    </a:moveTo>
                    <a:lnTo>
                      <a:pt x="4121" y="25573"/>
                    </a:lnTo>
                    <a:cubicBezTo>
                      <a:pt x="4229" y="25691"/>
                      <a:pt x="4339" y="25805"/>
                      <a:pt x="4452" y="25917"/>
                    </a:cubicBezTo>
                    <a:lnTo>
                      <a:pt x="4675" y="25694"/>
                    </a:lnTo>
                    <a:cubicBezTo>
                      <a:pt x="4564" y="25583"/>
                      <a:pt x="4457" y="25473"/>
                      <a:pt x="4349" y="25359"/>
                    </a:cubicBezTo>
                    <a:close/>
                    <a:moveTo>
                      <a:pt x="25691" y="25689"/>
                    </a:moveTo>
                    <a:cubicBezTo>
                      <a:pt x="25580" y="25798"/>
                      <a:pt x="25468" y="25907"/>
                      <a:pt x="25355" y="26015"/>
                    </a:cubicBezTo>
                    <a:lnTo>
                      <a:pt x="25570" y="26242"/>
                    </a:lnTo>
                    <a:cubicBezTo>
                      <a:pt x="25686" y="26133"/>
                      <a:pt x="25800" y="26023"/>
                      <a:pt x="25912" y="25910"/>
                    </a:cubicBezTo>
                    <a:lnTo>
                      <a:pt x="25691" y="25689"/>
                    </a:lnTo>
                    <a:close/>
                    <a:moveTo>
                      <a:pt x="6074" y="26928"/>
                    </a:moveTo>
                    <a:lnTo>
                      <a:pt x="5882" y="27176"/>
                    </a:lnTo>
                    <a:cubicBezTo>
                      <a:pt x="6008" y="27273"/>
                      <a:pt x="6135" y="27369"/>
                      <a:pt x="6264" y="27463"/>
                    </a:cubicBezTo>
                    <a:lnTo>
                      <a:pt x="6447" y="27209"/>
                    </a:lnTo>
                    <a:cubicBezTo>
                      <a:pt x="6322" y="27118"/>
                      <a:pt x="6198" y="27024"/>
                      <a:pt x="6074" y="26928"/>
                    </a:cubicBezTo>
                    <a:close/>
                    <a:moveTo>
                      <a:pt x="23918" y="27204"/>
                    </a:moveTo>
                    <a:cubicBezTo>
                      <a:pt x="23793" y="27295"/>
                      <a:pt x="23665" y="27384"/>
                      <a:pt x="23536" y="27473"/>
                    </a:cubicBezTo>
                    <a:lnTo>
                      <a:pt x="23713" y="27733"/>
                    </a:lnTo>
                    <a:cubicBezTo>
                      <a:pt x="23845" y="27642"/>
                      <a:pt x="23974" y="27551"/>
                      <a:pt x="24103" y="27458"/>
                    </a:cubicBezTo>
                    <a:lnTo>
                      <a:pt x="23918" y="27204"/>
                    </a:lnTo>
                    <a:close/>
                    <a:moveTo>
                      <a:pt x="8023" y="28210"/>
                    </a:moveTo>
                    <a:lnTo>
                      <a:pt x="7873" y="28484"/>
                    </a:lnTo>
                    <a:cubicBezTo>
                      <a:pt x="8012" y="28562"/>
                      <a:pt x="8152" y="28636"/>
                      <a:pt x="8294" y="28709"/>
                    </a:cubicBezTo>
                    <a:lnTo>
                      <a:pt x="8436" y="28430"/>
                    </a:lnTo>
                    <a:cubicBezTo>
                      <a:pt x="8298" y="28359"/>
                      <a:pt x="8161" y="28284"/>
                      <a:pt x="8023" y="28210"/>
                    </a:cubicBezTo>
                    <a:close/>
                    <a:moveTo>
                      <a:pt x="21932" y="28423"/>
                    </a:moveTo>
                    <a:cubicBezTo>
                      <a:pt x="21794" y="28494"/>
                      <a:pt x="21655" y="28564"/>
                      <a:pt x="21514" y="28630"/>
                    </a:cubicBezTo>
                    <a:lnTo>
                      <a:pt x="21648" y="28912"/>
                    </a:lnTo>
                    <a:cubicBezTo>
                      <a:pt x="21792" y="28845"/>
                      <a:pt x="21934" y="28775"/>
                      <a:pt x="22074" y="28704"/>
                    </a:cubicBezTo>
                    <a:lnTo>
                      <a:pt x="21932" y="28423"/>
                    </a:lnTo>
                    <a:close/>
                    <a:moveTo>
                      <a:pt x="10151" y="29170"/>
                    </a:moveTo>
                    <a:lnTo>
                      <a:pt x="10044" y="29466"/>
                    </a:lnTo>
                    <a:cubicBezTo>
                      <a:pt x="10194" y="29520"/>
                      <a:pt x="10345" y="29571"/>
                      <a:pt x="10497" y="29621"/>
                    </a:cubicBezTo>
                    <a:lnTo>
                      <a:pt x="10594" y="29322"/>
                    </a:lnTo>
                    <a:cubicBezTo>
                      <a:pt x="10445" y="29274"/>
                      <a:pt x="10297" y="29223"/>
                      <a:pt x="10151" y="29170"/>
                    </a:cubicBezTo>
                    <a:close/>
                    <a:moveTo>
                      <a:pt x="19780" y="29317"/>
                    </a:moveTo>
                    <a:cubicBezTo>
                      <a:pt x="19631" y="29365"/>
                      <a:pt x="19482" y="29411"/>
                      <a:pt x="19334" y="29454"/>
                    </a:cubicBezTo>
                    <a:lnTo>
                      <a:pt x="19421" y="29756"/>
                    </a:lnTo>
                    <a:cubicBezTo>
                      <a:pt x="19573" y="29712"/>
                      <a:pt x="19725" y="29666"/>
                      <a:pt x="19877" y="29616"/>
                    </a:cubicBezTo>
                    <a:lnTo>
                      <a:pt x="19780" y="29317"/>
                    </a:lnTo>
                    <a:close/>
                    <a:moveTo>
                      <a:pt x="12401" y="29783"/>
                    </a:moveTo>
                    <a:lnTo>
                      <a:pt x="12344" y="30092"/>
                    </a:lnTo>
                    <a:cubicBezTo>
                      <a:pt x="12499" y="30122"/>
                      <a:pt x="12656" y="30148"/>
                      <a:pt x="12813" y="30173"/>
                    </a:cubicBezTo>
                    <a:lnTo>
                      <a:pt x="12862" y="29862"/>
                    </a:lnTo>
                    <a:cubicBezTo>
                      <a:pt x="12707" y="29839"/>
                      <a:pt x="12555" y="29813"/>
                      <a:pt x="12401" y="29783"/>
                    </a:cubicBezTo>
                    <a:close/>
                    <a:moveTo>
                      <a:pt x="17511" y="29861"/>
                    </a:moveTo>
                    <a:cubicBezTo>
                      <a:pt x="17358" y="29885"/>
                      <a:pt x="17204" y="29907"/>
                      <a:pt x="17049" y="29927"/>
                    </a:cubicBezTo>
                    <a:lnTo>
                      <a:pt x="17088" y="30237"/>
                    </a:lnTo>
                    <a:cubicBezTo>
                      <a:pt x="17247" y="30217"/>
                      <a:pt x="17404" y="30196"/>
                      <a:pt x="17561" y="30171"/>
                    </a:cubicBezTo>
                    <a:lnTo>
                      <a:pt x="17511" y="29861"/>
                    </a:lnTo>
                    <a:close/>
                    <a:moveTo>
                      <a:pt x="14719" y="30036"/>
                    </a:moveTo>
                    <a:lnTo>
                      <a:pt x="14711" y="30350"/>
                    </a:lnTo>
                    <a:cubicBezTo>
                      <a:pt x="14861" y="30355"/>
                      <a:pt x="15013" y="30356"/>
                      <a:pt x="15170" y="30356"/>
                    </a:cubicBezTo>
                    <a:lnTo>
                      <a:pt x="15185" y="30356"/>
                    </a:lnTo>
                    <a:lnTo>
                      <a:pt x="15187" y="30313"/>
                    </a:lnTo>
                    <a:lnTo>
                      <a:pt x="15180" y="30042"/>
                    </a:lnTo>
                    <a:cubicBezTo>
                      <a:pt x="15025" y="30042"/>
                      <a:pt x="14873" y="30041"/>
                      <a:pt x="14719" y="30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6"/>
              <p:cNvSpPr/>
              <p:nvPr/>
            </p:nvSpPr>
            <p:spPr>
              <a:xfrm>
                <a:off x="5909150" y="1887425"/>
                <a:ext cx="358400" cy="358425"/>
              </a:xfrm>
              <a:custGeom>
                <a:avLst/>
                <a:gdLst/>
                <a:ahLst/>
                <a:cxnLst/>
                <a:rect l="l" t="t" r="r" b="b"/>
                <a:pathLst>
                  <a:path w="14336" h="14337" extrusionOk="0">
                    <a:moveTo>
                      <a:pt x="7070" y="0"/>
                    </a:moveTo>
                    <a:lnTo>
                      <a:pt x="7093" y="1694"/>
                    </a:lnTo>
                    <a:lnTo>
                      <a:pt x="7169" y="1694"/>
                    </a:lnTo>
                    <a:cubicBezTo>
                      <a:pt x="10188" y="1694"/>
                      <a:pt x="12644" y="4149"/>
                      <a:pt x="12644" y="7169"/>
                    </a:cubicBezTo>
                    <a:cubicBezTo>
                      <a:pt x="12644" y="10187"/>
                      <a:pt x="10188" y="12644"/>
                      <a:pt x="7169" y="12644"/>
                    </a:cubicBezTo>
                    <a:cubicBezTo>
                      <a:pt x="4149" y="12644"/>
                      <a:pt x="1693" y="10187"/>
                      <a:pt x="1693" y="7169"/>
                    </a:cubicBezTo>
                    <a:cubicBezTo>
                      <a:pt x="1693" y="7142"/>
                      <a:pt x="1693" y="7117"/>
                      <a:pt x="1694" y="7093"/>
                    </a:cubicBezTo>
                    <a:lnTo>
                      <a:pt x="1" y="7069"/>
                    </a:lnTo>
                    <a:cubicBezTo>
                      <a:pt x="1" y="7102"/>
                      <a:pt x="1" y="7136"/>
                      <a:pt x="1" y="7169"/>
                    </a:cubicBezTo>
                    <a:cubicBezTo>
                      <a:pt x="1" y="11120"/>
                      <a:pt x="3216" y="14337"/>
                      <a:pt x="7169" y="14337"/>
                    </a:cubicBezTo>
                    <a:cubicBezTo>
                      <a:pt x="11121" y="14337"/>
                      <a:pt x="14336" y="11120"/>
                      <a:pt x="14336" y="7169"/>
                    </a:cubicBezTo>
                    <a:cubicBezTo>
                      <a:pt x="14336" y="3215"/>
                      <a:pt x="11121" y="0"/>
                      <a:pt x="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6"/>
              <p:cNvSpPr/>
              <p:nvPr/>
            </p:nvSpPr>
            <p:spPr>
              <a:xfrm>
                <a:off x="6011600" y="1902525"/>
                <a:ext cx="217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615" extrusionOk="0">
                    <a:moveTo>
                      <a:pt x="185" y="1"/>
                    </a:moveTo>
                    <a:cubicBezTo>
                      <a:pt x="122" y="29"/>
                      <a:pt x="61" y="57"/>
                      <a:pt x="0" y="85"/>
                    </a:cubicBezTo>
                    <a:lnTo>
                      <a:pt x="725" y="1615"/>
                    </a:lnTo>
                    <a:cubicBezTo>
                      <a:pt x="772" y="1593"/>
                      <a:pt x="819" y="1570"/>
                      <a:pt x="867" y="1549"/>
                    </a:cubicBez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6"/>
              <p:cNvSpPr/>
              <p:nvPr/>
            </p:nvSpPr>
            <p:spPr>
              <a:xfrm>
                <a:off x="5989325" y="1914475"/>
                <a:ext cx="26700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522" extrusionOk="0">
                    <a:moveTo>
                      <a:pt x="172" y="0"/>
                    </a:moveTo>
                    <a:cubicBezTo>
                      <a:pt x="115" y="37"/>
                      <a:pt x="57" y="73"/>
                      <a:pt x="1" y="111"/>
                    </a:cubicBezTo>
                    <a:lnTo>
                      <a:pt x="937" y="1522"/>
                    </a:lnTo>
                    <a:cubicBezTo>
                      <a:pt x="980" y="1492"/>
                      <a:pt x="1023" y="1464"/>
                      <a:pt x="1068" y="1436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6"/>
              <p:cNvSpPr/>
              <p:nvPr/>
            </p:nvSpPr>
            <p:spPr>
              <a:xfrm>
                <a:off x="6035425" y="1893950"/>
                <a:ext cx="16250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674" extrusionOk="0">
                    <a:moveTo>
                      <a:pt x="197" y="0"/>
                    </a:moveTo>
                    <a:cubicBezTo>
                      <a:pt x="131" y="18"/>
                      <a:pt x="65" y="37"/>
                      <a:pt x="0" y="56"/>
                    </a:cubicBezTo>
                    <a:lnTo>
                      <a:pt x="499" y="1674"/>
                    </a:lnTo>
                    <a:cubicBezTo>
                      <a:pt x="549" y="1659"/>
                      <a:pt x="600" y="1644"/>
                      <a:pt x="650" y="1631"/>
                    </a:cubicBez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6"/>
              <p:cNvSpPr/>
              <p:nvPr/>
            </p:nvSpPr>
            <p:spPr>
              <a:xfrm>
                <a:off x="6060375" y="1888875"/>
                <a:ext cx="104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702" extrusionOk="0">
                    <a:moveTo>
                      <a:pt x="202" y="0"/>
                    </a:moveTo>
                    <a:cubicBezTo>
                      <a:pt x="134" y="10"/>
                      <a:pt x="66" y="18"/>
                      <a:pt x="0" y="30"/>
                    </a:cubicBezTo>
                    <a:lnTo>
                      <a:pt x="261" y="1702"/>
                    </a:lnTo>
                    <a:cubicBezTo>
                      <a:pt x="312" y="1693"/>
                      <a:pt x="365" y="1687"/>
                      <a:pt x="418" y="1680"/>
                    </a:cubicBez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6"/>
              <p:cNvSpPr/>
              <p:nvPr/>
            </p:nvSpPr>
            <p:spPr>
              <a:xfrm>
                <a:off x="5969100" y="1929500"/>
                <a:ext cx="311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399" extrusionOk="0">
                    <a:moveTo>
                      <a:pt x="155" y="1"/>
                    </a:moveTo>
                    <a:cubicBezTo>
                      <a:pt x="102" y="45"/>
                      <a:pt x="51" y="90"/>
                      <a:pt x="0" y="134"/>
                    </a:cubicBezTo>
                    <a:lnTo>
                      <a:pt x="1127" y="1398"/>
                    </a:lnTo>
                    <a:cubicBezTo>
                      <a:pt x="1166" y="1364"/>
                      <a:pt x="1204" y="1329"/>
                      <a:pt x="1244" y="1296"/>
                    </a:cubicBez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6"/>
              <p:cNvSpPr/>
              <p:nvPr/>
            </p:nvSpPr>
            <p:spPr>
              <a:xfrm>
                <a:off x="5915650" y="2013725"/>
                <a:ext cx="4190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650" extrusionOk="0">
                    <a:moveTo>
                      <a:pt x="58" y="0"/>
                    </a:moveTo>
                    <a:cubicBezTo>
                      <a:pt x="38" y="66"/>
                      <a:pt x="18" y="131"/>
                      <a:pt x="0" y="197"/>
                    </a:cubicBezTo>
                    <a:lnTo>
                      <a:pt x="1631" y="649"/>
                    </a:lnTo>
                    <a:cubicBezTo>
                      <a:pt x="1646" y="598"/>
                      <a:pt x="1661" y="549"/>
                      <a:pt x="1675" y="49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6"/>
              <p:cNvSpPr/>
              <p:nvPr/>
            </p:nvSpPr>
            <p:spPr>
              <a:xfrm>
                <a:off x="5910600" y="2038675"/>
                <a:ext cx="425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419" extrusionOk="0">
                    <a:moveTo>
                      <a:pt x="29" y="0"/>
                    </a:moveTo>
                    <a:cubicBezTo>
                      <a:pt x="19" y="68"/>
                      <a:pt x="9" y="136"/>
                      <a:pt x="1" y="203"/>
                    </a:cubicBezTo>
                    <a:lnTo>
                      <a:pt x="1679" y="418"/>
                    </a:lnTo>
                    <a:cubicBezTo>
                      <a:pt x="1686" y="365"/>
                      <a:pt x="1694" y="314"/>
                      <a:pt x="1701" y="263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6"/>
              <p:cNvSpPr/>
              <p:nvPr/>
            </p:nvSpPr>
            <p:spPr>
              <a:xfrm>
                <a:off x="5951250" y="1947300"/>
                <a:ext cx="349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47" extrusionOk="0">
                    <a:moveTo>
                      <a:pt x="136" y="1"/>
                    </a:moveTo>
                    <a:cubicBezTo>
                      <a:pt x="90" y="52"/>
                      <a:pt x="45" y="103"/>
                      <a:pt x="0" y="156"/>
                    </a:cubicBezTo>
                    <a:lnTo>
                      <a:pt x="1296" y="1246"/>
                    </a:lnTo>
                    <a:cubicBezTo>
                      <a:pt x="1329" y="1207"/>
                      <a:pt x="1363" y="1167"/>
                      <a:pt x="1398" y="1129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6"/>
              <p:cNvSpPr/>
              <p:nvPr/>
            </p:nvSpPr>
            <p:spPr>
              <a:xfrm>
                <a:off x="5936200" y="1967550"/>
                <a:ext cx="38075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070" extrusionOk="0">
                    <a:moveTo>
                      <a:pt x="112" y="0"/>
                    </a:moveTo>
                    <a:cubicBezTo>
                      <a:pt x="74" y="58"/>
                      <a:pt x="37" y="116"/>
                      <a:pt x="1" y="174"/>
                    </a:cubicBezTo>
                    <a:lnTo>
                      <a:pt x="1437" y="1069"/>
                    </a:lnTo>
                    <a:cubicBezTo>
                      <a:pt x="1465" y="1024"/>
                      <a:pt x="1493" y="982"/>
                      <a:pt x="1523" y="939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6"/>
              <p:cNvSpPr/>
              <p:nvPr/>
            </p:nvSpPr>
            <p:spPr>
              <a:xfrm>
                <a:off x="5924225" y="1989850"/>
                <a:ext cx="403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868" extrusionOk="0">
                    <a:moveTo>
                      <a:pt x="87" y="0"/>
                    </a:moveTo>
                    <a:cubicBezTo>
                      <a:pt x="57" y="61"/>
                      <a:pt x="29" y="124"/>
                      <a:pt x="1" y="187"/>
                    </a:cubicBezTo>
                    <a:lnTo>
                      <a:pt x="1551" y="868"/>
                    </a:lnTo>
                    <a:cubicBezTo>
                      <a:pt x="1572" y="821"/>
                      <a:pt x="1593" y="774"/>
                      <a:pt x="1615" y="727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07;p26"/>
            <p:cNvSpPr/>
            <p:nvPr/>
          </p:nvSpPr>
          <p:spPr>
            <a:xfrm>
              <a:off x="7817732" y="4729687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8" name="Google Shape;208;p26"/>
            <p:cNvCxnSpPr>
              <a:stCxn id="182" idx="5"/>
              <a:endCxn id="207" idx="1"/>
            </p:cNvCxnSpPr>
            <p:nvPr/>
          </p:nvCxnSpPr>
          <p:spPr>
            <a:xfrm>
              <a:off x="7167773" y="3510231"/>
              <a:ext cx="662400" cy="1231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26"/>
            <p:cNvCxnSpPr>
              <a:stCxn id="182" idx="6"/>
              <a:endCxn id="193" idx="2"/>
            </p:cNvCxnSpPr>
            <p:nvPr/>
          </p:nvCxnSpPr>
          <p:spPr>
            <a:xfrm rot="10800000" flipH="1">
              <a:off x="7187719" y="3098777"/>
              <a:ext cx="1512000" cy="363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26"/>
            <p:cNvCxnSpPr>
              <a:stCxn id="193" idx="4"/>
              <a:endCxn id="207" idx="7"/>
            </p:cNvCxnSpPr>
            <p:nvPr/>
          </p:nvCxnSpPr>
          <p:spPr>
            <a:xfrm flipH="1">
              <a:off x="7890096" y="3146687"/>
              <a:ext cx="857700" cy="159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26"/>
            <p:cNvCxnSpPr>
              <a:stCxn id="182" idx="3"/>
            </p:cNvCxnSpPr>
            <p:nvPr/>
          </p:nvCxnSpPr>
          <p:spPr>
            <a:xfrm flipH="1">
              <a:off x="6605565" y="3510231"/>
              <a:ext cx="465900" cy="1763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26"/>
            <p:cNvCxnSpPr>
              <a:stCxn id="207" idx="6"/>
            </p:cNvCxnSpPr>
            <p:nvPr/>
          </p:nvCxnSpPr>
          <p:spPr>
            <a:xfrm>
              <a:off x="7902632" y="4771987"/>
              <a:ext cx="1285800" cy="237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dk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7"/>
          <p:cNvGrpSpPr/>
          <p:nvPr/>
        </p:nvGrpSpPr>
        <p:grpSpPr>
          <a:xfrm>
            <a:off x="-212420" y="2760723"/>
            <a:ext cx="2843422" cy="2447099"/>
            <a:chOff x="-822020" y="3675123"/>
            <a:chExt cx="2843422" cy="2447099"/>
          </a:xfrm>
        </p:grpSpPr>
        <p:grpSp>
          <p:nvGrpSpPr>
            <p:cNvPr id="215" name="Google Shape;215;p27"/>
            <p:cNvGrpSpPr/>
            <p:nvPr/>
          </p:nvGrpSpPr>
          <p:grpSpPr>
            <a:xfrm flipH="1">
              <a:off x="460835" y="4337895"/>
              <a:ext cx="1560567" cy="1561202"/>
              <a:chOff x="6644550" y="3312875"/>
              <a:chExt cx="737125" cy="737425"/>
            </a:xfrm>
          </p:grpSpPr>
          <p:sp>
            <p:nvSpPr>
              <p:cNvPr id="216" name="Google Shape;216;p27"/>
              <p:cNvSpPr/>
              <p:nvPr/>
            </p:nvSpPr>
            <p:spPr>
              <a:xfrm>
                <a:off x="6766750" y="3435950"/>
                <a:ext cx="491800" cy="491800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9672" extrusionOk="0">
                    <a:moveTo>
                      <a:pt x="9835" y="3807"/>
                    </a:moveTo>
                    <a:cubicBezTo>
                      <a:pt x="13161" y="3807"/>
                      <a:pt x="15866" y="6511"/>
                      <a:pt x="15866" y="9837"/>
                    </a:cubicBezTo>
                    <a:cubicBezTo>
                      <a:pt x="15866" y="13161"/>
                      <a:pt x="13161" y="15865"/>
                      <a:pt x="9835" y="15865"/>
                    </a:cubicBezTo>
                    <a:cubicBezTo>
                      <a:pt x="6511" y="15865"/>
                      <a:pt x="3805" y="13161"/>
                      <a:pt x="3805" y="9837"/>
                    </a:cubicBezTo>
                    <a:cubicBezTo>
                      <a:pt x="3805" y="6511"/>
                      <a:pt x="6511" y="3807"/>
                      <a:pt x="9835" y="3807"/>
                    </a:cubicBezTo>
                    <a:close/>
                    <a:moveTo>
                      <a:pt x="9835" y="3354"/>
                    </a:moveTo>
                    <a:cubicBezTo>
                      <a:pt x="6262" y="3354"/>
                      <a:pt x="3353" y="6262"/>
                      <a:pt x="3353" y="9837"/>
                    </a:cubicBezTo>
                    <a:cubicBezTo>
                      <a:pt x="3353" y="13410"/>
                      <a:pt x="6262" y="16318"/>
                      <a:pt x="9835" y="16318"/>
                    </a:cubicBezTo>
                    <a:cubicBezTo>
                      <a:pt x="13411" y="16318"/>
                      <a:pt x="16318" y="13410"/>
                      <a:pt x="16318" y="9837"/>
                    </a:cubicBezTo>
                    <a:cubicBezTo>
                      <a:pt x="16318" y="6262"/>
                      <a:pt x="13411" y="3354"/>
                      <a:pt x="9835" y="3354"/>
                    </a:cubicBezTo>
                    <a:close/>
                    <a:moveTo>
                      <a:pt x="9835" y="453"/>
                    </a:moveTo>
                    <a:cubicBezTo>
                      <a:pt x="9976" y="453"/>
                      <a:pt x="10123" y="456"/>
                      <a:pt x="10286" y="466"/>
                    </a:cubicBezTo>
                    <a:lnTo>
                      <a:pt x="10153" y="2323"/>
                    </a:lnTo>
                    <a:lnTo>
                      <a:pt x="10379" y="2338"/>
                    </a:lnTo>
                    <a:cubicBezTo>
                      <a:pt x="11512" y="2421"/>
                      <a:pt x="12588" y="2750"/>
                      <a:pt x="13572" y="3316"/>
                    </a:cubicBezTo>
                    <a:lnTo>
                      <a:pt x="13769" y="3429"/>
                    </a:lnTo>
                    <a:lnTo>
                      <a:pt x="14696" y="1816"/>
                    </a:lnTo>
                    <a:cubicBezTo>
                      <a:pt x="16183" y="2718"/>
                      <a:pt x="17377" y="3999"/>
                      <a:pt x="18173" y="5537"/>
                    </a:cubicBezTo>
                    <a:lnTo>
                      <a:pt x="16500" y="6351"/>
                    </a:lnTo>
                    <a:lnTo>
                      <a:pt x="16599" y="6554"/>
                    </a:lnTo>
                    <a:cubicBezTo>
                      <a:pt x="17096" y="7572"/>
                      <a:pt x="17349" y="8666"/>
                      <a:pt x="17354" y="9806"/>
                    </a:cubicBezTo>
                    <a:lnTo>
                      <a:pt x="17354" y="10030"/>
                    </a:lnTo>
                    <a:lnTo>
                      <a:pt x="19218" y="10030"/>
                    </a:lnTo>
                    <a:cubicBezTo>
                      <a:pt x="19181" y="11778"/>
                      <a:pt x="18664" y="13463"/>
                      <a:pt x="17713" y="14929"/>
                    </a:cubicBezTo>
                    <a:lnTo>
                      <a:pt x="16176" y="13880"/>
                    </a:lnTo>
                    <a:lnTo>
                      <a:pt x="16049" y="14066"/>
                    </a:lnTo>
                    <a:cubicBezTo>
                      <a:pt x="15416" y="14993"/>
                      <a:pt x="14567" y="15779"/>
                      <a:pt x="13596" y="16344"/>
                    </a:cubicBezTo>
                    <a:lnTo>
                      <a:pt x="13401" y="16457"/>
                    </a:lnTo>
                    <a:lnTo>
                      <a:pt x="14332" y="18068"/>
                    </a:lnTo>
                    <a:cubicBezTo>
                      <a:pt x="12956" y="18823"/>
                      <a:pt x="11407" y="19219"/>
                      <a:pt x="9835" y="19219"/>
                    </a:cubicBezTo>
                    <a:cubicBezTo>
                      <a:pt x="9688" y="19219"/>
                      <a:pt x="9536" y="19216"/>
                      <a:pt x="9370" y="19206"/>
                    </a:cubicBezTo>
                    <a:lnTo>
                      <a:pt x="9368" y="19206"/>
                    </a:lnTo>
                    <a:lnTo>
                      <a:pt x="9503" y="17351"/>
                    </a:lnTo>
                    <a:lnTo>
                      <a:pt x="9279" y="17334"/>
                    </a:lnTo>
                    <a:cubicBezTo>
                      <a:pt x="8144" y="17250"/>
                      <a:pt x="7070" y="16919"/>
                      <a:pt x="6087" y="16351"/>
                    </a:cubicBezTo>
                    <a:lnTo>
                      <a:pt x="5890" y="16237"/>
                    </a:lnTo>
                    <a:lnTo>
                      <a:pt x="4960" y="17850"/>
                    </a:lnTo>
                    <a:cubicBezTo>
                      <a:pt x="3475" y="16944"/>
                      <a:pt x="2282" y="15662"/>
                      <a:pt x="1489" y="14122"/>
                    </a:cubicBezTo>
                    <a:lnTo>
                      <a:pt x="3164" y="13311"/>
                    </a:lnTo>
                    <a:lnTo>
                      <a:pt x="3065" y="13108"/>
                    </a:lnTo>
                    <a:cubicBezTo>
                      <a:pt x="2570" y="12087"/>
                      <a:pt x="2318" y="10993"/>
                      <a:pt x="2315" y="9852"/>
                    </a:cubicBezTo>
                    <a:lnTo>
                      <a:pt x="2315" y="9627"/>
                    </a:lnTo>
                    <a:lnTo>
                      <a:pt x="453" y="9627"/>
                    </a:lnTo>
                    <a:cubicBezTo>
                      <a:pt x="493" y="7889"/>
                      <a:pt x="1007" y="6216"/>
                      <a:pt x="1948" y="4757"/>
                    </a:cubicBezTo>
                    <a:lnTo>
                      <a:pt x="3488" y="5804"/>
                    </a:lnTo>
                    <a:lnTo>
                      <a:pt x="3615" y="5618"/>
                    </a:lnTo>
                    <a:cubicBezTo>
                      <a:pt x="4245" y="4691"/>
                      <a:pt x="5092" y="3901"/>
                      <a:pt x="6064" y="3336"/>
                    </a:cubicBezTo>
                    <a:lnTo>
                      <a:pt x="6259" y="3222"/>
                    </a:lnTo>
                    <a:lnTo>
                      <a:pt x="5324" y="1613"/>
                    </a:lnTo>
                    <a:cubicBezTo>
                      <a:pt x="6703" y="853"/>
                      <a:pt x="8258" y="453"/>
                      <a:pt x="9835" y="453"/>
                    </a:cubicBezTo>
                    <a:close/>
                    <a:moveTo>
                      <a:pt x="9835" y="0"/>
                    </a:moveTo>
                    <a:cubicBezTo>
                      <a:pt x="8104" y="0"/>
                      <a:pt x="6397" y="461"/>
                      <a:pt x="4901" y="1334"/>
                    </a:cubicBezTo>
                    <a:lnTo>
                      <a:pt x="4704" y="1448"/>
                    </a:lnTo>
                    <a:lnTo>
                      <a:pt x="5642" y="3062"/>
                    </a:lnTo>
                    <a:cubicBezTo>
                      <a:pt x="4759" y="3610"/>
                      <a:pt x="3980" y="4336"/>
                      <a:pt x="3371" y="5176"/>
                    </a:cubicBezTo>
                    <a:lnTo>
                      <a:pt x="1828" y="4127"/>
                    </a:lnTo>
                    <a:lnTo>
                      <a:pt x="1701" y="4314"/>
                    </a:lnTo>
                    <a:cubicBezTo>
                      <a:pt x="589" y="5948"/>
                      <a:pt x="1" y="7858"/>
                      <a:pt x="1" y="9852"/>
                    </a:cubicBezTo>
                    <a:lnTo>
                      <a:pt x="1" y="10078"/>
                    </a:lnTo>
                    <a:lnTo>
                      <a:pt x="1867" y="10078"/>
                    </a:lnTo>
                    <a:cubicBezTo>
                      <a:pt x="1899" y="11131"/>
                      <a:pt x="2132" y="12145"/>
                      <a:pt x="2563" y="13100"/>
                    </a:cubicBezTo>
                    <a:lnTo>
                      <a:pt x="883" y="13913"/>
                    </a:lnTo>
                    <a:lnTo>
                      <a:pt x="982" y="14117"/>
                    </a:lnTo>
                    <a:cubicBezTo>
                      <a:pt x="1844" y="15897"/>
                      <a:pt x="3211" y="17362"/>
                      <a:pt x="4929" y="18357"/>
                    </a:cubicBezTo>
                    <a:lnTo>
                      <a:pt x="5125" y="18469"/>
                    </a:lnTo>
                    <a:lnTo>
                      <a:pt x="6057" y="16853"/>
                    </a:lnTo>
                    <a:cubicBezTo>
                      <a:pt x="6981" y="17352"/>
                      <a:pt x="7975" y="17658"/>
                      <a:pt x="9021" y="17765"/>
                    </a:cubicBezTo>
                    <a:lnTo>
                      <a:pt x="8884" y="19626"/>
                    </a:lnTo>
                    <a:lnTo>
                      <a:pt x="9110" y="19642"/>
                    </a:lnTo>
                    <a:cubicBezTo>
                      <a:pt x="9384" y="19664"/>
                      <a:pt x="9614" y="19672"/>
                      <a:pt x="9835" y="19672"/>
                    </a:cubicBezTo>
                    <a:cubicBezTo>
                      <a:pt x="11562" y="19672"/>
                      <a:pt x="13264" y="19214"/>
                      <a:pt x="14755" y="18347"/>
                    </a:cubicBezTo>
                    <a:lnTo>
                      <a:pt x="14952" y="18234"/>
                    </a:lnTo>
                    <a:lnTo>
                      <a:pt x="14015" y="16619"/>
                    </a:lnTo>
                    <a:cubicBezTo>
                      <a:pt x="14901" y="16070"/>
                      <a:pt x="15680" y="15347"/>
                      <a:pt x="16292" y="14506"/>
                    </a:cubicBezTo>
                    <a:lnTo>
                      <a:pt x="17833" y="15558"/>
                    </a:lnTo>
                    <a:lnTo>
                      <a:pt x="17960" y="15371"/>
                    </a:lnTo>
                    <a:cubicBezTo>
                      <a:pt x="19079" y="13734"/>
                      <a:pt x="19672" y="11819"/>
                      <a:pt x="19672" y="9835"/>
                    </a:cubicBezTo>
                    <a:lnTo>
                      <a:pt x="19670" y="9578"/>
                    </a:lnTo>
                    <a:lnTo>
                      <a:pt x="17802" y="9578"/>
                    </a:lnTo>
                    <a:cubicBezTo>
                      <a:pt x="17769" y="8527"/>
                      <a:pt x="17534" y="7514"/>
                      <a:pt x="17103" y="6561"/>
                    </a:cubicBezTo>
                    <a:lnTo>
                      <a:pt x="18781" y="5745"/>
                    </a:lnTo>
                    <a:lnTo>
                      <a:pt x="18682" y="5540"/>
                    </a:lnTo>
                    <a:cubicBezTo>
                      <a:pt x="17815" y="3762"/>
                      <a:pt x="16449" y="2299"/>
                      <a:pt x="14727" y="1309"/>
                    </a:cubicBezTo>
                    <a:lnTo>
                      <a:pt x="14531" y="1195"/>
                    </a:lnTo>
                    <a:lnTo>
                      <a:pt x="13601" y="2814"/>
                    </a:lnTo>
                    <a:cubicBezTo>
                      <a:pt x="12677" y="2315"/>
                      <a:pt x="11682" y="2011"/>
                      <a:pt x="10637" y="1907"/>
                    </a:cubicBezTo>
                    <a:lnTo>
                      <a:pt x="10769" y="45"/>
                    </a:lnTo>
                    <a:lnTo>
                      <a:pt x="10544" y="29"/>
                    </a:lnTo>
                    <a:cubicBezTo>
                      <a:pt x="10275" y="10"/>
                      <a:pt x="10050" y="0"/>
                      <a:pt x="98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7230275" y="3518500"/>
                <a:ext cx="95075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7505" extrusionOk="0">
                    <a:moveTo>
                      <a:pt x="1655" y="622"/>
                    </a:moveTo>
                    <a:cubicBezTo>
                      <a:pt x="2770" y="2575"/>
                      <a:pt x="3305" y="4780"/>
                      <a:pt x="3214" y="7026"/>
                    </a:cubicBezTo>
                    <a:lnTo>
                      <a:pt x="2013" y="6955"/>
                    </a:lnTo>
                    <a:lnTo>
                      <a:pt x="2015" y="6955"/>
                    </a:lnTo>
                    <a:cubicBezTo>
                      <a:pt x="2089" y="4952"/>
                      <a:pt x="1610" y="2986"/>
                      <a:pt x="620" y="1237"/>
                    </a:cubicBezTo>
                    <a:lnTo>
                      <a:pt x="1655" y="622"/>
                    </a:lnTo>
                    <a:close/>
                    <a:moveTo>
                      <a:pt x="1813" y="1"/>
                    </a:moveTo>
                    <a:lnTo>
                      <a:pt x="1" y="1080"/>
                    </a:lnTo>
                    <a:lnTo>
                      <a:pt x="117" y="1273"/>
                    </a:lnTo>
                    <a:cubicBezTo>
                      <a:pt x="1177" y="3057"/>
                      <a:pt x="1673" y="5091"/>
                      <a:pt x="1551" y="7153"/>
                    </a:cubicBezTo>
                    <a:lnTo>
                      <a:pt x="1539" y="7379"/>
                    </a:lnTo>
                    <a:lnTo>
                      <a:pt x="3640" y="7505"/>
                    </a:lnTo>
                    <a:lnTo>
                      <a:pt x="3654" y="7278"/>
                    </a:lnTo>
                    <a:cubicBezTo>
                      <a:pt x="3802" y="4789"/>
                      <a:pt x="3206" y="2340"/>
                      <a:pt x="1929" y="196"/>
                    </a:cubicBezTo>
                    <a:lnTo>
                      <a:pt x="18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7002700" y="3372300"/>
                <a:ext cx="185350" cy="9845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3938" extrusionOk="0">
                    <a:moveTo>
                      <a:pt x="459" y="453"/>
                    </a:moveTo>
                    <a:lnTo>
                      <a:pt x="459" y="453"/>
                    </a:lnTo>
                    <a:cubicBezTo>
                      <a:pt x="2479" y="463"/>
                      <a:pt x="4475" y="992"/>
                      <a:pt x="6244" y="1986"/>
                    </a:cubicBezTo>
                    <a:cubicBezTo>
                      <a:pt x="6428" y="2091"/>
                      <a:pt x="6609" y="2198"/>
                      <a:pt x="6786" y="2310"/>
                    </a:cubicBezTo>
                    <a:lnTo>
                      <a:pt x="6125" y="3313"/>
                    </a:lnTo>
                    <a:cubicBezTo>
                      <a:pt x="5958" y="3206"/>
                      <a:pt x="5806" y="3113"/>
                      <a:pt x="5658" y="3031"/>
                    </a:cubicBezTo>
                    <a:cubicBezTo>
                      <a:pt x="4075" y="2142"/>
                      <a:pt x="2289" y="1669"/>
                      <a:pt x="477" y="1658"/>
                    </a:cubicBezTo>
                    <a:lnTo>
                      <a:pt x="459" y="453"/>
                    </a:lnTo>
                    <a:close/>
                    <a:moveTo>
                      <a:pt x="419" y="1"/>
                    </a:moveTo>
                    <a:cubicBezTo>
                      <a:pt x="354" y="1"/>
                      <a:pt x="290" y="1"/>
                      <a:pt x="226" y="2"/>
                    </a:cubicBezTo>
                    <a:lnTo>
                      <a:pt x="1" y="6"/>
                    </a:lnTo>
                    <a:lnTo>
                      <a:pt x="31" y="2115"/>
                    </a:lnTo>
                    <a:lnTo>
                      <a:pt x="257" y="2112"/>
                    </a:lnTo>
                    <a:cubicBezTo>
                      <a:pt x="313" y="2111"/>
                      <a:pt x="368" y="2111"/>
                      <a:pt x="424" y="2111"/>
                    </a:cubicBezTo>
                    <a:cubicBezTo>
                      <a:pt x="2177" y="2111"/>
                      <a:pt x="3907" y="2565"/>
                      <a:pt x="5435" y="3425"/>
                    </a:cubicBezTo>
                    <a:cubicBezTo>
                      <a:pt x="5628" y="3533"/>
                      <a:pt x="5828" y="3657"/>
                      <a:pt x="6066" y="3814"/>
                    </a:cubicBezTo>
                    <a:lnTo>
                      <a:pt x="6254" y="3938"/>
                    </a:lnTo>
                    <a:lnTo>
                      <a:pt x="7414" y="2181"/>
                    </a:lnTo>
                    <a:lnTo>
                      <a:pt x="7225" y="2056"/>
                    </a:lnTo>
                    <a:cubicBezTo>
                      <a:pt x="6979" y="1894"/>
                      <a:pt x="6725" y="1739"/>
                      <a:pt x="6466" y="1592"/>
                    </a:cubicBezTo>
                    <a:cubicBezTo>
                      <a:pt x="4617" y="553"/>
                      <a:pt x="2533" y="1"/>
                      <a:pt x="4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7121650" y="3802825"/>
                <a:ext cx="163875" cy="15885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6354" extrusionOk="0">
                    <a:moveTo>
                      <a:pt x="4894" y="589"/>
                    </a:moveTo>
                    <a:lnTo>
                      <a:pt x="5938" y="1176"/>
                    </a:lnTo>
                    <a:cubicBezTo>
                      <a:pt x="4797" y="3132"/>
                      <a:pt x="3145" y="4706"/>
                      <a:pt x="1139" y="5745"/>
                    </a:cubicBezTo>
                    <a:lnTo>
                      <a:pt x="606" y="4668"/>
                    </a:lnTo>
                    <a:cubicBezTo>
                      <a:pt x="2398" y="3736"/>
                      <a:pt x="3875" y="2330"/>
                      <a:pt x="4894" y="589"/>
                    </a:cubicBezTo>
                    <a:close/>
                    <a:moveTo>
                      <a:pt x="4708" y="1"/>
                    </a:moveTo>
                    <a:lnTo>
                      <a:pt x="4597" y="199"/>
                    </a:lnTo>
                    <a:cubicBezTo>
                      <a:pt x="3581" y="2007"/>
                      <a:pt x="2061" y="3447"/>
                      <a:pt x="204" y="4364"/>
                    </a:cubicBezTo>
                    <a:lnTo>
                      <a:pt x="1" y="4465"/>
                    </a:lnTo>
                    <a:lnTo>
                      <a:pt x="936" y="6353"/>
                    </a:lnTo>
                    <a:lnTo>
                      <a:pt x="1139" y="6252"/>
                    </a:lnTo>
                    <a:cubicBezTo>
                      <a:pt x="3373" y="5147"/>
                      <a:pt x="5203" y="3409"/>
                      <a:pt x="6431" y="1228"/>
                    </a:cubicBezTo>
                    <a:lnTo>
                      <a:pt x="6555" y="1004"/>
                    </a:lnTo>
                    <a:lnTo>
                      <a:pt x="4921" y="83"/>
                    </a:lnTo>
                    <a:lnTo>
                      <a:pt x="47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6836800" y="3892700"/>
                <a:ext cx="185225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7409" h="3948" extrusionOk="0">
                    <a:moveTo>
                      <a:pt x="1291" y="627"/>
                    </a:moveTo>
                    <a:cubicBezTo>
                      <a:pt x="1463" y="738"/>
                      <a:pt x="1620" y="832"/>
                      <a:pt x="1773" y="919"/>
                    </a:cubicBezTo>
                    <a:cubicBezTo>
                      <a:pt x="3349" y="1805"/>
                      <a:pt x="5130" y="2277"/>
                      <a:pt x="6936" y="2291"/>
                    </a:cubicBezTo>
                    <a:lnTo>
                      <a:pt x="6951" y="3495"/>
                    </a:lnTo>
                    <a:cubicBezTo>
                      <a:pt x="4939" y="3482"/>
                      <a:pt x="2951" y="2955"/>
                      <a:pt x="1187" y="1962"/>
                    </a:cubicBezTo>
                    <a:cubicBezTo>
                      <a:pt x="998" y="1856"/>
                      <a:pt x="810" y="1744"/>
                      <a:pt x="628" y="1628"/>
                    </a:cubicBezTo>
                    <a:lnTo>
                      <a:pt x="627" y="1628"/>
                    </a:lnTo>
                    <a:lnTo>
                      <a:pt x="1291" y="627"/>
                    </a:lnTo>
                    <a:close/>
                    <a:moveTo>
                      <a:pt x="1162" y="1"/>
                    </a:moveTo>
                    <a:lnTo>
                      <a:pt x="1" y="1757"/>
                    </a:lnTo>
                    <a:lnTo>
                      <a:pt x="189" y="1881"/>
                    </a:lnTo>
                    <a:cubicBezTo>
                      <a:pt x="440" y="2048"/>
                      <a:pt x="701" y="2208"/>
                      <a:pt x="965" y="2357"/>
                    </a:cubicBezTo>
                    <a:cubicBezTo>
                      <a:pt x="2819" y="3399"/>
                      <a:pt x="4911" y="3948"/>
                      <a:pt x="7027" y="3948"/>
                    </a:cubicBezTo>
                    <a:cubicBezTo>
                      <a:pt x="7078" y="3948"/>
                      <a:pt x="7131" y="3948"/>
                      <a:pt x="7184" y="3946"/>
                    </a:cubicBezTo>
                    <a:lnTo>
                      <a:pt x="7408" y="3944"/>
                    </a:lnTo>
                    <a:lnTo>
                      <a:pt x="7382" y="1835"/>
                    </a:lnTo>
                    <a:lnTo>
                      <a:pt x="7156" y="1838"/>
                    </a:lnTo>
                    <a:cubicBezTo>
                      <a:pt x="7103" y="1839"/>
                      <a:pt x="7051" y="1839"/>
                      <a:pt x="6999" y="1839"/>
                    </a:cubicBezTo>
                    <a:cubicBezTo>
                      <a:pt x="5247" y="1839"/>
                      <a:pt x="3522" y="1383"/>
                      <a:pt x="1996" y="525"/>
                    </a:cubicBezTo>
                    <a:cubicBezTo>
                      <a:pt x="1796" y="412"/>
                      <a:pt x="1591" y="287"/>
                      <a:pt x="1350" y="126"/>
                    </a:cubicBezTo>
                    <a:lnTo>
                      <a:pt x="116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6699875" y="3657075"/>
                <a:ext cx="94875" cy="187700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08" extrusionOk="0">
                    <a:moveTo>
                      <a:pt x="592" y="480"/>
                    </a:moveTo>
                    <a:lnTo>
                      <a:pt x="1792" y="553"/>
                    </a:lnTo>
                    <a:cubicBezTo>
                      <a:pt x="1712" y="2555"/>
                      <a:pt x="2188" y="4522"/>
                      <a:pt x="3176" y="6272"/>
                    </a:cubicBezTo>
                    <a:lnTo>
                      <a:pt x="2140" y="6887"/>
                    </a:lnTo>
                    <a:cubicBezTo>
                      <a:pt x="1030" y="4931"/>
                      <a:pt x="497" y="2725"/>
                      <a:pt x="592" y="480"/>
                    </a:cubicBezTo>
                    <a:close/>
                    <a:moveTo>
                      <a:pt x="166" y="1"/>
                    </a:moveTo>
                    <a:lnTo>
                      <a:pt x="153" y="225"/>
                    </a:lnTo>
                    <a:cubicBezTo>
                      <a:pt x="1" y="2715"/>
                      <a:pt x="592" y="5165"/>
                      <a:pt x="1864" y="7313"/>
                    </a:cubicBezTo>
                    <a:lnTo>
                      <a:pt x="1980" y="7508"/>
                    </a:lnTo>
                    <a:lnTo>
                      <a:pt x="3794" y="6432"/>
                    </a:lnTo>
                    <a:lnTo>
                      <a:pt x="3678" y="6237"/>
                    </a:lnTo>
                    <a:cubicBezTo>
                      <a:pt x="2623" y="4451"/>
                      <a:pt x="2130" y="2418"/>
                      <a:pt x="2254" y="354"/>
                    </a:cubicBezTo>
                    <a:lnTo>
                      <a:pt x="2268" y="130"/>
                    </a:lnTo>
                    <a:lnTo>
                      <a:pt x="16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6739900" y="3402250"/>
                <a:ext cx="163300" cy="158825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6353" extrusionOk="0">
                    <a:moveTo>
                      <a:pt x="5391" y="610"/>
                    </a:moveTo>
                    <a:lnTo>
                      <a:pt x="5927" y="1687"/>
                    </a:lnTo>
                    <a:cubicBezTo>
                      <a:pt x="4147" y="2616"/>
                      <a:pt x="2680" y="4012"/>
                      <a:pt x="1663" y="5743"/>
                    </a:cubicBezTo>
                    <a:lnTo>
                      <a:pt x="619" y="5157"/>
                    </a:lnTo>
                    <a:cubicBezTo>
                      <a:pt x="1755" y="3212"/>
                      <a:pt x="3399" y="1648"/>
                      <a:pt x="5391" y="610"/>
                    </a:cubicBezTo>
                    <a:close/>
                    <a:moveTo>
                      <a:pt x="5593" y="0"/>
                    </a:moveTo>
                    <a:lnTo>
                      <a:pt x="5391" y="101"/>
                    </a:lnTo>
                    <a:cubicBezTo>
                      <a:pt x="3164" y="1208"/>
                      <a:pt x="1341" y="2943"/>
                      <a:pt x="111" y="5130"/>
                    </a:cubicBezTo>
                    <a:lnTo>
                      <a:pt x="1" y="5327"/>
                    </a:lnTo>
                    <a:lnTo>
                      <a:pt x="1636" y="6247"/>
                    </a:lnTo>
                    <a:lnTo>
                      <a:pt x="1844" y="6353"/>
                    </a:lnTo>
                    <a:lnTo>
                      <a:pt x="1952" y="6146"/>
                    </a:lnTo>
                    <a:cubicBezTo>
                      <a:pt x="2966" y="4344"/>
                      <a:pt x="4480" y="2906"/>
                      <a:pt x="6330" y="1988"/>
                    </a:cubicBezTo>
                    <a:lnTo>
                      <a:pt x="6531" y="1889"/>
                    </a:lnTo>
                    <a:lnTo>
                      <a:pt x="55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6644550" y="3312875"/>
                <a:ext cx="737125" cy="737425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9497" extrusionOk="0">
                    <a:moveTo>
                      <a:pt x="14517" y="0"/>
                    </a:moveTo>
                    <a:cubicBezTo>
                      <a:pt x="14291" y="4"/>
                      <a:pt x="14059" y="12"/>
                      <a:pt x="13830" y="25"/>
                    </a:cubicBezTo>
                    <a:lnTo>
                      <a:pt x="13858" y="476"/>
                    </a:lnTo>
                    <a:lnTo>
                      <a:pt x="13858" y="476"/>
                    </a:lnTo>
                    <a:cubicBezTo>
                      <a:pt x="14080" y="463"/>
                      <a:pt x="14304" y="455"/>
                      <a:pt x="14522" y="453"/>
                    </a:cubicBezTo>
                    <a:lnTo>
                      <a:pt x="14517" y="0"/>
                    </a:lnTo>
                    <a:close/>
                    <a:moveTo>
                      <a:pt x="13858" y="476"/>
                    </a:moveTo>
                    <a:cubicBezTo>
                      <a:pt x="13857" y="476"/>
                      <a:pt x="13857" y="476"/>
                      <a:pt x="13856" y="476"/>
                    </a:cubicBezTo>
                    <a:lnTo>
                      <a:pt x="13858" y="476"/>
                    </a:lnTo>
                    <a:lnTo>
                      <a:pt x="13858" y="476"/>
                    </a:lnTo>
                    <a:close/>
                    <a:moveTo>
                      <a:pt x="17249" y="215"/>
                    </a:moveTo>
                    <a:lnTo>
                      <a:pt x="17173" y="659"/>
                    </a:lnTo>
                    <a:cubicBezTo>
                      <a:pt x="17392" y="697"/>
                      <a:pt x="17611" y="740"/>
                      <a:pt x="17826" y="788"/>
                    </a:cubicBezTo>
                    <a:lnTo>
                      <a:pt x="17924" y="347"/>
                    </a:lnTo>
                    <a:cubicBezTo>
                      <a:pt x="17702" y="298"/>
                      <a:pt x="17476" y="253"/>
                      <a:pt x="17249" y="215"/>
                    </a:cubicBezTo>
                    <a:close/>
                    <a:moveTo>
                      <a:pt x="11119" y="441"/>
                    </a:moveTo>
                    <a:cubicBezTo>
                      <a:pt x="10901" y="496"/>
                      <a:pt x="10678" y="559"/>
                      <a:pt x="10458" y="625"/>
                    </a:cubicBezTo>
                    <a:lnTo>
                      <a:pt x="10588" y="1058"/>
                    </a:lnTo>
                    <a:cubicBezTo>
                      <a:pt x="10801" y="993"/>
                      <a:pt x="11016" y="934"/>
                      <a:pt x="11229" y="881"/>
                    </a:cubicBezTo>
                    <a:lnTo>
                      <a:pt x="11119" y="441"/>
                    </a:lnTo>
                    <a:close/>
                    <a:moveTo>
                      <a:pt x="20535" y="1188"/>
                    </a:moveTo>
                    <a:lnTo>
                      <a:pt x="20357" y="1603"/>
                    </a:lnTo>
                    <a:cubicBezTo>
                      <a:pt x="20560" y="1690"/>
                      <a:pt x="20765" y="1783"/>
                      <a:pt x="20965" y="1880"/>
                    </a:cubicBezTo>
                    <a:lnTo>
                      <a:pt x="21162" y="1472"/>
                    </a:lnTo>
                    <a:cubicBezTo>
                      <a:pt x="20957" y="1373"/>
                      <a:pt x="20745" y="1277"/>
                      <a:pt x="20535" y="1188"/>
                    </a:cubicBezTo>
                    <a:close/>
                    <a:moveTo>
                      <a:pt x="7917" y="1659"/>
                    </a:moveTo>
                    <a:cubicBezTo>
                      <a:pt x="7715" y="1763"/>
                      <a:pt x="7512" y="1874"/>
                      <a:pt x="7316" y="1989"/>
                    </a:cubicBezTo>
                    <a:lnTo>
                      <a:pt x="7544" y="2379"/>
                    </a:lnTo>
                    <a:cubicBezTo>
                      <a:pt x="7733" y="2269"/>
                      <a:pt x="7930" y="2161"/>
                      <a:pt x="8125" y="2059"/>
                    </a:cubicBezTo>
                    <a:lnTo>
                      <a:pt x="7917" y="1659"/>
                    </a:lnTo>
                    <a:close/>
                    <a:moveTo>
                      <a:pt x="23508" y="2896"/>
                    </a:moveTo>
                    <a:lnTo>
                      <a:pt x="23238" y="3260"/>
                    </a:lnTo>
                    <a:cubicBezTo>
                      <a:pt x="23415" y="3390"/>
                      <a:pt x="23592" y="3529"/>
                      <a:pt x="23764" y="3668"/>
                    </a:cubicBezTo>
                    <a:lnTo>
                      <a:pt x="24049" y="3318"/>
                    </a:lnTo>
                    <a:cubicBezTo>
                      <a:pt x="23873" y="3174"/>
                      <a:pt x="23691" y="3032"/>
                      <a:pt x="23508" y="2896"/>
                    </a:cubicBezTo>
                    <a:close/>
                    <a:moveTo>
                      <a:pt x="5082" y="3582"/>
                    </a:moveTo>
                    <a:cubicBezTo>
                      <a:pt x="4912" y="3729"/>
                      <a:pt x="4740" y="3884"/>
                      <a:pt x="4573" y="4043"/>
                    </a:cubicBezTo>
                    <a:lnTo>
                      <a:pt x="4884" y="4370"/>
                    </a:lnTo>
                    <a:cubicBezTo>
                      <a:pt x="5046" y="4216"/>
                      <a:pt x="5212" y="4068"/>
                      <a:pt x="5378" y="3924"/>
                    </a:cubicBezTo>
                    <a:lnTo>
                      <a:pt x="5082" y="3582"/>
                    </a:lnTo>
                    <a:close/>
                    <a:moveTo>
                      <a:pt x="26005" y="5241"/>
                    </a:moveTo>
                    <a:lnTo>
                      <a:pt x="25660" y="5533"/>
                    </a:lnTo>
                    <a:cubicBezTo>
                      <a:pt x="25802" y="5702"/>
                      <a:pt x="25943" y="5875"/>
                      <a:pt x="26078" y="6050"/>
                    </a:cubicBezTo>
                    <a:lnTo>
                      <a:pt x="26437" y="5776"/>
                    </a:lnTo>
                    <a:cubicBezTo>
                      <a:pt x="26298" y="5594"/>
                      <a:pt x="26153" y="5414"/>
                      <a:pt x="26005" y="5241"/>
                    </a:cubicBezTo>
                    <a:close/>
                    <a:moveTo>
                      <a:pt x="2764" y="6105"/>
                    </a:moveTo>
                    <a:cubicBezTo>
                      <a:pt x="2630" y="6288"/>
                      <a:pt x="2500" y="6480"/>
                      <a:pt x="2374" y="6670"/>
                    </a:cubicBezTo>
                    <a:lnTo>
                      <a:pt x="2752" y="6919"/>
                    </a:lnTo>
                    <a:cubicBezTo>
                      <a:pt x="2873" y="6733"/>
                      <a:pt x="3002" y="6549"/>
                      <a:pt x="3131" y="6371"/>
                    </a:cubicBezTo>
                    <a:lnTo>
                      <a:pt x="2764" y="6105"/>
                    </a:lnTo>
                    <a:close/>
                    <a:moveTo>
                      <a:pt x="27899" y="8097"/>
                    </a:moveTo>
                    <a:lnTo>
                      <a:pt x="27494" y="8300"/>
                    </a:lnTo>
                    <a:cubicBezTo>
                      <a:pt x="27595" y="8499"/>
                      <a:pt x="27691" y="8700"/>
                      <a:pt x="27781" y="8900"/>
                    </a:cubicBezTo>
                    <a:lnTo>
                      <a:pt x="28194" y="8715"/>
                    </a:lnTo>
                    <a:cubicBezTo>
                      <a:pt x="28100" y="8507"/>
                      <a:pt x="28001" y="8300"/>
                      <a:pt x="27899" y="8097"/>
                    </a:cubicBezTo>
                    <a:close/>
                    <a:moveTo>
                      <a:pt x="1089" y="9095"/>
                    </a:moveTo>
                    <a:cubicBezTo>
                      <a:pt x="1001" y="9306"/>
                      <a:pt x="917" y="9521"/>
                      <a:pt x="839" y="9736"/>
                    </a:cubicBezTo>
                    <a:lnTo>
                      <a:pt x="1264" y="9890"/>
                    </a:lnTo>
                    <a:cubicBezTo>
                      <a:pt x="1340" y="9681"/>
                      <a:pt x="1421" y="9473"/>
                      <a:pt x="1507" y="9268"/>
                    </a:cubicBezTo>
                    <a:lnTo>
                      <a:pt x="1089" y="9095"/>
                    </a:lnTo>
                    <a:close/>
                    <a:moveTo>
                      <a:pt x="29078" y="11310"/>
                    </a:moveTo>
                    <a:lnTo>
                      <a:pt x="28639" y="11416"/>
                    </a:lnTo>
                    <a:cubicBezTo>
                      <a:pt x="28690" y="11631"/>
                      <a:pt x="28738" y="11851"/>
                      <a:pt x="28779" y="12067"/>
                    </a:cubicBezTo>
                    <a:lnTo>
                      <a:pt x="29224" y="11983"/>
                    </a:lnTo>
                    <a:cubicBezTo>
                      <a:pt x="29181" y="11758"/>
                      <a:pt x="29133" y="11532"/>
                      <a:pt x="29078" y="11310"/>
                    </a:cubicBezTo>
                    <a:close/>
                    <a:moveTo>
                      <a:pt x="152" y="12391"/>
                    </a:moveTo>
                    <a:cubicBezTo>
                      <a:pt x="116" y="12616"/>
                      <a:pt x="84" y="12844"/>
                      <a:pt x="58" y="13072"/>
                    </a:cubicBezTo>
                    <a:lnTo>
                      <a:pt x="507" y="13123"/>
                    </a:lnTo>
                    <a:cubicBezTo>
                      <a:pt x="532" y="12903"/>
                      <a:pt x="563" y="12680"/>
                      <a:pt x="598" y="12464"/>
                    </a:cubicBezTo>
                    <a:lnTo>
                      <a:pt x="152" y="12391"/>
                    </a:lnTo>
                    <a:close/>
                    <a:moveTo>
                      <a:pt x="29032" y="14714"/>
                    </a:moveTo>
                    <a:lnTo>
                      <a:pt x="29032" y="14760"/>
                    </a:lnTo>
                    <a:cubicBezTo>
                      <a:pt x="29032" y="14981"/>
                      <a:pt x="29027" y="15204"/>
                      <a:pt x="29017" y="15426"/>
                    </a:cubicBezTo>
                    <a:lnTo>
                      <a:pt x="29468" y="15446"/>
                    </a:lnTo>
                    <a:cubicBezTo>
                      <a:pt x="29478" y="15218"/>
                      <a:pt x="29485" y="14988"/>
                      <a:pt x="29485" y="14758"/>
                    </a:cubicBezTo>
                    <a:lnTo>
                      <a:pt x="29485" y="14714"/>
                    </a:lnTo>
                    <a:close/>
                    <a:moveTo>
                      <a:pt x="451" y="15783"/>
                    </a:moveTo>
                    <a:lnTo>
                      <a:pt x="0" y="15814"/>
                    </a:lnTo>
                    <a:cubicBezTo>
                      <a:pt x="15" y="16040"/>
                      <a:pt x="36" y="16272"/>
                      <a:pt x="63" y="16496"/>
                    </a:cubicBezTo>
                    <a:lnTo>
                      <a:pt x="512" y="16445"/>
                    </a:lnTo>
                    <a:cubicBezTo>
                      <a:pt x="487" y="16225"/>
                      <a:pt x="466" y="16002"/>
                      <a:pt x="451" y="15783"/>
                    </a:cubicBezTo>
                    <a:close/>
                    <a:moveTo>
                      <a:pt x="28650" y="18059"/>
                    </a:moveTo>
                    <a:cubicBezTo>
                      <a:pt x="28599" y="18274"/>
                      <a:pt x="28543" y="18490"/>
                      <a:pt x="28482" y="18702"/>
                    </a:cubicBezTo>
                    <a:lnTo>
                      <a:pt x="28916" y="18827"/>
                    </a:lnTo>
                    <a:cubicBezTo>
                      <a:pt x="28979" y="18608"/>
                      <a:pt x="29039" y="18385"/>
                      <a:pt x="29090" y="18162"/>
                    </a:cubicBezTo>
                    <a:lnTo>
                      <a:pt x="28650" y="18059"/>
                    </a:lnTo>
                    <a:close/>
                    <a:moveTo>
                      <a:pt x="1067" y="19044"/>
                    </a:moveTo>
                    <a:lnTo>
                      <a:pt x="636" y="19179"/>
                    </a:lnTo>
                    <a:cubicBezTo>
                      <a:pt x="704" y="19399"/>
                      <a:pt x="778" y="19619"/>
                      <a:pt x="856" y="19830"/>
                    </a:cubicBezTo>
                    <a:lnTo>
                      <a:pt x="1280" y="19675"/>
                    </a:lnTo>
                    <a:cubicBezTo>
                      <a:pt x="1206" y="19468"/>
                      <a:pt x="1133" y="19257"/>
                      <a:pt x="1067" y="19044"/>
                    </a:cubicBezTo>
                    <a:close/>
                    <a:moveTo>
                      <a:pt x="27514" y="21180"/>
                    </a:moveTo>
                    <a:cubicBezTo>
                      <a:pt x="27415" y="21377"/>
                      <a:pt x="27309" y="21575"/>
                      <a:pt x="27202" y="21768"/>
                    </a:cubicBezTo>
                    <a:lnTo>
                      <a:pt x="27595" y="21989"/>
                    </a:lnTo>
                    <a:cubicBezTo>
                      <a:pt x="27707" y="21791"/>
                      <a:pt x="27816" y="21586"/>
                      <a:pt x="27919" y="21383"/>
                    </a:cubicBezTo>
                    <a:lnTo>
                      <a:pt x="27514" y="21180"/>
                    </a:lnTo>
                    <a:close/>
                    <a:moveTo>
                      <a:pt x="2424" y="22075"/>
                    </a:moveTo>
                    <a:lnTo>
                      <a:pt x="2035" y="22307"/>
                    </a:lnTo>
                    <a:cubicBezTo>
                      <a:pt x="2153" y="22503"/>
                      <a:pt x="2275" y="22700"/>
                      <a:pt x="2401" y="22888"/>
                    </a:cubicBezTo>
                    <a:lnTo>
                      <a:pt x="2777" y="22639"/>
                    </a:lnTo>
                    <a:cubicBezTo>
                      <a:pt x="2657" y="22455"/>
                      <a:pt x="2538" y="22267"/>
                      <a:pt x="2424" y="22075"/>
                    </a:cubicBezTo>
                    <a:close/>
                    <a:moveTo>
                      <a:pt x="25688" y="23954"/>
                    </a:moveTo>
                    <a:cubicBezTo>
                      <a:pt x="25545" y="24126"/>
                      <a:pt x="25396" y="24292"/>
                      <a:pt x="25247" y="24454"/>
                    </a:cubicBezTo>
                    <a:lnTo>
                      <a:pt x="25579" y="24760"/>
                    </a:lnTo>
                    <a:lnTo>
                      <a:pt x="25581" y="24760"/>
                    </a:lnTo>
                    <a:cubicBezTo>
                      <a:pt x="25733" y="24595"/>
                      <a:pt x="25887" y="24421"/>
                      <a:pt x="26034" y="24245"/>
                    </a:cubicBezTo>
                    <a:lnTo>
                      <a:pt x="25688" y="23954"/>
                    </a:lnTo>
                    <a:close/>
                    <a:moveTo>
                      <a:pt x="4443" y="24712"/>
                    </a:moveTo>
                    <a:lnTo>
                      <a:pt x="4117" y="25026"/>
                    </a:lnTo>
                    <a:cubicBezTo>
                      <a:pt x="4276" y="25190"/>
                      <a:pt x="4441" y="25353"/>
                      <a:pt x="4606" y="25508"/>
                    </a:cubicBezTo>
                    <a:lnTo>
                      <a:pt x="4917" y="25180"/>
                    </a:lnTo>
                    <a:cubicBezTo>
                      <a:pt x="4756" y="25028"/>
                      <a:pt x="4596" y="24871"/>
                      <a:pt x="4443" y="24712"/>
                    </a:cubicBezTo>
                    <a:close/>
                    <a:moveTo>
                      <a:pt x="23273" y="26235"/>
                    </a:moveTo>
                    <a:cubicBezTo>
                      <a:pt x="23095" y="26367"/>
                      <a:pt x="22913" y="26496"/>
                      <a:pt x="22729" y="26620"/>
                    </a:cubicBezTo>
                    <a:lnTo>
                      <a:pt x="22984" y="26995"/>
                    </a:lnTo>
                    <a:cubicBezTo>
                      <a:pt x="23172" y="26868"/>
                      <a:pt x="23361" y="26734"/>
                      <a:pt x="23542" y="26597"/>
                    </a:cubicBezTo>
                    <a:lnTo>
                      <a:pt x="23273" y="26235"/>
                    </a:lnTo>
                    <a:close/>
                    <a:moveTo>
                      <a:pt x="7013" y="26815"/>
                    </a:moveTo>
                    <a:lnTo>
                      <a:pt x="6769" y="27197"/>
                    </a:lnTo>
                    <a:cubicBezTo>
                      <a:pt x="6960" y="27319"/>
                      <a:pt x="7159" y="27440"/>
                      <a:pt x="7357" y="27554"/>
                    </a:cubicBezTo>
                    <a:lnTo>
                      <a:pt x="7583" y="27162"/>
                    </a:lnTo>
                    <a:cubicBezTo>
                      <a:pt x="7390" y="27051"/>
                      <a:pt x="7200" y="26934"/>
                      <a:pt x="7013" y="26815"/>
                    </a:cubicBezTo>
                    <a:close/>
                    <a:moveTo>
                      <a:pt x="20398" y="27899"/>
                    </a:moveTo>
                    <a:cubicBezTo>
                      <a:pt x="20197" y="27985"/>
                      <a:pt x="19990" y="28069"/>
                      <a:pt x="19784" y="28148"/>
                    </a:cubicBezTo>
                    <a:lnTo>
                      <a:pt x="19944" y="28571"/>
                    </a:lnTo>
                    <a:cubicBezTo>
                      <a:pt x="20157" y="28490"/>
                      <a:pt x="20370" y="28403"/>
                      <a:pt x="20578" y="28314"/>
                    </a:cubicBezTo>
                    <a:lnTo>
                      <a:pt x="20398" y="27899"/>
                    </a:lnTo>
                    <a:close/>
                    <a:moveTo>
                      <a:pt x="10000" y="28271"/>
                    </a:moveTo>
                    <a:lnTo>
                      <a:pt x="9850" y="28697"/>
                    </a:lnTo>
                    <a:cubicBezTo>
                      <a:pt x="10065" y="28771"/>
                      <a:pt x="10284" y="28844"/>
                      <a:pt x="10504" y="28908"/>
                    </a:cubicBezTo>
                    <a:lnTo>
                      <a:pt x="10633" y="28475"/>
                    </a:lnTo>
                    <a:cubicBezTo>
                      <a:pt x="10420" y="28411"/>
                      <a:pt x="10207" y="28343"/>
                      <a:pt x="10000" y="28271"/>
                    </a:cubicBezTo>
                    <a:close/>
                    <a:moveTo>
                      <a:pt x="17220" y="28851"/>
                    </a:moveTo>
                    <a:cubicBezTo>
                      <a:pt x="16998" y="28890"/>
                      <a:pt x="16777" y="28923"/>
                      <a:pt x="16562" y="28951"/>
                    </a:cubicBezTo>
                    <a:lnTo>
                      <a:pt x="16618" y="29399"/>
                    </a:lnTo>
                    <a:cubicBezTo>
                      <a:pt x="16841" y="29371"/>
                      <a:pt x="17069" y="29336"/>
                      <a:pt x="17297" y="29297"/>
                    </a:cubicBezTo>
                    <a:lnTo>
                      <a:pt x="17220" y="28851"/>
                    </a:lnTo>
                    <a:close/>
                    <a:moveTo>
                      <a:pt x="13240" y="28993"/>
                    </a:moveTo>
                    <a:lnTo>
                      <a:pt x="13195" y="29442"/>
                    </a:lnTo>
                    <a:cubicBezTo>
                      <a:pt x="13422" y="29465"/>
                      <a:pt x="13651" y="29483"/>
                      <a:pt x="13879" y="29496"/>
                    </a:cubicBezTo>
                    <a:lnTo>
                      <a:pt x="13904" y="29045"/>
                    </a:lnTo>
                    <a:cubicBezTo>
                      <a:pt x="13684" y="29032"/>
                      <a:pt x="13461" y="29016"/>
                      <a:pt x="13240" y="289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4" name="Google Shape;224;p27"/>
            <p:cNvGrpSpPr/>
            <p:nvPr/>
          </p:nvGrpSpPr>
          <p:grpSpPr>
            <a:xfrm flipH="1">
              <a:off x="-399931" y="3675123"/>
              <a:ext cx="802800" cy="802800"/>
              <a:chOff x="5949025" y="3502375"/>
              <a:chExt cx="358425" cy="358425"/>
            </a:xfrm>
          </p:grpSpPr>
          <p:sp>
            <p:nvSpPr>
              <p:cNvPr id="225" name="Google Shape;225;p27"/>
              <p:cNvSpPr/>
              <p:nvPr/>
            </p:nvSpPr>
            <p:spPr>
              <a:xfrm>
                <a:off x="5949025" y="3502375"/>
                <a:ext cx="358425" cy="358425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4337" extrusionOk="0">
                    <a:moveTo>
                      <a:pt x="7069" y="0"/>
                    </a:moveTo>
                    <a:lnTo>
                      <a:pt x="7092" y="1693"/>
                    </a:lnTo>
                    <a:lnTo>
                      <a:pt x="7168" y="1693"/>
                    </a:lnTo>
                    <a:cubicBezTo>
                      <a:pt x="10188" y="1693"/>
                      <a:pt x="12643" y="4148"/>
                      <a:pt x="12643" y="7168"/>
                    </a:cubicBezTo>
                    <a:cubicBezTo>
                      <a:pt x="12643" y="10187"/>
                      <a:pt x="10188" y="12643"/>
                      <a:pt x="7168" y="12643"/>
                    </a:cubicBezTo>
                    <a:cubicBezTo>
                      <a:pt x="4150" y="12643"/>
                      <a:pt x="1694" y="10187"/>
                      <a:pt x="1694" y="7168"/>
                    </a:cubicBezTo>
                    <a:cubicBezTo>
                      <a:pt x="1694" y="7142"/>
                      <a:pt x="1694" y="7117"/>
                      <a:pt x="1694" y="7092"/>
                    </a:cubicBezTo>
                    <a:lnTo>
                      <a:pt x="2" y="7069"/>
                    </a:lnTo>
                    <a:cubicBezTo>
                      <a:pt x="2" y="7102"/>
                      <a:pt x="0" y="7135"/>
                      <a:pt x="0" y="7168"/>
                    </a:cubicBezTo>
                    <a:cubicBezTo>
                      <a:pt x="0" y="11120"/>
                      <a:pt x="3217" y="14337"/>
                      <a:pt x="7168" y="14337"/>
                    </a:cubicBezTo>
                    <a:cubicBezTo>
                      <a:pt x="11122" y="14337"/>
                      <a:pt x="14337" y="11120"/>
                      <a:pt x="14337" y="7168"/>
                    </a:cubicBezTo>
                    <a:cubicBezTo>
                      <a:pt x="14337" y="3215"/>
                      <a:pt x="11122" y="0"/>
                      <a:pt x="7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6051450" y="3517475"/>
                <a:ext cx="2175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615" extrusionOk="0">
                    <a:moveTo>
                      <a:pt x="185" y="1"/>
                    </a:moveTo>
                    <a:cubicBezTo>
                      <a:pt x="124" y="29"/>
                      <a:pt x="61" y="57"/>
                      <a:pt x="0" y="85"/>
                    </a:cubicBezTo>
                    <a:lnTo>
                      <a:pt x="726" y="1615"/>
                    </a:lnTo>
                    <a:cubicBezTo>
                      <a:pt x="773" y="1593"/>
                      <a:pt x="821" y="1570"/>
                      <a:pt x="869" y="1550"/>
                    </a:cubicBez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6029175" y="3529425"/>
                <a:ext cx="26750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522" extrusionOk="0">
                    <a:moveTo>
                      <a:pt x="173" y="0"/>
                    </a:moveTo>
                    <a:cubicBezTo>
                      <a:pt x="115" y="36"/>
                      <a:pt x="59" y="73"/>
                      <a:pt x="1" y="111"/>
                    </a:cubicBezTo>
                    <a:lnTo>
                      <a:pt x="938" y="1522"/>
                    </a:lnTo>
                    <a:cubicBezTo>
                      <a:pt x="980" y="1492"/>
                      <a:pt x="1025" y="1464"/>
                      <a:pt x="1070" y="1437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6075275" y="3508900"/>
                <a:ext cx="16300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76" extrusionOk="0">
                    <a:moveTo>
                      <a:pt x="199" y="0"/>
                    </a:moveTo>
                    <a:cubicBezTo>
                      <a:pt x="133" y="18"/>
                      <a:pt x="67" y="36"/>
                      <a:pt x="1" y="58"/>
                    </a:cubicBezTo>
                    <a:lnTo>
                      <a:pt x="501" y="1675"/>
                    </a:lnTo>
                    <a:cubicBezTo>
                      <a:pt x="551" y="1659"/>
                      <a:pt x="600" y="1644"/>
                      <a:pt x="651" y="163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7"/>
              <p:cNvSpPr/>
              <p:nvPr/>
            </p:nvSpPr>
            <p:spPr>
              <a:xfrm>
                <a:off x="6100225" y="3503800"/>
                <a:ext cx="104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703" extrusionOk="0">
                    <a:moveTo>
                      <a:pt x="204" y="1"/>
                    </a:moveTo>
                    <a:cubicBezTo>
                      <a:pt x="136" y="11"/>
                      <a:pt x="68" y="21"/>
                      <a:pt x="0" y="31"/>
                    </a:cubicBezTo>
                    <a:lnTo>
                      <a:pt x="263" y="1702"/>
                    </a:lnTo>
                    <a:cubicBezTo>
                      <a:pt x="314" y="1694"/>
                      <a:pt x="367" y="1688"/>
                      <a:pt x="418" y="1681"/>
                    </a:cubicBez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7"/>
              <p:cNvSpPr/>
              <p:nvPr/>
            </p:nvSpPr>
            <p:spPr>
              <a:xfrm>
                <a:off x="6008950" y="3544450"/>
                <a:ext cx="311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399" extrusionOk="0">
                    <a:moveTo>
                      <a:pt x="156" y="0"/>
                    </a:moveTo>
                    <a:cubicBezTo>
                      <a:pt x="103" y="45"/>
                      <a:pt x="52" y="90"/>
                      <a:pt x="0" y="134"/>
                    </a:cubicBezTo>
                    <a:lnTo>
                      <a:pt x="1129" y="1398"/>
                    </a:lnTo>
                    <a:cubicBezTo>
                      <a:pt x="1167" y="1363"/>
                      <a:pt x="1206" y="1329"/>
                      <a:pt x="1246" y="1296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5955500" y="3628675"/>
                <a:ext cx="4195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650" extrusionOk="0">
                    <a:moveTo>
                      <a:pt x="58" y="0"/>
                    </a:moveTo>
                    <a:cubicBezTo>
                      <a:pt x="38" y="66"/>
                      <a:pt x="20" y="131"/>
                      <a:pt x="0" y="197"/>
                    </a:cubicBezTo>
                    <a:lnTo>
                      <a:pt x="1633" y="649"/>
                    </a:lnTo>
                    <a:cubicBezTo>
                      <a:pt x="1646" y="600"/>
                      <a:pt x="1661" y="549"/>
                      <a:pt x="1676" y="499"/>
                    </a:cubicBezTo>
                    <a:lnTo>
                      <a:pt x="1677" y="49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5950450" y="3653600"/>
                <a:ext cx="4257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19" extrusionOk="0">
                    <a:moveTo>
                      <a:pt x="31" y="1"/>
                    </a:moveTo>
                    <a:cubicBezTo>
                      <a:pt x="19" y="69"/>
                      <a:pt x="11" y="136"/>
                      <a:pt x="1" y="204"/>
                    </a:cubicBezTo>
                    <a:lnTo>
                      <a:pt x="1681" y="419"/>
                    </a:lnTo>
                    <a:cubicBezTo>
                      <a:pt x="1688" y="366"/>
                      <a:pt x="1694" y="315"/>
                      <a:pt x="1703" y="264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7"/>
              <p:cNvSpPr/>
              <p:nvPr/>
            </p:nvSpPr>
            <p:spPr>
              <a:xfrm>
                <a:off x="5991150" y="3562300"/>
                <a:ext cx="3495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46" extrusionOk="0">
                    <a:moveTo>
                      <a:pt x="134" y="0"/>
                    </a:moveTo>
                    <a:cubicBezTo>
                      <a:pt x="89" y="50"/>
                      <a:pt x="45" y="103"/>
                      <a:pt x="0" y="154"/>
                    </a:cubicBezTo>
                    <a:lnTo>
                      <a:pt x="1295" y="1246"/>
                    </a:lnTo>
                    <a:cubicBezTo>
                      <a:pt x="1329" y="1205"/>
                      <a:pt x="1363" y="1165"/>
                      <a:pt x="1398" y="1127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7"/>
              <p:cNvSpPr/>
              <p:nvPr/>
            </p:nvSpPr>
            <p:spPr>
              <a:xfrm>
                <a:off x="5976100" y="3582500"/>
                <a:ext cx="3802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069" extrusionOk="0">
                    <a:moveTo>
                      <a:pt x="112" y="0"/>
                    </a:moveTo>
                    <a:cubicBezTo>
                      <a:pt x="74" y="58"/>
                      <a:pt x="37" y="116"/>
                      <a:pt x="1" y="174"/>
                    </a:cubicBezTo>
                    <a:lnTo>
                      <a:pt x="1437" y="1069"/>
                    </a:lnTo>
                    <a:cubicBezTo>
                      <a:pt x="1465" y="1024"/>
                      <a:pt x="1493" y="981"/>
                      <a:pt x="1521" y="938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5964125" y="3604800"/>
                <a:ext cx="4037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870" extrusionOk="0">
                    <a:moveTo>
                      <a:pt x="87" y="0"/>
                    </a:moveTo>
                    <a:cubicBezTo>
                      <a:pt x="57" y="61"/>
                      <a:pt x="29" y="124"/>
                      <a:pt x="1" y="187"/>
                    </a:cubicBezTo>
                    <a:lnTo>
                      <a:pt x="1550" y="869"/>
                    </a:lnTo>
                    <a:cubicBezTo>
                      <a:pt x="1570" y="821"/>
                      <a:pt x="1593" y="773"/>
                      <a:pt x="1615" y="727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6" name="Google Shape;236;p27"/>
            <p:cNvSpPr/>
            <p:nvPr/>
          </p:nvSpPr>
          <p:spPr>
            <a:xfrm flipH="1">
              <a:off x="-66620" y="4008422"/>
              <a:ext cx="136200" cy="1362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 flipH="1">
              <a:off x="1192968" y="5070496"/>
              <a:ext cx="96300" cy="960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38" name="Google Shape;238;p27"/>
            <p:cNvCxnSpPr>
              <a:stCxn id="237" idx="7"/>
              <a:endCxn id="236" idx="3"/>
            </p:cNvCxnSpPr>
            <p:nvPr/>
          </p:nvCxnSpPr>
          <p:spPr>
            <a:xfrm rot="10800000">
              <a:off x="49671" y="4124555"/>
              <a:ext cx="1157400" cy="960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27"/>
            <p:cNvCxnSpPr>
              <a:stCxn id="236" idx="4"/>
            </p:cNvCxnSpPr>
            <p:nvPr/>
          </p:nvCxnSpPr>
          <p:spPr>
            <a:xfrm flipH="1">
              <a:off x="-478220" y="4144622"/>
              <a:ext cx="479700" cy="1977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27"/>
            <p:cNvCxnSpPr>
              <a:stCxn id="237" idx="4"/>
            </p:cNvCxnSpPr>
            <p:nvPr/>
          </p:nvCxnSpPr>
          <p:spPr>
            <a:xfrm flipH="1">
              <a:off x="999318" y="5166496"/>
              <a:ext cx="241800" cy="917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27"/>
            <p:cNvCxnSpPr>
              <a:stCxn id="236" idx="6"/>
            </p:cNvCxnSpPr>
            <p:nvPr/>
          </p:nvCxnSpPr>
          <p:spPr>
            <a:xfrm rot="10800000">
              <a:off x="-822020" y="4076522"/>
              <a:ext cx="755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>
            <a:spLocks noGrp="1"/>
          </p:cNvSpPr>
          <p:nvPr>
            <p:ph type="title" hasCustomPrompt="1"/>
          </p:nvPr>
        </p:nvSpPr>
        <p:spPr>
          <a:xfrm>
            <a:off x="715100" y="646025"/>
            <a:ext cx="6576000" cy="15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000">
                <a:latin typeface="Kantumruy Pro SemiBold"/>
                <a:ea typeface="Kantumruy Pro SemiBold"/>
                <a:cs typeface="Kantumruy Pro SemiBold"/>
                <a:sym typeface="Kantumruy Pr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1"/>
          </p:nvPr>
        </p:nvSpPr>
        <p:spPr>
          <a:xfrm>
            <a:off x="715100" y="2198650"/>
            <a:ext cx="65760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569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Kantumruy Pro"/>
              <a:buNone/>
              <a:defRPr sz="3000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84200"/>
            <a:ext cx="7713900" cy="34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●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○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tumruy Pro Medium"/>
              <a:buChar char="■"/>
              <a:defRPr>
                <a:solidFill>
                  <a:schemeClr val="dk1"/>
                </a:solidFill>
                <a:latin typeface="Kantumruy Pro Medium"/>
                <a:ea typeface="Kantumruy Pro Medium"/>
                <a:cs typeface="Kantumruy Pro Medium"/>
                <a:sym typeface="Kantumruy Pr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9" r:id="rId4"/>
    <p:sldLayoutId id="2147483660" r:id="rId5"/>
    <p:sldLayoutId id="2147483672" r:id="rId6"/>
    <p:sldLayoutId id="2147483673" r:id="rId7"/>
    <p:sldLayoutId id="214748367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6"/>
          <p:cNvSpPr txBox="1">
            <a:spLocks noGrp="1"/>
          </p:cNvSpPr>
          <p:nvPr>
            <p:ph type="subTitle" idx="1"/>
          </p:nvPr>
        </p:nvSpPr>
        <p:spPr>
          <a:xfrm>
            <a:off x="1367212" y="1416303"/>
            <a:ext cx="6433825" cy="19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2" name="Google Shape;522;p36"/>
          <p:cNvGrpSpPr/>
          <p:nvPr/>
        </p:nvGrpSpPr>
        <p:grpSpPr>
          <a:xfrm>
            <a:off x="6455172" y="2767128"/>
            <a:ext cx="2843422" cy="2409073"/>
            <a:chOff x="6455172" y="2767128"/>
            <a:chExt cx="2843422" cy="2409073"/>
          </a:xfrm>
        </p:grpSpPr>
        <p:grpSp>
          <p:nvGrpSpPr>
            <p:cNvPr id="523" name="Google Shape;523;p36"/>
            <p:cNvGrpSpPr/>
            <p:nvPr/>
          </p:nvGrpSpPr>
          <p:grpSpPr>
            <a:xfrm>
              <a:off x="6455172" y="3429900"/>
              <a:ext cx="1560567" cy="1561202"/>
              <a:chOff x="6644550" y="3312875"/>
              <a:chExt cx="737125" cy="737425"/>
            </a:xfrm>
          </p:grpSpPr>
          <p:sp>
            <p:nvSpPr>
              <p:cNvPr id="524" name="Google Shape;524;p36"/>
              <p:cNvSpPr/>
              <p:nvPr/>
            </p:nvSpPr>
            <p:spPr>
              <a:xfrm>
                <a:off x="6766750" y="3435950"/>
                <a:ext cx="491800" cy="491800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9672" extrusionOk="0">
                    <a:moveTo>
                      <a:pt x="9835" y="3807"/>
                    </a:moveTo>
                    <a:cubicBezTo>
                      <a:pt x="13161" y="3807"/>
                      <a:pt x="15866" y="6511"/>
                      <a:pt x="15866" y="9837"/>
                    </a:cubicBezTo>
                    <a:cubicBezTo>
                      <a:pt x="15866" y="13161"/>
                      <a:pt x="13161" y="15865"/>
                      <a:pt x="9835" y="15865"/>
                    </a:cubicBezTo>
                    <a:cubicBezTo>
                      <a:pt x="6511" y="15865"/>
                      <a:pt x="3805" y="13161"/>
                      <a:pt x="3805" y="9837"/>
                    </a:cubicBezTo>
                    <a:cubicBezTo>
                      <a:pt x="3805" y="6511"/>
                      <a:pt x="6511" y="3807"/>
                      <a:pt x="9835" y="3807"/>
                    </a:cubicBezTo>
                    <a:close/>
                    <a:moveTo>
                      <a:pt x="9835" y="3354"/>
                    </a:moveTo>
                    <a:cubicBezTo>
                      <a:pt x="6262" y="3354"/>
                      <a:pt x="3353" y="6262"/>
                      <a:pt x="3353" y="9837"/>
                    </a:cubicBezTo>
                    <a:cubicBezTo>
                      <a:pt x="3353" y="13410"/>
                      <a:pt x="6262" y="16318"/>
                      <a:pt x="9835" y="16318"/>
                    </a:cubicBezTo>
                    <a:cubicBezTo>
                      <a:pt x="13411" y="16318"/>
                      <a:pt x="16318" y="13410"/>
                      <a:pt x="16318" y="9837"/>
                    </a:cubicBezTo>
                    <a:cubicBezTo>
                      <a:pt x="16318" y="6262"/>
                      <a:pt x="13411" y="3354"/>
                      <a:pt x="9835" y="3354"/>
                    </a:cubicBezTo>
                    <a:close/>
                    <a:moveTo>
                      <a:pt x="9835" y="453"/>
                    </a:moveTo>
                    <a:cubicBezTo>
                      <a:pt x="9976" y="453"/>
                      <a:pt x="10123" y="456"/>
                      <a:pt x="10286" y="466"/>
                    </a:cubicBezTo>
                    <a:lnTo>
                      <a:pt x="10153" y="2323"/>
                    </a:lnTo>
                    <a:lnTo>
                      <a:pt x="10379" y="2338"/>
                    </a:lnTo>
                    <a:cubicBezTo>
                      <a:pt x="11512" y="2421"/>
                      <a:pt x="12588" y="2750"/>
                      <a:pt x="13572" y="3316"/>
                    </a:cubicBezTo>
                    <a:lnTo>
                      <a:pt x="13769" y="3429"/>
                    </a:lnTo>
                    <a:lnTo>
                      <a:pt x="14696" y="1816"/>
                    </a:lnTo>
                    <a:cubicBezTo>
                      <a:pt x="16183" y="2718"/>
                      <a:pt x="17377" y="3999"/>
                      <a:pt x="18173" y="5537"/>
                    </a:cubicBezTo>
                    <a:lnTo>
                      <a:pt x="16500" y="6351"/>
                    </a:lnTo>
                    <a:lnTo>
                      <a:pt x="16599" y="6554"/>
                    </a:lnTo>
                    <a:cubicBezTo>
                      <a:pt x="17096" y="7572"/>
                      <a:pt x="17349" y="8666"/>
                      <a:pt x="17354" y="9806"/>
                    </a:cubicBezTo>
                    <a:lnTo>
                      <a:pt x="17354" y="10030"/>
                    </a:lnTo>
                    <a:lnTo>
                      <a:pt x="19218" y="10030"/>
                    </a:lnTo>
                    <a:cubicBezTo>
                      <a:pt x="19181" y="11778"/>
                      <a:pt x="18664" y="13463"/>
                      <a:pt x="17713" y="14929"/>
                    </a:cubicBezTo>
                    <a:lnTo>
                      <a:pt x="16176" y="13880"/>
                    </a:lnTo>
                    <a:lnTo>
                      <a:pt x="16049" y="14066"/>
                    </a:lnTo>
                    <a:cubicBezTo>
                      <a:pt x="15416" y="14993"/>
                      <a:pt x="14567" y="15779"/>
                      <a:pt x="13596" y="16344"/>
                    </a:cubicBezTo>
                    <a:lnTo>
                      <a:pt x="13401" y="16457"/>
                    </a:lnTo>
                    <a:lnTo>
                      <a:pt x="14332" y="18068"/>
                    </a:lnTo>
                    <a:cubicBezTo>
                      <a:pt x="12956" y="18823"/>
                      <a:pt x="11407" y="19219"/>
                      <a:pt x="9835" y="19219"/>
                    </a:cubicBezTo>
                    <a:cubicBezTo>
                      <a:pt x="9688" y="19219"/>
                      <a:pt x="9536" y="19216"/>
                      <a:pt x="9370" y="19206"/>
                    </a:cubicBezTo>
                    <a:lnTo>
                      <a:pt x="9368" y="19206"/>
                    </a:lnTo>
                    <a:lnTo>
                      <a:pt x="9503" y="17351"/>
                    </a:lnTo>
                    <a:lnTo>
                      <a:pt x="9279" y="17334"/>
                    </a:lnTo>
                    <a:cubicBezTo>
                      <a:pt x="8144" y="17250"/>
                      <a:pt x="7070" y="16919"/>
                      <a:pt x="6087" y="16351"/>
                    </a:cubicBezTo>
                    <a:lnTo>
                      <a:pt x="5890" y="16237"/>
                    </a:lnTo>
                    <a:lnTo>
                      <a:pt x="4960" y="17850"/>
                    </a:lnTo>
                    <a:cubicBezTo>
                      <a:pt x="3475" y="16944"/>
                      <a:pt x="2282" y="15662"/>
                      <a:pt x="1489" y="14122"/>
                    </a:cubicBezTo>
                    <a:lnTo>
                      <a:pt x="3164" y="13311"/>
                    </a:lnTo>
                    <a:lnTo>
                      <a:pt x="3065" y="13108"/>
                    </a:lnTo>
                    <a:cubicBezTo>
                      <a:pt x="2570" y="12087"/>
                      <a:pt x="2318" y="10993"/>
                      <a:pt x="2315" y="9852"/>
                    </a:cubicBezTo>
                    <a:lnTo>
                      <a:pt x="2315" y="9627"/>
                    </a:lnTo>
                    <a:lnTo>
                      <a:pt x="453" y="9627"/>
                    </a:lnTo>
                    <a:cubicBezTo>
                      <a:pt x="493" y="7889"/>
                      <a:pt x="1007" y="6216"/>
                      <a:pt x="1948" y="4757"/>
                    </a:cubicBezTo>
                    <a:lnTo>
                      <a:pt x="3488" y="5804"/>
                    </a:lnTo>
                    <a:lnTo>
                      <a:pt x="3615" y="5618"/>
                    </a:lnTo>
                    <a:cubicBezTo>
                      <a:pt x="4245" y="4691"/>
                      <a:pt x="5092" y="3901"/>
                      <a:pt x="6064" y="3336"/>
                    </a:cubicBezTo>
                    <a:lnTo>
                      <a:pt x="6259" y="3222"/>
                    </a:lnTo>
                    <a:lnTo>
                      <a:pt x="5324" y="1613"/>
                    </a:lnTo>
                    <a:cubicBezTo>
                      <a:pt x="6703" y="853"/>
                      <a:pt x="8258" y="453"/>
                      <a:pt x="9835" y="453"/>
                    </a:cubicBezTo>
                    <a:close/>
                    <a:moveTo>
                      <a:pt x="9835" y="0"/>
                    </a:moveTo>
                    <a:cubicBezTo>
                      <a:pt x="8104" y="0"/>
                      <a:pt x="6397" y="461"/>
                      <a:pt x="4901" y="1334"/>
                    </a:cubicBezTo>
                    <a:lnTo>
                      <a:pt x="4704" y="1448"/>
                    </a:lnTo>
                    <a:lnTo>
                      <a:pt x="5642" y="3062"/>
                    </a:lnTo>
                    <a:cubicBezTo>
                      <a:pt x="4759" y="3610"/>
                      <a:pt x="3980" y="4336"/>
                      <a:pt x="3371" y="5176"/>
                    </a:cubicBezTo>
                    <a:lnTo>
                      <a:pt x="1828" y="4127"/>
                    </a:lnTo>
                    <a:lnTo>
                      <a:pt x="1701" y="4314"/>
                    </a:lnTo>
                    <a:cubicBezTo>
                      <a:pt x="589" y="5948"/>
                      <a:pt x="1" y="7858"/>
                      <a:pt x="1" y="9852"/>
                    </a:cubicBezTo>
                    <a:lnTo>
                      <a:pt x="1" y="10078"/>
                    </a:lnTo>
                    <a:lnTo>
                      <a:pt x="1867" y="10078"/>
                    </a:lnTo>
                    <a:cubicBezTo>
                      <a:pt x="1899" y="11131"/>
                      <a:pt x="2132" y="12145"/>
                      <a:pt x="2563" y="13100"/>
                    </a:cubicBezTo>
                    <a:lnTo>
                      <a:pt x="883" y="13913"/>
                    </a:lnTo>
                    <a:lnTo>
                      <a:pt x="982" y="14117"/>
                    </a:lnTo>
                    <a:cubicBezTo>
                      <a:pt x="1844" y="15897"/>
                      <a:pt x="3211" y="17362"/>
                      <a:pt x="4929" y="18357"/>
                    </a:cubicBezTo>
                    <a:lnTo>
                      <a:pt x="5125" y="18469"/>
                    </a:lnTo>
                    <a:lnTo>
                      <a:pt x="6057" y="16853"/>
                    </a:lnTo>
                    <a:cubicBezTo>
                      <a:pt x="6981" y="17352"/>
                      <a:pt x="7975" y="17658"/>
                      <a:pt x="9021" y="17765"/>
                    </a:cubicBezTo>
                    <a:lnTo>
                      <a:pt x="8884" y="19626"/>
                    </a:lnTo>
                    <a:lnTo>
                      <a:pt x="9110" y="19642"/>
                    </a:lnTo>
                    <a:cubicBezTo>
                      <a:pt x="9384" y="19664"/>
                      <a:pt x="9614" y="19672"/>
                      <a:pt x="9835" y="19672"/>
                    </a:cubicBezTo>
                    <a:cubicBezTo>
                      <a:pt x="11562" y="19672"/>
                      <a:pt x="13264" y="19214"/>
                      <a:pt x="14755" y="18347"/>
                    </a:cubicBezTo>
                    <a:lnTo>
                      <a:pt x="14952" y="18234"/>
                    </a:lnTo>
                    <a:lnTo>
                      <a:pt x="14015" y="16619"/>
                    </a:lnTo>
                    <a:cubicBezTo>
                      <a:pt x="14901" y="16070"/>
                      <a:pt x="15680" y="15347"/>
                      <a:pt x="16292" y="14506"/>
                    </a:cubicBezTo>
                    <a:lnTo>
                      <a:pt x="17833" y="15558"/>
                    </a:lnTo>
                    <a:lnTo>
                      <a:pt x="17960" y="15371"/>
                    </a:lnTo>
                    <a:cubicBezTo>
                      <a:pt x="19079" y="13734"/>
                      <a:pt x="19672" y="11819"/>
                      <a:pt x="19672" y="9835"/>
                    </a:cubicBezTo>
                    <a:lnTo>
                      <a:pt x="19670" y="9578"/>
                    </a:lnTo>
                    <a:lnTo>
                      <a:pt x="17802" y="9578"/>
                    </a:lnTo>
                    <a:cubicBezTo>
                      <a:pt x="17769" y="8527"/>
                      <a:pt x="17534" y="7514"/>
                      <a:pt x="17103" y="6561"/>
                    </a:cubicBezTo>
                    <a:lnTo>
                      <a:pt x="18781" y="5745"/>
                    </a:lnTo>
                    <a:lnTo>
                      <a:pt x="18682" y="5540"/>
                    </a:lnTo>
                    <a:cubicBezTo>
                      <a:pt x="17815" y="3762"/>
                      <a:pt x="16449" y="2299"/>
                      <a:pt x="14727" y="1309"/>
                    </a:cubicBezTo>
                    <a:lnTo>
                      <a:pt x="14531" y="1195"/>
                    </a:lnTo>
                    <a:lnTo>
                      <a:pt x="13601" y="2814"/>
                    </a:lnTo>
                    <a:cubicBezTo>
                      <a:pt x="12677" y="2315"/>
                      <a:pt x="11682" y="2011"/>
                      <a:pt x="10637" y="1907"/>
                    </a:cubicBezTo>
                    <a:lnTo>
                      <a:pt x="10769" y="45"/>
                    </a:lnTo>
                    <a:lnTo>
                      <a:pt x="10544" y="29"/>
                    </a:lnTo>
                    <a:cubicBezTo>
                      <a:pt x="10275" y="10"/>
                      <a:pt x="10050" y="0"/>
                      <a:pt x="98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7230275" y="3518500"/>
                <a:ext cx="95075" cy="187625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7505" extrusionOk="0">
                    <a:moveTo>
                      <a:pt x="1655" y="622"/>
                    </a:moveTo>
                    <a:cubicBezTo>
                      <a:pt x="2770" y="2575"/>
                      <a:pt x="3305" y="4780"/>
                      <a:pt x="3214" y="7026"/>
                    </a:cubicBezTo>
                    <a:lnTo>
                      <a:pt x="2013" y="6955"/>
                    </a:lnTo>
                    <a:lnTo>
                      <a:pt x="2015" y="6955"/>
                    </a:lnTo>
                    <a:cubicBezTo>
                      <a:pt x="2089" y="4952"/>
                      <a:pt x="1610" y="2986"/>
                      <a:pt x="620" y="1237"/>
                    </a:cubicBezTo>
                    <a:lnTo>
                      <a:pt x="1655" y="622"/>
                    </a:lnTo>
                    <a:close/>
                    <a:moveTo>
                      <a:pt x="1813" y="1"/>
                    </a:moveTo>
                    <a:lnTo>
                      <a:pt x="1" y="1080"/>
                    </a:lnTo>
                    <a:lnTo>
                      <a:pt x="117" y="1273"/>
                    </a:lnTo>
                    <a:cubicBezTo>
                      <a:pt x="1177" y="3057"/>
                      <a:pt x="1673" y="5091"/>
                      <a:pt x="1551" y="7153"/>
                    </a:cubicBezTo>
                    <a:lnTo>
                      <a:pt x="1539" y="7379"/>
                    </a:lnTo>
                    <a:lnTo>
                      <a:pt x="3640" y="7505"/>
                    </a:lnTo>
                    <a:lnTo>
                      <a:pt x="3654" y="7278"/>
                    </a:lnTo>
                    <a:cubicBezTo>
                      <a:pt x="3802" y="4789"/>
                      <a:pt x="3206" y="2340"/>
                      <a:pt x="1929" y="196"/>
                    </a:cubicBezTo>
                    <a:lnTo>
                      <a:pt x="18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7002700" y="3372300"/>
                <a:ext cx="185350" cy="98450"/>
              </a:xfrm>
              <a:custGeom>
                <a:avLst/>
                <a:gdLst/>
                <a:ahLst/>
                <a:cxnLst/>
                <a:rect l="l" t="t" r="r" b="b"/>
                <a:pathLst>
                  <a:path w="7414" h="3938" extrusionOk="0">
                    <a:moveTo>
                      <a:pt x="459" y="453"/>
                    </a:moveTo>
                    <a:lnTo>
                      <a:pt x="459" y="453"/>
                    </a:lnTo>
                    <a:cubicBezTo>
                      <a:pt x="2479" y="463"/>
                      <a:pt x="4475" y="992"/>
                      <a:pt x="6244" y="1986"/>
                    </a:cubicBezTo>
                    <a:cubicBezTo>
                      <a:pt x="6428" y="2091"/>
                      <a:pt x="6609" y="2198"/>
                      <a:pt x="6786" y="2310"/>
                    </a:cubicBezTo>
                    <a:lnTo>
                      <a:pt x="6125" y="3313"/>
                    </a:lnTo>
                    <a:cubicBezTo>
                      <a:pt x="5958" y="3206"/>
                      <a:pt x="5806" y="3113"/>
                      <a:pt x="5658" y="3031"/>
                    </a:cubicBezTo>
                    <a:cubicBezTo>
                      <a:pt x="4075" y="2142"/>
                      <a:pt x="2289" y="1669"/>
                      <a:pt x="477" y="1658"/>
                    </a:cubicBezTo>
                    <a:lnTo>
                      <a:pt x="459" y="453"/>
                    </a:lnTo>
                    <a:close/>
                    <a:moveTo>
                      <a:pt x="419" y="1"/>
                    </a:moveTo>
                    <a:cubicBezTo>
                      <a:pt x="354" y="1"/>
                      <a:pt x="290" y="1"/>
                      <a:pt x="226" y="2"/>
                    </a:cubicBezTo>
                    <a:lnTo>
                      <a:pt x="1" y="6"/>
                    </a:lnTo>
                    <a:lnTo>
                      <a:pt x="31" y="2115"/>
                    </a:lnTo>
                    <a:lnTo>
                      <a:pt x="257" y="2112"/>
                    </a:lnTo>
                    <a:cubicBezTo>
                      <a:pt x="313" y="2111"/>
                      <a:pt x="368" y="2111"/>
                      <a:pt x="424" y="2111"/>
                    </a:cubicBezTo>
                    <a:cubicBezTo>
                      <a:pt x="2177" y="2111"/>
                      <a:pt x="3907" y="2565"/>
                      <a:pt x="5435" y="3425"/>
                    </a:cubicBezTo>
                    <a:cubicBezTo>
                      <a:pt x="5628" y="3533"/>
                      <a:pt x="5828" y="3657"/>
                      <a:pt x="6066" y="3814"/>
                    </a:cubicBezTo>
                    <a:lnTo>
                      <a:pt x="6254" y="3938"/>
                    </a:lnTo>
                    <a:lnTo>
                      <a:pt x="7414" y="2181"/>
                    </a:lnTo>
                    <a:lnTo>
                      <a:pt x="7225" y="2056"/>
                    </a:lnTo>
                    <a:cubicBezTo>
                      <a:pt x="6979" y="1894"/>
                      <a:pt x="6725" y="1739"/>
                      <a:pt x="6466" y="1592"/>
                    </a:cubicBezTo>
                    <a:cubicBezTo>
                      <a:pt x="4617" y="553"/>
                      <a:pt x="2533" y="1"/>
                      <a:pt x="4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7" name="Google Shape;527;p36"/>
              <p:cNvSpPr/>
              <p:nvPr/>
            </p:nvSpPr>
            <p:spPr>
              <a:xfrm>
                <a:off x="7121650" y="3802825"/>
                <a:ext cx="163875" cy="158850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6354" extrusionOk="0">
                    <a:moveTo>
                      <a:pt x="4894" y="589"/>
                    </a:moveTo>
                    <a:lnTo>
                      <a:pt x="5938" y="1176"/>
                    </a:lnTo>
                    <a:cubicBezTo>
                      <a:pt x="4797" y="3132"/>
                      <a:pt x="3145" y="4706"/>
                      <a:pt x="1139" y="5745"/>
                    </a:cubicBezTo>
                    <a:lnTo>
                      <a:pt x="606" y="4668"/>
                    </a:lnTo>
                    <a:cubicBezTo>
                      <a:pt x="2398" y="3736"/>
                      <a:pt x="3875" y="2330"/>
                      <a:pt x="4894" y="589"/>
                    </a:cubicBezTo>
                    <a:close/>
                    <a:moveTo>
                      <a:pt x="4708" y="1"/>
                    </a:moveTo>
                    <a:lnTo>
                      <a:pt x="4597" y="199"/>
                    </a:lnTo>
                    <a:cubicBezTo>
                      <a:pt x="3581" y="2007"/>
                      <a:pt x="2061" y="3447"/>
                      <a:pt x="204" y="4364"/>
                    </a:cubicBezTo>
                    <a:lnTo>
                      <a:pt x="1" y="4465"/>
                    </a:lnTo>
                    <a:lnTo>
                      <a:pt x="936" y="6353"/>
                    </a:lnTo>
                    <a:lnTo>
                      <a:pt x="1139" y="6252"/>
                    </a:lnTo>
                    <a:cubicBezTo>
                      <a:pt x="3373" y="5147"/>
                      <a:pt x="5203" y="3409"/>
                      <a:pt x="6431" y="1228"/>
                    </a:cubicBezTo>
                    <a:lnTo>
                      <a:pt x="6555" y="1004"/>
                    </a:lnTo>
                    <a:lnTo>
                      <a:pt x="4921" y="83"/>
                    </a:lnTo>
                    <a:lnTo>
                      <a:pt x="47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8" name="Google Shape;528;p36"/>
              <p:cNvSpPr/>
              <p:nvPr/>
            </p:nvSpPr>
            <p:spPr>
              <a:xfrm>
                <a:off x="6836800" y="3892700"/>
                <a:ext cx="185225" cy="98700"/>
              </a:xfrm>
              <a:custGeom>
                <a:avLst/>
                <a:gdLst/>
                <a:ahLst/>
                <a:cxnLst/>
                <a:rect l="l" t="t" r="r" b="b"/>
                <a:pathLst>
                  <a:path w="7409" h="3948" extrusionOk="0">
                    <a:moveTo>
                      <a:pt x="1291" y="627"/>
                    </a:moveTo>
                    <a:cubicBezTo>
                      <a:pt x="1463" y="738"/>
                      <a:pt x="1620" y="832"/>
                      <a:pt x="1773" y="919"/>
                    </a:cubicBezTo>
                    <a:cubicBezTo>
                      <a:pt x="3349" y="1805"/>
                      <a:pt x="5130" y="2277"/>
                      <a:pt x="6936" y="2291"/>
                    </a:cubicBezTo>
                    <a:lnTo>
                      <a:pt x="6951" y="3495"/>
                    </a:lnTo>
                    <a:cubicBezTo>
                      <a:pt x="4939" y="3482"/>
                      <a:pt x="2951" y="2955"/>
                      <a:pt x="1187" y="1962"/>
                    </a:cubicBezTo>
                    <a:cubicBezTo>
                      <a:pt x="998" y="1856"/>
                      <a:pt x="810" y="1744"/>
                      <a:pt x="628" y="1628"/>
                    </a:cubicBezTo>
                    <a:lnTo>
                      <a:pt x="627" y="1628"/>
                    </a:lnTo>
                    <a:lnTo>
                      <a:pt x="1291" y="627"/>
                    </a:lnTo>
                    <a:close/>
                    <a:moveTo>
                      <a:pt x="1162" y="1"/>
                    </a:moveTo>
                    <a:lnTo>
                      <a:pt x="1" y="1757"/>
                    </a:lnTo>
                    <a:lnTo>
                      <a:pt x="189" y="1881"/>
                    </a:lnTo>
                    <a:cubicBezTo>
                      <a:pt x="440" y="2048"/>
                      <a:pt x="701" y="2208"/>
                      <a:pt x="965" y="2357"/>
                    </a:cubicBezTo>
                    <a:cubicBezTo>
                      <a:pt x="2819" y="3399"/>
                      <a:pt x="4911" y="3948"/>
                      <a:pt x="7027" y="3948"/>
                    </a:cubicBezTo>
                    <a:cubicBezTo>
                      <a:pt x="7078" y="3948"/>
                      <a:pt x="7131" y="3948"/>
                      <a:pt x="7184" y="3946"/>
                    </a:cubicBezTo>
                    <a:lnTo>
                      <a:pt x="7408" y="3944"/>
                    </a:lnTo>
                    <a:lnTo>
                      <a:pt x="7382" y="1835"/>
                    </a:lnTo>
                    <a:lnTo>
                      <a:pt x="7156" y="1838"/>
                    </a:lnTo>
                    <a:cubicBezTo>
                      <a:pt x="7103" y="1839"/>
                      <a:pt x="7051" y="1839"/>
                      <a:pt x="6999" y="1839"/>
                    </a:cubicBezTo>
                    <a:cubicBezTo>
                      <a:pt x="5247" y="1839"/>
                      <a:pt x="3522" y="1383"/>
                      <a:pt x="1996" y="525"/>
                    </a:cubicBezTo>
                    <a:cubicBezTo>
                      <a:pt x="1796" y="412"/>
                      <a:pt x="1591" y="287"/>
                      <a:pt x="1350" y="126"/>
                    </a:cubicBezTo>
                    <a:lnTo>
                      <a:pt x="116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9" name="Google Shape;529;p36"/>
              <p:cNvSpPr/>
              <p:nvPr/>
            </p:nvSpPr>
            <p:spPr>
              <a:xfrm>
                <a:off x="6699875" y="3657075"/>
                <a:ext cx="94875" cy="187700"/>
              </a:xfrm>
              <a:custGeom>
                <a:avLst/>
                <a:gdLst/>
                <a:ahLst/>
                <a:cxnLst/>
                <a:rect l="l" t="t" r="r" b="b"/>
                <a:pathLst>
                  <a:path w="3795" h="7508" extrusionOk="0">
                    <a:moveTo>
                      <a:pt x="592" y="480"/>
                    </a:moveTo>
                    <a:lnTo>
                      <a:pt x="1792" y="553"/>
                    </a:lnTo>
                    <a:cubicBezTo>
                      <a:pt x="1712" y="2555"/>
                      <a:pt x="2188" y="4522"/>
                      <a:pt x="3176" y="6272"/>
                    </a:cubicBezTo>
                    <a:lnTo>
                      <a:pt x="2140" y="6887"/>
                    </a:lnTo>
                    <a:cubicBezTo>
                      <a:pt x="1030" y="4931"/>
                      <a:pt x="497" y="2725"/>
                      <a:pt x="592" y="480"/>
                    </a:cubicBezTo>
                    <a:close/>
                    <a:moveTo>
                      <a:pt x="166" y="1"/>
                    </a:moveTo>
                    <a:lnTo>
                      <a:pt x="153" y="225"/>
                    </a:lnTo>
                    <a:cubicBezTo>
                      <a:pt x="1" y="2715"/>
                      <a:pt x="592" y="5165"/>
                      <a:pt x="1864" y="7313"/>
                    </a:cubicBezTo>
                    <a:lnTo>
                      <a:pt x="1980" y="7508"/>
                    </a:lnTo>
                    <a:lnTo>
                      <a:pt x="3794" y="6432"/>
                    </a:lnTo>
                    <a:lnTo>
                      <a:pt x="3678" y="6237"/>
                    </a:lnTo>
                    <a:cubicBezTo>
                      <a:pt x="2623" y="4451"/>
                      <a:pt x="2130" y="2418"/>
                      <a:pt x="2254" y="354"/>
                    </a:cubicBezTo>
                    <a:lnTo>
                      <a:pt x="2268" y="130"/>
                    </a:lnTo>
                    <a:lnTo>
                      <a:pt x="16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0" name="Google Shape;530;p36"/>
              <p:cNvSpPr/>
              <p:nvPr/>
            </p:nvSpPr>
            <p:spPr>
              <a:xfrm>
                <a:off x="6739900" y="3402250"/>
                <a:ext cx="163300" cy="158825"/>
              </a:xfrm>
              <a:custGeom>
                <a:avLst/>
                <a:gdLst/>
                <a:ahLst/>
                <a:cxnLst/>
                <a:rect l="l" t="t" r="r" b="b"/>
                <a:pathLst>
                  <a:path w="6532" h="6353" extrusionOk="0">
                    <a:moveTo>
                      <a:pt x="5391" y="610"/>
                    </a:moveTo>
                    <a:lnTo>
                      <a:pt x="5927" y="1687"/>
                    </a:lnTo>
                    <a:cubicBezTo>
                      <a:pt x="4147" y="2616"/>
                      <a:pt x="2680" y="4012"/>
                      <a:pt x="1663" y="5743"/>
                    </a:cubicBezTo>
                    <a:lnTo>
                      <a:pt x="619" y="5157"/>
                    </a:lnTo>
                    <a:cubicBezTo>
                      <a:pt x="1755" y="3212"/>
                      <a:pt x="3399" y="1648"/>
                      <a:pt x="5391" y="610"/>
                    </a:cubicBezTo>
                    <a:close/>
                    <a:moveTo>
                      <a:pt x="5593" y="0"/>
                    </a:moveTo>
                    <a:lnTo>
                      <a:pt x="5391" y="101"/>
                    </a:lnTo>
                    <a:cubicBezTo>
                      <a:pt x="3164" y="1208"/>
                      <a:pt x="1341" y="2943"/>
                      <a:pt x="111" y="5130"/>
                    </a:cubicBezTo>
                    <a:lnTo>
                      <a:pt x="1" y="5327"/>
                    </a:lnTo>
                    <a:lnTo>
                      <a:pt x="1636" y="6247"/>
                    </a:lnTo>
                    <a:lnTo>
                      <a:pt x="1844" y="6353"/>
                    </a:lnTo>
                    <a:lnTo>
                      <a:pt x="1952" y="6146"/>
                    </a:lnTo>
                    <a:cubicBezTo>
                      <a:pt x="2966" y="4344"/>
                      <a:pt x="4480" y="2906"/>
                      <a:pt x="6330" y="1988"/>
                    </a:cubicBezTo>
                    <a:lnTo>
                      <a:pt x="6531" y="1889"/>
                    </a:lnTo>
                    <a:lnTo>
                      <a:pt x="559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6644550" y="3312875"/>
                <a:ext cx="737125" cy="737425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9497" extrusionOk="0">
                    <a:moveTo>
                      <a:pt x="14517" y="0"/>
                    </a:moveTo>
                    <a:cubicBezTo>
                      <a:pt x="14291" y="4"/>
                      <a:pt x="14059" y="12"/>
                      <a:pt x="13830" y="25"/>
                    </a:cubicBezTo>
                    <a:lnTo>
                      <a:pt x="13858" y="476"/>
                    </a:lnTo>
                    <a:lnTo>
                      <a:pt x="13858" y="476"/>
                    </a:lnTo>
                    <a:cubicBezTo>
                      <a:pt x="14080" y="463"/>
                      <a:pt x="14304" y="455"/>
                      <a:pt x="14522" y="453"/>
                    </a:cubicBezTo>
                    <a:lnTo>
                      <a:pt x="14517" y="0"/>
                    </a:lnTo>
                    <a:close/>
                    <a:moveTo>
                      <a:pt x="13858" y="476"/>
                    </a:moveTo>
                    <a:cubicBezTo>
                      <a:pt x="13857" y="476"/>
                      <a:pt x="13857" y="476"/>
                      <a:pt x="13856" y="476"/>
                    </a:cubicBezTo>
                    <a:lnTo>
                      <a:pt x="13858" y="476"/>
                    </a:lnTo>
                    <a:lnTo>
                      <a:pt x="13858" y="476"/>
                    </a:lnTo>
                    <a:close/>
                    <a:moveTo>
                      <a:pt x="17249" y="215"/>
                    </a:moveTo>
                    <a:lnTo>
                      <a:pt x="17173" y="659"/>
                    </a:lnTo>
                    <a:cubicBezTo>
                      <a:pt x="17392" y="697"/>
                      <a:pt x="17611" y="740"/>
                      <a:pt x="17826" y="788"/>
                    </a:cubicBezTo>
                    <a:lnTo>
                      <a:pt x="17924" y="347"/>
                    </a:lnTo>
                    <a:cubicBezTo>
                      <a:pt x="17702" y="298"/>
                      <a:pt x="17476" y="253"/>
                      <a:pt x="17249" y="215"/>
                    </a:cubicBezTo>
                    <a:close/>
                    <a:moveTo>
                      <a:pt x="11119" y="441"/>
                    </a:moveTo>
                    <a:cubicBezTo>
                      <a:pt x="10901" y="496"/>
                      <a:pt x="10678" y="559"/>
                      <a:pt x="10458" y="625"/>
                    </a:cubicBezTo>
                    <a:lnTo>
                      <a:pt x="10588" y="1058"/>
                    </a:lnTo>
                    <a:cubicBezTo>
                      <a:pt x="10801" y="993"/>
                      <a:pt x="11016" y="934"/>
                      <a:pt x="11229" y="881"/>
                    </a:cubicBezTo>
                    <a:lnTo>
                      <a:pt x="11119" y="441"/>
                    </a:lnTo>
                    <a:close/>
                    <a:moveTo>
                      <a:pt x="20535" y="1188"/>
                    </a:moveTo>
                    <a:lnTo>
                      <a:pt x="20357" y="1603"/>
                    </a:lnTo>
                    <a:cubicBezTo>
                      <a:pt x="20560" y="1690"/>
                      <a:pt x="20765" y="1783"/>
                      <a:pt x="20965" y="1880"/>
                    </a:cubicBezTo>
                    <a:lnTo>
                      <a:pt x="21162" y="1472"/>
                    </a:lnTo>
                    <a:cubicBezTo>
                      <a:pt x="20957" y="1373"/>
                      <a:pt x="20745" y="1277"/>
                      <a:pt x="20535" y="1188"/>
                    </a:cubicBezTo>
                    <a:close/>
                    <a:moveTo>
                      <a:pt x="7917" y="1659"/>
                    </a:moveTo>
                    <a:cubicBezTo>
                      <a:pt x="7715" y="1763"/>
                      <a:pt x="7512" y="1874"/>
                      <a:pt x="7316" y="1989"/>
                    </a:cubicBezTo>
                    <a:lnTo>
                      <a:pt x="7544" y="2379"/>
                    </a:lnTo>
                    <a:cubicBezTo>
                      <a:pt x="7733" y="2269"/>
                      <a:pt x="7930" y="2161"/>
                      <a:pt x="8125" y="2059"/>
                    </a:cubicBezTo>
                    <a:lnTo>
                      <a:pt x="7917" y="1659"/>
                    </a:lnTo>
                    <a:close/>
                    <a:moveTo>
                      <a:pt x="23508" y="2896"/>
                    </a:moveTo>
                    <a:lnTo>
                      <a:pt x="23238" y="3260"/>
                    </a:lnTo>
                    <a:cubicBezTo>
                      <a:pt x="23415" y="3390"/>
                      <a:pt x="23592" y="3529"/>
                      <a:pt x="23764" y="3668"/>
                    </a:cubicBezTo>
                    <a:lnTo>
                      <a:pt x="24049" y="3318"/>
                    </a:lnTo>
                    <a:cubicBezTo>
                      <a:pt x="23873" y="3174"/>
                      <a:pt x="23691" y="3032"/>
                      <a:pt x="23508" y="2896"/>
                    </a:cubicBezTo>
                    <a:close/>
                    <a:moveTo>
                      <a:pt x="5082" y="3582"/>
                    </a:moveTo>
                    <a:cubicBezTo>
                      <a:pt x="4912" y="3729"/>
                      <a:pt x="4740" y="3884"/>
                      <a:pt x="4573" y="4043"/>
                    </a:cubicBezTo>
                    <a:lnTo>
                      <a:pt x="4884" y="4370"/>
                    </a:lnTo>
                    <a:cubicBezTo>
                      <a:pt x="5046" y="4216"/>
                      <a:pt x="5212" y="4068"/>
                      <a:pt x="5378" y="3924"/>
                    </a:cubicBezTo>
                    <a:lnTo>
                      <a:pt x="5082" y="3582"/>
                    </a:lnTo>
                    <a:close/>
                    <a:moveTo>
                      <a:pt x="26005" y="5241"/>
                    </a:moveTo>
                    <a:lnTo>
                      <a:pt x="25660" y="5533"/>
                    </a:lnTo>
                    <a:cubicBezTo>
                      <a:pt x="25802" y="5702"/>
                      <a:pt x="25943" y="5875"/>
                      <a:pt x="26078" y="6050"/>
                    </a:cubicBezTo>
                    <a:lnTo>
                      <a:pt x="26437" y="5776"/>
                    </a:lnTo>
                    <a:cubicBezTo>
                      <a:pt x="26298" y="5594"/>
                      <a:pt x="26153" y="5414"/>
                      <a:pt x="26005" y="5241"/>
                    </a:cubicBezTo>
                    <a:close/>
                    <a:moveTo>
                      <a:pt x="2764" y="6105"/>
                    </a:moveTo>
                    <a:cubicBezTo>
                      <a:pt x="2630" y="6288"/>
                      <a:pt x="2500" y="6480"/>
                      <a:pt x="2374" y="6670"/>
                    </a:cubicBezTo>
                    <a:lnTo>
                      <a:pt x="2752" y="6919"/>
                    </a:lnTo>
                    <a:cubicBezTo>
                      <a:pt x="2873" y="6733"/>
                      <a:pt x="3002" y="6549"/>
                      <a:pt x="3131" y="6371"/>
                    </a:cubicBezTo>
                    <a:lnTo>
                      <a:pt x="2764" y="6105"/>
                    </a:lnTo>
                    <a:close/>
                    <a:moveTo>
                      <a:pt x="27899" y="8097"/>
                    </a:moveTo>
                    <a:lnTo>
                      <a:pt x="27494" y="8300"/>
                    </a:lnTo>
                    <a:cubicBezTo>
                      <a:pt x="27595" y="8499"/>
                      <a:pt x="27691" y="8700"/>
                      <a:pt x="27781" y="8900"/>
                    </a:cubicBezTo>
                    <a:lnTo>
                      <a:pt x="28194" y="8715"/>
                    </a:lnTo>
                    <a:cubicBezTo>
                      <a:pt x="28100" y="8507"/>
                      <a:pt x="28001" y="8300"/>
                      <a:pt x="27899" y="8097"/>
                    </a:cubicBezTo>
                    <a:close/>
                    <a:moveTo>
                      <a:pt x="1089" y="9095"/>
                    </a:moveTo>
                    <a:cubicBezTo>
                      <a:pt x="1001" y="9306"/>
                      <a:pt x="917" y="9521"/>
                      <a:pt x="839" y="9736"/>
                    </a:cubicBezTo>
                    <a:lnTo>
                      <a:pt x="1264" y="9890"/>
                    </a:lnTo>
                    <a:cubicBezTo>
                      <a:pt x="1340" y="9681"/>
                      <a:pt x="1421" y="9473"/>
                      <a:pt x="1507" y="9268"/>
                    </a:cubicBezTo>
                    <a:lnTo>
                      <a:pt x="1089" y="9095"/>
                    </a:lnTo>
                    <a:close/>
                    <a:moveTo>
                      <a:pt x="29078" y="11310"/>
                    </a:moveTo>
                    <a:lnTo>
                      <a:pt x="28639" y="11416"/>
                    </a:lnTo>
                    <a:cubicBezTo>
                      <a:pt x="28690" y="11631"/>
                      <a:pt x="28738" y="11851"/>
                      <a:pt x="28779" y="12067"/>
                    </a:cubicBezTo>
                    <a:lnTo>
                      <a:pt x="29224" y="11983"/>
                    </a:lnTo>
                    <a:cubicBezTo>
                      <a:pt x="29181" y="11758"/>
                      <a:pt x="29133" y="11532"/>
                      <a:pt x="29078" y="11310"/>
                    </a:cubicBezTo>
                    <a:close/>
                    <a:moveTo>
                      <a:pt x="152" y="12391"/>
                    </a:moveTo>
                    <a:cubicBezTo>
                      <a:pt x="116" y="12616"/>
                      <a:pt x="84" y="12844"/>
                      <a:pt x="58" y="13072"/>
                    </a:cubicBezTo>
                    <a:lnTo>
                      <a:pt x="507" y="13123"/>
                    </a:lnTo>
                    <a:cubicBezTo>
                      <a:pt x="532" y="12903"/>
                      <a:pt x="563" y="12680"/>
                      <a:pt x="598" y="12464"/>
                    </a:cubicBezTo>
                    <a:lnTo>
                      <a:pt x="152" y="12391"/>
                    </a:lnTo>
                    <a:close/>
                    <a:moveTo>
                      <a:pt x="29032" y="14714"/>
                    </a:moveTo>
                    <a:lnTo>
                      <a:pt x="29032" y="14760"/>
                    </a:lnTo>
                    <a:cubicBezTo>
                      <a:pt x="29032" y="14981"/>
                      <a:pt x="29027" y="15204"/>
                      <a:pt x="29017" y="15426"/>
                    </a:cubicBezTo>
                    <a:lnTo>
                      <a:pt x="29468" y="15446"/>
                    </a:lnTo>
                    <a:cubicBezTo>
                      <a:pt x="29478" y="15218"/>
                      <a:pt x="29485" y="14988"/>
                      <a:pt x="29485" y="14758"/>
                    </a:cubicBezTo>
                    <a:lnTo>
                      <a:pt x="29485" y="14714"/>
                    </a:lnTo>
                    <a:close/>
                    <a:moveTo>
                      <a:pt x="451" y="15783"/>
                    </a:moveTo>
                    <a:lnTo>
                      <a:pt x="0" y="15814"/>
                    </a:lnTo>
                    <a:cubicBezTo>
                      <a:pt x="15" y="16040"/>
                      <a:pt x="36" y="16272"/>
                      <a:pt x="63" y="16496"/>
                    </a:cubicBezTo>
                    <a:lnTo>
                      <a:pt x="512" y="16445"/>
                    </a:lnTo>
                    <a:cubicBezTo>
                      <a:pt x="487" y="16225"/>
                      <a:pt x="466" y="16002"/>
                      <a:pt x="451" y="15783"/>
                    </a:cubicBezTo>
                    <a:close/>
                    <a:moveTo>
                      <a:pt x="28650" y="18059"/>
                    </a:moveTo>
                    <a:cubicBezTo>
                      <a:pt x="28599" y="18274"/>
                      <a:pt x="28543" y="18490"/>
                      <a:pt x="28482" y="18702"/>
                    </a:cubicBezTo>
                    <a:lnTo>
                      <a:pt x="28916" y="18827"/>
                    </a:lnTo>
                    <a:cubicBezTo>
                      <a:pt x="28979" y="18608"/>
                      <a:pt x="29039" y="18385"/>
                      <a:pt x="29090" y="18162"/>
                    </a:cubicBezTo>
                    <a:lnTo>
                      <a:pt x="28650" y="18059"/>
                    </a:lnTo>
                    <a:close/>
                    <a:moveTo>
                      <a:pt x="1067" y="19044"/>
                    </a:moveTo>
                    <a:lnTo>
                      <a:pt x="636" y="19179"/>
                    </a:lnTo>
                    <a:cubicBezTo>
                      <a:pt x="704" y="19399"/>
                      <a:pt x="778" y="19619"/>
                      <a:pt x="856" y="19830"/>
                    </a:cubicBezTo>
                    <a:lnTo>
                      <a:pt x="1280" y="19675"/>
                    </a:lnTo>
                    <a:cubicBezTo>
                      <a:pt x="1206" y="19468"/>
                      <a:pt x="1133" y="19257"/>
                      <a:pt x="1067" y="19044"/>
                    </a:cubicBezTo>
                    <a:close/>
                    <a:moveTo>
                      <a:pt x="27514" y="21180"/>
                    </a:moveTo>
                    <a:cubicBezTo>
                      <a:pt x="27415" y="21377"/>
                      <a:pt x="27309" y="21575"/>
                      <a:pt x="27202" y="21768"/>
                    </a:cubicBezTo>
                    <a:lnTo>
                      <a:pt x="27595" y="21989"/>
                    </a:lnTo>
                    <a:cubicBezTo>
                      <a:pt x="27707" y="21791"/>
                      <a:pt x="27816" y="21586"/>
                      <a:pt x="27919" y="21383"/>
                    </a:cubicBezTo>
                    <a:lnTo>
                      <a:pt x="27514" y="21180"/>
                    </a:lnTo>
                    <a:close/>
                    <a:moveTo>
                      <a:pt x="2424" y="22075"/>
                    </a:moveTo>
                    <a:lnTo>
                      <a:pt x="2035" y="22307"/>
                    </a:lnTo>
                    <a:cubicBezTo>
                      <a:pt x="2153" y="22503"/>
                      <a:pt x="2275" y="22700"/>
                      <a:pt x="2401" y="22888"/>
                    </a:cubicBezTo>
                    <a:lnTo>
                      <a:pt x="2777" y="22639"/>
                    </a:lnTo>
                    <a:cubicBezTo>
                      <a:pt x="2657" y="22455"/>
                      <a:pt x="2538" y="22267"/>
                      <a:pt x="2424" y="22075"/>
                    </a:cubicBezTo>
                    <a:close/>
                    <a:moveTo>
                      <a:pt x="25688" y="23954"/>
                    </a:moveTo>
                    <a:cubicBezTo>
                      <a:pt x="25545" y="24126"/>
                      <a:pt x="25396" y="24292"/>
                      <a:pt x="25247" y="24454"/>
                    </a:cubicBezTo>
                    <a:lnTo>
                      <a:pt x="25579" y="24760"/>
                    </a:lnTo>
                    <a:lnTo>
                      <a:pt x="25581" y="24760"/>
                    </a:lnTo>
                    <a:cubicBezTo>
                      <a:pt x="25733" y="24595"/>
                      <a:pt x="25887" y="24421"/>
                      <a:pt x="26034" y="24245"/>
                    </a:cubicBezTo>
                    <a:lnTo>
                      <a:pt x="25688" y="23954"/>
                    </a:lnTo>
                    <a:close/>
                    <a:moveTo>
                      <a:pt x="4443" y="24712"/>
                    </a:moveTo>
                    <a:lnTo>
                      <a:pt x="4117" y="25026"/>
                    </a:lnTo>
                    <a:cubicBezTo>
                      <a:pt x="4276" y="25190"/>
                      <a:pt x="4441" y="25353"/>
                      <a:pt x="4606" y="25508"/>
                    </a:cubicBezTo>
                    <a:lnTo>
                      <a:pt x="4917" y="25180"/>
                    </a:lnTo>
                    <a:cubicBezTo>
                      <a:pt x="4756" y="25028"/>
                      <a:pt x="4596" y="24871"/>
                      <a:pt x="4443" y="24712"/>
                    </a:cubicBezTo>
                    <a:close/>
                    <a:moveTo>
                      <a:pt x="23273" y="26235"/>
                    </a:moveTo>
                    <a:cubicBezTo>
                      <a:pt x="23095" y="26367"/>
                      <a:pt x="22913" y="26496"/>
                      <a:pt x="22729" y="26620"/>
                    </a:cubicBezTo>
                    <a:lnTo>
                      <a:pt x="22984" y="26995"/>
                    </a:lnTo>
                    <a:cubicBezTo>
                      <a:pt x="23172" y="26868"/>
                      <a:pt x="23361" y="26734"/>
                      <a:pt x="23542" y="26597"/>
                    </a:cubicBezTo>
                    <a:lnTo>
                      <a:pt x="23273" y="26235"/>
                    </a:lnTo>
                    <a:close/>
                    <a:moveTo>
                      <a:pt x="7013" y="26815"/>
                    </a:moveTo>
                    <a:lnTo>
                      <a:pt x="6769" y="27197"/>
                    </a:lnTo>
                    <a:cubicBezTo>
                      <a:pt x="6960" y="27319"/>
                      <a:pt x="7159" y="27440"/>
                      <a:pt x="7357" y="27554"/>
                    </a:cubicBezTo>
                    <a:lnTo>
                      <a:pt x="7583" y="27162"/>
                    </a:lnTo>
                    <a:cubicBezTo>
                      <a:pt x="7390" y="27051"/>
                      <a:pt x="7200" y="26934"/>
                      <a:pt x="7013" y="26815"/>
                    </a:cubicBezTo>
                    <a:close/>
                    <a:moveTo>
                      <a:pt x="20398" y="27899"/>
                    </a:moveTo>
                    <a:cubicBezTo>
                      <a:pt x="20197" y="27985"/>
                      <a:pt x="19990" y="28069"/>
                      <a:pt x="19784" y="28148"/>
                    </a:cubicBezTo>
                    <a:lnTo>
                      <a:pt x="19944" y="28571"/>
                    </a:lnTo>
                    <a:cubicBezTo>
                      <a:pt x="20157" y="28490"/>
                      <a:pt x="20370" y="28403"/>
                      <a:pt x="20578" y="28314"/>
                    </a:cubicBezTo>
                    <a:lnTo>
                      <a:pt x="20398" y="27899"/>
                    </a:lnTo>
                    <a:close/>
                    <a:moveTo>
                      <a:pt x="10000" y="28271"/>
                    </a:moveTo>
                    <a:lnTo>
                      <a:pt x="9850" y="28697"/>
                    </a:lnTo>
                    <a:cubicBezTo>
                      <a:pt x="10065" y="28771"/>
                      <a:pt x="10284" y="28844"/>
                      <a:pt x="10504" y="28908"/>
                    </a:cubicBezTo>
                    <a:lnTo>
                      <a:pt x="10633" y="28475"/>
                    </a:lnTo>
                    <a:cubicBezTo>
                      <a:pt x="10420" y="28411"/>
                      <a:pt x="10207" y="28343"/>
                      <a:pt x="10000" y="28271"/>
                    </a:cubicBezTo>
                    <a:close/>
                    <a:moveTo>
                      <a:pt x="17220" y="28851"/>
                    </a:moveTo>
                    <a:cubicBezTo>
                      <a:pt x="16998" y="28890"/>
                      <a:pt x="16777" y="28923"/>
                      <a:pt x="16562" y="28951"/>
                    </a:cubicBezTo>
                    <a:lnTo>
                      <a:pt x="16618" y="29399"/>
                    </a:lnTo>
                    <a:cubicBezTo>
                      <a:pt x="16841" y="29371"/>
                      <a:pt x="17069" y="29336"/>
                      <a:pt x="17297" y="29297"/>
                    </a:cubicBezTo>
                    <a:lnTo>
                      <a:pt x="17220" y="28851"/>
                    </a:lnTo>
                    <a:close/>
                    <a:moveTo>
                      <a:pt x="13240" y="28993"/>
                    </a:moveTo>
                    <a:lnTo>
                      <a:pt x="13195" y="29442"/>
                    </a:lnTo>
                    <a:cubicBezTo>
                      <a:pt x="13422" y="29465"/>
                      <a:pt x="13651" y="29483"/>
                      <a:pt x="13879" y="29496"/>
                    </a:cubicBezTo>
                    <a:lnTo>
                      <a:pt x="13904" y="29045"/>
                    </a:lnTo>
                    <a:cubicBezTo>
                      <a:pt x="13684" y="29032"/>
                      <a:pt x="13461" y="29016"/>
                      <a:pt x="13240" y="289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32" name="Google Shape;532;p36"/>
            <p:cNvGrpSpPr/>
            <p:nvPr/>
          </p:nvGrpSpPr>
          <p:grpSpPr>
            <a:xfrm>
              <a:off x="8073705" y="2767128"/>
              <a:ext cx="802800" cy="802800"/>
              <a:chOff x="5949025" y="3502375"/>
              <a:chExt cx="358425" cy="358425"/>
            </a:xfrm>
          </p:grpSpPr>
          <p:sp>
            <p:nvSpPr>
              <p:cNvPr id="533" name="Google Shape;533;p36"/>
              <p:cNvSpPr/>
              <p:nvPr/>
            </p:nvSpPr>
            <p:spPr>
              <a:xfrm>
                <a:off x="5949025" y="3502375"/>
                <a:ext cx="358425" cy="358425"/>
              </a:xfrm>
              <a:custGeom>
                <a:avLst/>
                <a:gdLst/>
                <a:ahLst/>
                <a:cxnLst/>
                <a:rect l="l" t="t" r="r" b="b"/>
                <a:pathLst>
                  <a:path w="14337" h="14337" extrusionOk="0">
                    <a:moveTo>
                      <a:pt x="7069" y="0"/>
                    </a:moveTo>
                    <a:lnTo>
                      <a:pt x="7092" y="1693"/>
                    </a:lnTo>
                    <a:lnTo>
                      <a:pt x="7168" y="1693"/>
                    </a:lnTo>
                    <a:cubicBezTo>
                      <a:pt x="10188" y="1693"/>
                      <a:pt x="12643" y="4148"/>
                      <a:pt x="12643" y="7168"/>
                    </a:cubicBezTo>
                    <a:cubicBezTo>
                      <a:pt x="12643" y="10187"/>
                      <a:pt x="10188" y="12643"/>
                      <a:pt x="7168" y="12643"/>
                    </a:cubicBezTo>
                    <a:cubicBezTo>
                      <a:pt x="4150" y="12643"/>
                      <a:pt x="1694" y="10187"/>
                      <a:pt x="1694" y="7168"/>
                    </a:cubicBezTo>
                    <a:cubicBezTo>
                      <a:pt x="1694" y="7142"/>
                      <a:pt x="1694" y="7117"/>
                      <a:pt x="1694" y="7092"/>
                    </a:cubicBezTo>
                    <a:lnTo>
                      <a:pt x="2" y="7069"/>
                    </a:lnTo>
                    <a:cubicBezTo>
                      <a:pt x="2" y="7102"/>
                      <a:pt x="0" y="7135"/>
                      <a:pt x="0" y="7168"/>
                    </a:cubicBezTo>
                    <a:cubicBezTo>
                      <a:pt x="0" y="11120"/>
                      <a:pt x="3217" y="14337"/>
                      <a:pt x="7168" y="14337"/>
                    </a:cubicBezTo>
                    <a:cubicBezTo>
                      <a:pt x="11122" y="14337"/>
                      <a:pt x="14337" y="11120"/>
                      <a:pt x="14337" y="7168"/>
                    </a:cubicBezTo>
                    <a:cubicBezTo>
                      <a:pt x="14337" y="3215"/>
                      <a:pt x="11122" y="0"/>
                      <a:pt x="71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6051450" y="3517475"/>
                <a:ext cx="2175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870" h="1615" extrusionOk="0">
                    <a:moveTo>
                      <a:pt x="185" y="1"/>
                    </a:moveTo>
                    <a:cubicBezTo>
                      <a:pt x="124" y="29"/>
                      <a:pt x="61" y="57"/>
                      <a:pt x="0" y="85"/>
                    </a:cubicBezTo>
                    <a:lnTo>
                      <a:pt x="726" y="1615"/>
                    </a:lnTo>
                    <a:cubicBezTo>
                      <a:pt x="773" y="1593"/>
                      <a:pt x="821" y="1570"/>
                      <a:pt x="869" y="1550"/>
                    </a:cubicBez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6029175" y="3529425"/>
                <a:ext cx="26750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522" extrusionOk="0">
                    <a:moveTo>
                      <a:pt x="173" y="0"/>
                    </a:moveTo>
                    <a:cubicBezTo>
                      <a:pt x="115" y="36"/>
                      <a:pt x="59" y="73"/>
                      <a:pt x="1" y="111"/>
                    </a:cubicBezTo>
                    <a:lnTo>
                      <a:pt x="938" y="1522"/>
                    </a:lnTo>
                    <a:cubicBezTo>
                      <a:pt x="980" y="1492"/>
                      <a:pt x="1025" y="1464"/>
                      <a:pt x="1070" y="1437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6075275" y="3508900"/>
                <a:ext cx="16300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76" extrusionOk="0">
                    <a:moveTo>
                      <a:pt x="199" y="0"/>
                    </a:moveTo>
                    <a:cubicBezTo>
                      <a:pt x="133" y="18"/>
                      <a:pt x="67" y="36"/>
                      <a:pt x="1" y="58"/>
                    </a:cubicBezTo>
                    <a:lnTo>
                      <a:pt x="501" y="1675"/>
                    </a:lnTo>
                    <a:cubicBezTo>
                      <a:pt x="551" y="1659"/>
                      <a:pt x="600" y="1644"/>
                      <a:pt x="651" y="163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6100225" y="3503800"/>
                <a:ext cx="104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703" extrusionOk="0">
                    <a:moveTo>
                      <a:pt x="204" y="1"/>
                    </a:moveTo>
                    <a:cubicBezTo>
                      <a:pt x="136" y="11"/>
                      <a:pt x="68" y="21"/>
                      <a:pt x="0" y="31"/>
                    </a:cubicBezTo>
                    <a:lnTo>
                      <a:pt x="263" y="1702"/>
                    </a:lnTo>
                    <a:cubicBezTo>
                      <a:pt x="314" y="1694"/>
                      <a:pt x="367" y="1688"/>
                      <a:pt x="418" y="1681"/>
                    </a:cubicBez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8" name="Google Shape;538;p36"/>
              <p:cNvSpPr/>
              <p:nvPr/>
            </p:nvSpPr>
            <p:spPr>
              <a:xfrm>
                <a:off x="6008950" y="3544450"/>
                <a:ext cx="311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399" extrusionOk="0">
                    <a:moveTo>
                      <a:pt x="156" y="0"/>
                    </a:moveTo>
                    <a:cubicBezTo>
                      <a:pt x="103" y="45"/>
                      <a:pt x="52" y="90"/>
                      <a:pt x="0" y="134"/>
                    </a:cubicBezTo>
                    <a:lnTo>
                      <a:pt x="1129" y="1398"/>
                    </a:lnTo>
                    <a:cubicBezTo>
                      <a:pt x="1167" y="1363"/>
                      <a:pt x="1206" y="1329"/>
                      <a:pt x="1246" y="1296"/>
                    </a:cubicBez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9" name="Google Shape;539;p36"/>
              <p:cNvSpPr/>
              <p:nvPr/>
            </p:nvSpPr>
            <p:spPr>
              <a:xfrm>
                <a:off x="5955500" y="3628675"/>
                <a:ext cx="4195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650" extrusionOk="0">
                    <a:moveTo>
                      <a:pt x="58" y="0"/>
                    </a:moveTo>
                    <a:cubicBezTo>
                      <a:pt x="38" y="66"/>
                      <a:pt x="20" y="131"/>
                      <a:pt x="0" y="197"/>
                    </a:cubicBezTo>
                    <a:lnTo>
                      <a:pt x="1633" y="649"/>
                    </a:lnTo>
                    <a:cubicBezTo>
                      <a:pt x="1646" y="600"/>
                      <a:pt x="1661" y="549"/>
                      <a:pt x="1676" y="499"/>
                    </a:cubicBezTo>
                    <a:lnTo>
                      <a:pt x="1677" y="49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0" name="Google Shape;540;p36"/>
              <p:cNvSpPr/>
              <p:nvPr/>
            </p:nvSpPr>
            <p:spPr>
              <a:xfrm>
                <a:off x="5950450" y="3653600"/>
                <a:ext cx="4257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19" extrusionOk="0">
                    <a:moveTo>
                      <a:pt x="31" y="1"/>
                    </a:moveTo>
                    <a:cubicBezTo>
                      <a:pt x="19" y="69"/>
                      <a:pt x="11" y="136"/>
                      <a:pt x="1" y="204"/>
                    </a:cubicBezTo>
                    <a:lnTo>
                      <a:pt x="1681" y="419"/>
                    </a:lnTo>
                    <a:cubicBezTo>
                      <a:pt x="1688" y="366"/>
                      <a:pt x="1694" y="315"/>
                      <a:pt x="1703" y="264"/>
                    </a:cubicBezTo>
                    <a:lnTo>
                      <a:pt x="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1" name="Google Shape;541;p36"/>
              <p:cNvSpPr/>
              <p:nvPr/>
            </p:nvSpPr>
            <p:spPr>
              <a:xfrm>
                <a:off x="5991150" y="3562300"/>
                <a:ext cx="3495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46" extrusionOk="0">
                    <a:moveTo>
                      <a:pt x="134" y="0"/>
                    </a:moveTo>
                    <a:cubicBezTo>
                      <a:pt x="89" y="50"/>
                      <a:pt x="45" y="103"/>
                      <a:pt x="0" y="154"/>
                    </a:cubicBezTo>
                    <a:lnTo>
                      <a:pt x="1295" y="1246"/>
                    </a:lnTo>
                    <a:cubicBezTo>
                      <a:pt x="1329" y="1205"/>
                      <a:pt x="1363" y="1165"/>
                      <a:pt x="1398" y="1127"/>
                    </a:cubicBez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2" name="Google Shape;542;p36"/>
              <p:cNvSpPr/>
              <p:nvPr/>
            </p:nvSpPr>
            <p:spPr>
              <a:xfrm>
                <a:off x="5976100" y="3582500"/>
                <a:ext cx="3802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069" extrusionOk="0">
                    <a:moveTo>
                      <a:pt x="112" y="0"/>
                    </a:moveTo>
                    <a:cubicBezTo>
                      <a:pt x="74" y="58"/>
                      <a:pt x="37" y="116"/>
                      <a:pt x="1" y="174"/>
                    </a:cubicBezTo>
                    <a:lnTo>
                      <a:pt x="1437" y="1069"/>
                    </a:lnTo>
                    <a:cubicBezTo>
                      <a:pt x="1465" y="1024"/>
                      <a:pt x="1493" y="981"/>
                      <a:pt x="1521" y="938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3" name="Google Shape;543;p36"/>
              <p:cNvSpPr/>
              <p:nvPr/>
            </p:nvSpPr>
            <p:spPr>
              <a:xfrm>
                <a:off x="5964125" y="3604800"/>
                <a:ext cx="4037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870" extrusionOk="0">
                    <a:moveTo>
                      <a:pt x="87" y="0"/>
                    </a:moveTo>
                    <a:cubicBezTo>
                      <a:pt x="57" y="61"/>
                      <a:pt x="29" y="124"/>
                      <a:pt x="1" y="187"/>
                    </a:cubicBezTo>
                    <a:lnTo>
                      <a:pt x="1550" y="869"/>
                    </a:lnTo>
                    <a:cubicBezTo>
                      <a:pt x="1570" y="821"/>
                      <a:pt x="1593" y="773"/>
                      <a:pt x="1615" y="727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44" name="Google Shape;544;p36"/>
            <p:cNvSpPr/>
            <p:nvPr/>
          </p:nvSpPr>
          <p:spPr>
            <a:xfrm>
              <a:off x="8406994" y="3100427"/>
              <a:ext cx="136200" cy="1362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36"/>
            <p:cNvSpPr/>
            <p:nvPr/>
          </p:nvSpPr>
          <p:spPr>
            <a:xfrm>
              <a:off x="7187306" y="4162501"/>
              <a:ext cx="96300" cy="96000"/>
            </a:xfrm>
            <a:prstGeom prst="ellipse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546" name="Google Shape;546;p36"/>
            <p:cNvCxnSpPr>
              <a:stCxn id="545" idx="7"/>
              <a:endCxn id="544" idx="3"/>
            </p:cNvCxnSpPr>
            <p:nvPr/>
          </p:nvCxnSpPr>
          <p:spPr>
            <a:xfrm rot="10800000" flipH="1">
              <a:off x="7269503" y="3216560"/>
              <a:ext cx="1157400" cy="9600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36"/>
            <p:cNvCxnSpPr>
              <a:stCxn id="544" idx="4"/>
            </p:cNvCxnSpPr>
            <p:nvPr/>
          </p:nvCxnSpPr>
          <p:spPr>
            <a:xfrm>
              <a:off x="8475094" y="3236627"/>
              <a:ext cx="447600" cy="1881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36"/>
            <p:cNvCxnSpPr>
              <a:stCxn id="545" idx="4"/>
            </p:cNvCxnSpPr>
            <p:nvPr/>
          </p:nvCxnSpPr>
          <p:spPr>
            <a:xfrm>
              <a:off x="7235456" y="4258501"/>
              <a:ext cx="241800" cy="9177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36"/>
            <p:cNvCxnSpPr>
              <a:stCxn id="544" idx="6"/>
            </p:cNvCxnSpPr>
            <p:nvPr/>
          </p:nvCxnSpPr>
          <p:spPr>
            <a:xfrm>
              <a:off x="8543194" y="3168527"/>
              <a:ext cx="7554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" name="Google Shape;1365;p59"/>
          <p:cNvGrpSpPr/>
          <p:nvPr/>
        </p:nvGrpSpPr>
        <p:grpSpPr>
          <a:xfrm>
            <a:off x="73317" y="72920"/>
            <a:ext cx="1437704" cy="1469685"/>
            <a:chOff x="2297939" y="2455644"/>
            <a:chExt cx="1688545" cy="1726106"/>
          </a:xfrm>
        </p:grpSpPr>
        <p:grpSp>
          <p:nvGrpSpPr>
            <p:cNvPr id="34" name="Google Shape;1366;p59"/>
            <p:cNvGrpSpPr/>
            <p:nvPr/>
          </p:nvGrpSpPr>
          <p:grpSpPr>
            <a:xfrm>
              <a:off x="2297939" y="2455644"/>
              <a:ext cx="1688545" cy="1726106"/>
              <a:chOff x="4573950" y="3260175"/>
              <a:chExt cx="824525" cy="842825"/>
            </a:xfrm>
          </p:grpSpPr>
          <p:sp>
            <p:nvSpPr>
              <p:cNvPr id="36" name="Google Shape;1367;p59"/>
              <p:cNvSpPr/>
              <p:nvPr/>
            </p:nvSpPr>
            <p:spPr>
              <a:xfrm>
                <a:off x="4573950" y="3260175"/>
                <a:ext cx="824525" cy="842825"/>
              </a:xfrm>
              <a:custGeom>
                <a:avLst/>
                <a:gdLst/>
                <a:ahLst/>
                <a:cxnLst/>
                <a:rect l="l" t="t" r="r" b="b"/>
                <a:pathLst>
                  <a:path w="32981" h="33713" extrusionOk="0">
                    <a:moveTo>
                      <a:pt x="16493" y="273"/>
                    </a:moveTo>
                    <a:cubicBezTo>
                      <a:pt x="18119" y="273"/>
                      <a:pt x="19721" y="506"/>
                      <a:pt x="21263" y="968"/>
                    </a:cubicBezTo>
                    <a:lnTo>
                      <a:pt x="20944" y="2001"/>
                    </a:lnTo>
                    <a:lnTo>
                      <a:pt x="21074" y="2041"/>
                    </a:lnTo>
                    <a:cubicBezTo>
                      <a:pt x="23290" y="2726"/>
                      <a:pt x="25363" y="3929"/>
                      <a:pt x="27070" y="5521"/>
                    </a:cubicBezTo>
                    <a:lnTo>
                      <a:pt x="27169" y="5616"/>
                    </a:lnTo>
                    <a:lnTo>
                      <a:pt x="27907" y="4824"/>
                    </a:lnTo>
                    <a:cubicBezTo>
                      <a:pt x="30286" y="7081"/>
                      <a:pt x="31925" y="9946"/>
                      <a:pt x="32655" y="13124"/>
                    </a:cubicBezTo>
                    <a:lnTo>
                      <a:pt x="31600" y="13359"/>
                    </a:lnTo>
                    <a:lnTo>
                      <a:pt x="31630" y="13491"/>
                    </a:lnTo>
                    <a:cubicBezTo>
                      <a:pt x="31872" y="14593"/>
                      <a:pt x="31996" y="15725"/>
                      <a:pt x="31996" y="16856"/>
                    </a:cubicBezTo>
                    <a:cubicBezTo>
                      <a:pt x="31996" y="18059"/>
                      <a:pt x="31858" y="19260"/>
                      <a:pt x="31583" y="20425"/>
                    </a:cubicBezTo>
                    <a:lnTo>
                      <a:pt x="31552" y="20557"/>
                    </a:lnTo>
                    <a:lnTo>
                      <a:pt x="32604" y="20805"/>
                    </a:lnTo>
                    <a:cubicBezTo>
                      <a:pt x="31831" y="23974"/>
                      <a:pt x="30153" y="26817"/>
                      <a:pt x="27744" y="29042"/>
                    </a:cubicBezTo>
                    <a:lnTo>
                      <a:pt x="27017" y="28243"/>
                    </a:lnTo>
                    <a:lnTo>
                      <a:pt x="26916" y="28333"/>
                    </a:lnTo>
                    <a:cubicBezTo>
                      <a:pt x="25185" y="29906"/>
                      <a:pt x="23088" y="31084"/>
                      <a:pt x="20851" y="31738"/>
                    </a:cubicBezTo>
                    <a:lnTo>
                      <a:pt x="20721" y="31776"/>
                    </a:lnTo>
                    <a:lnTo>
                      <a:pt x="21025" y="32814"/>
                    </a:lnTo>
                    <a:cubicBezTo>
                      <a:pt x="19558" y="33230"/>
                      <a:pt x="18035" y="33440"/>
                      <a:pt x="16493" y="33440"/>
                    </a:cubicBezTo>
                    <a:cubicBezTo>
                      <a:pt x="14953" y="33440"/>
                      <a:pt x="13430" y="33230"/>
                      <a:pt x="11963" y="32814"/>
                    </a:cubicBezTo>
                    <a:lnTo>
                      <a:pt x="12266" y="31776"/>
                    </a:lnTo>
                    <a:lnTo>
                      <a:pt x="12135" y="31738"/>
                    </a:lnTo>
                    <a:cubicBezTo>
                      <a:pt x="9906" y="31087"/>
                      <a:pt x="7815" y="29914"/>
                      <a:pt x="6085" y="28348"/>
                    </a:cubicBezTo>
                    <a:lnTo>
                      <a:pt x="5984" y="28256"/>
                    </a:lnTo>
                    <a:lnTo>
                      <a:pt x="5259" y="29055"/>
                    </a:lnTo>
                    <a:cubicBezTo>
                      <a:pt x="2847" y="26835"/>
                      <a:pt x="1167" y="23993"/>
                      <a:pt x="389" y="20826"/>
                    </a:cubicBezTo>
                    <a:lnTo>
                      <a:pt x="1438" y="20577"/>
                    </a:lnTo>
                    <a:lnTo>
                      <a:pt x="1406" y="20445"/>
                    </a:lnTo>
                    <a:cubicBezTo>
                      <a:pt x="1129" y="19273"/>
                      <a:pt x="988" y="18066"/>
                      <a:pt x="988" y="16856"/>
                    </a:cubicBezTo>
                    <a:cubicBezTo>
                      <a:pt x="988" y="15731"/>
                      <a:pt x="1111" y="14606"/>
                      <a:pt x="1350" y="13513"/>
                    </a:cubicBezTo>
                    <a:lnTo>
                      <a:pt x="1380" y="13379"/>
                    </a:lnTo>
                    <a:lnTo>
                      <a:pt x="326" y="13147"/>
                    </a:lnTo>
                    <a:cubicBezTo>
                      <a:pt x="1053" y="9967"/>
                      <a:pt x="2688" y="7101"/>
                      <a:pt x="5064" y="4841"/>
                    </a:cubicBezTo>
                    <a:lnTo>
                      <a:pt x="5801" y="5629"/>
                    </a:lnTo>
                    <a:lnTo>
                      <a:pt x="5900" y="5535"/>
                    </a:lnTo>
                    <a:cubicBezTo>
                      <a:pt x="7605" y="3940"/>
                      <a:pt x="9677" y="2733"/>
                      <a:pt x="11892" y="2046"/>
                    </a:cubicBezTo>
                    <a:lnTo>
                      <a:pt x="12023" y="2006"/>
                    </a:lnTo>
                    <a:lnTo>
                      <a:pt x="11702" y="975"/>
                    </a:lnTo>
                    <a:cubicBezTo>
                      <a:pt x="13250" y="509"/>
                      <a:pt x="14869" y="273"/>
                      <a:pt x="16493" y="273"/>
                    </a:cubicBezTo>
                    <a:close/>
                    <a:moveTo>
                      <a:pt x="16493" y="0"/>
                    </a:moveTo>
                    <a:cubicBezTo>
                      <a:pt x="14788" y="0"/>
                      <a:pt x="13105" y="253"/>
                      <a:pt x="11491" y="755"/>
                    </a:cubicBezTo>
                    <a:lnTo>
                      <a:pt x="11360" y="795"/>
                    </a:lnTo>
                    <a:lnTo>
                      <a:pt x="11681" y="1827"/>
                    </a:lnTo>
                    <a:cubicBezTo>
                      <a:pt x="9518" y="2520"/>
                      <a:pt x="7496" y="3698"/>
                      <a:pt x="5814" y="5244"/>
                    </a:cubicBezTo>
                    <a:lnTo>
                      <a:pt x="5076" y="4454"/>
                    </a:lnTo>
                    <a:lnTo>
                      <a:pt x="4977" y="4548"/>
                    </a:lnTo>
                    <a:cubicBezTo>
                      <a:pt x="2472" y="6891"/>
                      <a:pt x="762" y="9891"/>
                      <a:pt x="30" y="13222"/>
                    </a:cubicBezTo>
                    <a:lnTo>
                      <a:pt x="0" y="13356"/>
                    </a:lnTo>
                    <a:lnTo>
                      <a:pt x="1056" y="13587"/>
                    </a:lnTo>
                    <a:cubicBezTo>
                      <a:pt x="830" y="14659"/>
                      <a:pt x="714" y="15758"/>
                      <a:pt x="714" y="16856"/>
                    </a:cubicBezTo>
                    <a:cubicBezTo>
                      <a:pt x="714" y="18043"/>
                      <a:pt x="848" y="19225"/>
                      <a:pt x="1109" y="20375"/>
                    </a:cubicBezTo>
                    <a:lnTo>
                      <a:pt x="60" y="20625"/>
                    </a:lnTo>
                    <a:lnTo>
                      <a:pt x="91" y="20757"/>
                    </a:lnTo>
                    <a:cubicBezTo>
                      <a:pt x="878" y="24076"/>
                      <a:pt x="2636" y="27048"/>
                      <a:pt x="5176" y="29351"/>
                    </a:cubicBezTo>
                    <a:lnTo>
                      <a:pt x="5277" y="29442"/>
                    </a:lnTo>
                    <a:lnTo>
                      <a:pt x="6004" y="28642"/>
                    </a:lnTo>
                    <a:cubicBezTo>
                      <a:pt x="7709" y="30161"/>
                      <a:pt x="9751" y="31305"/>
                      <a:pt x="11928" y="31961"/>
                    </a:cubicBezTo>
                    <a:lnTo>
                      <a:pt x="11625" y="32999"/>
                    </a:lnTo>
                    <a:lnTo>
                      <a:pt x="11755" y="33038"/>
                    </a:lnTo>
                    <a:cubicBezTo>
                      <a:pt x="13288" y="33486"/>
                      <a:pt x="14882" y="33713"/>
                      <a:pt x="16493" y="33713"/>
                    </a:cubicBezTo>
                    <a:cubicBezTo>
                      <a:pt x="18106" y="33713"/>
                      <a:pt x="19700" y="33486"/>
                      <a:pt x="21231" y="33038"/>
                    </a:cubicBezTo>
                    <a:lnTo>
                      <a:pt x="21364" y="32999"/>
                    </a:lnTo>
                    <a:lnTo>
                      <a:pt x="21060" y="31961"/>
                    </a:lnTo>
                    <a:cubicBezTo>
                      <a:pt x="23242" y="31300"/>
                      <a:pt x="25291" y="30151"/>
                      <a:pt x="26999" y="28626"/>
                    </a:cubicBezTo>
                    <a:lnTo>
                      <a:pt x="27726" y="29427"/>
                    </a:lnTo>
                    <a:lnTo>
                      <a:pt x="27826" y="29335"/>
                    </a:lnTo>
                    <a:cubicBezTo>
                      <a:pt x="30364" y="27028"/>
                      <a:pt x="32120" y="24054"/>
                      <a:pt x="32902" y="20735"/>
                    </a:cubicBezTo>
                    <a:lnTo>
                      <a:pt x="32933" y="20602"/>
                    </a:lnTo>
                    <a:lnTo>
                      <a:pt x="31879" y="20354"/>
                    </a:lnTo>
                    <a:cubicBezTo>
                      <a:pt x="32138" y="19211"/>
                      <a:pt x="32269" y="18034"/>
                      <a:pt x="32269" y="16856"/>
                    </a:cubicBezTo>
                    <a:cubicBezTo>
                      <a:pt x="32269" y="15751"/>
                      <a:pt x="32153" y="14644"/>
                      <a:pt x="31924" y="13565"/>
                    </a:cubicBezTo>
                    <a:lnTo>
                      <a:pt x="32981" y="13333"/>
                    </a:lnTo>
                    <a:lnTo>
                      <a:pt x="32953" y="13199"/>
                    </a:lnTo>
                    <a:cubicBezTo>
                      <a:pt x="32214" y="9868"/>
                      <a:pt x="30501" y="6871"/>
                      <a:pt x="27993" y="4532"/>
                    </a:cubicBezTo>
                    <a:lnTo>
                      <a:pt x="27894" y="4439"/>
                    </a:lnTo>
                    <a:lnTo>
                      <a:pt x="27156" y="5231"/>
                    </a:lnTo>
                    <a:cubicBezTo>
                      <a:pt x="25472" y="3686"/>
                      <a:pt x="23448" y="2511"/>
                      <a:pt x="21284" y="1821"/>
                    </a:cubicBezTo>
                    <a:lnTo>
                      <a:pt x="21605" y="788"/>
                    </a:lnTo>
                    <a:lnTo>
                      <a:pt x="21474" y="749"/>
                    </a:lnTo>
                    <a:cubicBezTo>
                      <a:pt x="19867" y="251"/>
                      <a:pt x="18198" y="0"/>
                      <a:pt x="164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1368;p59"/>
              <p:cNvSpPr/>
              <p:nvPr/>
            </p:nvSpPr>
            <p:spPr>
              <a:xfrm>
                <a:off x="4656475" y="3351825"/>
                <a:ext cx="659525" cy="659525"/>
              </a:xfrm>
              <a:custGeom>
                <a:avLst/>
                <a:gdLst/>
                <a:ahLst/>
                <a:cxnLst/>
                <a:rect l="l" t="t" r="r" b="b"/>
                <a:pathLst>
                  <a:path w="26381" h="26381" extrusionOk="0">
                    <a:moveTo>
                      <a:pt x="13171" y="0"/>
                    </a:moveTo>
                    <a:lnTo>
                      <a:pt x="13171" y="271"/>
                    </a:lnTo>
                    <a:lnTo>
                      <a:pt x="13191" y="271"/>
                    </a:lnTo>
                    <a:cubicBezTo>
                      <a:pt x="13319" y="271"/>
                      <a:pt x="13448" y="274"/>
                      <a:pt x="13577" y="278"/>
                    </a:cubicBezTo>
                    <a:lnTo>
                      <a:pt x="13585" y="5"/>
                    </a:lnTo>
                    <a:cubicBezTo>
                      <a:pt x="13453" y="0"/>
                      <a:pt x="13321" y="0"/>
                      <a:pt x="13187" y="0"/>
                    </a:cubicBezTo>
                    <a:close/>
                    <a:moveTo>
                      <a:pt x="11519" y="104"/>
                    </a:moveTo>
                    <a:cubicBezTo>
                      <a:pt x="11382" y="122"/>
                      <a:pt x="11244" y="141"/>
                      <a:pt x="11109" y="164"/>
                    </a:cubicBezTo>
                    <a:lnTo>
                      <a:pt x="11150" y="433"/>
                    </a:lnTo>
                    <a:cubicBezTo>
                      <a:pt x="11284" y="412"/>
                      <a:pt x="11418" y="392"/>
                      <a:pt x="11553" y="375"/>
                    </a:cubicBezTo>
                    <a:lnTo>
                      <a:pt x="11519" y="104"/>
                    </a:lnTo>
                    <a:close/>
                    <a:moveTo>
                      <a:pt x="15234" y="157"/>
                    </a:moveTo>
                    <a:lnTo>
                      <a:pt x="15191" y="426"/>
                    </a:lnTo>
                    <a:cubicBezTo>
                      <a:pt x="15325" y="446"/>
                      <a:pt x="15459" y="469"/>
                      <a:pt x="15591" y="494"/>
                    </a:cubicBezTo>
                    <a:lnTo>
                      <a:pt x="15591" y="496"/>
                    </a:lnTo>
                    <a:lnTo>
                      <a:pt x="15642" y="227"/>
                    </a:lnTo>
                    <a:cubicBezTo>
                      <a:pt x="15507" y="202"/>
                      <a:pt x="15370" y="179"/>
                      <a:pt x="15234" y="157"/>
                    </a:cubicBezTo>
                    <a:close/>
                    <a:moveTo>
                      <a:pt x="9492" y="526"/>
                    </a:moveTo>
                    <a:cubicBezTo>
                      <a:pt x="9359" y="564"/>
                      <a:pt x="9227" y="605"/>
                      <a:pt x="9097" y="648"/>
                    </a:cubicBezTo>
                    <a:lnTo>
                      <a:pt x="9181" y="907"/>
                    </a:lnTo>
                    <a:cubicBezTo>
                      <a:pt x="9308" y="864"/>
                      <a:pt x="9439" y="825"/>
                      <a:pt x="9568" y="787"/>
                    </a:cubicBezTo>
                    <a:lnTo>
                      <a:pt x="9492" y="526"/>
                    </a:lnTo>
                    <a:close/>
                    <a:moveTo>
                      <a:pt x="17246" y="635"/>
                    </a:moveTo>
                    <a:lnTo>
                      <a:pt x="17164" y="894"/>
                    </a:lnTo>
                    <a:cubicBezTo>
                      <a:pt x="17293" y="937"/>
                      <a:pt x="17422" y="980"/>
                      <a:pt x="17549" y="1026"/>
                    </a:cubicBezTo>
                    <a:lnTo>
                      <a:pt x="17641" y="768"/>
                    </a:lnTo>
                    <a:cubicBezTo>
                      <a:pt x="17511" y="722"/>
                      <a:pt x="17379" y="678"/>
                      <a:pt x="17246" y="635"/>
                    </a:cubicBezTo>
                    <a:close/>
                    <a:moveTo>
                      <a:pt x="7557" y="1259"/>
                    </a:moveTo>
                    <a:cubicBezTo>
                      <a:pt x="7433" y="1319"/>
                      <a:pt x="7309" y="1380"/>
                      <a:pt x="7187" y="1442"/>
                    </a:cubicBezTo>
                    <a:lnTo>
                      <a:pt x="7311" y="1685"/>
                    </a:lnTo>
                    <a:cubicBezTo>
                      <a:pt x="7431" y="1623"/>
                      <a:pt x="7552" y="1563"/>
                      <a:pt x="7674" y="1505"/>
                    </a:cubicBezTo>
                    <a:lnTo>
                      <a:pt x="7557" y="1259"/>
                    </a:lnTo>
                    <a:close/>
                    <a:moveTo>
                      <a:pt x="19163" y="1426"/>
                    </a:moveTo>
                    <a:lnTo>
                      <a:pt x="19039" y="1669"/>
                    </a:lnTo>
                    <a:cubicBezTo>
                      <a:pt x="19159" y="1730"/>
                      <a:pt x="19278" y="1794"/>
                      <a:pt x="19397" y="1859"/>
                    </a:cubicBezTo>
                    <a:lnTo>
                      <a:pt x="19530" y="1619"/>
                    </a:lnTo>
                    <a:cubicBezTo>
                      <a:pt x="19407" y="1553"/>
                      <a:pt x="19285" y="1489"/>
                      <a:pt x="19163" y="1426"/>
                    </a:cubicBezTo>
                    <a:close/>
                    <a:moveTo>
                      <a:pt x="5763" y="2287"/>
                    </a:moveTo>
                    <a:cubicBezTo>
                      <a:pt x="5649" y="2366"/>
                      <a:pt x="5536" y="2445"/>
                      <a:pt x="5426" y="2526"/>
                    </a:cubicBezTo>
                    <a:lnTo>
                      <a:pt x="5586" y="2746"/>
                    </a:lnTo>
                    <a:cubicBezTo>
                      <a:pt x="5695" y="2667"/>
                      <a:pt x="5806" y="2589"/>
                      <a:pt x="5916" y="2513"/>
                    </a:cubicBezTo>
                    <a:lnTo>
                      <a:pt x="5763" y="2287"/>
                    </a:lnTo>
                    <a:close/>
                    <a:moveTo>
                      <a:pt x="20929" y="2506"/>
                    </a:moveTo>
                    <a:lnTo>
                      <a:pt x="20769" y="2728"/>
                    </a:lnTo>
                    <a:cubicBezTo>
                      <a:pt x="20878" y="2807"/>
                      <a:pt x="20987" y="2888"/>
                      <a:pt x="21092" y="2971"/>
                    </a:cubicBezTo>
                    <a:lnTo>
                      <a:pt x="21261" y="2756"/>
                    </a:lnTo>
                    <a:cubicBezTo>
                      <a:pt x="21150" y="2670"/>
                      <a:pt x="21040" y="2587"/>
                      <a:pt x="20929" y="2506"/>
                    </a:cubicBezTo>
                    <a:close/>
                    <a:moveTo>
                      <a:pt x="4150" y="3584"/>
                    </a:moveTo>
                    <a:cubicBezTo>
                      <a:pt x="4051" y="3678"/>
                      <a:pt x="3952" y="3775"/>
                      <a:pt x="3855" y="3873"/>
                    </a:cubicBezTo>
                    <a:lnTo>
                      <a:pt x="4047" y="4063"/>
                    </a:lnTo>
                    <a:lnTo>
                      <a:pt x="4047" y="4063"/>
                    </a:lnTo>
                    <a:cubicBezTo>
                      <a:pt x="4143" y="3968"/>
                      <a:pt x="4240" y="3874"/>
                      <a:pt x="4339" y="3782"/>
                    </a:cubicBezTo>
                    <a:lnTo>
                      <a:pt x="4150" y="3584"/>
                    </a:lnTo>
                    <a:close/>
                    <a:moveTo>
                      <a:pt x="4047" y="4063"/>
                    </a:moveTo>
                    <a:cubicBezTo>
                      <a:pt x="4047" y="4064"/>
                      <a:pt x="4047" y="4064"/>
                      <a:pt x="4046" y="4064"/>
                    </a:cubicBezTo>
                    <a:lnTo>
                      <a:pt x="4048" y="4064"/>
                    </a:lnTo>
                    <a:lnTo>
                      <a:pt x="4047" y="4063"/>
                    </a:lnTo>
                    <a:close/>
                    <a:moveTo>
                      <a:pt x="22503" y="3850"/>
                    </a:moveTo>
                    <a:lnTo>
                      <a:pt x="22312" y="4043"/>
                    </a:lnTo>
                    <a:cubicBezTo>
                      <a:pt x="22407" y="4137"/>
                      <a:pt x="22502" y="4234"/>
                      <a:pt x="22594" y="4334"/>
                    </a:cubicBezTo>
                    <a:lnTo>
                      <a:pt x="22792" y="4145"/>
                    </a:lnTo>
                    <a:cubicBezTo>
                      <a:pt x="22698" y="4046"/>
                      <a:pt x="22601" y="3947"/>
                      <a:pt x="22503" y="3850"/>
                    </a:cubicBezTo>
                    <a:close/>
                    <a:moveTo>
                      <a:pt x="2759" y="5115"/>
                    </a:moveTo>
                    <a:cubicBezTo>
                      <a:pt x="2675" y="5224"/>
                      <a:pt x="2592" y="5335"/>
                      <a:pt x="2512" y="5447"/>
                    </a:cubicBezTo>
                    <a:lnTo>
                      <a:pt x="2731" y="5607"/>
                    </a:lnTo>
                    <a:cubicBezTo>
                      <a:pt x="2811" y="5498"/>
                      <a:pt x="2893" y="5389"/>
                      <a:pt x="2976" y="5282"/>
                    </a:cubicBezTo>
                    <a:lnTo>
                      <a:pt x="2759" y="5115"/>
                    </a:lnTo>
                    <a:close/>
                    <a:moveTo>
                      <a:pt x="23851" y="5419"/>
                    </a:moveTo>
                    <a:lnTo>
                      <a:pt x="23630" y="5581"/>
                    </a:lnTo>
                    <a:cubicBezTo>
                      <a:pt x="23709" y="5690"/>
                      <a:pt x="23789" y="5801"/>
                      <a:pt x="23865" y="5911"/>
                    </a:cubicBezTo>
                    <a:lnTo>
                      <a:pt x="24089" y="5758"/>
                    </a:lnTo>
                    <a:cubicBezTo>
                      <a:pt x="24012" y="5644"/>
                      <a:pt x="23932" y="5531"/>
                      <a:pt x="23851" y="5419"/>
                    </a:cubicBezTo>
                    <a:close/>
                    <a:moveTo>
                      <a:pt x="1623" y="6845"/>
                    </a:moveTo>
                    <a:cubicBezTo>
                      <a:pt x="1557" y="6967"/>
                      <a:pt x="1492" y="7089"/>
                      <a:pt x="1429" y="7212"/>
                    </a:cubicBezTo>
                    <a:lnTo>
                      <a:pt x="1672" y="7335"/>
                    </a:lnTo>
                    <a:cubicBezTo>
                      <a:pt x="1733" y="7215"/>
                      <a:pt x="1798" y="7096"/>
                      <a:pt x="1862" y="6977"/>
                    </a:cubicBezTo>
                    <a:lnTo>
                      <a:pt x="1623" y="6845"/>
                    </a:lnTo>
                    <a:close/>
                    <a:moveTo>
                      <a:pt x="24935" y="7180"/>
                    </a:moveTo>
                    <a:lnTo>
                      <a:pt x="24692" y="7304"/>
                    </a:lnTo>
                    <a:cubicBezTo>
                      <a:pt x="24755" y="7425"/>
                      <a:pt x="24815" y="7545"/>
                      <a:pt x="24872" y="7667"/>
                    </a:cubicBezTo>
                    <a:lnTo>
                      <a:pt x="25119" y="7552"/>
                    </a:lnTo>
                    <a:cubicBezTo>
                      <a:pt x="25059" y="7426"/>
                      <a:pt x="24998" y="7302"/>
                      <a:pt x="24935" y="7180"/>
                    </a:cubicBezTo>
                    <a:close/>
                    <a:moveTo>
                      <a:pt x="772" y="8733"/>
                    </a:moveTo>
                    <a:cubicBezTo>
                      <a:pt x="726" y="8864"/>
                      <a:pt x="681" y="8996"/>
                      <a:pt x="638" y="9126"/>
                    </a:cubicBezTo>
                    <a:lnTo>
                      <a:pt x="897" y="9211"/>
                    </a:lnTo>
                    <a:cubicBezTo>
                      <a:pt x="939" y="9082"/>
                      <a:pt x="983" y="8953"/>
                      <a:pt x="1028" y="8826"/>
                    </a:cubicBezTo>
                    <a:lnTo>
                      <a:pt x="772" y="8733"/>
                    </a:lnTo>
                    <a:close/>
                    <a:moveTo>
                      <a:pt x="25731" y="9090"/>
                    </a:moveTo>
                    <a:lnTo>
                      <a:pt x="25472" y="9174"/>
                    </a:lnTo>
                    <a:cubicBezTo>
                      <a:pt x="25513" y="9303"/>
                      <a:pt x="25553" y="9432"/>
                      <a:pt x="25591" y="9562"/>
                    </a:cubicBezTo>
                    <a:lnTo>
                      <a:pt x="25593" y="9562"/>
                    </a:lnTo>
                    <a:lnTo>
                      <a:pt x="25854" y="9485"/>
                    </a:lnTo>
                    <a:cubicBezTo>
                      <a:pt x="25816" y="9353"/>
                      <a:pt x="25774" y="9220"/>
                      <a:pt x="25731" y="9090"/>
                    </a:cubicBezTo>
                    <a:close/>
                    <a:moveTo>
                      <a:pt x="228" y="10732"/>
                    </a:moveTo>
                    <a:cubicBezTo>
                      <a:pt x="204" y="10868"/>
                      <a:pt x="179" y="11003"/>
                      <a:pt x="159" y="11140"/>
                    </a:cubicBezTo>
                    <a:lnTo>
                      <a:pt x="428" y="11181"/>
                    </a:lnTo>
                    <a:cubicBezTo>
                      <a:pt x="448" y="11048"/>
                      <a:pt x="471" y="10915"/>
                      <a:pt x="496" y="10782"/>
                    </a:cubicBezTo>
                    <a:lnTo>
                      <a:pt x="228" y="10732"/>
                    </a:lnTo>
                    <a:close/>
                    <a:moveTo>
                      <a:pt x="26216" y="11102"/>
                    </a:moveTo>
                    <a:lnTo>
                      <a:pt x="25946" y="11145"/>
                    </a:lnTo>
                    <a:cubicBezTo>
                      <a:pt x="25968" y="11277"/>
                      <a:pt x="25988" y="11411"/>
                      <a:pt x="26004" y="11547"/>
                    </a:cubicBezTo>
                    <a:lnTo>
                      <a:pt x="26275" y="11512"/>
                    </a:lnTo>
                    <a:cubicBezTo>
                      <a:pt x="26257" y="11375"/>
                      <a:pt x="26239" y="11238"/>
                      <a:pt x="26216" y="11102"/>
                    </a:cubicBezTo>
                    <a:close/>
                    <a:moveTo>
                      <a:pt x="5" y="12789"/>
                    </a:moveTo>
                    <a:cubicBezTo>
                      <a:pt x="2" y="12923"/>
                      <a:pt x="0" y="13057"/>
                      <a:pt x="0" y="13190"/>
                    </a:cubicBezTo>
                    <a:lnTo>
                      <a:pt x="0" y="13204"/>
                    </a:lnTo>
                    <a:lnTo>
                      <a:pt x="273" y="13190"/>
                    </a:lnTo>
                    <a:cubicBezTo>
                      <a:pt x="273" y="13058"/>
                      <a:pt x="275" y="12928"/>
                      <a:pt x="278" y="12797"/>
                    </a:cubicBezTo>
                    <a:lnTo>
                      <a:pt x="5" y="12789"/>
                    </a:lnTo>
                    <a:close/>
                    <a:moveTo>
                      <a:pt x="26108" y="13164"/>
                    </a:moveTo>
                    <a:lnTo>
                      <a:pt x="26108" y="13190"/>
                    </a:lnTo>
                    <a:cubicBezTo>
                      <a:pt x="26108" y="13326"/>
                      <a:pt x="26106" y="13461"/>
                      <a:pt x="26102" y="13595"/>
                    </a:cubicBezTo>
                    <a:lnTo>
                      <a:pt x="26374" y="13605"/>
                    </a:lnTo>
                    <a:cubicBezTo>
                      <a:pt x="26379" y="13466"/>
                      <a:pt x="26381" y="13329"/>
                      <a:pt x="26381" y="13190"/>
                    </a:cubicBezTo>
                    <a:lnTo>
                      <a:pt x="26381" y="13164"/>
                    </a:lnTo>
                    <a:close/>
                    <a:moveTo>
                      <a:pt x="375" y="14823"/>
                    </a:moveTo>
                    <a:lnTo>
                      <a:pt x="104" y="14856"/>
                    </a:lnTo>
                    <a:cubicBezTo>
                      <a:pt x="121" y="14993"/>
                      <a:pt x="141" y="15130"/>
                      <a:pt x="162" y="15265"/>
                    </a:cubicBezTo>
                    <a:lnTo>
                      <a:pt x="432" y="15224"/>
                    </a:lnTo>
                    <a:cubicBezTo>
                      <a:pt x="410" y="15090"/>
                      <a:pt x="392" y="14956"/>
                      <a:pt x="375" y="14823"/>
                    </a:cubicBezTo>
                    <a:close/>
                    <a:moveTo>
                      <a:pt x="25951" y="15211"/>
                    </a:moveTo>
                    <a:cubicBezTo>
                      <a:pt x="25930" y="15345"/>
                      <a:pt x="25907" y="15479"/>
                      <a:pt x="25882" y="15611"/>
                    </a:cubicBezTo>
                    <a:lnTo>
                      <a:pt x="26149" y="15662"/>
                    </a:lnTo>
                    <a:cubicBezTo>
                      <a:pt x="26176" y="15526"/>
                      <a:pt x="26199" y="15389"/>
                      <a:pt x="26220" y="15254"/>
                    </a:cubicBezTo>
                    <a:lnTo>
                      <a:pt x="25951" y="15211"/>
                    </a:lnTo>
                    <a:close/>
                    <a:moveTo>
                      <a:pt x="785" y="16807"/>
                    </a:moveTo>
                    <a:lnTo>
                      <a:pt x="524" y="16883"/>
                    </a:lnTo>
                    <a:cubicBezTo>
                      <a:pt x="562" y="17015"/>
                      <a:pt x="603" y="17147"/>
                      <a:pt x="646" y="17278"/>
                    </a:cubicBezTo>
                    <a:lnTo>
                      <a:pt x="906" y="17193"/>
                    </a:lnTo>
                    <a:cubicBezTo>
                      <a:pt x="863" y="17066"/>
                      <a:pt x="823" y="16936"/>
                      <a:pt x="785" y="16807"/>
                    </a:cubicBezTo>
                    <a:close/>
                    <a:moveTo>
                      <a:pt x="25480" y="17182"/>
                    </a:moveTo>
                    <a:cubicBezTo>
                      <a:pt x="25437" y="17311"/>
                      <a:pt x="25394" y="17440"/>
                      <a:pt x="25348" y="17567"/>
                    </a:cubicBezTo>
                    <a:lnTo>
                      <a:pt x="25604" y="17659"/>
                    </a:lnTo>
                    <a:cubicBezTo>
                      <a:pt x="25651" y="17529"/>
                      <a:pt x="25697" y="17398"/>
                      <a:pt x="25740" y="17266"/>
                    </a:cubicBezTo>
                    <a:lnTo>
                      <a:pt x="25480" y="17182"/>
                    </a:lnTo>
                    <a:close/>
                    <a:moveTo>
                      <a:pt x="1504" y="18702"/>
                    </a:moveTo>
                    <a:lnTo>
                      <a:pt x="1258" y="18817"/>
                    </a:lnTo>
                    <a:cubicBezTo>
                      <a:pt x="1315" y="18943"/>
                      <a:pt x="1377" y="19065"/>
                      <a:pt x="1439" y="19189"/>
                    </a:cubicBezTo>
                    <a:lnTo>
                      <a:pt x="1682" y="19064"/>
                    </a:lnTo>
                    <a:cubicBezTo>
                      <a:pt x="1621" y="18945"/>
                      <a:pt x="1562" y="18822"/>
                      <a:pt x="1504" y="18702"/>
                    </a:cubicBezTo>
                    <a:close/>
                    <a:moveTo>
                      <a:pt x="24702" y="19055"/>
                    </a:moveTo>
                    <a:cubicBezTo>
                      <a:pt x="24641" y="19178"/>
                      <a:pt x="24578" y="19296"/>
                      <a:pt x="24512" y="19415"/>
                    </a:cubicBezTo>
                    <a:lnTo>
                      <a:pt x="24752" y="19546"/>
                    </a:lnTo>
                    <a:cubicBezTo>
                      <a:pt x="24818" y="19425"/>
                      <a:pt x="24882" y="19303"/>
                      <a:pt x="24945" y="19179"/>
                    </a:cubicBezTo>
                    <a:lnTo>
                      <a:pt x="24702" y="19055"/>
                    </a:lnTo>
                    <a:close/>
                    <a:moveTo>
                      <a:pt x="2510" y="20458"/>
                    </a:moveTo>
                    <a:lnTo>
                      <a:pt x="2284" y="20612"/>
                    </a:lnTo>
                    <a:cubicBezTo>
                      <a:pt x="2361" y="20726"/>
                      <a:pt x="2442" y="20838"/>
                      <a:pt x="2523" y="20950"/>
                    </a:cubicBezTo>
                    <a:lnTo>
                      <a:pt x="2743" y="20790"/>
                    </a:lnTo>
                    <a:cubicBezTo>
                      <a:pt x="2663" y="20681"/>
                      <a:pt x="2586" y="20570"/>
                      <a:pt x="2510" y="20458"/>
                    </a:cubicBezTo>
                    <a:close/>
                    <a:moveTo>
                      <a:pt x="23642" y="20783"/>
                    </a:moveTo>
                    <a:cubicBezTo>
                      <a:pt x="23562" y="20894"/>
                      <a:pt x="23481" y="21001"/>
                      <a:pt x="23397" y="21109"/>
                    </a:cubicBezTo>
                    <a:lnTo>
                      <a:pt x="23613" y="21276"/>
                    </a:lnTo>
                    <a:cubicBezTo>
                      <a:pt x="23698" y="21167"/>
                      <a:pt x="23780" y="21056"/>
                      <a:pt x="23863" y="20944"/>
                    </a:cubicBezTo>
                    <a:lnTo>
                      <a:pt x="23642" y="20783"/>
                    </a:lnTo>
                    <a:close/>
                    <a:moveTo>
                      <a:pt x="3779" y="22039"/>
                    </a:moveTo>
                    <a:lnTo>
                      <a:pt x="3579" y="22226"/>
                    </a:lnTo>
                    <a:cubicBezTo>
                      <a:pt x="3675" y="22326"/>
                      <a:pt x="3770" y="22425"/>
                      <a:pt x="3868" y="22523"/>
                    </a:cubicBezTo>
                    <a:lnTo>
                      <a:pt x="4061" y="22330"/>
                    </a:lnTo>
                    <a:cubicBezTo>
                      <a:pt x="3965" y="22234"/>
                      <a:pt x="3871" y="22136"/>
                      <a:pt x="3779" y="22039"/>
                    </a:cubicBezTo>
                    <a:close/>
                    <a:moveTo>
                      <a:pt x="22325" y="22325"/>
                    </a:moveTo>
                    <a:cubicBezTo>
                      <a:pt x="22229" y="22421"/>
                      <a:pt x="22132" y="22515"/>
                      <a:pt x="22032" y="22607"/>
                    </a:cubicBezTo>
                    <a:lnTo>
                      <a:pt x="22221" y="22805"/>
                    </a:lnTo>
                    <a:cubicBezTo>
                      <a:pt x="22320" y="22711"/>
                      <a:pt x="22419" y="22615"/>
                      <a:pt x="22518" y="22518"/>
                    </a:cubicBezTo>
                    <a:lnTo>
                      <a:pt x="22325" y="22325"/>
                    </a:lnTo>
                    <a:close/>
                    <a:moveTo>
                      <a:pt x="5277" y="23402"/>
                    </a:moveTo>
                    <a:lnTo>
                      <a:pt x="5110" y="23617"/>
                    </a:lnTo>
                    <a:cubicBezTo>
                      <a:pt x="5219" y="23703"/>
                      <a:pt x="5330" y="23785"/>
                      <a:pt x="5442" y="23866"/>
                    </a:cubicBezTo>
                    <a:lnTo>
                      <a:pt x="5603" y="23646"/>
                    </a:lnTo>
                    <a:cubicBezTo>
                      <a:pt x="5494" y="23565"/>
                      <a:pt x="5384" y="23484"/>
                      <a:pt x="5277" y="23402"/>
                    </a:cubicBezTo>
                    <a:close/>
                    <a:moveTo>
                      <a:pt x="20785" y="23641"/>
                    </a:moveTo>
                    <a:cubicBezTo>
                      <a:pt x="20674" y="23721"/>
                      <a:pt x="20565" y="23798"/>
                      <a:pt x="20453" y="23874"/>
                    </a:cubicBezTo>
                    <a:lnTo>
                      <a:pt x="20607" y="24101"/>
                    </a:lnTo>
                    <a:cubicBezTo>
                      <a:pt x="20721" y="24023"/>
                      <a:pt x="20833" y="23944"/>
                      <a:pt x="20945" y="23861"/>
                    </a:cubicBezTo>
                    <a:lnTo>
                      <a:pt x="20785" y="23641"/>
                    </a:lnTo>
                    <a:close/>
                    <a:moveTo>
                      <a:pt x="6972" y="24515"/>
                    </a:moveTo>
                    <a:lnTo>
                      <a:pt x="6840" y="24755"/>
                    </a:lnTo>
                    <a:cubicBezTo>
                      <a:pt x="6961" y="24821"/>
                      <a:pt x="7083" y="24885"/>
                      <a:pt x="7207" y="24948"/>
                    </a:cubicBezTo>
                    <a:lnTo>
                      <a:pt x="7331" y="24707"/>
                    </a:lnTo>
                    <a:cubicBezTo>
                      <a:pt x="7210" y="24644"/>
                      <a:pt x="7091" y="24581"/>
                      <a:pt x="6972" y="24515"/>
                    </a:cubicBezTo>
                    <a:close/>
                    <a:moveTo>
                      <a:pt x="19059" y="24702"/>
                    </a:moveTo>
                    <a:cubicBezTo>
                      <a:pt x="18938" y="24763"/>
                      <a:pt x="18818" y="24823"/>
                      <a:pt x="18695" y="24880"/>
                    </a:cubicBezTo>
                    <a:lnTo>
                      <a:pt x="18812" y="25126"/>
                    </a:lnTo>
                    <a:lnTo>
                      <a:pt x="18812" y="25126"/>
                    </a:lnTo>
                    <a:cubicBezTo>
                      <a:pt x="18937" y="25067"/>
                      <a:pt x="19061" y="25007"/>
                      <a:pt x="19183" y="24945"/>
                    </a:cubicBezTo>
                    <a:lnTo>
                      <a:pt x="19059" y="24702"/>
                    </a:lnTo>
                    <a:close/>
                    <a:moveTo>
                      <a:pt x="18812" y="25126"/>
                    </a:moveTo>
                    <a:cubicBezTo>
                      <a:pt x="18812" y="25126"/>
                      <a:pt x="18811" y="25126"/>
                      <a:pt x="18811" y="25127"/>
                    </a:cubicBezTo>
                    <a:lnTo>
                      <a:pt x="18813" y="25127"/>
                    </a:lnTo>
                    <a:lnTo>
                      <a:pt x="18812" y="25126"/>
                    </a:lnTo>
                    <a:close/>
                    <a:moveTo>
                      <a:pt x="8819" y="25350"/>
                    </a:moveTo>
                    <a:lnTo>
                      <a:pt x="8728" y="25607"/>
                    </a:lnTo>
                    <a:cubicBezTo>
                      <a:pt x="8857" y="25654"/>
                      <a:pt x="8989" y="25698"/>
                      <a:pt x="9121" y="25741"/>
                    </a:cubicBezTo>
                    <a:lnTo>
                      <a:pt x="9206" y="25482"/>
                    </a:lnTo>
                    <a:cubicBezTo>
                      <a:pt x="9075" y="25441"/>
                      <a:pt x="8948" y="25396"/>
                      <a:pt x="8819" y="25350"/>
                    </a:cubicBezTo>
                    <a:close/>
                    <a:moveTo>
                      <a:pt x="17187" y="25479"/>
                    </a:moveTo>
                    <a:cubicBezTo>
                      <a:pt x="17060" y="25520"/>
                      <a:pt x="16931" y="25559"/>
                      <a:pt x="16800" y="25597"/>
                    </a:cubicBezTo>
                    <a:lnTo>
                      <a:pt x="16876" y="25859"/>
                    </a:lnTo>
                    <a:cubicBezTo>
                      <a:pt x="17008" y="25821"/>
                      <a:pt x="17141" y="25779"/>
                      <a:pt x="17273" y="25738"/>
                    </a:cubicBezTo>
                    <a:lnTo>
                      <a:pt x="17187" y="25479"/>
                    </a:lnTo>
                    <a:close/>
                    <a:moveTo>
                      <a:pt x="10777" y="25883"/>
                    </a:moveTo>
                    <a:lnTo>
                      <a:pt x="10726" y="26151"/>
                    </a:lnTo>
                    <a:cubicBezTo>
                      <a:pt x="10861" y="26177"/>
                      <a:pt x="10997" y="26200"/>
                      <a:pt x="11134" y="26222"/>
                    </a:cubicBezTo>
                    <a:lnTo>
                      <a:pt x="11177" y="25953"/>
                    </a:lnTo>
                    <a:cubicBezTo>
                      <a:pt x="11043" y="25931"/>
                      <a:pt x="10909" y="25908"/>
                      <a:pt x="10777" y="25883"/>
                    </a:cubicBezTo>
                    <a:close/>
                    <a:moveTo>
                      <a:pt x="15218" y="25949"/>
                    </a:moveTo>
                    <a:cubicBezTo>
                      <a:pt x="15084" y="25971"/>
                      <a:pt x="14950" y="25991"/>
                      <a:pt x="14816" y="26007"/>
                    </a:cubicBezTo>
                    <a:lnTo>
                      <a:pt x="14849" y="26278"/>
                    </a:lnTo>
                    <a:cubicBezTo>
                      <a:pt x="14986" y="26260"/>
                      <a:pt x="15123" y="26240"/>
                      <a:pt x="15259" y="26220"/>
                    </a:cubicBezTo>
                    <a:lnTo>
                      <a:pt x="15218" y="25949"/>
                    </a:lnTo>
                    <a:close/>
                    <a:moveTo>
                      <a:pt x="12791" y="26101"/>
                    </a:moveTo>
                    <a:lnTo>
                      <a:pt x="12782" y="26376"/>
                    </a:lnTo>
                    <a:cubicBezTo>
                      <a:pt x="12915" y="26379"/>
                      <a:pt x="13045" y="26381"/>
                      <a:pt x="13182" y="26381"/>
                    </a:cubicBezTo>
                    <a:lnTo>
                      <a:pt x="13195" y="26381"/>
                    </a:lnTo>
                    <a:lnTo>
                      <a:pt x="13195" y="26344"/>
                    </a:lnTo>
                    <a:lnTo>
                      <a:pt x="13191" y="26108"/>
                    </a:lnTo>
                    <a:cubicBezTo>
                      <a:pt x="13057" y="26108"/>
                      <a:pt x="12923" y="26106"/>
                      <a:pt x="12791" y="261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1369;p59"/>
              <p:cNvSpPr/>
              <p:nvPr/>
            </p:nvSpPr>
            <p:spPr>
              <a:xfrm>
                <a:off x="4718050" y="3413400"/>
                <a:ext cx="536375" cy="536375"/>
              </a:xfrm>
              <a:custGeom>
                <a:avLst/>
                <a:gdLst/>
                <a:ahLst/>
                <a:cxnLst/>
                <a:rect l="l" t="t" r="r" b="b"/>
                <a:pathLst>
                  <a:path w="21455" h="21455" extrusionOk="0">
                    <a:moveTo>
                      <a:pt x="10728" y="546"/>
                    </a:moveTo>
                    <a:cubicBezTo>
                      <a:pt x="16341" y="546"/>
                      <a:pt x="20908" y="5114"/>
                      <a:pt x="20908" y="10727"/>
                    </a:cubicBezTo>
                    <a:cubicBezTo>
                      <a:pt x="20908" y="16341"/>
                      <a:pt x="16341" y="20909"/>
                      <a:pt x="10728" y="20909"/>
                    </a:cubicBezTo>
                    <a:cubicBezTo>
                      <a:pt x="5114" y="20909"/>
                      <a:pt x="546" y="16341"/>
                      <a:pt x="546" y="10727"/>
                    </a:cubicBezTo>
                    <a:cubicBezTo>
                      <a:pt x="546" y="5114"/>
                      <a:pt x="5114" y="546"/>
                      <a:pt x="10728" y="546"/>
                    </a:cubicBezTo>
                    <a:close/>
                    <a:moveTo>
                      <a:pt x="10728" y="0"/>
                    </a:moveTo>
                    <a:cubicBezTo>
                      <a:pt x="4813" y="0"/>
                      <a:pt x="1" y="4813"/>
                      <a:pt x="1" y="10727"/>
                    </a:cubicBezTo>
                    <a:cubicBezTo>
                      <a:pt x="1" y="16642"/>
                      <a:pt x="4813" y="21454"/>
                      <a:pt x="10728" y="21454"/>
                    </a:cubicBezTo>
                    <a:cubicBezTo>
                      <a:pt x="16642" y="21454"/>
                      <a:pt x="21454" y="16642"/>
                      <a:pt x="21454" y="10727"/>
                    </a:cubicBezTo>
                    <a:cubicBezTo>
                      <a:pt x="21454" y="4813"/>
                      <a:pt x="16642" y="0"/>
                      <a:pt x="107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1370;p59"/>
              <p:cNvSpPr/>
              <p:nvPr/>
            </p:nvSpPr>
            <p:spPr>
              <a:xfrm>
                <a:off x="4793975" y="3489300"/>
                <a:ext cx="384500" cy="384525"/>
              </a:xfrm>
              <a:custGeom>
                <a:avLst/>
                <a:gdLst/>
                <a:ahLst/>
                <a:cxnLst/>
                <a:rect l="l" t="t" r="r" b="b"/>
                <a:pathLst>
                  <a:path w="15380" h="15381" extrusionOk="0">
                    <a:moveTo>
                      <a:pt x="7691" y="548"/>
                    </a:moveTo>
                    <a:cubicBezTo>
                      <a:pt x="11629" y="548"/>
                      <a:pt x="14834" y="3751"/>
                      <a:pt x="14834" y="7691"/>
                    </a:cubicBezTo>
                    <a:cubicBezTo>
                      <a:pt x="14834" y="11630"/>
                      <a:pt x="11629" y="14835"/>
                      <a:pt x="7691" y="14835"/>
                    </a:cubicBezTo>
                    <a:cubicBezTo>
                      <a:pt x="3750" y="14835"/>
                      <a:pt x="547" y="11630"/>
                      <a:pt x="547" y="7691"/>
                    </a:cubicBezTo>
                    <a:cubicBezTo>
                      <a:pt x="547" y="3753"/>
                      <a:pt x="3750" y="548"/>
                      <a:pt x="7691" y="548"/>
                    </a:cubicBezTo>
                    <a:close/>
                    <a:moveTo>
                      <a:pt x="7691" y="1"/>
                    </a:moveTo>
                    <a:cubicBezTo>
                      <a:pt x="3450" y="1"/>
                      <a:pt x="0" y="3451"/>
                      <a:pt x="0" y="7691"/>
                    </a:cubicBezTo>
                    <a:cubicBezTo>
                      <a:pt x="0" y="11931"/>
                      <a:pt x="3450" y="15380"/>
                      <a:pt x="7691" y="15380"/>
                    </a:cubicBezTo>
                    <a:cubicBezTo>
                      <a:pt x="11930" y="15380"/>
                      <a:pt x="15379" y="11931"/>
                      <a:pt x="15379" y="7691"/>
                    </a:cubicBezTo>
                    <a:cubicBezTo>
                      <a:pt x="15379" y="3451"/>
                      <a:pt x="11930" y="1"/>
                      <a:pt x="76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5" name="Google Shape;1371;p59"/>
            <p:cNvSpPr/>
            <p:nvPr/>
          </p:nvSpPr>
          <p:spPr>
            <a:xfrm>
              <a:off x="3074111" y="3250596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399380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/>
          <p:cNvSpPr txBox="1">
            <a:spLocks/>
          </p:cNvSpPr>
          <p:nvPr/>
        </p:nvSpPr>
        <p:spPr>
          <a:xfrm>
            <a:off x="240666" y="153209"/>
            <a:ext cx="6042908" cy="130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400" b="1">
              <a:solidFill>
                <a:srgbClr val="263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" name="Rectangle 13"/>
          <p:cNvSpPr/>
          <p:nvPr/>
        </p:nvSpPr>
        <p:spPr>
          <a:xfrm>
            <a:off x="419100" y="1464234"/>
            <a:ext cx="8263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Đường dây cao áp và trạm biến áp có thể phóng điện qua không khí hoặc truyền điện xuống đất gây nguy hiểm cho người khi đến gần.</a:t>
            </a:r>
          </a:p>
        </p:txBody>
      </p:sp>
      <p:sp>
        <p:nvSpPr>
          <p:cNvPr id="74" name="Title 1"/>
          <p:cNvSpPr txBox="1">
            <a:spLocks/>
          </p:cNvSpPr>
          <p:nvPr/>
        </p:nvSpPr>
        <p:spPr>
          <a:xfrm>
            <a:off x="-692820" y="4838728"/>
            <a:ext cx="5912520" cy="60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400" b="1">
              <a:solidFill>
                <a:srgbClr val="263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40666" y="115596"/>
            <a:ext cx="6311741" cy="60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400" b="1">
                <a:solidFill>
                  <a:srgbClr val="263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1.3. Do vi phạm khoảng cách an toàn với lưới điện cao áp và trạm biến áp</a:t>
            </a:r>
          </a:p>
        </p:txBody>
      </p:sp>
      <p:pic>
        <p:nvPicPr>
          <p:cNvPr id="11266" name="Picture 2" descr="Đường dây siêu cao áp 500kV Bắc- Nam mạch 1: Huyết mạch của hệ thống điện 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31" y="2618018"/>
            <a:ext cx="3444262" cy="222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luathoangphi.vn/wp-content/uploads/2021/02/Khoang-cach-an-toan-dien-cao-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247" y="2618018"/>
            <a:ext cx="3333148" cy="222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1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28;p34"/>
          <p:cNvSpPr txBox="1">
            <a:spLocks noGrp="1"/>
          </p:cNvSpPr>
          <p:nvPr>
            <p:ph type="title" idx="2"/>
          </p:nvPr>
        </p:nvSpPr>
        <p:spPr>
          <a:xfrm>
            <a:off x="2124299" y="1410439"/>
            <a:ext cx="4895400" cy="10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6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oogle Shape;430;p34"/>
          <p:cNvGrpSpPr/>
          <p:nvPr/>
        </p:nvGrpSpPr>
        <p:grpSpPr>
          <a:xfrm rot="5550590" flipH="1">
            <a:off x="-160204" y="27026"/>
            <a:ext cx="1663667" cy="1924135"/>
            <a:chOff x="6445170" y="1931405"/>
            <a:chExt cx="3088671" cy="3572242"/>
          </a:xfrm>
          <a:solidFill>
            <a:schemeClr val="tx2"/>
          </a:solidFill>
        </p:grpSpPr>
        <p:grpSp>
          <p:nvGrpSpPr>
            <p:cNvPr id="23" name="Google Shape;431;p34"/>
            <p:cNvGrpSpPr/>
            <p:nvPr/>
          </p:nvGrpSpPr>
          <p:grpSpPr>
            <a:xfrm rot="-728416">
              <a:off x="6717903" y="3136874"/>
              <a:ext cx="802808" cy="802808"/>
              <a:chOff x="353675" y="3417700"/>
              <a:chExt cx="527775" cy="527775"/>
            </a:xfrm>
            <a:grpFill/>
          </p:grpSpPr>
          <p:sp>
            <p:nvSpPr>
              <p:cNvPr id="50" name="Google Shape;432;p3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433;p3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434;p3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435;p3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436;p3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437;p3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438;p3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439;p3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440;p3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441;p3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442;p3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443;p3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444;p3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445;p3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446;p3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447;p3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448;p3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449;p3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450;p3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451;p3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452;p3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453;p3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454;p3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455;p3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456;p3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457;p3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458;p3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459;p3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460;p3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461;p3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462;p3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463;p3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464;p3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465;p3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466;p3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467;p3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468;p3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469;p3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470;p3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471;p3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472;p3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473;p3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474;p3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475;p3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476;p3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477;p3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478;p3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4" name="Google Shape;479;p34"/>
            <p:cNvSpPr/>
            <p:nvPr/>
          </p:nvSpPr>
          <p:spPr>
            <a:xfrm>
              <a:off x="7051519" y="3470177"/>
              <a:ext cx="136200" cy="136200"/>
            </a:xfrm>
            <a:prstGeom prst="ellipse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5" name="Google Shape;480;p34"/>
            <p:cNvGrpSpPr/>
            <p:nvPr/>
          </p:nvGrpSpPr>
          <p:grpSpPr>
            <a:xfrm rot="5400000">
              <a:off x="7961259" y="1931387"/>
              <a:ext cx="1572564" cy="1572600"/>
              <a:chOff x="3286600" y="1519925"/>
              <a:chExt cx="1093425" cy="1093450"/>
            </a:xfrm>
            <a:grpFill/>
          </p:grpSpPr>
          <p:sp>
            <p:nvSpPr>
              <p:cNvPr id="41" name="Google Shape;481;p34"/>
              <p:cNvSpPr/>
              <p:nvPr/>
            </p:nvSpPr>
            <p:spPr>
              <a:xfrm>
                <a:off x="3286600" y="1519925"/>
                <a:ext cx="1093425" cy="1093450"/>
              </a:xfrm>
              <a:custGeom>
                <a:avLst/>
                <a:gdLst/>
                <a:ahLst/>
                <a:cxnLst/>
                <a:rect l="l" t="t" r="r" b="b"/>
                <a:pathLst>
                  <a:path w="43737" h="43738" extrusionOk="0">
                    <a:moveTo>
                      <a:pt x="21836" y="0"/>
                    </a:moveTo>
                    <a:lnTo>
                      <a:pt x="21836" y="453"/>
                    </a:lnTo>
                    <a:lnTo>
                      <a:pt x="21869" y="453"/>
                    </a:lnTo>
                    <a:cubicBezTo>
                      <a:pt x="22084" y="453"/>
                      <a:pt x="22297" y="456"/>
                      <a:pt x="22510" y="463"/>
                    </a:cubicBezTo>
                    <a:lnTo>
                      <a:pt x="22524" y="10"/>
                    </a:lnTo>
                    <a:cubicBezTo>
                      <a:pt x="22306" y="3"/>
                      <a:pt x="22088" y="0"/>
                      <a:pt x="21869" y="0"/>
                    </a:cubicBezTo>
                    <a:close/>
                    <a:moveTo>
                      <a:pt x="19097" y="173"/>
                    </a:moveTo>
                    <a:cubicBezTo>
                      <a:pt x="18869" y="203"/>
                      <a:pt x="18643" y="236"/>
                      <a:pt x="18417" y="271"/>
                    </a:cubicBezTo>
                    <a:lnTo>
                      <a:pt x="18488" y="717"/>
                    </a:lnTo>
                    <a:lnTo>
                      <a:pt x="18488" y="719"/>
                    </a:lnTo>
                    <a:cubicBezTo>
                      <a:pt x="18709" y="682"/>
                      <a:pt x="18930" y="651"/>
                      <a:pt x="19153" y="623"/>
                    </a:cubicBezTo>
                    <a:lnTo>
                      <a:pt x="19097" y="173"/>
                    </a:lnTo>
                    <a:close/>
                    <a:moveTo>
                      <a:pt x="25258" y="261"/>
                    </a:moveTo>
                    <a:lnTo>
                      <a:pt x="25187" y="709"/>
                    </a:lnTo>
                    <a:cubicBezTo>
                      <a:pt x="25410" y="743"/>
                      <a:pt x="25631" y="781"/>
                      <a:pt x="25851" y="823"/>
                    </a:cubicBezTo>
                    <a:lnTo>
                      <a:pt x="25934" y="378"/>
                    </a:lnTo>
                    <a:cubicBezTo>
                      <a:pt x="25709" y="335"/>
                      <a:pt x="25484" y="297"/>
                      <a:pt x="25258" y="261"/>
                    </a:cubicBezTo>
                    <a:close/>
                    <a:moveTo>
                      <a:pt x="15739" y="871"/>
                    </a:moveTo>
                    <a:cubicBezTo>
                      <a:pt x="15517" y="935"/>
                      <a:pt x="15299" y="1003"/>
                      <a:pt x="15081" y="1074"/>
                    </a:cubicBezTo>
                    <a:lnTo>
                      <a:pt x="15221" y="1503"/>
                    </a:lnTo>
                    <a:cubicBezTo>
                      <a:pt x="15435" y="1434"/>
                      <a:pt x="15649" y="1368"/>
                      <a:pt x="15864" y="1305"/>
                    </a:cubicBezTo>
                    <a:lnTo>
                      <a:pt x="15739" y="871"/>
                    </a:lnTo>
                    <a:close/>
                    <a:moveTo>
                      <a:pt x="28595" y="1054"/>
                    </a:moveTo>
                    <a:lnTo>
                      <a:pt x="28456" y="1485"/>
                    </a:lnTo>
                    <a:cubicBezTo>
                      <a:pt x="28671" y="1555"/>
                      <a:pt x="28883" y="1626"/>
                      <a:pt x="29094" y="1702"/>
                    </a:cubicBezTo>
                    <a:lnTo>
                      <a:pt x="29248" y="1277"/>
                    </a:lnTo>
                    <a:cubicBezTo>
                      <a:pt x="29031" y="1199"/>
                      <a:pt x="28815" y="1125"/>
                      <a:pt x="28595" y="1054"/>
                    </a:cubicBezTo>
                    <a:close/>
                    <a:moveTo>
                      <a:pt x="12530" y="2088"/>
                    </a:moveTo>
                    <a:cubicBezTo>
                      <a:pt x="12324" y="2187"/>
                      <a:pt x="12119" y="2288"/>
                      <a:pt x="11916" y="2392"/>
                    </a:cubicBezTo>
                    <a:lnTo>
                      <a:pt x="12122" y="2794"/>
                    </a:lnTo>
                    <a:cubicBezTo>
                      <a:pt x="12320" y="2693"/>
                      <a:pt x="12520" y="2594"/>
                      <a:pt x="12724" y="2498"/>
                    </a:cubicBezTo>
                    <a:lnTo>
                      <a:pt x="12530" y="2088"/>
                    </a:lnTo>
                    <a:close/>
                    <a:moveTo>
                      <a:pt x="31770" y="2364"/>
                    </a:moveTo>
                    <a:lnTo>
                      <a:pt x="31564" y="2767"/>
                    </a:lnTo>
                    <a:cubicBezTo>
                      <a:pt x="31765" y="2870"/>
                      <a:pt x="31964" y="2975"/>
                      <a:pt x="32160" y="3083"/>
                    </a:cubicBezTo>
                    <a:lnTo>
                      <a:pt x="32378" y="2686"/>
                    </a:lnTo>
                    <a:cubicBezTo>
                      <a:pt x="32177" y="2576"/>
                      <a:pt x="31974" y="2468"/>
                      <a:pt x="31770" y="2364"/>
                    </a:cubicBezTo>
                    <a:close/>
                    <a:moveTo>
                      <a:pt x="9556" y="3793"/>
                    </a:moveTo>
                    <a:cubicBezTo>
                      <a:pt x="9367" y="3922"/>
                      <a:pt x="9180" y="4054"/>
                      <a:pt x="8995" y="4190"/>
                    </a:cubicBezTo>
                    <a:lnTo>
                      <a:pt x="9262" y="4555"/>
                    </a:lnTo>
                    <a:cubicBezTo>
                      <a:pt x="9443" y="4423"/>
                      <a:pt x="9626" y="4294"/>
                      <a:pt x="9811" y="4167"/>
                    </a:cubicBezTo>
                    <a:lnTo>
                      <a:pt x="9556" y="3793"/>
                    </a:lnTo>
                    <a:close/>
                    <a:moveTo>
                      <a:pt x="34698" y="4157"/>
                    </a:moveTo>
                    <a:lnTo>
                      <a:pt x="34432" y="4523"/>
                    </a:lnTo>
                    <a:cubicBezTo>
                      <a:pt x="34614" y="4656"/>
                      <a:pt x="34794" y="4789"/>
                      <a:pt x="34970" y="4926"/>
                    </a:cubicBezTo>
                    <a:lnTo>
                      <a:pt x="35248" y="4570"/>
                    </a:lnTo>
                    <a:cubicBezTo>
                      <a:pt x="35066" y="4429"/>
                      <a:pt x="34883" y="4290"/>
                      <a:pt x="34698" y="4157"/>
                    </a:cubicBezTo>
                    <a:close/>
                    <a:moveTo>
                      <a:pt x="6883" y="5943"/>
                    </a:moveTo>
                    <a:cubicBezTo>
                      <a:pt x="6717" y="6099"/>
                      <a:pt x="6551" y="6260"/>
                      <a:pt x="6391" y="6422"/>
                    </a:cubicBezTo>
                    <a:lnTo>
                      <a:pt x="6710" y="6740"/>
                    </a:lnTo>
                    <a:cubicBezTo>
                      <a:pt x="6869" y="6582"/>
                      <a:pt x="7029" y="6425"/>
                      <a:pt x="7192" y="6271"/>
                    </a:cubicBezTo>
                    <a:lnTo>
                      <a:pt x="6883" y="5943"/>
                    </a:lnTo>
                    <a:close/>
                    <a:moveTo>
                      <a:pt x="37310" y="6382"/>
                    </a:moveTo>
                    <a:lnTo>
                      <a:pt x="36989" y="6702"/>
                    </a:lnTo>
                    <a:cubicBezTo>
                      <a:pt x="37148" y="6861"/>
                      <a:pt x="37305" y="7021"/>
                      <a:pt x="37458" y="7185"/>
                    </a:cubicBezTo>
                    <a:lnTo>
                      <a:pt x="37787" y="6874"/>
                    </a:lnTo>
                    <a:cubicBezTo>
                      <a:pt x="37630" y="6707"/>
                      <a:pt x="37472" y="6544"/>
                      <a:pt x="37310" y="6382"/>
                    </a:cubicBezTo>
                    <a:close/>
                    <a:moveTo>
                      <a:pt x="4575" y="8482"/>
                    </a:moveTo>
                    <a:cubicBezTo>
                      <a:pt x="4435" y="8662"/>
                      <a:pt x="4298" y="8845"/>
                      <a:pt x="4162" y="9032"/>
                    </a:cubicBezTo>
                    <a:lnTo>
                      <a:pt x="4529" y="9296"/>
                    </a:lnTo>
                    <a:lnTo>
                      <a:pt x="4529" y="9298"/>
                    </a:lnTo>
                    <a:cubicBezTo>
                      <a:pt x="4661" y="9116"/>
                      <a:pt x="4795" y="8936"/>
                      <a:pt x="4932" y="8759"/>
                    </a:cubicBezTo>
                    <a:lnTo>
                      <a:pt x="4575" y="8482"/>
                    </a:lnTo>
                    <a:close/>
                    <a:moveTo>
                      <a:pt x="39542" y="8986"/>
                    </a:moveTo>
                    <a:lnTo>
                      <a:pt x="39177" y="9253"/>
                    </a:lnTo>
                    <a:cubicBezTo>
                      <a:pt x="39309" y="9433"/>
                      <a:pt x="39438" y="9617"/>
                      <a:pt x="39565" y="9802"/>
                    </a:cubicBezTo>
                    <a:lnTo>
                      <a:pt x="39938" y="9547"/>
                    </a:lnTo>
                    <a:cubicBezTo>
                      <a:pt x="39809" y="9357"/>
                      <a:pt x="39677" y="9171"/>
                      <a:pt x="39542" y="8986"/>
                    </a:cubicBezTo>
                    <a:close/>
                    <a:moveTo>
                      <a:pt x="2692" y="11350"/>
                    </a:moveTo>
                    <a:cubicBezTo>
                      <a:pt x="2581" y="11551"/>
                      <a:pt x="2474" y="11755"/>
                      <a:pt x="2370" y="11958"/>
                    </a:cubicBezTo>
                    <a:lnTo>
                      <a:pt x="2773" y="12164"/>
                    </a:lnTo>
                    <a:cubicBezTo>
                      <a:pt x="2875" y="11963"/>
                      <a:pt x="2980" y="11764"/>
                      <a:pt x="3089" y="11568"/>
                    </a:cubicBezTo>
                    <a:lnTo>
                      <a:pt x="2692" y="11350"/>
                    </a:lnTo>
                    <a:close/>
                    <a:moveTo>
                      <a:pt x="41341" y="11905"/>
                    </a:moveTo>
                    <a:lnTo>
                      <a:pt x="40938" y="12111"/>
                    </a:lnTo>
                    <a:cubicBezTo>
                      <a:pt x="41040" y="12311"/>
                      <a:pt x="41139" y="12511"/>
                      <a:pt x="41235" y="12714"/>
                    </a:cubicBezTo>
                    <a:lnTo>
                      <a:pt x="41643" y="12519"/>
                    </a:lnTo>
                    <a:cubicBezTo>
                      <a:pt x="41546" y="12313"/>
                      <a:pt x="41445" y="12108"/>
                      <a:pt x="41341" y="11905"/>
                    </a:cubicBezTo>
                    <a:close/>
                    <a:moveTo>
                      <a:pt x="1280" y="14480"/>
                    </a:moveTo>
                    <a:cubicBezTo>
                      <a:pt x="1202" y="14697"/>
                      <a:pt x="1129" y="14913"/>
                      <a:pt x="1058" y="15133"/>
                    </a:cubicBezTo>
                    <a:lnTo>
                      <a:pt x="1488" y="15272"/>
                    </a:lnTo>
                    <a:cubicBezTo>
                      <a:pt x="1557" y="15057"/>
                      <a:pt x="1630" y="14844"/>
                      <a:pt x="1706" y="14632"/>
                    </a:cubicBezTo>
                    <a:lnTo>
                      <a:pt x="1280" y="14480"/>
                    </a:lnTo>
                    <a:close/>
                    <a:moveTo>
                      <a:pt x="42661" y="15070"/>
                    </a:moveTo>
                    <a:lnTo>
                      <a:pt x="42230" y="15211"/>
                    </a:lnTo>
                    <a:cubicBezTo>
                      <a:pt x="42299" y="15424"/>
                      <a:pt x="42365" y="15639"/>
                      <a:pt x="42430" y="15853"/>
                    </a:cubicBezTo>
                    <a:lnTo>
                      <a:pt x="42862" y="15728"/>
                    </a:lnTo>
                    <a:cubicBezTo>
                      <a:pt x="42800" y="15506"/>
                      <a:pt x="42732" y="15288"/>
                      <a:pt x="42661" y="15070"/>
                    </a:cubicBezTo>
                    <a:close/>
                    <a:moveTo>
                      <a:pt x="379" y="17793"/>
                    </a:moveTo>
                    <a:cubicBezTo>
                      <a:pt x="338" y="18018"/>
                      <a:pt x="298" y="18244"/>
                      <a:pt x="264" y="18470"/>
                    </a:cubicBezTo>
                    <a:lnTo>
                      <a:pt x="710" y="18540"/>
                    </a:lnTo>
                    <a:cubicBezTo>
                      <a:pt x="744" y="18318"/>
                      <a:pt x="782" y="18097"/>
                      <a:pt x="824" y="17877"/>
                    </a:cubicBezTo>
                    <a:lnTo>
                      <a:pt x="379" y="17793"/>
                    </a:lnTo>
                    <a:close/>
                    <a:moveTo>
                      <a:pt x="43465" y="18406"/>
                    </a:moveTo>
                    <a:lnTo>
                      <a:pt x="43018" y="18477"/>
                    </a:lnTo>
                    <a:cubicBezTo>
                      <a:pt x="43052" y="18698"/>
                      <a:pt x="43085" y="18920"/>
                      <a:pt x="43114" y="19143"/>
                    </a:cubicBezTo>
                    <a:lnTo>
                      <a:pt x="43561" y="19086"/>
                    </a:lnTo>
                    <a:cubicBezTo>
                      <a:pt x="43533" y="18858"/>
                      <a:pt x="43500" y="18632"/>
                      <a:pt x="43465" y="18406"/>
                    </a:cubicBezTo>
                    <a:close/>
                    <a:moveTo>
                      <a:pt x="11" y="21203"/>
                    </a:moveTo>
                    <a:cubicBezTo>
                      <a:pt x="4" y="21424"/>
                      <a:pt x="1" y="21646"/>
                      <a:pt x="1" y="21869"/>
                    </a:cubicBezTo>
                    <a:lnTo>
                      <a:pt x="1" y="21890"/>
                    </a:lnTo>
                    <a:lnTo>
                      <a:pt x="454" y="21869"/>
                    </a:lnTo>
                    <a:cubicBezTo>
                      <a:pt x="454" y="21650"/>
                      <a:pt x="457" y="21432"/>
                      <a:pt x="462" y="21218"/>
                    </a:cubicBezTo>
                    <a:lnTo>
                      <a:pt x="11" y="21203"/>
                    </a:lnTo>
                    <a:close/>
                    <a:moveTo>
                      <a:pt x="43285" y="21826"/>
                    </a:moveTo>
                    <a:lnTo>
                      <a:pt x="43285" y="21869"/>
                    </a:lnTo>
                    <a:cubicBezTo>
                      <a:pt x="43285" y="22093"/>
                      <a:pt x="43282" y="22318"/>
                      <a:pt x="43274" y="22541"/>
                    </a:cubicBezTo>
                    <a:lnTo>
                      <a:pt x="43726" y="22556"/>
                    </a:lnTo>
                    <a:cubicBezTo>
                      <a:pt x="43733" y="22328"/>
                      <a:pt x="43736" y="22098"/>
                      <a:pt x="43736" y="21867"/>
                    </a:cubicBezTo>
                    <a:lnTo>
                      <a:pt x="43736" y="21826"/>
                    </a:lnTo>
                    <a:close/>
                    <a:moveTo>
                      <a:pt x="622" y="24573"/>
                    </a:moveTo>
                    <a:lnTo>
                      <a:pt x="173" y="24631"/>
                    </a:lnTo>
                    <a:cubicBezTo>
                      <a:pt x="202" y="24857"/>
                      <a:pt x="234" y="25085"/>
                      <a:pt x="270" y="25310"/>
                    </a:cubicBezTo>
                    <a:lnTo>
                      <a:pt x="716" y="25239"/>
                    </a:lnTo>
                    <a:cubicBezTo>
                      <a:pt x="682" y="25019"/>
                      <a:pt x="650" y="24796"/>
                      <a:pt x="622" y="24573"/>
                    </a:cubicBezTo>
                    <a:close/>
                    <a:moveTo>
                      <a:pt x="43024" y="25219"/>
                    </a:moveTo>
                    <a:cubicBezTo>
                      <a:pt x="42990" y="25440"/>
                      <a:pt x="42952" y="25662"/>
                      <a:pt x="42910" y="25881"/>
                    </a:cubicBezTo>
                    <a:lnTo>
                      <a:pt x="43355" y="25966"/>
                    </a:lnTo>
                    <a:cubicBezTo>
                      <a:pt x="43396" y="25741"/>
                      <a:pt x="43436" y="25515"/>
                      <a:pt x="43472" y="25288"/>
                    </a:cubicBezTo>
                    <a:lnTo>
                      <a:pt x="43024" y="25219"/>
                    </a:lnTo>
                    <a:close/>
                    <a:moveTo>
                      <a:pt x="1303" y="27864"/>
                    </a:moveTo>
                    <a:lnTo>
                      <a:pt x="868" y="27989"/>
                    </a:lnTo>
                    <a:cubicBezTo>
                      <a:pt x="933" y="28209"/>
                      <a:pt x="1000" y="28429"/>
                      <a:pt x="1071" y="28645"/>
                    </a:cubicBezTo>
                    <a:lnTo>
                      <a:pt x="1501" y="28507"/>
                    </a:lnTo>
                    <a:cubicBezTo>
                      <a:pt x="1432" y="28293"/>
                      <a:pt x="1365" y="28079"/>
                      <a:pt x="1303" y="27864"/>
                    </a:cubicBezTo>
                    <a:close/>
                    <a:moveTo>
                      <a:pt x="42243" y="28487"/>
                    </a:moveTo>
                    <a:cubicBezTo>
                      <a:pt x="42173" y="28700"/>
                      <a:pt x="42101" y="28913"/>
                      <a:pt x="42025" y="29124"/>
                    </a:cubicBezTo>
                    <a:lnTo>
                      <a:pt x="42451" y="29278"/>
                    </a:lnTo>
                    <a:cubicBezTo>
                      <a:pt x="42527" y="29062"/>
                      <a:pt x="42601" y="28844"/>
                      <a:pt x="42672" y="28626"/>
                    </a:cubicBezTo>
                    <a:lnTo>
                      <a:pt x="42243" y="28487"/>
                    </a:lnTo>
                    <a:close/>
                    <a:moveTo>
                      <a:pt x="2494" y="31005"/>
                    </a:moveTo>
                    <a:lnTo>
                      <a:pt x="2084" y="31198"/>
                    </a:lnTo>
                    <a:cubicBezTo>
                      <a:pt x="2182" y="31404"/>
                      <a:pt x="2282" y="31609"/>
                      <a:pt x="2386" y="31812"/>
                    </a:cubicBezTo>
                    <a:lnTo>
                      <a:pt x="2790" y="31608"/>
                    </a:lnTo>
                    <a:cubicBezTo>
                      <a:pt x="2687" y="31408"/>
                      <a:pt x="2590" y="31208"/>
                      <a:pt x="2494" y="31005"/>
                    </a:cubicBezTo>
                    <a:close/>
                    <a:moveTo>
                      <a:pt x="40956" y="31593"/>
                    </a:moveTo>
                    <a:cubicBezTo>
                      <a:pt x="40853" y="31793"/>
                      <a:pt x="40748" y="31991"/>
                      <a:pt x="40639" y="32189"/>
                    </a:cubicBezTo>
                    <a:lnTo>
                      <a:pt x="41035" y="32405"/>
                    </a:lnTo>
                    <a:cubicBezTo>
                      <a:pt x="41146" y="32206"/>
                      <a:pt x="41253" y="32002"/>
                      <a:pt x="41357" y="31798"/>
                    </a:cubicBezTo>
                    <a:lnTo>
                      <a:pt x="40956" y="31593"/>
                    </a:lnTo>
                    <a:close/>
                    <a:moveTo>
                      <a:pt x="4161" y="33917"/>
                    </a:moveTo>
                    <a:lnTo>
                      <a:pt x="3787" y="34173"/>
                    </a:lnTo>
                    <a:cubicBezTo>
                      <a:pt x="3916" y="34362"/>
                      <a:pt x="4048" y="34548"/>
                      <a:pt x="4182" y="34733"/>
                    </a:cubicBezTo>
                    <a:lnTo>
                      <a:pt x="4549" y="34467"/>
                    </a:lnTo>
                    <a:cubicBezTo>
                      <a:pt x="4417" y="34286"/>
                      <a:pt x="4288" y="34102"/>
                      <a:pt x="4161" y="33917"/>
                    </a:cubicBezTo>
                    <a:close/>
                    <a:moveTo>
                      <a:pt x="39196" y="34457"/>
                    </a:moveTo>
                    <a:cubicBezTo>
                      <a:pt x="39064" y="34639"/>
                      <a:pt x="38929" y="34818"/>
                      <a:pt x="38792" y="34996"/>
                    </a:cubicBezTo>
                    <a:lnTo>
                      <a:pt x="39149" y="35273"/>
                    </a:lnTo>
                    <a:lnTo>
                      <a:pt x="39149" y="35272"/>
                    </a:lnTo>
                    <a:cubicBezTo>
                      <a:pt x="39289" y="35092"/>
                      <a:pt x="39428" y="34908"/>
                      <a:pt x="39562" y="34723"/>
                    </a:cubicBezTo>
                    <a:lnTo>
                      <a:pt x="39196" y="34457"/>
                    </a:lnTo>
                    <a:close/>
                    <a:moveTo>
                      <a:pt x="6264" y="36537"/>
                    </a:moveTo>
                    <a:lnTo>
                      <a:pt x="5935" y="36846"/>
                    </a:lnTo>
                    <a:cubicBezTo>
                      <a:pt x="6092" y="37013"/>
                      <a:pt x="6251" y="37178"/>
                      <a:pt x="6413" y="37340"/>
                    </a:cubicBezTo>
                    <a:lnTo>
                      <a:pt x="6413" y="37339"/>
                    </a:lnTo>
                    <a:lnTo>
                      <a:pt x="6733" y="37020"/>
                    </a:lnTo>
                    <a:cubicBezTo>
                      <a:pt x="6574" y="36861"/>
                      <a:pt x="6418" y="36701"/>
                      <a:pt x="6264" y="36537"/>
                    </a:cubicBezTo>
                    <a:close/>
                    <a:moveTo>
                      <a:pt x="37012" y="37011"/>
                    </a:moveTo>
                    <a:cubicBezTo>
                      <a:pt x="36854" y="37170"/>
                      <a:pt x="36692" y="37327"/>
                      <a:pt x="36530" y="37481"/>
                    </a:cubicBezTo>
                    <a:lnTo>
                      <a:pt x="36839" y="37809"/>
                    </a:lnTo>
                    <a:cubicBezTo>
                      <a:pt x="37006" y="37652"/>
                      <a:pt x="37169" y="37494"/>
                      <a:pt x="37331" y="37332"/>
                    </a:cubicBezTo>
                    <a:lnTo>
                      <a:pt x="37012" y="37011"/>
                    </a:lnTo>
                    <a:close/>
                    <a:moveTo>
                      <a:pt x="8750" y="38797"/>
                    </a:moveTo>
                    <a:lnTo>
                      <a:pt x="8473" y="39154"/>
                    </a:lnTo>
                    <a:cubicBezTo>
                      <a:pt x="8654" y="39296"/>
                      <a:pt x="8838" y="39433"/>
                      <a:pt x="9023" y="39567"/>
                    </a:cubicBezTo>
                    <a:lnTo>
                      <a:pt x="9289" y="39202"/>
                    </a:lnTo>
                    <a:cubicBezTo>
                      <a:pt x="9107" y="39070"/>
                      <a:pt x="8927" y="38936"/>
                      <a:pt x="8750" y="38797"/>
                    </a:cubicBezTo>
                    <a:close/>
                    <a:moveTo>
                      <a:pt x="34458" y="39196"/>
                    </a:moveTo>
                    <a:cubicBezTo>
                      <a:pt x="34278" y="39328"/>
                      <a:pt x="34095" y="39457"/>
                      <a:pt x="33910" y="39582"/>
                    </a:cubicBezTo>
                    <a:lnTo>
                      <a:pt x="34164" y="39955"/>
                    </a:lnTo>
                    <a:cubicBezTo>
                      <a:pt x="34353" y="39827"/>
                      <a:pt x="34539" y="39694"/>
                      <a:pt x="34724" y="39561"/>
                    </a:cubicBezTo>
                    <a:lnTo>
                      <a:pt x="34458" y="39196"/>
                    </a:lnTo>
                    <a:close/>
                    <a:moveTo>
                      <a:pt x="11559" y="40644"/>
                    </a:moveTo>
                    <a:lnTo>
                      <a:pt x="11341" y="41041"/>
                    </a:lnTo>
                    <a:cubicBezTo>
                      <a:pt x="11542" y="41152"/>
                      <a:pt x="11744" y="41259"/>
                      <a:pt x="11949" y="41363"/>
                    </a:cubicBezTo>
                    <a:lnTo>
                      <a:pt x="12155" y="40960"/>
                    </a:lnTo>
                    <a:cubicBezTo>
                      <a:pt x="11954" y="40858"/>
                      <a:pt x="11755" y="40753"/>
                      <a:pt x="11559" y="40644"/>
                    </a:cubicBezTo>
                    <a:close/>
                    <a:moveTo>
                      <a:pt x="31597" y="40952"/>
                    </a:moveTo>
                    <a:cubicBezTo>
                      <a:pt x="31399" y="41054"/>
                      <a:pt x="31197" y="41153"/>
                      <a:pt x="30996" y="41249"/>
                    </a:cubicBezTo>
                    <a:lnTo>
                      <a:pt x="31189" y="41657"/>
                    </a:lnTo>
                    <a:cubicBezTo>
                      <a:pt x="31395" y="41560"/>
                      <a:pt x="31600" y="41459"/>
                      <a:pt x="31803" y="41355"/>
                    </a:cubicBezTo>
                    <a:lnTo>
                      <a:pt x="31597" y="40952"/>
                    </a:lnTo>
                    <a:close/>
                    <a:moveTo>
                      <a:pt x="14623" y="42027"/>
                    </a:moveTo>
                    <a:lnTo>
                      <a:pt x="14470" y="42453"/>
                    </a:lnTo>
                    <a:cubicBezTo>
                      <a:pt x="14686" y="42531"/>
                      <a:pt x="14904" y="42605"/>
                      <a:pt x="15122" y="42676"/>
                    </a:cubicBezTo>
                    <a:lnTo>
                      <a:pt x="15261" y="42245"/>
                    </a:lnTo>
                    <a:cubicBezTo>
                      <a:pt x="15048" y="42176"/>
                      <a:pt x="14835" y="42103"/>
                      <a:pt x="14623" y="42027"/>
                    </a:cubicBezTo>
                    <a:close/>
                    <a:moveTo>
                      <a:pt x="28496" y="42240"/>
                    </a:moveTo>
                    <a:cubicBezTo>
                      <a:pt x="28283" y="42310"/>
                      <a:pt x="28070" y="42374"/>
                      <a:pt x="27853" y="42437"/>
                    </a:cubicBezTo>
                    <a:lnTo>
                      <a:pt x="27979" y="42871"/>
                    </a:lnTo>
                    <a:cubicBezTo>
                      <a:pt x="28200" y="42807"/>
                      <a:pt x="28418" y="42741"/>
                      <a:pt x="28636" y="42670"/>
                    </a:cubicBezTo>
                    <a:lnTo>
                      <a:pt x="28496" y="42240"/>
                    </a:lnTo>
                    <a:close/>
                    <a:moveTo>
                      <a:pt x="17866" y="42911"/>
                    </a:moveTo>
                    <a:lnTo>
                      <a:pt x="17782" y="43355"/>
                    </a:lnTo>
                    <a:cubicBezTo>
                      <a:pt x="18007" y="43398"/>
                      <a:pt x="18233" y="43436"/>
                      <a:pt x="18460" y="43473"/>
                    </a:cubicBezTo>
                    <a:lnTo>
                      <a:pt x="18529" y="43025"/>
                    </a:lnTo>
                    <a:cubicBezTo>
                      <a:pt x="18308" y="42990"/>
                      <a:pt x="18086" y="42952"/>
                      <a:pt x="17866" y="42911"/>
                    </a:cubicBezTo>
                    <a:close/>
                    <a:moveTo>
                      <a:pt x="25230" y="43022"/>
                    </a:moveTo>
                    <a:cubicBezTo>
                      <a:pt x="25008" y="43056"/>
                      <a:pt x="24787" y="43088"/>
                      <a:pt x="24562" y="43116"/>
                    </a:cubicBezTo>
                    <a:lnTo>
                      <a:pt x="24620" y="43565"/>
                    </a:lnTo>
                    <a:cubicBezTo>
                      <a:pt x="24848" y="43537"/>
                      <a:pt x="25074" y="43504"/>
                      <a:pt x="25299" y="43469"/>
                    </a:cubicBezTo>
                    <a:lnTo>
                      <a:pt x="25230" y="43022"/>
                    </a:lnTo>
                    <a:close/>
                    <a:moveTo>
                      <a:pt x="21207" y="43274"/>
                    </a:moveTo>
                    <a:lnTo>
                      <a:pt x="21194" y="43727"/>
                    </a:lnTo>
                    <a:cubicBezTo>
                      <a:pt x="21410" y="43734"/>
                      <a:pt x="21628" y="43737"/>
                      <a:pt x="21856" y="43737"/>
                    </a:cubicBezTo>
                    <a:lnTo>
                      <a:pt x="21856" y="43735"/>
                    </a:lnTo>
                    <a:lnTo>
                      <a:pt x="21878" y="43735"/>
                    </a:lnTo>
                    <a:lnTo>
                      <a:pt x="21878" y="43674"/>
                    </a:lnTo>
                    <a:lnTo>
                      <a:pt x="21869" y="43284"/>
                    </a:lnTo>
                    <a:cubicBezTo>
                      <a:pt x="21648" y="43284"/>
                      <a:pt x="21427" y="43281"/>
                      <a:pt x="21207" y="432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482;p34"/>
              <p:cNvSpPr/>
              <p:nvPr/>
            </p:nvSpPr>
            <p:spPr>
              <a:xfrm>
                <a:off x="4015100" y="1891050"/>
                <a:ext cx="314250" cy="635550"/>
              </a:xfrm>
              <a:custGeom>
                <a:avLst/>
                <a:gdLst/>
                <a:ahLst/>
                <a:cxnLst/>
                <a:rect l="l" t="t" r="r" b="b"/>
                <a:pathLst>
                  <a:path w="12570" h="25422" extrusionOk="0">
                    <a:moveTo>
                      <a:pt x="11291" y="1"/>
                    </a:moveTo>
                    <a:lnTo>
                      <a:pt x="10868" y="161"/>
                    </a:lnTo>
                    <a:cubicBezTo>
                      <a:pt x="11697" y="2351"/>
                      <a:pt x="12117" y="4659"/>
                      <a:pt x="12117" y="7024"/>
                    </a:cubicBezTo>
                    <a:cubicBezTo>
                      <a:pt x="12117" y="14965"/>
                      <a:pt x="7360" y="22023"/>
                      <a:pt x="0" y="25003"/>
                    </a:cubicBezTo>
                    <a:lnTo>
                      <a:pt x="169" y="25421"/>
                    </a:lnTo>
                    <a:cubicBezTo>
                      <a:pt x="7702" y="22373"/>
                      <a:pt x="12569" y="15150"/>
                      <a:pt x="12569" y="7024"/>
                    </a:cubicBezTo>
                    <a:cubicBezTo>
                      <a:pt x="12569" y="4605"/>
                      <a:pt x="12140" y="2242"/>
                      <a:pt x="11291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483;p34"/>
              <p:cNvSpPr/>
              <p:nvPr/>
            </p:nvSpPr>
            <p:spPr>
              <a:xfrm>
                <a:off x="3650025" y="1570625"/>
                <a:ext cx="51840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20736" h="5546" extrusionOk="0">
                    <a:moveTo>
                      <a:pt x="7332" y="1"/>
                    </a:moveTo>
                    <a:cubicBezTo>
                      <a:pt x="4800" y="1"/>
                      <a:pt x="2333" y="470"/>
                      <a:pt x="1" y="1398"/>
                    </a:cubicBezTo>
                    <a:lnTo>
                      <a:pt x="167" y="1818"/>
                    </a:lnTo>
                    <a:cubicBezTo>
                      <a:pt x="2447" y="913"/>
                      <a:pt x="4858" y="452"/>
                      <a:pt x="7332" y="452"/>
                    </a:cubicBezTo>
                    <a:cubicBezTo>
                      <a:pt x="12196" y="452"/>
                      <a:pt x="16847" y="2261"/>
                      <a:pt x="20430" y="5545"/>
                    </a:cubicBezTo>
                    <a:lnTo>
                      <a:pt x="20736" y="5211"/>
                    </a:lnTo>
                    <a:cubicBezTo>
                      <a:pt x="17070" y="1851"/>
                      <a:pt x="12310" y="1"/>
                      <a:pt x="7332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484;p34"/>
              <p:cNvSpPr/>
              <p:nvPr/>
            </p:nvSpPr>
            <p:spPr>
              <a:xfrm>
                <a:off x="3337275" y="1724525"/>
                <a:ext cx="376225" cy="822850"/>
              </a:xfrm>
              <a:custGeom>
                <a:avLst/>
                <a:gdLst/>
                <a:ahLst/>
                <a:cxnLst/>
                <a:rect l="l" t="t" r="r" b="b"/>
                <a:pathLst>
                  <a:path w="15049" h="32914" extrusionOk="0">
                    <a:moveTo>
                      <a:pt x="5476" y="0"/>
                    </a:moveTo>
                    <a:cubicBezTo>
                      <a:pt x="1945" y="3704"/>
                      <a:pt x="1" y="8565"/>
                      <a:pt x="1" y="13685"/>
                    </a:cubicBezTo>
                    <a:cubicBezTo>
                      <a:pt x="1" y="22769"/>
                      <a:pt x="6143" y="30676"/>
                      <a:pt x="14936" y="32913"/>
                    </a:cubicBezTo>
                    <a:lnTo>
                      <a:pt x="15048" y="32475"/>
                    </a:lnTo>
                    <a:cubicBezTo>
                      <a:pt x="6456" y="30290"/>
                      <a:pt x="454" y="22563"/>
                      <a:pt x="454" y="13685"/>
                    </a:cubicBezTo>
                    <a:cubicBezTo>
                      <a:pt x="454" y="8682"/>
                      <a:pt x="2354" y="3932"/>
                      <a:pt x="5803" y="313"/>
                    </a:cubicBezTo>
                    <a:lnTo>
                      <a:pt x="5476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485;p34"/>
              <p:cNvSpPr/>
              <p:nvPr/>
            </p:nvSpPr>
            <p:spPr>
              <a:xfrm>
                <a:off x="3383450" y="1683375"/>
                <a:ext cx="279575" cy="790175"/>
              </a:xfrm>
              <a:custGeom>
                <a:avLst/>
                <a:gdLst/>
                <a:ahLst/>
                <a:cxnLst/>
                <a:rect l="l" t="t" r="r" b="b"/>
                <a:pathLst>
                  <a:path w="11183" h="31607" extrusionOk="0">
                    <a:moveTo>
                      <a:pt x="8567" y="1"/>
                    </a:moveTo>
                    <a:cubicBezTo>
                      <a:pt x="3203" y="3307"/>
                      <a:pt x="1" y="9038"/>
                      <a:pt x="1" y="15331"/>
                    </a:cubicBezTo>
                    <a:cubicBezTo>
                      <a:pt x="1" y="22256"/>
                      <a:pt x="4049" y="28645"/>
                      <a:pt x="10313" y="31607"/>
                    </a:cubicBezTo>
                    <a:lnTo>
                      <a:pt x="11182" y="29766"/>
                    </a:lnTo>
                    <a:cubicBezTo>
                      <a:pt x="5626" y="27140"/>
                      <a:pt x="2036" y="21473"/>
                      <a:pt x="2036" y="15331"/>
                    </a:cubicBezTo>
                    <a:cubicBezTo>
                      <a:pt x="2036" y="9750"/>
                      <a:pt x="4876" y="4666"/>
                      <a:pt x="9634" y="1734"/>
                    </a:cubicBezTo>
                    <a:lnTo>
                      <a:pt x="8567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486;p34"/>
              <p:cNvSpPr/>
              <p:nvPr/>
            </p:nvSpPr>
            <p:spPr>
              <a:xfrm>
                <a:off x="3833325" y="1616775"/>
                <a:ext cx="449850" cy="843600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33744" extrusionOk="0">
                    <a:moveTo>
                      <a:pt x="0" y="0"/>
                    </a:moveTo>
                    <a:lnTo>
                      <a:pt x="0" y="2035"/>
                    </a:lnTo>
                    <a:cubicBezTo>
                      <a:pt x="8799" y="2035"/>
                      <a:pt x="15960" y="9196"/>
                      <a:pt x="15960" y="17995"/>
                    </a:cubicBezTo>
                    <a:cubicBezTo>
                      <a:pt x="15960" y="23797"/>
                      <a:pt x="12802" y="29149"/>
                      <a:pt x="7722" y="31965"/>
                    </a:cubicBezTo>
                    <a:lnTo>
                      <a:pt x="8707" y="33744"/>
                    </a:lnTo>
                    <a:cubicBezTo>
                      <a:pt x="14436" y="30572"/>
                      <a:pt x="17993" y="24537"/>
                      <a:pt x="17993" y="17995"/>
                    </a:cubicBezTo>
                    <a:cubicBezTo>
                      <a:pt x="17993" y="8072"/>
                      <a:pt x="9921" y="0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487;p34"/>
              <p:cNvSpPr/>
              <p:nvPr/>
            </p:nvSpPr>
            <p:spPr>
              <a:xfrm>
                <a:off x="3473875" y="1707175"/>
                <a:ext cx="718925" cy="718925"/>
              </a:xfrm>
              <a:custGeom>
                <a:avLst/>
                <a:gdLst/>
                <a:ahLst/>
                <a:cxnLst/>
                <a:rect l="l" t="t" r="r" b="b"/>
                <a:pathLst>
                  <a:path w="28757" h="28757" extrusionOk="0">
                    <a:moveTo>
                      <a:pt x="14342" y="1"/>
                    </a:moveTo>
                    <a:lnTo>
                      <a:pt x="14342" y="452"/>
                    </a:lnTo>
                    <a:lnTo>
                      <a:pt x="14378" y="452"/>
                    </a:lnTo>
                    <a:cubicBezTo>
                      <a:pt x="14950" y="452"/>
                      <a:pt x="15525" y="488"/>
                      <a:pt x="16088" y="556"/>
                    </a:cubicBezTo>
                    <a:lnTo>
                      <a:pt x="16143" y="108"/>
                    </a:lnTo>
                    <a:cubicBezTo>
                      <a:pt x="15563" y="37"/>
                      <a:pt x="14970" y="1"/>
                      <a:pt x="14375" y="1"/>
                    </a:cubicBezTo>
                    <a:close/>
                    <a:moveTo>
                      <a:pt x="11649" y="258"/>
                    </a:moveTo>
                    <a:cubicBezTo>
                      <a:pt x="11059" y="372"/>
                      <a:pt x="10471" y="524"/>
                      <a:pt x="9901" y="711"/>
                    </a:cubicBezTo>
                    <a:lnTo>
                      <a:pt x="10042" y="1140"/>
                    </a:lnTo>
                    <a:cubicBezTo>
                      <a:pt x="10594" y="960"/>
                      <a:pt x="11163" y="813"/>
                      <a:pt x="11735" y="703"/>
                    </a:cubicBezTo>
                    <a:lnTo>
                      <a:pt x="11649" y="258"/>
                    </a:lnTo>
                    <a:close/>
                    <a:moveTo>
                      <a:pt x="18785" y="688"/>
                    </a:moveTo>
                    <a:lnTo>
                      <a:pt x="18646" y="1119"/>
                    </a:lnTo>
                    <a:cubicBezTo>
                      <a:pt x="19199" y="1296"/>
                      <a:pt x="19748" y="1512"/>
                      <a:pt x="20273" y="1758"/>
                    </a:cubicBezTo>
                    <a:lnTo>
                      <a:pt x="20465" y="1349"/>
                    </a:lnTo>
                    <a:cubicBezTo>
                      <a:pt x="19921" y="1094"/>
                      <a:pt x="19356" y="871"/>
                      <a:pt x="18785" y="688"/>
                    </a:cubicBezTo>
                    <a:close/>
                    <a:moveTo>
                      <a:pt x="7422" y="1791"/>
                    </a:moveTo>
                    <a:cubicBezTo>
                      <a:pt x="6898" y="2082"/>
                      <a:pt x="6386" y="2409"/>
                      <a:pt x="5902" y="2763"/>
                    </a:cubicBezTo>
                    <a:lnTo>
                      <a:pt x="6168" y="3128"/>
                    </a:lnTo>
                    <a:cubicBezTo>
                      <a:pt x="6637" y="2786"/>
                      <a:pt x="7132" y="2469"/>
                      <a:pt x="7641" y="2188"/>
                    </a:cubicBezTo>
                    <a:lnTo>
                      <a:pt x="7422" y="1791"/>
                    </a:lnTo>
                    <a:close/>
                    <a:moveTo>
                      <a:pt x="22797" y="2721"/>
                    </a:moveTo>
                    <a:lnTo>
                      <a:pt x="22531" y="3088"/>
                    </a:lnTo>
                    <a:cubicBezTo>
                      <a:pt x="23002" y="3429"/>
                      <a:pt x="23457" y="3802"/>
                      <a:pt x="23881" y="4198"/>
                    </a:cubicBezTo>
                    <a:lnTo>
                      <a:pt x="24190" y="3868"/>
                    </a:lnTo>
                    <a:cubicBezTo>
                      <a:pt x="23752" y="3458"/>
                      <a:pt x="23283" y="3072"/>
                      <a:pt x="22797" y="2721"/>
                    </a:cubicBezTo>
                    <a:close/>
                    <a:moveTo>
                      <a:pt x="3876" y="4557"/>
                    </a:moveTo>
                    <a:cubicBezTo>
                      <a:pt x="3466" y="4996"/>
                      <a:pt x="3080" y="5464"/>
                      <a:pt x="2728" y="5950"/>
                    </a:cubicBezTo>
                    <a:lnTo>
                      <a:pt x="3095" y="6216"/>
                    </a:lnTo>
                    <a:cubicBezTo>
                      <a:pt x="3435" y="5745"/>
                      <a:pt x="3810" y="5290"/>
                      <a:pt x="4207" y="4866"/>
                    </a:cubicBezTo>
                    <a:lnTo>
                      <a:pt x="3876" y="4557"/>
                    </a:lnTo>
                    <a:close/>
                    <a:moveTo>
                      <a:pt x="25986" y="5892"/>
                    </a:moveTo>
                    <a:lnTo>
                      <a:pt x="25621" y="6159"/>
                    </a:lnTo>
                    <a:cubicBezTo>
                      <a:pt x="25964" y="6629"/>
                      <a:pt x="26282" y="7123"/>
                      <a:pt x="26563" y="7631"/>
                    </a:cubicBezTo>
                    <a:lnTo>
                      <a:pt x="26959" y="7412"/>
                    </a:lnTo>
                    <a:cubicBezTo>
                      <a:pt x="26668" y="6886"/>
                      <a:pt x="26341" y="6376"/>
                      <a:pt x="25986" y="5892"/>
                    </a:cubicBezTo>
                    <a:close/>
                    <a:moveTo>
                      <a:pt x="1353" y="8281"/>
                    </a:moveTo>
                    <a:cubicBezTo>
                      <a:pt x="1097" y="8824"/>
                      <a:pt x="876" y="9389"/>
                      <a:pt x="691" y="9961"/>
                    </a:cubicBezTo>
                    <a:lnTo>
                      <a:pt x="1122" y="10100"/>
                    </a:lnTo>
                    <a:cubicBezTo>
                      <a:pt x="1301" y="9546"/>
                      <a:pt x="1515" y="8999"/>
                      <a:pt x="1763" y="8472"/>
                    </a:cubicBezTo>
                    <a:lnTo>
                      <a:pt x="1353" y="8281"/>
                    </a:lnTo>
                    <a:close/>
                    <a:moveTo>
                      <a:pt x="28043" y="9890"/>
                    </a:moveTo>
                    <a:lnTo>
                      <a:pt x="27612" y="10030"/>
                    </a:lnTo>
                    <a:cubicBezTo>
                      <a:pt x="27793" y="10584"/>
                      <a:pt x="27942" y="11152"/>
                      <a:pt x="28051" y="11722"/>
                    </a:cubicBezTo>
                    <a:lnTo>
                      <a:pt x="28495" y="11638"/>
                    </a:lnTo>
                    <a:cubicBezTo>
                      <a:pt x="28381" y="11048"/>
                      <a:pt x="28229" y="10460"/>
                      <a:pt x="28043" y="9890"/>
                    </a:cubicBezTo>
                    <a:close/>
                    <a:moveTo>
                      <a:pt x="108" y="12601"/>
                    </a:moveTo>
                    <a:cubicBezTo>
                      <a:pt x="37" y="13186"/>
                      <a:pt x="0" y="13784"/>
                      <a:pt x="0" y="14379"/>
                    </a:cubicBezTo>
                    <a:lnTo>
                      <a:pt x="0" y="14402"/>
                    </a:lnTo>
                    <a:lnTo>
                      <a:pt x="451" y="14402"/>
                    </a:lnTo>
                    <a:lnTo>
                      <a:pt x="451" y="14379"/>
                    </a:lnTo>
                    <a:cubicBezTo>
                      <a:pt x="451" y="13802"/>
                      <a:pt x="488" y="13224"/>
                      <a:pt x="557" y="12657"/>
                    </a:cubicBezTo>
                    <a:lnTo>
                      <a:pt x="108" y="12601"/>
                    </a:lnTo>
                    <a:close/>
                    <a:moveTo>
                      <a:pt x="28304" y="14329"/>
                    </a:moveTo>
                    <a:lnTo>
                      <a:pt x="28304" y="14379"/>
                    </a:lnTo>
                    <a:cubicBezTo>
                      <a:pt x="28304" y="14962"/>
                      <a:pt x="28267" y="15548"/>
                      <a:pt x="28196" y="16123"/>
                    </a:cubicBezTo>
                    <a:lnTo>
                      <a:pt x="28644" y="16179"/>
                    </a:lnTo>
                    <a:cubicBezTo>
                      <a:pt x="28718" y="15586"/>
                      <a:pt x="28756" y="14980"/>
                      <a:pt x="28756" y="14379"/>
                    </a:cubicBezTo>
                    <a:lnTo>
                      <a:pt x="28756" y="14329"/>
                    </a:lnTo>
                    <a:close/>
                    <a:moveTo>
                      <a:pt x="701" y="17010"/>
                    </a:moveTo>
                    <a:lnTo>
                      <a:pt x="256" y="17095"/>
                    </a:lnTo>
                    <a:cubicBezTo>
                      <a:pt x="369" y="17684"/>
                      <a:pt x="521" y="18272"/>
                      <a:pt x="706" y="18842"/>
                    </a:cubicBezTo>
                    <a:lnTo>
                      <a:pt x="1137" y="18702"/>
                    </a:lnTo>
                    <a:cubicBezTo>
                      <a:pt x="957" y="18150"/>
                      <a:pt x="810" y="17580"/>
                      <a:pt x="701" y="17010"/>
                    </a:cubicBezTo>
                    <a:close/>
                    <a:moveTo>
                      <a:pt x="27626" y="18681"/>
                    </a:moveTo>
                    <a:cubicBezTo>
                      <a:pt x="27448" y="19234"/>
                      <a:pt x="27232" y="19781"/>
                      <a:pt x="26984" y="20306"/>
                    </a:cubicBezTo>
                    <a:lnTo>
                      <a:pt x="27392" y="20499"/>
                    </a:lnTo>
                    <a:cubicBezTo>
                      <a:pt x="27648" y="19956"/>
                      <a:pt x="27871" y="19391"/>
                      <a:pt x="28058" y="18819"/>
                    </a:cubicBezTo>
                    <a:lnTo>
                      <a:pt x="27626" y="18681"/>
                    </a:lnTo>
                    <a:close/>
                    <a:moveTo>
                      <a:pt x="2181" y="21106"/>
                    </a:moveTo>
                    <a:lnTo>
                      <a:pt x="1786" y="21324"/>
                    </a:lnTo>
                    <a:cubicBezTo>
                      <a:pt x="2075" y="21848"/>
                      <a:pt x="2403" y="22360"/>
                      <a:pt x="2756" y="22845"/>
                    </a:cubicBezTo>
                    <a:lnTo>
                      <a:pt x="3121" y="22578"/>
                    </a:lnTo>
                    <a:cubicBezTo>
                      <a:pt x="2778" y="22109"/>
                      <a:pt x="2462" y="21613"/>
                      <a:pt x="2181" y="21106"/>
                    </a:cubicBezTo>
                    <a:close/>
                    <a:moveTo>
                      <a:pt x="25647" y="22561"/>
                    </a:moveTo>
                    <a:cubicBezTo>
                      <a:pt x="25307" y="23030"/>
                      <a:pt x="24932" y="23483"/>
                      <a:pt x="24534" y="23908"/>
                    </a:cubicBezTo>
                    <a:lnTo>
                      <a:pt x="24863" y="24217"/>
                    </a:lnTo>
                    <a:cubicBezTo>
                      <a:pt x="25274" y="23781"/>
                      <a:pt x="25660" y="23311"/>
                      <a:pt x="26014" y="22827"/>
                    </a:cubicBezTo>
                    <a:lnTo>
                      <a:pt x="25647" y="22561"/>
                    </a:lnTo>
                    <a:close/>
                    <a:moveTo>
                      <a:pt x="4858" y="24542"/>
                    </a:moveTo>
                    <a:lnTo>
                      <a:pt x="4549" y="24871"/>
                    </a:lnTo>
                    <a:cubicBezTo>
                      <a:pt x="4985" y="25282"/>
                      <a:pt x="5454" y="25669"/>
                      <a:pt x="5940" y="26021"/>
                    </a:cubicBezTo>
                    <a:lnTo>
                      <a:pt x="6206" y="25656"/>
                    </a:lnTo>
                    <a:cubicBezTo>
                      <a:pt x="5735" y="25314"/>
                      <a:pt x="5280" y="24939"/>
                      <a:pt x="4858" y="24542"/>
                    </a:cubicBezTo>
                    <a:close/>
                    <a:moveTo>
                      <a:pt x="22569" y="25642"/>
                    </a:moveTo>
                    <a:cubicBezTo>
                      <a:pt x="22099" y="25984"/>
                      <a:pt x="21603" y="26302"/>
                      <a:pt x="21094" y="26581"/>
                    </a:cubicBezTo>
                    <a:lnTo>
                      <a:pt x="21314" y="26977"/>
                    </a:lnTo>
                    <a:cubicBezTo>
                      <a:pt x="21838" y="26688"/>
                      <a:pt x="22350" y="26363"/>
                      <a:pt x="22835" y="26008"/>
                    </a:cubicBezTo>
                    <a:lnTo>
                      <a:pt x="22569" y="25642"/>
                    </a:lnTo>
                    <a:close/>
                    <a:moveTo>
                      <a:pt x="8461" y="26989"/>
                    </a:moveTo>
                    <a:lnTo>
                      <a:pt x="8269" y="27397"/>
                    </a:lnTo>
                    <a:cubicBezTo>
                      <a:pt x="8813" y="27653"/>
                      <a:pt x="9378" y="27876"/>
                      <a:pt x="9948" y="28061"/>
                    </a:cubicBezTo>
                    <a:lnTo>
                      <a:pt x="10088" y="27631"/>
                    </a:lnTo>
                    <a:cubicBezTo>
                      <a:pt x="9535" y="27451"/>
                      <a:pt x="8988" y="27237"/>
                      <a:pt x="8461" y="26989"/>
                    </a:cubicBezTo>
                    <a:close/>
                    <a:moveTo>
                      <a:pt x="18692" y="27623"/>
                    </a:moveTo>
                    <a:cubicBezTo>
                      <a:pt x="18139" y="27803"/>
                      <a:pt x="17569" y="27950"/>
                      <a:pt x="16999" y="28058"/>
                    </a:cubicBezTo>
                    <a:lnTo>
                      <a:pt x="17083" y="28502"/>
                    </a:lnTo>
                    <a:cubicBezTo>
                      <a:pt x="17673" y="28390"/>
                      <a:pt x="18261" y="28239"/>
                      <a:pt x="18831" y="28054"/>
                    </a:cubicBezTo>
                    <a:lnTo>
                      <a:pt x="18692" y="27623"/>
                    </a:lnTo>
                    <a:close/>
                    <a:moveTo>
                      <a:pt x="12645" y="28198"/>
                    </a:moveTo>
                    <a:lnTo>
                      <a:pt x="12589" y="28646"/>
                    </a:lnTo>
                    <a:cubicBezTo>
                      <a:pt x="13179" y="28720"/>
                      <a:pt x="13780" y="28757"/>
                      <a:pt x="14378" y="28757"/>
                    </a:cubicBezTo>
                    <a:lnTo>
                      <a:pt x="14390" y="28757"/>
                    </a:lnTo>
                    <a:lnTo>
                      <a:pt x="14378" y="28304"/>
                    </a:lnTo>
                    <a:cubicBezTo>
                      <a:pt x="13799" y="28304"/>
                      <a:pt x="13215" y="28268"/>
                      <a:pt x="12645" y="28198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488;p34"/>
              <p:cNvSpPr/>
              <p:nvPr/>
            </p:nvSpPr>
            <p:spPr>
              <a:xfrm>
                <a:off x="3733550" y="1966850"/>
                <a:ext cx="199550" cy="199550"/>
              </a:xfrm>
              <a:custGeom>
                <a:avLst/>
                <a:gdLst/>
                <a:ahLst/>
                <a:cxnLst/>
                <a:rect l="l" t="t" r="r" b="b"/>
                <a:pathLst>
                  <a:path w="7982" h="7982" extrusionOk="0">
                    <a:moveTo>
                      <a:pt x="3991" y="795"/>
                    </a:moveTo>
                    <a:cubicBezTo>
                      <a:pt x="5754" y="795"/>
                      <a:pt x="7188" y="2229"/>
                      <a:pt x="7188" y="3992"/>
                    </a:cubicBezTo>
                    <a:cubicBezTo>
                      <a:pt x="7188" y="5754"/>
                      <a:pt x="5754" y="7188"/>
                      <a:pt x="3991" y="7188"/>
                    </a:cubicBezTo>
                    <a:cubicBezTo>
                      <a:pt x="2229" y="7188"/>
                      <a:pt x="795" y="5754"/>
                      <a:pt x="795" y="3992"/>
                    </a:cubicBezTo>
                    <a:cubicBezTo>
                      <a:pt x="795" y="2229"/>
                      <a:pt x="2229" y="795"/>
                      <a:pt x="3991" y="795"/>
                    </a:cubicBezTo>
                    <a:close/>
                    <a:moveTo>
                      <a:pt x="3991" y="0"/>
                    </a:moveTo>
                    <a:cubicBezTo>
                      <a:pt x="1791" y="0"/>
                      <a:pt x="0" y="1791"/>
                      <a:pt x="0" y="3992"/>
                    </a:cubicBezTo>
                    <a:cubicBezTo>
                      <a:pt x="0" y="6192"/>
                      <a:pt x="1791" y="7981"/>
                      <a:pt x="3991" y="7981"/>
                    </a:cubicBezTo>
                    <a:cubicBezTo>
                      <a:pt x="6192" y="7981"/>
                      <a:pt x="7981" y="6192"/>
                      <a:pt x="7981" y="3992"/>
                    </a:cubicBezTo>
                    <a:cubicBezTo>
                      <a:pt x="7981" y="1791"/>
                      <a:pt x="6192" y="0"/>
                      <a:pt x="3991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489;p34"/>
              <p:cNvSpPr/>
              <p:nvPr/>
            </p:nvSpPr>
            <p:spPr>
              <a:xfrm>
                <a:off x="3643825" y="1877125"/>
                <a:ext cx="379025" cy="379025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5161" extrusionOk="0">
                    <a:moveTo>
                      <a:pt x="8940" y="503"/>
                    </a:moveTo>
                    <a:cubicBezTo>
                      <a:pt x="9011" y="503"/>
                      <a:pt x="9069" y="561"/>
                      <a:pt x="9069" y="632"/>
                    </a:cubicBezTo>
                    <a:lnTo>
                      <a:pt x="9069" y="1678"/>
                    </a:lnTo>
                    <a:cubicBezTo>
                      <a:pt x="9069" y="1944"/>
                      <a:pt x="9236" y="2182"/>
                      <a:pt x="9485" y="2272"/>
                    </a:cubicBezTo>
                    <a:cubicBezTo>
                      <a:pt x="9655" y="2332"/>
                      <a:pt x="9822" y="2403"/>
                      <a:pt x="9986" y="2479"/>
                    </a:cubicBezTo>
                    <a:cubicBezTo>
                      <a:pt x="10071" y="2520"/>
                      <a:pt x="10163" y="2539"/>
                      <a:pt x="10254" y="2539"/>
                    </a:cubicBezTo>
                    <a:cubicBezTo>
                      <a:pt x="10418" y="2539"/>
                      <a:pt x="10580" y="2475"/>
                      <a:pt x="10701" y="2355"/>
                    </a:cubicBezTo>
                    <a:lnTo>
                      <a:pt x="11441" y="1615"/>
                    </a:lnTo>
                    <a:cubicBezTo>
                      <a:pt x="11466" y="1590"/>
                      <a:pt x="11499" y="1578"/>
                      <a:pt x="11532" y="1578"/>
                    </a:cubicBezTo>
                    <a:cubicBezTo>
                      <a:pt x="11565" y="1578"/>
                      <a:pt x="11598" y="1590"/>
                      <a:pt x="11623" y="1615"/>
                    </a:cubicBezTo>
                    <a:lnTo>
                      <a:pt x="13546" y="3536"/>
                    </a:lnTo>
                    <a:cubicBezTo>
                      <a:pt x="13571" y="3561"/>
                      <a:pt x="13584" y="3592"/>
                      <a:pt x="13584" y="3629"/>
                    </a:cubicBezTo>
                    <a:cubicBezTo>
                      <a:pt x="13584" y="3663"/>
                      <a:pt x="13571" y="3695"/>
                      <a:pt x="13546" y="3720"/>
                    </a:cubicBezTo>
                    <a:lnTo>
                      <a:pt x="12806" y="4460"/>
                    </a:lnTo>
                    <a:cubicBezTo>
                      <a:pt x="12618" y="4648"/>
                      <a:pt x="12568" y="4936"/>
                      <a:pt x="12682" y="5175"/>
                    </a:cubicBezTo>
                    <a:cubicBezTo>
                      <a:pt x="12758" y="5339"/>
                      <a:pt x="12827" y="5506"/>
                      <a:pt x="12889" y="5674"/>
                    </a:cubicBezTo>
                    <a:cubicBezTo>
                      <a:pt x="12978" y="5924"/>
                      <a:pt x="13217" y="6092"/>
                      <a:pt x="13482" y="6092"/>
                    </a:cubicBezTo>
                    <a:lnTo>
                      <a:pt x="14529" y="6092"/>
                    </a:lnTo>
                    <a:cubicBezTo>
                      <a:pt x="14600" y="6092"/>
                      <a:pt x="14658" y="6150"/>
                      <a:pt x="14658" y="6221"/>
                    </a:cubicBezTo>
                    <a:lnTo>
                      <a:pt x="14658" y="8940"/>
                    </a:lnTo>
                    <a:cubicBezTo>
                      <a:pt x="14658" y="9011"/>
                      <a:pt x="14600" y="9069"/>
                      <a:pt x="14529" y="9069"/>
                    </a:cubicBezTo>
                    <a:lnTo>
                      <a:pt x="13482" y="9069"/>
                    </a:lnTo>
                    <a:cubicBezTo>
                      <a:pt x="13217" y="9069"/>
                      <a:pt x="12978" y="9236"/>
                      <a:pt x="12889" y="9487"/>
                    </a:cubicBezTo>
                    <a:lnTo>
                      <a:pt x="12889" y="9485"/>
                    </a:lnTo>
                    <a:cubicBezTo>
                      <a:pt x="12829" y="9654"/>
                      <a:pt x="12758" y="9822"/>
                      <a:pt x="12682" y="9986"/>
                    </a:cubicBezTo>
                    <a:cubicBezTo>
                      <a:pt x="12568" y="10226"/>
                      <a:pt x="12618" y="10513"/>
                      <a:pt x="12806" y="10701"/>
                    </a:cubicBezTo>
                    <a:lnTo>
                      <a:pt x="13546" y="11441"/>
                    </a:lnTo>
                    <a:cubicBezTo>
                      <a:pt x="13571" y="11466"/>
                      <a:pt x="13584" y="11498"/>
                      <a:pt x="13584" y="11532"/>
                    </a:cubicBezTo>
                    <a:cubicBezTo>
                      <a:pt x="13584" y="11567"/>
                      <a:pt x="13571" y="11598"/>
                      <a:pt x="13546" y="11623"/>
                    </a:cubicBezTo>
                    <a:lnTo>
                      <a:pt x="11625" y="13546"/>
                    </a:lnTo>
                    <a:cubicBezTo>
                      <a:pt x="11600" y="13571"/>
                      <a:pt x="11566" y="13583"/>
                      <a:pt x="11533" y="13583"/>
                    </a:cubicBezTo>
                    <a:cubicBezTo>
                      <a:pt x="11500" y="13583"/>
                      <a:pt x="11466" y="13571"/>
                      <a:pt x="11441" y="13546"/>
                    </a:cubicBezTo>
                    <a:lnTo>
                      <a:pt x="10701" y="12806"/>
                    </a:lnTo>
                    <a:cubicBezTo>
                      <a:pt x="10580" y="12685"/>
                      <a:pt x="10419" y="12621"/>
                      <a:pt x="10255" y="12621"/>
                    </a:cubicBezTo>
                    <a:cubicBezTo>
                      <a:pt x="10164" y="12621"/>
                      <a:pt x="10072" y="12641"/>
                      <a:pt x="9986" y="12682"/>
                    </a:cubicBezTo>
                    <a:cubicBezTo>
                      <a:pt x="9822" y="12758"/>
                      <a:pt x="9655" y="12828"/>
                      <a:pt x="9485" y="12889"/>
                    </a:cubicBezTo>
                    <a:cubicBezTo>
                      <a:pt x="9236" y="12978"/>
                      <a:pt x="9069" y="13217"/>
                      <a:pt x="9069" y="13483"/>
                    </a:cubicBezTo>
                    <a:lnTo>
                      <a:pt x="9069" y="14529"/>
                    </a:lnTo>
                    <a:cubicBezTo>
                      <a:pt x="9069" y="14600"/>
                      <a:pt x="9011" y="14658"/>
                      <a:pt x="8940" y="14658"/>
                    </a:cubicBezTo>
                    <a:lnTo>
                      <a:pt x="6221" y="14658"/>
                    </a:lnTo>
                    <a:cubicBezTo>
                      <a:pt x="6150" y="14658"/>
                      <a:pt x="6092" y="14600"/>
                      <a:pt x="6092" y="14529"/>
                    </a:cubicBezTo>
                    <a:lnTo>
                      <a:pt x="6092" y="13483"/>
                    </a:lnTo>
                    <a:cubicBezTo>
                      <a:pt x="6092" y="13217"/>
                      <a:pt x="5923" y="12980"/>
                      <a:pt x="5674" y="12889"/>
                    </a:cubicBezTo>
                    <a:cubicBezTo>
                      <a:pt x="5505" y="12828"/>
                      <a:pt x="5337" y="12758"/>
                      <a:pt x="5175" y="12682"/>
                    </a:cubicBezTo>
                    <a:cubicBezTo>
                      <a:pt x="5091" y="12643"/>
                      <a:pt x="5000" y="12621"/>
                      <a:pt x="4906" y="12621"/>
                    </a:cubicBezTo>
                    <a:cubicBezTo>
                      <a:pt x="4739" y="12621"/>
                      <a:pt x="4577" y="12689"/>
                      <a:pt x="4460" y="12806"/>
                    </a:cubicBezTo>
                    <a:lnTo>
                      <a:pt x="3720" y="13546"/>
                    </a:lnTo>
                    <a:cubicBezTo>
                      <a:pt x="3695" y="13571"/>
                      <a:pt x="3661" y="13583"/>
                      <a:pt x="3628" y="13583"/>
                    </a:cubicBezTo>
                    <a:cubicBezTo>
                      <a:pt x="3594" y="13583"/>
                      <a:pt x="3561" y="13571"/>
                      <a:pt x="3536" y="13546"/>
                    </a:cubicBezTo>
                    <a:lnTo>
                      <a:pt x="1615" y="11623"/>
                    </a:lnTo>
                    <a:cubicBezTo>
                      <a:pt x="1590" y="11598"/>
                      <a:pt x="1577" y="11567"/>
                      <a:pt x="1577" y="11532"/>
                    </a:cubicBezTo>
                    <a:cubicBezTo>
                      <a:pt x="1577" y="11498"/>
                      <a:pt x="1590" y="11466"/>
                      <a:pt x="1615" y="11441"/>
                    </a:cubicBezTo>
                    <a:lnTo>
                      <a:pt x="2355" y="10701"/>
                    </a:lnTo>
                    <a:cubicBezTo>
                      <a:pt x="2543" y="10513"/>
                      <a:pt x="2593" y="10226"/>
                      <a:pt x="2479" y="9986"/>
                    </a:cubicBezTo>
                    <a:cubicBezTo>
                      <a:pt x="2401" y="9822"/>
                      <a:pt x="2332" y="9654"/>
                      <a:pt x="2272" y="9485"/>
                    </a:cubicBezTo>
                    <a:cubicBezTo>
                      <a:pt x="2181" y="9236"/>
                      <a:pt x="1944" y="9069"/>
                      <a:pt x="1678" y="9069"/>
                    </a:cubicBezTo>
                    <a:lnTo>
                      <a:pt x="632" y="9069"/>
                    </a:lnTo>
                    <a:cubicBezTo>
                      <a:pt x="561" y="9069"/>
                      <a:pt x="503" y="9011"/>
                      <a:pt x="503" y="8940"/>
                    </a:cubicBezTo>
                    <a:lnTo>
                      <a:pt x="503" y="6221"/>
                    </a:lnTo>
                    <a:cubicBezTo>
                      <a:pt x="503" y="6150"/>
                      <a:pt x="561" y="6092"/>
                      <a:pt x="632" y="6092"/>
                    </a:cubicBezTo>
                    <a:lnTo>
                      <a:pt x="1678" y="6092"/>
                    </a:lnTo>
                    <a:cubicBezTo>
                      <a:pt x="1944" y="6092"/>
                      <a:pt x="2181" y="5924"/>
                      <a:pt x="2272" y="5674"/>
                    </a:cubicBezTo>
                    <a:cubicBezTo>
                      <a:pt x="2332" y="5506"/>
                      <a:pt x="2401" y="5339"/>
                      <a:pt x="2479" y="5175"/>
                    </a:cubicBezTo>
                    <a:cubicBezTo>
                      <a:pt x="2593" y="4936"/>
                      <a:pt x="2542" y="4648"/>
                      <a:pt x="2355" y="4460"/>
                    </a:cubicBezTo>
                    <a:lnTo>
                      <a:pt x="1615" y="3720"/>
                    </a:lnTo>
                    <a:cubicBezTo>
                      <a:pt x="1590" y="3695"/>
                      <a:pt x="1577" y="3663"/>
                      <a:pt x="1577" y="3629"/>
                    </a:cubicBezTo>
                    <a:cubicBezTo>
                      <a:pt x="1577" y="3592"/>
                      <a:pt x="1590" y="3561"/>
                      <a:pt x="1615" y="3536"/>
                    </a:cubicBezTo>
                    <a:lnTo>
                      <a:pt x="3536" y="1615"/>
                    </a:lnTo>
                    <a:cubicBezTo>
                      <a:pt x="3561" y="1590"/>
                      <a:pt x="3594" y="1578"/>
                      <a:pt x="3628" y="1578"/>
                    </a:cubicBezTo>
                    <a:cubicBezTo>
                      <a:pt x="3661" y="1578"/>
                      <a:pt x="3695" y="1590"/>
                      <a:pt x="3720" y="1615"/>
                    </a:cubicBezTo>
                    <a:lnTo>
                      <a:pt x="4460" y="2355"/>
                    </a:lnTo>
                    <a:cubicBezTo>
                      <a:pt x="4581" y="2475"/>
                      <a:pt x="4743" y="2539"/>
                      <a:pt x="4907" y="2539"/>
                    </a:cubicBezTo>
                    <a:cubicBezTo>
                      <a:pt x="4998" y="2539"/>
                      <a:pt x="5090" y="2520"/>
                      <a:pt x="5175" y="2479"/>
                    </a:cubicBezTo>
                    <a:cubicBezTo>
                      <a:pt x="5337" y="2401"/>
                      <a:pt x="5505" y="2332"/>
                      <a:pt x="5674" y="2272"/>
                    </a:cubicBezTo>
                    <a:cubicBezTo>
                      <a:pt x="5923" y="2182"/>
                      <a:pt x="6092" y="1944"/>
                      <a:pt x="6092" y="1678"/>
                    </a:cubicBezTo>
                    <a:lnTo>
                      <a:pt x="6092" y="632"/>
                    </a:lnTo>
                    <a:cubicBezTo>
                      <a:pt x="6092" y="561"/>
                      <a:pt x="6150" y="503"/>
                      <a:pt x="6221" y="503"/>
                    </a:cubicBezTo>
                    <a:close/>
                    <a:moveTo>
                      <a:pt x="6221" y="1"/>
                    </a:moveTo>
                    <a:cubicBezTo>
                      <a:pt x="5872" y="1"/>
                      <a:pt x="5590" y="283"/>
                      <a:pt x="5590" y="632"/>
                    </a:cubicBezTo>
                    <a:lnTo>
                      <a:pt x="5590" y="1678"/>
                    </a:lnTo>
                    <a:cubicBezTo>
                      <a:pt x="5590" y="1732"/>
                      <a:pt x="5555" y="1782"/>
                      <a:pt x="5504" y="1800"/>
                    </a:cubicBezTo>
                    <a:cubicBezTo>
                      <a:pt x="5320" y="1866"/>
                      <a:pt x="5137" y="1942"/>
                      <a:pt x="4960" y="2025"/>
                    </a:cubicBezTo>
                    <a:cubicBezTo>
                      <a:pt x="4942" y="2033"/>
                      <a:pt x="4924" y="2037"/>
                      <a:pt x="4905" y="2037"/>
                    </a:cubicBezTo>
                    <a:cubicBezTo>
                      <a:pt x="4872" y="2037"/>
                      <a:pt x="4839" y="2024"/>
                      <a:pt x="4815" y="2000"/>
                    </a:cubicBezTo>
                    <a:lnTo>
                      <a:pt x="4075" y="1260"/>
                    </a:lnTo>
                    <a:cubicBezTo>
                      <a:pt x="3956" y="1141"/>
                      <a:pt x="3797" y="1075"/>
                      <a:pt x="3627" y="1075"/>
                    </a:cubicBezTo>
                    <a:cubicBezTo>
                      <a:pt x="3458" y="1075"/>
                      <a:pt x="3300" y="1141"/>
                      <a:pt x="3181" y="1260"/>
                    </a:cubicBezTo>
                    <a:lnTo>
                      <a:pt x="1260" y="3181"/>
                    </a:lnTo>
                    <a:cubicBezTo>
                      <a:pt x="1141" y="3302"/>
                      <a:pt x="1075" y="3460"/>
                      <a:pt x="1075" y="3629"/>
                    </a:cubicBezTo>
                    <a:cubicBezTo>
                      <a:pt x="1075" y="3797"/>
                      <a:pt x="1141" y="3956"/>
                      <a:pt x="1260" y="4075"/>
                    </a:cubicBezTo>
                    <a:lnTo>
                      <a:pt x="2000" y="4815"/>
                    </a:lnTo>
                    <a:cubicBezTo>
                      <a:pt x="2038" y="4853"/>
                      <a:pt x="2048" y="4911"/>
                      <a:pt x="2024" y="4960"/>
                    </a:cubicBezTo>
                    <a:cubicBezTo>
                      <a:pt x="1940" y="5139"/>
                      <a:pt x="1864" y="5322"/>
                      <a:pt x="1798" y="5506"/>
                    </a:cubicBezTo>
                    <a:cubicBezTo>
                      <a:pt x="1780" y="5555"/>
                      <a:pt x="1732" y="5590"/>
                      <a:pt x="1678" y="5590"/>
                    </a:cubicBezTo>
                    <a:lnTo>
                      <a:pt x="632" y="5590"/>
                    </a:lnTo>
                    <a:cubicBezTo>
                      <a:pt x="283" y="5590"/>
                      <a:pt x="1" y="5874"/>
                      <a:pt x="1" y="6221"/>
                    </a:cubicBezTo>
                    <a:lnTo>
                      <a:pt x="1" y="8940"/>
                    </a:lnTo>
                    <a:cubicBezTo>
                      <a:pt x="1" y="9287"/>
                      <a:pt x="283" y="9571"/>
                      <a:pt x="632" y="9571"/>
                    </a:cubicBezTo>
                    <a:lnTo>
                      <a:pt x="1678" y="9571"/>
                    </a:lnTo>
                    <a:cubicBezTo>
                      <a:pt x="1732" y="9571"/>
                      <a:pt x="1780" y="9606"/>
                      <a:pt x="1798" y="9656"/>
                    </a:cubicBezTo>
                    <a:cubicBezTo>
                      <a:pt x="1864" y="9839"/>
                      <a:pt x="1940" y="10022"/>
                      <a:pt x="2024" y="10201"/>
                    </a:cubicBezTo>
                    <a:cubicBezTo>
                      <a:pt x="2048" y="10249"/>
                      <a:pt x="2038" y="10308"/>
                      <a:pt x="2000" y="10346"/>
                    </a:cubicBezTo>
                    <a:lnTo>
                      <a:pt x="1260" y="11086"/>
                    </a:lnTo>
                    <a:cubicBezTo>
                      <a:pt x="1139" y="11205"/>
                      <a:pt x="1075" y="11364"/>
                      <a:pt x="1075" y="11532"/>
                    </a:cubicBezTo>
                    <a:cubicBezTo>
                      <a:pt x="1075" y="11701"/>
                      <a:pt x="1139" y="11859"/>
                      <a:pt x="1260" y="11978"/>
                    </a:cubicBezTo>
                    <a:lnTo>
                      <a:pt x="3181" y="13901"/>
                    </a:lnTo>
                    <a:cubicBezTo>
                      <a:pt x="3300" y="14020"/>
                      <a:pt x="3458" y="14086"/>
                      <a:pt x="3627" y="14086"/>
                    </a:cubicBezTo>
                    <a:cubicBezTo>
                      <a:pt x="3797" y="14086"/>
                      <a:pt x="3954" y="14020"/>
                      <a:pt x="4075" y="13901"/>
                    </a:cubicBezTo>
                    <a:lnTo>
                      <a:pt x="4813" y="13161"/>
                    </a:lnTo>
                    <a:cubicBezTo>
                      <a:pt x="4839" y="13136"/>
                      <a:pt x="4873" y="13123"/>
                      <a:pt x="4907" y="13123"/>
                    </a:cubicBezTo>
                    <a:cubicBezTo>
                      <a:pt x="4925" y="13123"/>
                      <a:pt x="4943" y="13127"/>
                      <a:pt x="4960" y="13135"/>
                    </a:cubicBezTo>
                    <a:cubicBezTo>
                      <a:pt x="5137" y="13219"/>
                      <a:pt x="5320" y="13295"/>
                      <a:pt x="5504" y="13361"/>
                    </a:cubicBezTo>
                    <a:cubicBezTo>
                      <a:pt x="5555" y="13379"/>
                      <a:pt x="5590" y="13429"/>
                      <a:pt x="5590" y="13483"/>
                    </a:cubicBezTo>
                    <a:lnTo>
                      <a:pt x="5590" y="14529"/>
                    </a:lnTo>
                    <a:cubicBezTo>
                      <a:pt x="5590" y="14876"/>
                      <a:pt x="5872" y="15160"/>
                      <a:pt x="6221" y="15160"/>
                    </a:cubicBezTo>
                    <a:lnTo>
                      <a:pt x="8938" y="15160"/>
                    </a:lnTo>
                    <a:cubicBezTo>
                      <a:pt x="9287" y="15160"/>
                      <a:pt x="9571" y="14876"/>
                      <a:pt x="9571" y="14529"/>
                    </a:cubicBezTo>
                    <a:lnTo>
                      <a:pt x="9571" y="13483"/>
                    </a:lnTo>
                    <a:cubicBezTo>
                      <a:pt x="9571" y="13429"/>
                      <a:pt x="9604" y="13379"/>
                      <a:pt x="9655" y="13361"/>
                    </a:cubicBezTo>
                    <a:cubicBezTo>
                      <a:pt x="9840" y="13295"/>
                      <a:pt x="10022" y="13219"/>
                      <a:pt x="10199" y="13136"/>
                    </a:cubicBezTo>
                    <a:cubicBezTo>
                      <a:pt x="10217" y="13128"/>
                      <a:pt x="10236" y="13124"/>
                      <a:pt x="10255" y="13124"/>
                    </a:cubicBezTo>
                    <a:cubicBezTo>
                      <a:pt x="10289" y="13124"/>
                      <a:pt x="10322" y="13137"/>
                      <a:pt x="10346" y="13161"/>
                    </a:cubicBezTo>
                    <a:lnTo>
                      <a:pt x="11086" y="13901"/>
                    </a:lnTo>
                    <a:cubicBezTo>
                      <a:pt x="11205" y="14020"/>
                      <a:pt x="11364" y="14086"/>
                      <a:pt x="11532" y="14086"/>
                    </a:cubicBezTo>
                    <a:cubicBezTo>
                      <a:pt x="11701" y="14086"/>
                      <a:pt x="11859" y="14020"/>
                      <a:pt x="11978" y="13901"/>
                    </a:cubicBezTo>
                    <a:lnTo>
                      <a:pt x="13901" y="11978"/>
                    </a:lnTo>
                    <a:cubicBezTo>
                      <a:pt x="14020" y="11859"/>
                      <a:pt x="14086" y="11701"/>
                      <a:pt x="14086" y="11532"/>
                    </a:cubicBezTo>
                    <a:cubicBezTo>
                      <a:pt x="14086" y="11364"/>
                      <a:pt x="14020" y="11205"/>
                      <a:pt x="13901" y="11086"/>
                    </a:cubicBezTo>
                    <a:lnTo>
                      <a:pt x="13161" y="10346"/>
                    </a:lnTo>
                    <a:cubicBezTo>
                      <a:pt x="13123" y="10308"/>
                      <a:pt x="13112" y="10249"/>
                      <a:pt x="13135" y="10201"/>
                    </a:cubicBezTo>
                    <a:cubicBezTo>
                      <a:pt x="13219" y="10022"/>
                      <a:pt x="13295" y="9839"/>
                      <a:pt x="13361" y="9656"/>
                    </a:cubicBezTo>
                    <a:cubicBezTo>
                      <a:pt x="13379" y="9604"/>
                      <a:pt x="13429" y="9571"/>
                      <a:pt x="13482" y="9571"/>
                    </a:cubicBezTo>
                    <a:lnTo>
                      <a:pt x="14529" y="9571"/>
                    </a:lnTo>
                    <a:cubicBezTo>
                      <a:pt x="14876" y="9571"/>
                      <a:pt x="15160" y="9287"/>
                      <a:pt x="15160" y="8940"/>
                    </a:cubicBezTo>
                    <a:lnTo>
                      <a:pt x="15160" y="6221"/>
                    </a:lnTo>
                    <a:cubicBezTo>
                      <a:pt x="15160" y="5872"/>
                      <a:pt x="14876" y="5590"/>
                      <a:pt x="14529" y="5590"/>
                    </a:cubicBezTo>
                    <a:lnTo>
                      <a:pt x="13483" y="5590"/>
                    </a:lnTo>
                    <a:cubicBezTo>
                      <a:pt x="13429" y="5590"/>
                      <a:pt x="13379" y="5555"/>
                      <a:pt x="13361" y="5504"/>
                    </a:cubicBezTo>
                    <a:cubicBezTo>
                      <a:pt x="13295" y="5321"/>
                      <a:pt x="13219" y="5137"/>
                      <a:pt x="13136" y="4960"/>
                    </a:cubicBezTo>
                    <a:cubicBezTo>
                      <a:pt x="13113" y="4911"/>
                      <a:pt x="13123" y="4853"/>
                      <a:pt x="13161" y="4813"/>
                    </a:cubicBezTo>
                    <a:lnTo>
                      <a:pt x="13901" y="4075"/>
                    </a:lnTo>
                    <a:cubicBezTo>
                      <a:pt x="14020" y="3954"/>
                      <a:pt x="14086" y="3796"/>
                      <a:pt x="14086" y="3627"/>
                    </a:cubicBezTo>
                    <a:cubicBezTo>
                      <a:pt x="14086" y="3459"/>
                      <a:pt x="14020" y="3300"/>
                      <a:pt x="13901" y="3181"/>
                    </a:cubicBezTo>
                    <a:lnTo>
                      <a:pt x="11978" y="1260"/>
                    </a:lnTo>
                    <a:cubicBezTo>
                      <a:pt x="11859" y="1141"/>
                      <a:pt x="11701" y="1075"/>
                      <a:pt x="11532" y="1075"/>
                    </a:cubicBezTo>
                    <a:cubicBezTo>
                      <a:pt x="11364" y="1075"/>
                      <a:pt x="11205" y="1141"/>
                      <a:pt x="11086" y="1260"/>
                    </a:cubicBezTo>
                    <a:lnTo>
                      <a:pt x="10346" y="2000"/>
                    </a:lnTo>
                    <a:cubicBezTo>
                      <a:pt x="10322" y="2024"/>
                      <a:pt x="10289" y="2037"/>
                      <a:pt x="10255" y="2037"/>
                    </a:cubicBezTo>
                    <a:cubicBezTo>
                      <a:pt x="10237" y="2037"/>
                      <a:pt x="10218" y="2033"/>
                      <a:pt x="10201" y="2025"/>
                    </a:cubicBezTo>
                    <a:cubicBezTo>
                      <a:pt x="10024" y="1942"/>
                      <a:pt x="9840" y="1866"/>
                      <a:pt x="9655" y="1800"/>
                    </a:cubicBezTo>
                    <a:cubicBezTo>
                      <a:pt x="9604" y="1780"/>
                      <a:pt x="9571" y="1732"/>
                      <a:pt x="9571" y="1678"/>
                    </a:cubicBezTo>
                    <a:lnTo>
                      <a:pt x="9571" y="632"/>
                    </a:lnTo>
                    <a:cubicBezTo>
                      <a:pt x="9571" y="283"/>
                      <a:pt x="9287" y="1"/>
                      <a:pt x="894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" name="Google Shape;490;p34"/>
            <p:cNvSpPr/>
            <p:nvPr/>
          </p:nvSpPr>
          <p:spPr>
            <a:xfrm>
              <a:off x="8699646" y="2669687"/>
              <a:ext cx="96300" cy="96000"/>
            </a:xfrm>
            <a:prstGeom prst="ellipse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27" name="Google Shape;491;p34"/>
            <p:cNvCxnSpPr>
              <a:stCxn id="26" idx="4"/>
              <a:endCxn id="33" idx="7"/>
            </p:cNvCxnSpPr>
            <p:nvPr/>
          </p:nvCxnSpPr>
          <p:spPr>
            <a:xfrm flipH="1">
              <a:off x="8191596" y="2765687"/>
              <a:ext cx="556200" cy="18246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493;p34"/>
            <p:cNvCxnSpPr>
              <a:stCxn id="24" idx="4"/>
            </p:cNvCxnSpPr>
            <p:nvPr/>
          </p:nvCxnSpPr>
          <p:spPr>
            <a:xfrm flipH="1">
              <a:off x="6669019" y="3606377"/>
              <a:ext cx="450600" cy="16821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494;p34"/>
            <p:cNvCxnSpPr>
              <a:stCxn id="33" idx="6"/>
            </p:cNvCxnSpPr>
            <p:nvPr/>
          </p:nvCxnSpPr>
          <p:spPr>
            <a:xfrm>
              <a:off x="8233269" y="4691017"/>
              <a:ext cx="1098000" cy="3594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0" name="Google Shape;495;p34"/>
            <p:cNvGrpSpPr/>
            <p:nvPr/>
          </p:nvGrpSpPr>
          <p:grpSpPr>
            <a:xfrm rot="-652733">
              <a:off x="7396428" y="3996836"/>
              <a:ext cx="1388278" cy="1388278"/>
              <a:chOff x="2479700" y="3408200"/>
              <a:chExt cx="546775" cy="546775"/>
            </a:xfrm>
            <a:grpFill/>
          </p:grpSpPr>
          <p:sp>
            <p:nvSpPr>
              <p:cNvPr id="38" name="Google Shape;496;p34"/>
              <p:cNvSpPr/>
              <p:nvPr/>
            </p:nvSpPr>
            <p:spPr>
              <a:xfrm>
                <a:off x="2479700" y="3408200"/>
                <a:ext cx="546775" cy="546775"/>
              </a:xfrm>
              <a:custGeom>
                <a:avLst/>
                <a:gdLst/>
                <a:ahLst/>
                <a:cxnLst/>
                <a:rect l="l" t="t" r="r" b="b"/>
                <a:pathLst>
                  <a:path w="21871" h="21871" extrusionOk="0">
                    <a:moveTo>
                      <a:pt x="11029" y="227"/>
                    </a:moveTo>
                    <a:cubicBezTo>
                      <a:pt x="13134" y="245"/>
                      <a:pt x="15161" y="871"/>
                      <a:pt x="16903" y="2042"/>
                    </a:cubicBezTo>
                    <a:lnTo>
                      <a:pt x="15976" y="3390"/>
                    </a:lnTo>
                    <a:lnTo>
                      <a:pt x="16068" y="3455"/>
                    </a:lnTo>
                    <a:cubicBezTo>
                      <a:pt x="16521" y="3765"/>
                      <a:pt x="16947" y="4119"/>
                      <a:pt x="17332" y="4502"/>
                    </a:cubicBezTo>
                    <a:lnTo>
                      <a:pt x="17411" y="4582"/>
                    </a:lnTo>
                    <a:lnTo>
                      <a:pt x="18566" y="3422"/>
                    </a:lnTo>
                    <a:cubicBezTo>
                      <a:pt x="20047" y="4923"/>
                      <a:pt x="21039" y="6802"/>
                      <a:pt x="21443" y="8862"/>
                    </a:cubicBezTo>
                    <a:lnTo>
                      <a:pt x="19837" y="9161"/>
                    </a:lnTo>
                    <a:lnTo>
                      <a:pt x="19857" y="9272"/>
                    </a:lnTo>
                    <a:cubicBezTo>
                      <a:pt x="19957" y="9815"/>
                      <a:pt x="20010" y="10365"/>
                      <a:pt x="20012" y="10907"/>
                    </a:cubicBezTo>
                    <a:lnTo>
                      <a:pt x="20012" y="11020"/>
                    </a:lnTo>
                    <a:lnTo>
                      <a:pt x="21644" y="11020"/>
                    </a:lnTo>
                    <a:cubicBezTo>
                      <a:pt x="21628" y="13138"/>
                      <a:pt x="20996" y="15175"/>
                      <a:pt x="19814" y="16924"/>
                    </a:cubicBezTo>
                    <a:lnTo>
                      <a:pt x="18467" y="15994"/>
                    </a:lnTo>
                    <a:lnTo>
                      <a:pt x="18404" y="16087"/>
                    </a:lnTo>
                    <a:cubicBezTo>
                      <a:pt x="18089" y="16541"/>
                      <a:pt x="17735" y="16965"/>
                      <a:pt x="17354" y="17349"/>
                    </a:cubicBezTo>
                    <a:lnTo>
                      <a:pt x="17274" y="17428"/>
                    </a:lnTo>
                    <a:lnTo>
                      <a:pt x="18431" y="18585"/>
                    </a:lnTo>
                    <a:cubicBezTo>
                      <a:pt x="16924" y="20061"/>
                      <a:pt x="15044" y="21049"/>
                      <a:pt x="12982" y="21449"/>
                    </a:cubicBezTo>
                    <a:lnTo>
                      <a:pt x="12688" y="19840"/>
                    </a:lnTo>
                    <a:lnTo>
                      <a:pt x="12577" y="19862"/>
                    </a:lnTo>
                    <a:cubicBezTo>
                      <a:pt x="12031" y="19961"/>
                      <a:pt x="11481" y="20012"/>
                      <a:pt x="10940" y="20014"/>
                    </a:cubicBezTo>
                    <a:lnTo>
                      <a:pt x="10826" y="20014"/>
                    </a:lnTo>
                    <a:lnTo>
                      <a:pt x="10830" y="21644"/>
                    </a:lnTo>
                    <a:cubicBezTo>
                      <a:pt x="8722" y="21623"/>
                      <a:pt x="6694" y="20993"/>
                      <a:pt x="4953" y="19819"/>
                    </a:cubicBezTo>
                    <a:lnTo>
                      <a:pt x="5882" y="18472"/>
                    </a:lnTo>
                    <a:lnTo>
                      <a:pt x="5789" y="18408"/>
                    </a:lnTo>
                    <a:cubicBezTo>
                      <a:pt x="5335" y="18094"/>
                      <a:pt x="4910" y="17740"/>
                      <a:pt x="4527" y="17359"/>
                    </a:cubicBezTo>
                    <a:lnTo>
                      <a:pt x="4448" y="17279"/>
                    </a:lnTo>
                    <a:lnTo>
                      <a:pt x="3293" y="18437"/>
                    </a:lnTo>
                    <a:cubicBezTo>
                      <a:pt x="1814" y="16931"/>
                      <a:pt x="825" y="15052"/>
                      <a:pt x="423" y="12991"/>
                    </a:cubicBezTo>
                    <a:lnTo>
                      <a:pt x="2031" y="12695"/>
                    </a:lnTo>
                    <a:lnTo>
                      <a:pt x="2011" y="12584"/>
                    </a:lnTo>
                    <a:cubicBezTo>
                      <a:pt x="1910" y="12041"/>
                      <a:pt x="1859" y="11490"/>
                      <a:pt x="1857" y="10952"/>
                    </a:cubicBezTo>
                    <a:lnTo>
                      <a:pt x="1857" y="10838"/>
                    </a:lnTo>
                    <a:lnTo>
                      <a:pt x="227" y="10853"/>
                    </a:lnTo>
                    <a:cubicBezTo>
                      <a:pt x="241" y="8741"/>
                      <a:pt x="871" y="6708"/>
                      <a:pt x="2045" y="4961"/>
                    </a:cubicBezTo>
                    <a:lnTo>
                      <a:pt x="3394" y="5888"/>
                    </a:lnTo>
                    <a:lnTo>
                      <a:pt x="3458" y="5796"/>
                    </a:lnTo>
                    <a:cubicBezTo>
                      <a:pt x="3770" y="5343"/>
                      <a:pt x="4124" y="4919"/>
                      <a:pt x="4507" y="4534"/>
                    </a:cubicBezTo>
                    <a:lnTo>
                      <a:pt x="4586" y="4453"/>
                    </a:lnTo>
                    <a:lnTo>
                      <a:pt x="3427" y="3298"/>
                    </a:lnTo>
                    <a:cubicBezTo>
                      <a:pt x="4932" y="1819"/>
                      <a:pt x="6810" y="828"/>
                      <a:pt x="8872" y="425"/>
                    </a:cubicBezTo>
                    <a:lnTo>
                      <a:pt x="9168" y="2032"/>
                    </a:lnTo>
                    <a:lnTo>
                      <a:pt x="9278" y="2013"/>
                    </a:lnTo>
                    <a:cubicBezTo>
                      <a:pt x="9823" y="1912"/>
                      <a:pt x="10374" y="1859"/>
                      <a:pt x="10916" y="1857"/>
                    </a:cubicBezTo>
                    <a:lnTo>
                      <a:pt x="11028" y="1857"/>
                    </a:lnTo>
                    <a:lnTo>
                      <a:pt x="11029" y="227"/>
                    </a:lnTo>
                    <a:close/>
                    <a:moveTo>
                      <a:pt x="10803" y="0"/>
                    </a:moveTo>
                    <a:lnTo>
                      <a:pt x="10802" y="1633"/>
                    </a:lnTo>
                    <a:cubicBezTo>
                      <a:pt x="10321" y="1639"/>
                      <a:pt x="9832" y="1685"/>
                      <a:pt x="9349" y="1770"/>
                    </a:cubicBezTo>
                    <a:lnTo>
                      <a:pt x="9052" y="161"/>
                    </a:lnTo>
                    <a:lnTo>
                      <a:pt x="8941" y="180"/>
                    </a:lnTo>
                    <a:cubicBezTo>
                      <a:pt x="6754" y="585"/>
                      <a:pt x="4763" y="1634"/>
                      <a:pt x="3187" y="3219"/>
                    </a:cubicBezTo>
                    <a:lnTo>
                      <a:pt x="3108" y="3298"/>
                    </a:lnTo>
                    <a:lnTo>
                      <a:pt x="4268" y="4453"/>
                    </a:lnTo>
                    <a:cubicBezTo>
                      <a:pt x="3931" y="4800"/>
                      <a:pt x="3618" y="5176"/>
                      <a:pt x="3336" y="5574"/>
                    </a:cubicBezTo>
                    <a:lnTo>
                      <a:pt x="1988" y="4646"/>
                    </a:lnTo>
                    <a:lnTo>
                      <a:pt x="1923" y="4738"/>
                    </a:lnTo>
                    <a:cubicBezTo>
                      <a:pt x="664" y="6567"/>
                      <a:pt x="0" y="8708"/>
                      <a:pt x="0" y="10935"/>
                    </a:cubicBezTo>
                    <a:lnTo>
                      <a:pt x="0" y="11081"/>
                    </a:lnTo>
                    <a:lnTo>
                      <a:pt x="1632" y="11066"/>
                    </a:lnTo>
                    <a:cubicBezTo>
                      <a:pt x="1639" y="11545"/>
                      <a:pt x="1685" y="12031"/>
                      <a:pt x="1768" y="12513"/>
                    </a:cubicBezTo>
                    <a:lnTo>
                      <a:pt x="159" y="12809"/>
                    </a:lnTo>
                    <a:lnTo>
                      <a:pt x="180" y="12920"/>
                    </a:lnTo>
                    <a:cubicBezTo>
                      <a:pt x="582" y="15109"/>
                      <a:pt x="1631" y="17099"/>
                      <a:pt x="3212" y="18677"/>
                    </a:cubicBezTo>
                    <a:lnTo>
                      <a:pt x="3293" y="18756"/>
                    </a:lnTo>
                    <a:lnTo>
                      <a:pt x="4448" y="17598"/>
                    </a:lnTo>
                    <a:cubicBezTo>
                      <a:pt x="4793" y="17934"/>
                      <a:pt x="5170" y="18246"/>
                      <a:pt x="5568" y="18528"/>
                    </a:cubicBezTo>
                    <a:lnTo>
                      <a:pt x="4639" y="19876"/>
                    </a:lnTo>
                    <a:lnTo>
                      <a:pt x="4732" y="19941"/>
                    </a:lnTo>
                    <a:cubicBezTo>
                      <a:pt x="6561" y="21203"/>
                      <a:pt x="8705" y="21870"/>
                      <a:pt x="10942" y="21870"/>
                    </a:cubicBezTo>
                    <a:lnTo>
                      <a:pt x="11056" y="21870"/>
                    </a:lnTo>
                    <a:lnTo>
                      <a:pt x="11056" y="21869"/>
                    </a:lnTo>
                    <a:lnTo>
                      <a:pt x="11053" y="20237"/>
                    </a:lnTo>
                    <a:cubicBezTo>
                      <a:pt x="11533" y="20232"/>
                      <a:pt x="12021" y="20185"/>
                      <a:pt x="12506" y="20103"/>
                    </a:cubicBezTo>
                    <a:lnTo>
                      <a:pt x="12801" y="21712"/>
                    </a:lnTo>
                    <a:lnTo>
                      <a:pt x="12911" y="21692"/>
                    </a:lnTo>
                    <a:cubicBezTo>
                      <a:pt x="15100" y="21291"/>
                      <a:pt x="17091" y="20245"/>
                      <a:pt x="18670" y="18664"/>
                    </a:cubicBezTo>
                    <a:lnTo>
                      <a:pt x="18750" y="18585"/>
                    </a:lnTo>
                    <a:lnTo>
                      <a:pt x="17593" y="17426"/>
                    </a:lnTo>
                    <a:cubicBezTo>
                      <a:pt x="17929" y="17083"/>
                      <a:pt x="18241" y="16708"/>
                      <a:pt x="18525" y="16308"/>
                    </a:cubicBezTo>
                    <a:lnTo>
                      <a:pt x="19871" y="17238"/>
                    </a:lnTo>
                    <a:lnTo>
                      <a:pt x="19936" y="17146"/>
                    </a:lnTo>
                    <a:cubicBezTo>
                      <a:pt x="21201" y="15315"/>
                      <a:pt x="21870" y="13167"/>
                      <a:pt x="21870" y="10934"/>
                    </a:cubicBezTo>
                    <a:lnTo>
                      <a:pt x="21869" y="10793"/>
                    </a:lnTo>
                    <a:lnTo>
                      <a:pt x="20237" y="10793"/>
                    </a:lnTo>
                    <a:cubicBezTo>
                      <a:pt x="20230" y="10311"/>
                      <a:pt x="20184" y="9824"/>
                      <a:pt x="20099" y="9341"/>
                    </a:cubicBezTo>
                    <a:lnTo>
                      <a:pt x="21707" y="9044"/>
                    </a:lnTo>
                    <a:lnTo>
                      <a:pt x="21687" y="8931"/>
                    </a:lnTo>
                    <a:cubicBezTo>
                      <a:pt x="21281" y="6744"/>
                      <a:pt x="20230" y="4755"/>
                      <a:pt x="18646" y="3181"/>
                    </a:cubicBezTo>
                    <a:lnTo>
                      <a:pt x="18565" y="3101"/>
                    </a:lnTo>
                    <a:lnTo>
                      <a:pt x="17410" y="4261"/>
                    </a:lnTo>
                    <a:cubicBezTo>
                      <a:pt x="17065" y="3926"/>
                      <a:pt x="16688" y="3613"/>
                      <a:pt x="16290" y="3333"/>
                    </a:cubicBezTo>
                    <a:lnTo>
                      <a:pt x="17217" y="1983"/>
                    </a:lnTo>
                    <a:lnTo>
                      <a:pt x="17124" y="1918"/>
                    </a:lnTo>
                    <a:cubicBezTo>
                      <a:pt x="15298" y="663"/>
                      <a:pt x="13159" y="0"/>
                      <a:pt x="1091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497;p34"/>
              <p:cNvSpPr/>
              <p:nvPr/>
            </p:nvSpPr>
            <p:spPr>
              <a:xfrm>
                <a:off x="2626900" y="3555400"/>
                <a:ext cx="252375" cy="252375"/>
              </a:xfrm>
              <a:custGeom>
                <a:avLst/>
                <a:gdLst/>
                <a:ahLst/>
                <a:cxnLst/>
                <a:rect l="l" t="t" r="r" b="b"/>
                <a:pathLst>
                  <a:path w="10095" h="10095" extrusionOk="0">
                    <a:moveTo>
                      <a:pt x="4821" y="460"/>
                    </a:moveTo>
                    <a:lnTo>
                      <a:pt x="5047" y="463"/>
                    </a:lnTo>
                    <a:cubicBezTo>
                      <a:pt x="5979" y="463"/>
                      <a:pt x="6876" y="740"/>
                      <a:pt x="7641" y="1266"/>
                    </a:cubicBezTo>
                    <a:lnTo>
                      <a:pt x="7760" y="1343"/>
                    </a:lnTo>
                    <a:cubicBezTo>
                      <a:pt x="7884" y="1434"/>
                      <a:pt x="8003" y="1530"/>
                      <a:pt x="8115" y="1633"/>
                    </a:cubicBezTo>
                    <a:lnTo>
                      <a:pt x="8280" y="1796"/>
                    </a:lnTo>
                    <a:cubicBezTo>
                      <a:pt x="8945" y="2457"/>
                      <a:pt x="9386" y="3290"/>
                      <a:pt x="9556" y="4203"/>
                    </a:cubicBezTo>
                    <a:lnTo>
                      <a:pt x="9587" y="4352"/>
                    </a:lnTo>
                    <a:cubicBezTo>
                      <a:pt x="9612" y="4507"/>
                      <a:pt x="9627" y="4664"/>
                      <a:pt x="9635" y="4821"/>
                    </a:cubicBezTo>
                    <a:lnTo>
                      <a:pt x="9632" y="5047"/>
                    </a:lnTo>
                    <a:cubicBezTo>
                      <a:pt x="9632" y="5982"/>
                      <a:pt x="9353" y="6883"/>
                      <a:pt x="8824" y="7649"/>
                    </a:cubicBezTo>
                    <a:lnTo>
                      <a:pt x="8745" y="7770"/>
                    </a:lnTo>
                    <a:cubicBezTo>
                      <a:pt x="8652" y="7896"/>
                      <a:pt x="8553" y="8016"/>
                      <a:pt x="8451" y="8130"/>
                    </a:cubicBezTo>
                    <a:lnTo>
                      <a:pt x="8449" y="8130"/>
                    </a:lnTo>
                    <a:lnTo>
                      <a:pt x="8290" y="8289"/>
                    </a:lnTo>
                    <a:cubicBezTo>
                      <a:pt x="7628" y="8951"/>
                      <a:pt x="6794" y="9391"/>
                      <a:pt x="5880" y="9558"/>
                    </a:cubicBezTo>
                    <a:lnTo>
                      <a:pt x="5728" y="9591"/>
                    </a:lnTo>
                    <a:cubicBezTo>
                      <a:pt x="5576" y="9612"/>
                      <a:pt x="5424" y="9629"/>
                      <a:pt x="5274" y="9635"/>
                    </a:cubicBezTo>
                    <a:lnTo>
                      <a:pt x="5047" y="9632"/>
                    </a:lnTo>
                    <a:cubicBezTo>
                      <a:pt x="4112" y="9632"/>
                      <a:pt x="3214" y="9353"/>
                      <a:pt x="2449" y="8826"/>
                    </a:cubicBezTo>
                    <a:lnTo>
                      <a:pt x="2326" y="8746"/>
                    </a:lnTo>
                    <a:lnTo>
                      <a:pt x="2328" y="8746"/>
                    </a:lnTo>
                    <a:cubicBezTo>
                      <a:pt x="2202" y="8654"/>
                      <a:pt x="2082" y="8556"/>
                      <a:pt x="1966" y="8452"/>
                    </a:cubicBezTo>
                    <a:lnTo>
                      <a:pt x="1968" y="8452"/>
                    </a:lnTo>
                    <a:lnTo>
                      <a:pt x="1809" y="8294"/>
                    </a:lnTo>
                    <a:cubicBezTo>
                      <a:pt x="1145" y="7631"/>
                      <a:pt x="706" y="6799"/>
                      <a:pt x="537" y="5883"/>
                    </a:cubicBezTo>
                    <a:lnTo>
                      <a:pt x="506" y="5733"/>
                    </a:lnTo>
                    <a:cubicBezTo>
                      <a:pt x="483" y="5581"/>
                      <a:pt x="466" y="5427"/>
                      <a:pt x="460" y="5274"/>
                    </a:cubicBezTo>
                    <a:lnTo>
                      <a:pt x="463" y="5047"/>
                    </a:lnTo>
                    <a:cubicBezTo>
                      <a:pt x="463" y="4114"/>
                      <a:pt x="740" y="3215"/>
                      <a:pt x="1267" y="2452"/>
                    </a:cubicBezTo>
                    <a:lnTo>
                      <a:pt x="1345" y="2331"/>
                    </a:lnTo>
                    <a:cubicBezTo>
                      <a:pt x="1438" y="2206"/>
                      <a:pt x="1535" y="2085"/>
                      <a:pt x="1637" y="1971"/>
                    </a:cubicBezTo>
                    <a:lnTo>
                      <a:pt x="1639" y="1973"/>
                    </a:lnTo>
                    <a:lnTo>
                      <a:pt x="1799" y="1811"/>
                    </a:lnTo>
                    <a:cubicBezTo>
                      <a:pt x="2460" y="1147"/>
                      <a:pt x="3293" y="707"/>
                      <a:pt x="4208" y="539"/>
                    </a:cubicBezTo>
                    <a:lnTo>
                      <a:pt x="4357" y="506"/>
                    </a:lnTo>
                    <a:cubicBezTo>
                      <a:pt x="4512" y="483"/>
                      <a:pt x="4667" y="466"/>
                      <a:pt x="4821" y="460"/>
                    </a:cubicBezTo>
                    <a:close/>
                    <a:moveTo>
                      <a:pt x="5031" y="0"/>
                    </a:moveTo>
                    <a:cubicBezTo>
                      <a:pt x="4730" y="2"/>
                      <a:pt x="4426" y="30"/>
                      <a:pt x="4124" y="86"/>
                    </a:cubicBezTo>
                    <a:lnTo>
                      <a:pt x="3902" y="134"/>
                    </a:lnTo>
                    <a:lnTo>
                      <a:pt x="3904" y="139"/>
                    </a:lnTo>
                    <a:cubicBezTo>
                      <a:pt x="3058" y="334"/>
                      <a:pt x="2283" y="744"/>
                      <a:pt x="1641" y="1335"/>
                    </a:cubicBezTo>
                    <a:lnTo>
                      <a:pt x="1634" y="1327"/>
                    </a:lnTo>
                    <a:lnTo>
                      <a:pt x="1474" y="1487"/>
                    </a:lnTo>
                    <a:cubicBezTo>
                      <a:pt x="1261" y="1700"/>
                      <a:pt x="1064" y="1938"/>
                      <a:pt x="889" y="2191"/>
                    </a:cubicBezTo>
                    <a:lnTo>
                      <a:pt x="768" y="2378"/>
                    </a:lnTo>
                    <a:lnTo>
                      <a:pt x="772" y="2381"/>
                    </a:lnTo>
                    <a:cubicBezTo>
                      <a:pt x="312" y="3116"/>
                      <a:pt x="53" y="3954"/>
                      <a:pt x="15" y="4831"/>
                    </a:cubicBezTo>
                    <a:lnTo>
                      <a:pt x="0" y="4831"/>
                    </a:lnTo>
                    <a:lnTo>
                      <a:pt x="0" y="5057"/>
                    </a:lnTo>
                    <a:cubicBezTo>
                      <a:pt x="2" y="5360"/>
                      <a:pt x="30" y="5664"/>
                      <a:pt x="86" y="5966"/>
                    </a:cubicBezTo>
                    <a:lnTo>
                      <a:pt x="134" y="6189"/>
                    </a:lnTo>
                    <a:lnTo>
                      <a:pt x="139" y="6187"/>
                    </a:lnTo>
                    <a:cubicBezTo>
                      <a:pt x="334" y="7033"/>
                      <a:pt x="744" y="7808"/>
                      <a:pt x="1335" y="8452"/>
                    </a:cubicBezTo>
                    <a:lnTo>
                      <a:pt x="1327" y="8461"/>
                    </a:lnTo>
                    <a:lnTo>
                      <a:pt x="1485" y="8619"/>
                    </a:lnTo>
                    <a:cubicBezTo>
                      <a:pt x="1699" y="8832"/>
                      <a:pt x="1935" y="9029"/>
                      <a:pt x="2188" y="9202"/>
                    </a:cubicBezTo>
                    <a:lnTo>
                      <a:pt x="2379" y="9328"/>
                    </a:lnTo>
                    <a:lnTo>
                      <a:pt x="2383" y="9323"/>
                    </a:lnTo>
                    <a:cubicBezTo>
                      <a:pt x="3118" y="9782"/>
                      <a:pt x="3954" y="10042"/>
                      <a:pt x="4824" y="10080"/>
                    </a:cubicBezTo>
                    <a:lnTo>
                      <a:pt x="4824" y="10094"/>
                    </a:lnTo>
                    <a:lnTo>
                      <a:pt x="5047" y="10094"/>
                    </a:lnTo>
                    <a:lnTo>
                      <a:pt x="5047" y="10093"/>
                    </a:lnTo>
                    <a:cubicBezTo>
                      <a:pt x="5350" y="10093"/>
                      <a:pt x="5657" y="10065"/>
                      <a:pt x="5963" y="10009"/>
                    </a:cubicBezTo>
                    <a:lnTo>
                      <a:pt x="6186" y="9961"/>
                    </a:lnTo>
                    <a:lnTo>
                      <a:pt x="6184" y="9956"/>
                    </a:lnTo>
                    <a:cubicBezTo>
                      <a:pt x="7030" y="9761"/>
                      <a:pt x="7805" y="9353"/>
                      <a:pt x="8449" y="8761"/>
                    </a:cubicBezTo>
                    <a:lnTo>
                      <a:pt x="8457" y="8770"/>
                    </a:lnTo>
                    <a:lnTo>
                      <a:pt x="8616" y="8613"/>
                    </a:lnTo>
                    <a:cubicBezTo>
                      <a:pt x="8829" y="8399"/>
                      <a:pt x="9026" y="8162"/>
                      <a:pt x="9201" y="7909"/>
                    </a:cubicBezTo>
                    <a:lnTo>
                      <a:pt x="9326" y="7717"/>
                    </a:lnTo>
                    <a:lnTo>
                      <a:pt x="9321" y="7714"/>
                    </a:lnTo>
                    <a:cubicBezTo>
                      <a:pt x="9782" y="6977"/>
                      <a:pt x="10042" y="6139"/>
                      <a:pt x="10080" y="5252"/>
                    </a:cubicBezTo>
                    <a:lnTo>
                      <a:pt x="10094" y="5252"/>
                    </a:lnTo>
                    <a:lnTo>
                      <a:pt x="10093" y="5024"/>
                    </a:lnTo>
                    <a:cubicBezTo>
                      <a:pt x="10091" y="4724"/>
                      <a:pt x="10063" y="4418"/>
                      <a:pt x="10007" y="4119"/>
                    </a:cubicBezTo>
                    <a:lnTo>
                      <a:pt x="9959" y="3904"/>
                    </a:lnTo>
                    <a:lnTo>
                      <a:pt x="9956" y="3906"/>
                    </a:lnTo>
                    <a:cubicBezTo>
                      <a:pt x="9761" y="3060"/>
                      <a:pt x="9351" y="2285"/>
                      <a:pt x="8760" y="1642"/>
                    </a:cubicBezTo>
                    <a:lnTo>
                      <a:pt x="8768" y="1634"/>
                    </a:lnTo>
                    <a:lnTo>
                      <a:pt x="8604" y="1471"/>
                    </a:lnTo>
                    <a:cubicBezTo>
                      <a:pt x="8389" y="1256"/>
                      <a:pt x="8152" y="1061"/>
                      <a:pt x="7900" y="887"/>
                    </a:cubicBezTo>
                    <a:lnTo>
                      <a:pt x="7710" y="765"/>
                    </a:lnTo>
                    <a:lnTo>
                      <a:pt x="7709" y="769"/>
                    </a:lnTo>
                    <a:cubicBezTo>
                      <a:pt x="6974" y="309"/>
                      <a:pt x="6138" y="52"/>
                      <a:pt x="5257" y="14"/>
                    </a:cubicBezTo>
                    <a:lnTo>
                      <a:pt x="5257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498;p34"/>
              <p:cNvSpPr/>
              <p:nvPr/>
            </p:nvSpPr>
            <p:spPr>
              <a:xfrm>
                <a:off x="2560075" y="3487825"/>
                <a:ext cx="388100" cy="388800"/>
              </a:xfrm>
              <a:custGeom>
                <a:avLst/>
                <a:gdLst/>
                <a:ahLst/>
                <a:cxnLst/>
                <a:rect l="l" t="t" r="r" b="b"/>
                <a:pathLst>
                  <a:path w="15524" h="15552" extrusionOk="0">
                    <a:moveTo>
                      <a:pt x="8636" y="1"/>
                    </a:moveTo>
                    <a:lnTo>
                      <a:pt x="8479" y="1349"/>
                    </a:lnTo>
                    <a:cubicBezTo>
                      <a:pt x="8683" y="1372"/>
                      <a:pt x="8890" y="1406"/>
                      <a:pt x="9092" y="1451"/>
                    </a:cubicBezTo>
                    <a:lnTo>
                      <a:pt x="9379" y="124"/>
                    </a:lnTo>
                    <a:cubicBezTo>
                      <a:pt x="9135" y="72"/>
                      <a:pt x="8885" y="30"/>
                      <a:pt x="8636" y="1"/>
                    </a:cubicBezTo>
                    <a:close/>
                    <a:moveTo>
                      <a:pt x="5649" y="225"/>
                    </a:moveTo>
                    <a:cubicBezTo>
                      <a:pt x="5407" y="291"/>
                      <a:pt x="5166" y="371"/>
                      <a:pt x="4933" y="460"/>
                    </a:cubicBezTo>
                    <a:lnTo>
                      <a:pt x="5417" y="1727"/>
                    </a:lnTo>
                    <a:cubicBezTo>
                      <a:pt x="5609" y="1653"/>
                      <a:pt x="5809" y="1588"/>
                      <a:pt x="6009" y="1534"/>
                    </a:cubicBezTo>
                    <a:lnTo>
                      <a:pt x="5649" y="225"/>
                    </a:lnTo>
                    <a:close/>
                    <a:moveTo>
                      <a:pt x="12131" y="1314"/>
                    </a:moveTo>
                    <a:lnTo>
                      <a:pt x="11363" y="2432"/>
                    </a:lnTo>
                    <a:cubicBezTo>
                      <a:pt x="11535" y="2548"/>
                      <a:pt x="11702" y="2675"/>
                      <a:pt x="11860" y="2809"/>
                    </a:cubicBezTo>
                    <a:lnTo>
                      <a:pt x="12731" y="1768"/>
                    </a:lnTo>
                    <a:cubicBezTo>
                      <a:pt x="12539" y="1608"/>
                      <a:pt x="12338" y="1454"/>
                      <a:pt x="12131" y="1314"/>
                    </a:cubicBezTo>
                    <a:close/>
                    <a:moveTo>
                      <a:pt x="2391" y="2049"/>
                    </a:moveTo>
                    <a:cubicBezTo>
                      <a:pt x="2207" y="2221"/>
                      <a:pt x="2031" y="2403"/>
                      <a:pt x="1867" y="2591"/>
                    </a:cubicBezTo>
                    <a:lnTo>
                      <a:pt x="2885" y="3486"/>
                    </a:lnTo>
                    <a:cubicBezTo>
                      <a:pt x="3020" y="3333"/>
                      <a:pt x="3167" y="3182"/>
                      <a:pt x="3319" y="3040"/>
                    </a:cubicBezTo>
                    <a:lnTo>
                      <a:pt x="2391" y="2049"/>
                    </a:lnTo>
                    <a:close/>
                    <a:moveTo>
                      <a:pt x="14616" y="4098"/>
                    </a:moveTo>
                    <a:lnTo>
                      <a:pt x="13418" y="4734"/>
                    </a:lnTo>
                    <a:cubicBezTo>
                      <a:pt x="13516" y="4915"/>
                      <a:pt x="13605" y="5105"/>
                      <a:pt x="13683" y="5297"/>
                    </a:cubicBezTo>
                    <a:lnTo>
                      <a:pt x="14937" y="4780"/>
                    </a:lnTo>
                    <a:cubicBezTo>
                      <a:pt x="14842" y="4547"/>
                      <a:pt x="14733" y="4317"/>
                      <a:pt x="14616" y="4098"/>
                    </a:cubicBezTo>
                    <a:close/>
                    <a:moveTo>
                      <a:pt x="352" y="5176"/>
                    </a:moveTo>
                    <a:cubicBezTo>
                      <a:pt x="269" y="5413"/>
                      <a:pt x="197" y="5656"/>
                      <a:pt x="137" y="5898"/>
                    </a:cubicBezTo>
                    <a:lnTo>
                      <a:pt x="1456" y="6221"/>
                    </a:lnTo>
                    <a:lnTo>
                      <a:pt x="1456" y="6219"/>
                    </a:lnTo>
                    <a:cubicBezTo>
                      <a:pt x="1505" y="6019"/>
                      <a:pt x="1565" y="5819"/>
                      <a:pt x="1632" y="5623"/>
                    </a:cubicBezTo>
                    <a:lnTo>
                      <a:pt x="352" y="5176"/>
                    </a:lnTo>
                    <a:close/>
                    <a:moveTo>
                      <a:pt x="14167" y="7722"/>
                    </a:moveTo>
                    <a:lnTo>
                      <a:pt x="14167" y="7750"/>
                    </a:lnTo>
                    <a:cubicBezTo>
                      <a:pt x="14167" y="7959"/>
                      <a:pt x="14157" y="8168"/>
                      <a:pt x="14137" y="8373"/>
                    </a:cubicBezTo>
                    <a:lnTo>
                      <a:pt x="15487" y="8502"/>
                    </a:lnTo>
                    <a:cubicBezTo>
                      <a:pt x="15512" y="8254"/>
                      <a:pt x="15523" y="8002"/>
                      <a:pt x="15523" y="7750"/>
                    </a:cubicBezTo>
                    <a:lnTo>
                      <a:pt x="15523" y="7722"/>
                    </a:lnTo>
                    <a:close/>
                    <a:moveTo>
                      <a:pt x="1342" y="8695"/>
                    </a:moveTo>
                    <a:lnTo>
                      <a:pt x="0" y="8892"/>
                    </a:lnTo>
                    <a:cubicBezTo>
                      <a:pt x="37" y="9140"/>
                      <a:pt x="84" y="9388"/>
                      <a:pt x="146" y="9632"/>
                    </a:cubicBezTo>
                    <a:lnTo>
                      <a:pt x="146" y="9630"/>
                    </a:lnTo>
                    <a:lnTo>
                      <a:pt x="1462" y="9305"/>
                    </a:lnTo>
                    <a:cubicBezTo>
                      <a:pt x="1413" y="9105"/>
                      <a:pt x="1371" y="8899"/>
                      <a:pt x="1342" y="8695"/>
                    </a:cubicBezTo>
                    <a:close/>
                    <a:moveTo>
                      <a:pt x="13430" y="10744"/>
                    </a:moveTo>
                    <a:cubicBezTo>
                      <a:pt x="13334" y="10927"/>
                      <a:pt x="13228" y="11107"/>
                      <a:pt x="13114" y="11281"/>
                    </a:cubicBezTo>
                    <a:lnTo>
                      <a:pt x="14249" y="12026"/>
                    </a:lnTo>
                    <a:cubicBezTo>
                      <a:pt x="14386" y="11816"/>
                      <a:pt x="14515" y="11598"/>
                      <a:pt x="14631" y="11375"/>
                    </a:cubicBezTo>
                    <a:lnTo>
                      <a:pt x="13430" y="10744"/>
                    </a:lnTo>
                    <a:close/>
                    <a:moveTo>
                      <a:pt x="2510" y="11547"/>
                    </a:moveTo>
                    <a:lnTo>
                      <a:pt x="1414" y="12346"/>
                    </a:lnTo>
                    <a:cubicBezTo>
                      <a:pt x="1561" y="12548"/>
                      <a:pt x="1720" y="12746"/>
                      <a:pt x="1887" y="12933"/>
                    </a:cubicBezTo>
                    <a:lnTo>
                      <a:pt x="2901" y="12033"/>
                    </a:lnTo>
                    <a:cubicBezTo>
                      <a:pt x="2762" y="11877"/>
                      <a:pt x="2632" y="11714"/>
                      <a:pt x="2510" y="11547"/>
                    </a:cubicBezTo>
                    <a:close/>
                    <a:moveTo>
                      <a:pt x="11385" y="13055"/>
                    </a:moveTo>
                    <a:cubicBezTo>
                      <a:pt x="11216" y="13173"/>
                      <a:pt x="11038" y="13283"/>
                      <a:pt x="10856" y="13384"/>
                    </a:cubicBezTo>
                    <a:lnTo>
                      <a:pt x="11518" y="14569"/>
                    </a:lnTo>
                    <a:cubicBezTo>
                      <a:pt x="11737" y="14446"/>
                      <a:pt x="11951" y="14312"/>
                      <a:pt x="12158" y="14170"/>
                    </a:cubicBezTo>
                    <a:lnTo>
                      <a:pt x="11385" y="13055"/>
                    </a:lnTo>
                    <a:close/>
                    <a:moveTo>
                      <a:pt x="4869" y="13534"/>
                    </a:moveTo>
                    <a:lnTo>
                      <a:pt x="4269" y="14752"/>
                    </a:lnTo>
                    <a:cubicBezTo>
                      <a:pt x="4495" y="14863"/>
                      <a:pt x="4727" y="14963"/>
                      <a:pt x="4961" y="15051"/>
                    </a:cubicBezTo>
                    <a:lnTo>
                      <a:pt x="5440" y="13782"/>
                    </a:lnTo>
                    <a:cubicBezTo>
                      <a:pt x="5247" y="13709"/>
                      <a:pt x="5056" y="13625"/>
                      <a:pt x="4869" y="13534"/>
                    </a:cubicBezTo>
                    <a:close/>
                    <a:moveTo>
                      <a:pt x="8503" y="14151"/>
                    </a:moveTo>
                    <a:cubicBezTo>
                      <a:pt x="8300" y="14175"/>
                      <a:pt x="8090" y="14190"/>
                      <a:pt x="7882" y="14195"/>
                    </a:cubicBezTo>
                    <a:lnTo>
                      <a:pt x="7917" y="15551"/>
                    </a:lnTo>
                    <a:cubicBezTo>
                      <a:pt x="8168" y="15545"/>
                      <a:pt x="8419" y="15527"/>
                      <a:pt x="8667" y="15497"/>
                    </a:cubicBezTo>
                    <a:lnTo>
                      <a:pt x="8503" y="1415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1" name="Google Shape;499;p34"/>
            <p:cNvSpPr/>
            <p:nvPr/>
          </p:nvSpPr>
          <p:spPr>
            <a:xfrm>
              <a:off x="6445170" y="1955384"/>
              <a:ext cx="432798" cy="432798"/>
            </a:xfrm>
            <a:custGeom>
              <a:avLst/>
              <a:gdLst/>
              <a:ahLst/>
              <a:cxnLst/>
              <a:rect l="l" t="t" r="r" b="b"/>
              <a:pathLst>
                <a:path w="17371" h="17371" extrusionOk="0">
                  <a:moveTo>
                    <a:pt x="8685" y="5061"/>
                  </a:moveTo>
                  <a:cubicBezTo>
                    <a:pt x="10683" y="5061"/>
                    <a:pt x="12308" y="6687"/>
                    <a:pt x="12308" y="8686"/>
                  </a:cubicBezTo>
                  <a:cubicBezTo>
                    <a:pt x="12308" y="10683"/>
                    <a:pt x="10683" y="12309"/>
                    <a:pt x="8685" y="12309"/>
                  </a:cubicBezTo>
                  <a:cubicBezTo>
                    <a:pt x="6686" y="12309"/>
                    <a:pt x="5061" y="10683"/>
                    <a:pt x="5061" y="8686"/>
                  </a:cubicBezTo>
                  <a:cubicBezTo>
                    <a:pt x="5061" y="6687"/>
                    <a:pt x="6686" y="5061"/>
                    <a:pt x="8685" y="5061"/>
                  </a:cubicBezTo>
                  <a:close/>
                  <a:moveTo>
                    <a:pt x="8670" y="1"/>
                  </a:moveTo>
                  <a:lnTo>
                    <a:pt x="8669" y="1813"/>
                  </a:lnTo>
                  <a:lnTo>
                    <a:pt x="8669" y="3415"/>
                  </a:lnTo>
                  <a:cubicBezTo>
                    <a:pt x="8345" y="3415"/>
                    <a:pt x="8028" y="3447"/>
                    <a:pt x="7721" y="3505"/>
                  </a:cubicBezTo>
                  <a:lnTo>
                    <a:pt x="7101" y="144"/>
                  </a:lnTo>
                  <a:cubicBezTo>
                    <a:pt x="5365" y="465"/>
                    <a:pt x="3784" y="1299"/>
                    <a:pt x="2531" y="2556"/>
                  </a:cubicBezTo>
                  <a:lnTo>
                    <a:pt x="4952" y="4968"/>
                  </a:lnTo>
                  <a:cubicBezTo>
                    <a:pt x="4727" y="5193"/>
                    <a:pt x="4524" y="5439"/>
                    <a:pt x="4342" y="5702"/>
                  </a:cubicBezTo>
                  <a:lnTo>
                    <a:pt x="1529" y="3764"/>
                  </a:lnTo>
                  <a:cubicBezTo>
                    <a:pt x="529" y="5216"/>
                    <a:pt x="0" y="6918"/>
                    <a:pt x="0" y="8686"/>
                  </a:cubicBezTo>
                  <a:lnTo>
                    <a:pt x="0" y="8710"/>
                  </a:lnTo>
                  <a:lnTo>
                    <a:pt x="1552" y="8697"/>
                  </a:lnTo>
                  <a:lnTo>
                    <a:pt x="3415" y="8697"/>
                  </a:lnTo>
                  <a:cubicBezTo>
                    <a:pt x="3415" y="9021"/>
                    <a:pt x="3447" y="9336"/>
                    <a:pt x="3503" y="9645"/>
                  </a:cubicBezTo>
                  <a:lnTo>
                    <a:pt x="144" y="10262"/>
                  </a:lnTo>
                  <a:cubicBezTo>
                    <a:pt x="463" y="12000"/>
                    <a:pt x="1296" y="13581"/>
                    <a:pt x="2551" y="14833"/>
                  </a:cubicBezTo>
                  <a:lnTo>
                    <a:pt x="4965" y="12414"/>
                  </a:lnTo>
                  <a:cubicBezTo>
                    <a:pt x="5190" y="12639"/>
                    <a:pt x="5436" y="12844"/>
                    <a:pt x="5698" y="13026"/>
                  </a:cubicBezTo>
                  <a:lnTo>
                    <a:pt x="3759" y="15837"/>
                  </a:lnTo>
                  <a:cubicBezTo>
                    <a:pt x="5211" y="16840"/>
                    <a:pt x="6914" y="17371"/>
                    <a:pt x="8685" y="17371"/>
                  </a:cubicBezTo>
                  <a:lnTo>
                    <a:pt x="8690" y="17371"/>
                  </a:lnTo>
                  <a:lnTo>
                    <a:pt x="8685" y="13956"/>
                  </a:lnTo>
                  <a:cubicBezTo>
                    <a:pt x="9011" y="13956"/>
                    <a:pt x="9330" y="13924"/>
                    <a:pt x="9640" y="13868"/>
                  </a:cubicBezTo>
                  <a:lnTo>
                    <a:pt x="10255" y="17228"/>
                  </a:lnTo>
                  <a:cubicBezTo>
                    <a:pt x="11993" y="16910"/>
                    <a:pt x="13574" y="16079"/>
                    <a:pt x="14828" y="14823"/>
                  </a:cubicBezTo>
                  <a:lnTo>
                    <a:pt x="12412" y="12409"/>
                  </a:lnTo>
                  <a:cubicBezTo>
                    <a:pt x="12637" y="12183"/>
                    <a:pt x="12840" y="11938"/>
                    <a:pt x="13022" y="11676"/>
                  </a:cubicBezTo>
                  <a:lnTo>
                    <a:pt x="15834" y="13617"/>
                  </a:lnTo>
                  <a:lnTo>
                    <a:pt x="15834" y="13619"/>
                  </a:lnTo>
                  <a:cubicBezTo>
                    <a:pt x="16838" y="12163"/>
                    <a:pt x="17370" y="10458"/>
                    <a:pt x="17370" y="8686"/>
                  </a:cubicBezTo>
                  <a:lnTo>
                    <a:pt x="17370" y="8662"/>
                  </a:lnTo>
                  <a:lnTo>
                    <a:pt x="13955" y="8662"/>
                  </a:lnTo>
                  <a:cubicBezTo>
                    <a:pt x="13954" y="8340"/>
                    <a:pt x="13922" y="8023"/>
                    <a:pt x="13866" y="7717"/>
                  </a:cubicBezTo>
                  <a:lnTo>
                    <a:pt x="17225" y="7095"/>
                  </a:lnTo>
                  <a:cubicBezTo>
                    <a:pt x="16903" y="5357"/>
                    <a:pt x="16067" y="3777"/>
                    <a:pt x="14810" y="2527"/>
                  </a:cubicBezTo>
                  <a:lnTo>
                    <a:pt x="12399" y="4950"/>
                  </a:lnTo>
                  <a:cubicBezTo>
                    <a:pt x="12175" y="4726"/>
                    <a:pt x="11928" y="4521"/>
                    <a:pt x="11664" y="4341"/>
                  </a:cubicBezTo>
                  <a:lnTo>
                    <a:pt x="13600" y="1524"/>
                  </a:lnTo>
                  <a:cubicBezTo>
                    <a:pt x="12150" y="528"/>
                    <a:pt x="10450" y="1"/>
                    <a:pt x="868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500;p34"/>
            <p:cNvSpPr/>
            <p:nvPr/>
          </p:nvSpPr>
          <p:spPr>
            <a:xfrm>
              <a:off x="6635207" y="2145524"/>
              <a:ext cx="52800" cy="52500"/>
            </a:xfrm>
            <a:prstGeom prst="ellipse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492;p34"/>
            <p:cNvSpPr/>
            <p:nvPr/>
          </p:nvSpPr>
          <p:spPr>
            <a:xfrm>
              <a:off x="7947969" y="4548367"/>
              <a:ext cx="285300" cy="285300"/>
            </a:xfrm>
            <a:prstGeom prst="ellipse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34" name="Google Shape;501;p34"/>
            <p:cNvCxnSpPr>
              <a:stCxn id="32" idx="4"/>
              <a:endCxn id="24" idx="0"/>
            </p:cNvCxnSpPr>
            <p:nvPr/>
          </p:nvCxnSpPr>
          <p:spPr>
            <a:xfrm>
              <a:off x="6661607" y="2198024"/>
              <a:ext cx="458100" cy="12723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502;p34"/>
            <p:cNvCxnSpPr>
              <a:stCxn id="32" idx="5"/>
              <a:endCxn id="26" idx="1"/>
            </p:cNvCxnSpPr>
            <p:nvPr/>
          </p:nvCxnSpPr>
          <p:spPr>
            <a:xfrm>
              <a:off x="6680275" y="2190336"/>
              <a:ext cx="2033400" cy="4935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503;p34"/>
            <p:cNvCxnSpPr>
              <a:stCxn id="24" idx="6"/>
              <a:endCxn id="26" idx="3"/>
            </p:cNvCxnSpPr>
            <p:nvPr/>
          </p:nvCxnSpPr>
          <p:spPr>
            <a:xfrm rot="10800000" flipH="1">
              <a:off x="7187719" y="2751677"/>
              <a:ext cx="1526100" cy="7866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504;p34"/>
            <p:cNvCxnSpPr>
              <a:stCxn id="24" idx="5"/>
              <a:endCxn id="33" idx="1"/>
            </p:cNvCxnSpPr>
            <p:nvPr/>
          </p:nvCxnSpPr>
          <p:spPr>
            <a:xfrm>
              <a:off x="7167773" y="3586431"/>
              <a:ext cx="822000" cy="10038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8" name="Google Shape;725;p41"/>
          <p:cNvGrpSpPr/>
          <p:nvPr/>
        </p:nvGrpSpPr>
        <p:grpSpPr>
          <a:xfrm flipV="1">
            <a:off x="6744668" y="-75357"/>
            <a:ext cx="2488053" cy="1882039"/>
            <a:chOff x="6379826" y="3092593"/>
            <a:chExt cx="2811799" cy="2126931"/>
          </a:xfrm>
          <a:solidFill>
            <a:schemeClr val="tx2"/>
          </a:solidFill>
        </p:grpSpPr>
        <p:sp>
          <p:nvSpPr>
            <p:cNvPr id="99" name="Google Shape;726;p41"/>
            <p:cNvSpPr/>
            <p:nvPr/>
          </p:nvSpPr>
          <p:spPr>
            <a:xfrm>
              <a:off x="8364900" y="3092593"/>
              <a:ext cx="432798" cy="432798"/>
            </a:xfrm>
            <a:custGeom>
              <a:avLst/>
              <a:gdLst/>
              <a:ahLst/>
              <a:cxnLst/>
              <a:rect l="l" t="t" r="r" b="b"/>
              <a:pathLst>
                <a:path w="17371" h="17371" extrusionOk="0">
                  <a:moveTo>
                    <a:pt x="8685" y="5061"/>
                  </a:moveTo>
                  <a:cubicBezTo>
                    <a:pt x="10683" y="5061"/>
                    <a:pt x="12308" y="6687"/>
                    <a:pt x="12308" y="8686"/>
                  </a:cubicBezTo>
                  <a:cubicBezTo>
                    <a:pt x="12308" y="10683"/>
                    <a:pt x="10683" y="12309"/>
                    <a:pt x="8685" y="12309"/>
                  </a:cubicBezTo>
                  <a:cubicBezTo>
                    <a:pt x="6686" y="12309"/>
                    <a:pt x="5061" y="10683"/>
                    <a:pt x="5061" y="8686"/>
                  </a:cubicBezTo>
                  <a:cubicBezTo>
                    <a:pt x="5061" y="6687"/>
                    <a:pt x="6686" y="5061"/>
                    <a:pt x="8685" y="5061"/>
                  </a:cubicBezTo>
                  <a:close/>
                  <a:moveTo>
                    <a:pt x="8670" y="1"/>
                  </a:moveTo>
                  <a:lnTo>
                    <a:pt x="8669" y="1813"/>
                  </a:lnTo>
                  <a:lnTo>
                    <a:pt x="8669" y="3415"/>
                  </a:lnTo>
                  <a:cubicBezTo>
                    <a:pt x="8345" y="3415"/>
                    <a:pt x="8028" y="3447"/>
                    <a:pt x="7721" y="3505"/>
                  </a:cubicBezTo>
                  <a:lnTo>
                    <a:pt x="7101" y="144"/>
                  </a:lnTo>
                  <a:cubicBezTo>
                    <a:pt x="5365" y="465"/>
                    <a:pt x="3784" y="1299"/>
                    <a:pt x="2531" y="2556"/>
                  </a:cubicBezTo>
                  <a:lnTo>
                    <a:pt x="4952" y="4968"/>
                  </a:lnTo>
                  <a:cubicBezTo>
                    <a:pt x="4727" y="5193"/>
                    <a:pt x="4524" y="5439"/>
                    <a:pt x="4342" y="5702"/>
                  </a:cubicBezTo>
                  <a:lnTo>
                    <a:pt x="1529" y="3764"/>
                  </a:lnTo>
                  <a:cubicBezTo>
                    <a:pt x="529" y="5216"/>
                    <a:pt x="0" y="6918"/>
                    <a:pt x="0" y="8686"/>
                  </a:cubicBezTo>
                  <a:lnTo>
                    <a:pt x="0" y="8710"/>
                  </a:lnTo>
                  <a:lnTo>
                    <a:pt x="1552" y="8697"/>
                  </a:lnTo>
                  <a:lnTo>
                    <a:pt x="3415" y="8697"/>
                  </a:lnTo>
                  <a:cubicBezTo>
                    <a:pt x="3415" y="9021"/>
                    <a:pt x="3447" y="9336"/>
                    <a:pt x="3503" y="9645"/>
                  </a:cubicBezTo>
                  <a:lnTo>
                    <a:pt x="144" y="10262"/>
                  </a:lnTo>
                  <a:cubicBezTo>
                    <a:pt x="463" y="12000"/>
                    <a:pt x="1296" y="13581"/>
                    <a:pt x="2551" y="14833"/>
                  </a:cubicBezTo>
                  <a:lnTo>
                    <a:pt x="4965" y="12414"/>
                  </a:lnTo>
                  <a:cubicBezTo>
                    <a:pt x="5190" y="12639"/>
                    <a:pt x="5436" y="12844"/>
                    <a:pt x="5698" y="13026"/>
                  </a:cubicBezTo>
                  <a:lnTo>
                    <a:pt x="3759" y="15837"/>
                  </a:lnTo>
                  <a:cubicBezTo>
                    <a:pt x="5211" y="16840"/>
                    <a:pt x="6914" y="17371"/>
                    <a:pt x="8685" y="17371"/>
                  </a:cubicBezTo>
                  <a:lnTo>
                    <a:pt x="8690" y="17371"/>
                  </a:lnTo>
                  <a:lnTo>
                    <a:pt x="8685" y="13956"/>
                  </a:lnTo>
                  <a:cubicBezTo>
                    <a:pt x="9011" y="13956"/>
                    <a:pt x="9330" y="13924"/>
                    <a:pt x="9640" y="13868"/>
                  </a:cubicBezTo>
                  <a:lnTo>
                    <a:pt x="10255" y="17228"/>
                  </a:lnTo>
                  <a:cubicBezTo>
                    <a:pt x="11993" y="16910"/>
                    <a:pt x="13574" y="16079"/>
                    <a:pt x="14828" y="14823"/>
                  </a:cubicBezTo>
                  <a:lnTo>
                    <a:pt x="12412" y="12409"/>
                  </a:lnTo>
                  <a:cubicBezTo>
                    <a:pt x="12637" y="12183"/>
                    <a:pt x="12840" y="11938"/>
                    <a:pt x="13022" y="11676"/>
                  </a:cubicBezTo>
                  <a:lnTo>
                    <a:pt x="15834" y="13617"/>
                  </a:lnTo>
                  <a:lnTo>
                    <a:pt x="15834" y="13619"/>
                  </a:lnTo>
                  <a:cubicBezTo>
                    <a:pt x="16838" y="12163"/>
                    <a:pt x="17370" y="10458"/>
                    <a:pt x="17370" y="8686"/>
                  </a:cubicBezTo>
                  <a:lnTo>
                    <a:pt x="17370" y="8662"/>
                  </a:lnTo>
                  <a:lnTo>
                    <a:pt x="13955" y="8662"/>
                  </a:lnTo>
                  <a:cubicBezTo>
                    <a:pt x="13954" y="8340"/>
                    <a:pt x="13922" y="8023"/>
                    <a:pt x="13866" y="7717"/>
                  </a:cubicBezTo>
                  <a:lnTo>
                    <a:pt x="17225" y="7095"/>
                  </a:lnTo>
                  <a:cubicBezTo>
                    <a:pt x="16903" y="5357"/>
                    <a:pt x="16067" y="3777"/>
                    <a:pt x="14810" y="2527"/>
                  </a:cubicBezTo>
                  <a:lnTo>
                    <a:pt x="12399" y="4950"/>
                  </a:lnTo>
                  <a:cubicBezTo>
                    <a:pt x="12175" y="4726"/>
                    <a:pt x="11928" y="4521"/>
                    <a:pt x="11664" y="4341"/>
                  </a:cubicBezTo>
                  <a:lnTo>
                    <a:pt x="13600" y="1524"/>
                  </a:lnTo>
                  <a:cubicBezTo>
                    <a:pt x="12150" y="528"/>
                    <a:pt x="10450" y="1"/>
                    <a:pt x="8685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27;p41"/>
            <p:cNvSpPr/>
            <p:nvPr/>
          </p:nvSpPr>
          <p:spPr>
            <a:xfrm>
              <a:off x="8554957" y="3282724"/>
              <a:ext cx="52800" cy="52500"/>
            </a:xfrm>
            <a:prstGeom prst="ellipse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28;p41"/>
            <p:cNvSpPr/>
            <p:nvPr/>
          </p:nvSpPr>
          <p:spPr>
            <a:xfrm>
              <a:off x="7093325" y="4176703"/>
              <a:ext cx="84900" cy="84600"/>
            </a:xfrm>
            <a:prstGeom prst="ellipse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729;p41"/>
            <p:cNvGrpSpPr/>
            <p:nvPr/>
          </p:nvGrpSpPr>
          <p:grpSpPr>
            <a:xfrm>
              <a:off x="6379826" y="3462865"/>
              <a:ext cx="1511958" cy="1511958"/>
              <a:chOff x="4529425" y="1609825"/>
              <a:chExt cx="913625" cy="913625"/>
            </a:xfrm>
            <a:grpFill/>
          </p:grpSpPr>
          <p:sp>
            <p:nvSpPr>
              <p:cNvPr id="107" name="Google Shape;730;p41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731;p41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32;p41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3" name="Google Shape;733;p41"/>
            <p:cNvCxnSpPr>
              <a:stCxn id="101" idx="7"/>
              <a:endCxn id="100" idx="3"/>
            </p:cNvCxnSpPr>
            <p:nvPr/>
          </p:nvCxnSpPr>
          <p:spPr>
            <a:xfrm rot="10800000" flipH="1">
              <a:off x="7165792" y="3327492"/>
              <a:ext cx="1396800" cy="861600"/>
            </a:xfrm>
            <a:prstGeom prst="straightConnector1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734;p41"/>
            <p:cNvCxnSpPr>
              <a:stCxn id="101" idx="5"/>
            </p:cNvCxnSpPr>
            <p:nvPr/>
          </p:nvCxnSpPr>
          <p:spPr>
            <a:xfrm>
              <a:off x="7165792" y="4248913"/>
              <a:ext cx="493200" cy="945300"/>
            </a:xfrm>
            <a:prstGeom prst="straightConnector1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735;p41"/>
            <p:cNvCxnSpPr>
              <a:stCxn id="100" idx="4"/>
            </p:cNvCxnSpPr>
            <p:nvPr/>
          </p:nvCxnSpPr>
          <p:spPr>
            <a:xfrm flipH="1">
              <a:off x="8076457" y="3335224"/>
              <a:ext cx="504900" cy="1884300"/>
            </a:xfrm>
            <a:prstGeom prst="straightConnector1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736;p41"/>
            <p:cNvCxnSpPr>
              <a:stCxn id="100" idx="5"/>
            </p:cNvCxnSpPr>
            <p:nvPr/>
          </p:nvCxnSpPr>
          <p:spPr>
            <a:xfrm>
              <a:off x="8600025" y="3327536"/>
              <a:ext cx="591600" cy="1260900"/>
            </a:xfrm>
            <a:prstGeom prst="straightConnector1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Rectangle 109"/>
          <p:cNvSpPr/>
          <p:nvPr/>
        </p:nvSpPr>
        <p:spPr>
          <a:xfrm>
            <a:off x="0" y="2519214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FF"/>
                </a:solidFill>
              </a:rPr>
              <a:t>BIỆN PHÁP AN TOÀN ĐIỆN</a:t>
            </a:r>
            <a:endParaRPr lang="en-US" sz="36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" name="Title 1"/>
          <p:cNvSpPr txBox="1">
            <a:spLocks/>
          </p:cNvSpPr>
          <p:nvPr/>
        </p:nvSpPr>
        <p:spPr>
          <a:xfrm>
            <a:off x="58458" y="26240"/>
            <a:ext cx="6432593" cy="47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r>
              <a:rPr lang="en-US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Biện pháp an toàn điện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96451" y="508959"/>
            <a:ext cx="1856187" cy="553998"/>
            <a:chOff x="196451" y="508959"/>
            <a:chExt cx="1856187" cy="553998"/>
          </a:xfrm>
        </p:grpSpPr>
        <p:sp>
          <p:nvSpPr>
            <p:cNvPr id="81" name="Rectangle 80"/>
            <p:cNvSpPr/>
            <p:nvPr/>
          </p:nvSpPr>
          <p:spPr>
            <a:xfrm>
              <a:off x="537601" y="508959"/>
              <a:ext cx="1515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u="sng" smtClean="0">
                  <a:solidFill>
                    <a:srgbClr val="C00000"/>
                  </a:solidFill>
                </a:rPr>
                <a:t>Khám phá</a:t>
              </a:r>
              <a:endParaRPr lang="en-US" sz="2000" b="1" u="sng">
                <a:solidFill>
                  <a:srgbClr val="C00000"/>
                </a:solidFill>
              </a:endParaRPr>
            </a:p>
          </p:txBody>
        </p:sp>
        <p:pic>
          <p:nvPicPr>
            <p:cNvPr id="1028" name="Picture 4" descr="Free Magnifying Glass Vector Art - Download 234+ Magnifying Glass Icons &amp;  Graphics -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51" y="679449"/>
              <a:ext cx="314872" cy="30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196451" y="1081647"/>
            <a:ext cx="46695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smtClean="0"/>
              <a:t>H</a:t>
            </a:r>
            <a:r>
              <a:rPr lang="vi-VN" sz="2000" smtClean="0"/>
              <a:t>oạt </a:t>
            </a:r>
            <a:r>
              <a:rPr lang="vi-VN" sz="2000"/>
              <a:t>động nhóm bốn, quan sát Hình 8.3 và thực hiện các yêu cầu: </a:t>
            </a:r>
          </a:p>
          <a:p>
            <a:pPr algn="just">
              <a:lnSpc>
                <a:spcPct val="150000"/>
              </a:lnSpc>
            </a:pPr>
            <a:r>
              <a:rPr lang="en-US" sz="2000" smtClean="0"/>
              <a:t>a. </a:t>
            </a:r>
            <a:r>
              <a:rPr lang="vi-VN" sz="2000" smtClean="0"/>
              <a:t>Mô </a:t>
            </a:r>
            <a:r>
              <a:rPr lang="vi-VN" sz="2000"/>
              <a:t>tả các biện pháp đảm bảo an toàn điện và nêu mục đích khi thực hiện những biện pháp này.</a:t>
            </a:r>
          </a:p>
          <a:p>
            <a:pPr algn="just">
              <a:lnSpc>
                <a:spcPct val="150000"/>
              </a:lnSpc>
            </a:pPr>
            <a:r>
              <a:rPr lang="en-US" sz="2000" smtClean="0"/>
              <a:t>b. </a:t>
            </a:r>
            <a:r>
              <a:rPr lang="vi-VN" sz="2000" smtClean="0"/>
              <a:t>Để </a:t>
            </a:r>
            <a:r>
              <a:rPr lang="vi-VN" sz="2000"/>
              <a:t>đảm bảo an toàn khi sử dụng các thiết bị điện như nồi cơm điện, bàn là</a:t>
            </a:r>
            <a:r>
              <a:rPr lang="vi-VN" sz="2000" smtClean="0"/>
              <a:t>,... </a:t>
            </a:r>
            <a:r>
              <a:rPr lang="vi-VN" sz="2000"/>
              <a:t>em cần phải làm gì?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076" y="1623861"/>
            <a:ext cx="3877573" cy="27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" name="Title 1"/>
          <p:cNvSpPr txBox="1">
            <a:spLocks/>
          </p:cNvSpPr>
          <p:nvPr/>
        </p:nvSpPr>
        <p:spPr>
          <a:xfrm>
            <a:off x="58458" y="26240"/>
            <a:ext cx="6432593" cy="47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r>
              <a:rPr lang="en-US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Biện pháp an toàn điện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96451" y="508959"/>
            <a:ext cx="1856187" cy="553998"/>
            <a:chOff x="196451" y="508959"/>
            <a:chExt cx="1856187" cy="553998"/>
          </a:xfrm>
        </p:grpSpPr>
        <p:sp>
          <p:nvSpPr>
            <p:cNvPr id="77" name="Rectangle 76"/>
            <p:cNvSpPr/>
            <p:nvPr/>
          </p:nvSpPr>
          <p:spPr>
            <a:xfrm>
              <a:off x="537601" y="508959"/>
              <a:ext cx="1515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u="sng" smtClean="0">
                  <a:solidFill>
                    <a:srgbClr val="C00000"/>
                  </a:solidFill>
                </a:rPr>
                <a:t>Khám phá</a:t>
              </a:r>
              <a:endParaRPr lang="en-US" sz="2000" b="1" u="sng">
                <a:solidFill>
                  <a:srgbClr val="C00000"/>
                </a:solidFill>
              </a:endParaRPr>
            </a:p>
          </p:txBody>
        </p:sp>
        <p:pic>
          <p:nvPicPr>
            <p:cNvPr id="78" name="Picture 4" descr="Free Magnifying Glass Vector Art - Download 234+ Magnifying Glass Icons &amp;  Graphics -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51" y="679449"/>
              <a:ext cx="314872" cy="30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Rectangle 73"/>
          <p:cNvSpPr/>
          <p:nvPr/>
        </p:nvSpPr>
        <p:spPr>
          <a:xfrm>
            <a:off x="322575" y="1236811"/>
            <a:ext cx="4217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smtClean="0"/>
              <a:t>a. Mục </a:t>
            </a:r>
            <a:r>
              <a:rPr lang="en-US" sz="2000" b="1"/>
              <a:t>đích khi thực hiện các biện pháp an toàn điện:</a:t>
            </a:r>
            <a:endParaRPr lang="vi-VN" sz="2000" b="1"/>
          </a:p>
        </p:txBody>
      </p:sp>
      <p:sp>
        <p:nvSpPr>
          <p:cNvPr id="79" name="Rectangle 78"/>
          <p:cNvSpPr/>
          <p:nvPr/>
        </p:nvSpPr>
        <p:spPr>
          <a:xfrm>
            <a:off x="322575" y="2214161"/>
            <a:ext cx="42178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smtClean="0"/>
              <a:t>•</a:t>
            </a:r>
            <a:r>
              <a:rPr lang="en-US" sz="2000" smtClean="0"/>
              <a:t> </a:t>
            </a:r>
            <a:r>
              <a:rPr lang="vi-VN" sz="2000" smtClean="0"/>
              <a:t>Sử </a:t>
            </a:r>
            <a:r>
              <a:rPr lang="vi-VN" sz="2000"/>
              <a:t>dụng dụng cụ có vỏ cách điện để tránh tiếp xúc với vật mang điện.</a:t>
            </a:r>
          </a:p>
          <a:p>
            <a:pPr algn="just">
              <a:lnSpc>
                <a:spcPct val="150000"/>
              </a:lnSpc>
            </a:pPr>
            <a:r>
              <a:rPr lang="vi-VN" sz="2000" smtClean="0"/>
              <a:t>•</a:t>
            </a:r>
            <a:r>
              <a:rPr lang="en-US" sz="2000" smtClean="0"/>
              <a:t> </a:t>
            </a:r>
            <a:r>
              <a:rPr lang="vi-VN" sz="2000" smtClean="0"/>
              <a:t>Lắp </a:t>
            </a:r>
            <a:r>
              <a:rPr lang="vi-VN" sz="2000"/>
              <a:t>cầu dao chống giật để bảo vệ khi có dòng điện qua người</a:t>
            </a:r>
            <a:r>
              <a:rPr lang="vi-VN" sz="2000" smtClean="0"/>
              <a:t>.</a:t>
            </a:r>
            <a:endParaRPr lang="vi-VN" sz="200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076" y="1623861"/>
            <a:ext cx="3877573" cy="27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6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" name="Title 1"/>
          <p:cNvSpPr txBox="1">
            <a:spLocks/>
          </p:cNvSpPr>
          <p:nvPr/>
        </p:nvSpPr>
        <p:spPr>
          <a:xfrm>
            <a:off x="58458" y="26240"/>
            <a:ext cx="6432593" cy="47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r>
              <a:rPr lang="en-US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Biện pháp an toàn điện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96451" y="508959"/>
            <a:ext cx="1856187" cy="553998"/>
            <a:chOff x="196451" y="508959"/>
            <a:chExt cx="1856187" cy="553998"/>
          </a:xfrm>
        </p:grpSpPr>
        <p:sp>
          <p:nvSpPr>
            <p:cNvPr id="77" name="Rectangle 76"/>
            <p:cNvSpPr/>
            <p:nvPr/>
          </p:nvSpPr>
          <p:spPr>
            <a:xfrm>
              <a:off x="537601" y="508959"/>
              <a:ext cx="1515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u="sng" smtClean="0">
                  <a:solidFill>
                    <a:srgbClr val="C00000"/>
                  </a:solidFill>
                </a:rPr>
                <a:t>Khám phá</a:t>
              </a:r>
              <a:endParaRPr lang="en-US" sz="2000" b="1" u="sng">
                <a:solidFill>
                  <a:srgbClr val="C00000"/>
                </a:solidFill>
              </a:endParaRPr>
            </a:p>
          </p:txBody>
        </p:sp>
        <p:pic>
          <p:nvPicPr>
            <p:cNvPr id="78" name="Picture 4" descr="Free Magnifying Glass Vector Art - Download 234+ Magnifying Glass Icons &amp;  Graphics -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51" y="679449"/>
              <a:ext cx="314872" cy="30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Rectangle 78"/>
          <p:cNvSpPr/>
          <p:nvPr/>
        </p:nvSpPr>
        <p:spPr>
          <a:xfrm>
            <a:off x="322575" y="2252474"/>
            <a:ext cx="42178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smtClean="0"/>
              <a:t>•</a:t>
            </a:r>
            <a:r>
              <a:rPr lang="en-US" sz="2000" smtClean="0"/>
              <a:t> </a:t>
            </a:r>
            <a:r>
              <a:rPr lang="vi-VN" sz="2000" smtClean="0"/>
              <a:t>Kiểm </a:t>
            </a:r>
            <a:r>
              <a:rPr lang="vi-VN" sz="2000"/>
              <a:t>tra nguồn điện để đảm bảo chắc chắn việc ngắt điện trước khi thao tác. </a:t>
            </a:r>
          </a:p>
          <a:p>
            <a:pPr algn="just">
              <a:lnSpc>
                <a:spcPct val="150000"/>
              </a:lnSpc>
            </a:pPr>
            <a:r>
              <a:rPr lang="vi-VN" sz="2000" smtClean="0"/>
              <a:t>•</a:t>
            </a:r>
            <a:r>
              <a:rPr lang="en-US" sz="2000" smtClean="0"/>
              <a:t> </a:t>
            </a:r>
            <a:r>
              <a:rPr lang="vi-VN" sz="2000" smtClean="0"/>
              <a:t>Kiểm </a:t>
            </a:r>
            <a:r>
              <a:rPr lang="vi-VN" sz="2000"/>
              <a:t>tra, bọc kín chỗ cách điện bị hỏng trên vỏ dây dẫn.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076" y="1623861"/>
            <a:ext cx="3877573" cy="2702551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22575" y="1236811"/>
            <a:ext cx="4217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smtClean="0"/>
              <a:t>a. Mục </a:t>
            </a:r>
            <a:r>
              <a:rPr lang="en-US" sz="2000" b="1"/>
              <a:t>đích khi thực hiện các biện pháp an toàn điện:</a:t>
            </a:r>
            <a:endParaRPr lang="vi-VN" sz="2000" b="1"/>
          </a:p>
        </p:txBody>
      </p:sp>
    </p:spTree>
    <p:extLst>
      <p:ext uri="{BB962C8B-B14F-4D97-AF65-F5344CB8AC3E}">
        <p14:creationId xmlns:p14="http://schemas.microsoft.com/office/powerpoint/2010/main" val="30729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" name="Title 1"/>
          <p:cNvSpPr txBox="1">
            <a:spLocks/>
          </p:cNvSpPr>
          <p:nvPr/>
        </p:nvSpPr>
        <p:spPr>
          <a:xfrm>
            <a:off x="58458" y="26240"/>
            <a:ext cx="6432593" cy="47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r>
              <a:rPr lang="en-US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Biện pháp an toàn điện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96451" y="508959"/>
            <a:ext cx="1856187" cy="553998"/>
            <a:chOff x="196451" y="508959"/>
            <a:chExt cx="1856187" cy="553998"/>
          </a:xfrm>
        </p:grpSpPr>
        <p:sp>
          <p:nvSpPr>
            <p:cNvPr id="77" name="Rectangle 76"/>
            <p:cNvSpPr/>
            <p:nvPr/>
          </p:nvSpPr>
          <p:spPr>
            <a:xfrm>
              <a:off x="537601" y="508959"/>
              <a:ext cx="1515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u="sng" smtClean="0">
                  <a:solidFill>
                    <a:srgbClr val="C00000"/>
                  </a:solidFill>
                </a:rPr>
                <a:t>Khám phá</a:t>
              </a:r>
              <a:endParaRPr lang="en-US" sz="2000" b="1" u="sng">
                <a:solidFill>
                  <a:srgbClr val="C00000"/>
                </a:solidFill>
              </a:endParaRPr>
            </a:p>
          </p:txBody>
        </p:sp>
        <p:pic>
          <p:nvPicPr>
            <p:cNvPr id="78" name="Picture 4" descr="Free Magnifying Glass Vector Art - Download 234+ Magnifying Glass Icons &amp;  Graphics -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51" y="679449"/>
              <a:ext cx="314872" cy="30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076" y="1623861"/>
            <a:ext cx="3877573" cy="2702551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353887" y="1362935"/>
            <a:ext cx="42178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Để đảm bảo an toàn khi sử dụng các thiết bị điện như nồi cơm điện, bàn là</a:t>
            </a:r>
            <a:r>
              <a:rPr lang="vi-VN" sz="2000" smtClean="0"/>
              <a:t>,... cần </a:t>
            </a:r>
            <a:r>
              <a:rPr lang="vi-VN" sz="2000"/>
              <a:t>phải: Thường xuyên kiểm tra các thiết bị điện, dây cấp nguồn để phát hiện và khắc phục kịp thời những hư hỏng.</a:t>
            </a:r>
          </a:p>
        </p:txBody>
      </p:sp>
    </p:spTree>
    <p:extLst>
      <p:ext uri="{BB962C8B-B14F-4D97-AF65-F5344CB8AC3E}">
        <p14:creationId xmlns:p14="http://schemas.microsoft.com/office/powerpoint/2010/main" val="422586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" name="Title 1"/>
          <p:cNvSpPr txBox="1">
            <a:spLocks/>
          </p:cNvSpPr>
          <p:nvPr/>
        </p:nvSpPr>
        <p:spPr>
          <a:xfrm>
            <a:off x="58458" y="26240"/>
            <a:ext cx="6432593" cy="47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r>
              <a:rPr lang="en-US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Biện pháp an toàn điện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96451" y="508959"/>
            <a:ext cx="1856187" cy="553998"/>
            <a:chOff x="196451" y="508959"/>
            <a:chExt cx="1856187" cy="553998"/>
          </a:xfrm>
        </p:grpSpPr>
        <p:sp>
          <p:nvSpPr>
            <p:cNvPr id="77" name="Rectangle 76"/>
            <p:cNvSpPr/>
            <p:nvPr/>
          </p:nvSpPr>
          <p:spPr>
            <a:xfrm>
              <a:off x="537601" y="508959"/>
              <a:ext cx="1515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u="sng" smtClean="0">
                  <a:solidFill>
                    <a:srgbClr val="C00000"/>
                  </a:solidFill>
                </a:rPr>
                <a:t>Khám phá</a:t>
              </a:r>
              <a:endParaRPr lang="en-US" sz="2000" b="1" u="sng">
                <a:solidFill>
                  <a:srgbClr val="C00000"/>
                </a:solidFill>
              </a:endParaRPr>
            </a:p>
          </p:txBody>
        </p:sp>
        <p:pic>
          <p:nvPicPr>
            <p:cNvPr id="78" name="Picture 4" descr="Free Magnifying Glass Vector Art - Download 234+ Magnifying Glass Icons &amp;  Graphics -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51" y="679449"/>
              <a:ext cx="314872" cy="30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Rectangle 78"/>
          <p:cNvSpPr/>
          <p:nvPr/>
        </p:nvSpPr>
        <p:spPr>
          <a:xfrm>
            <a:off x="196452" y="1580893"/>
            <a:ext cx="86358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smtClean="0"/>
              <a:t>-</a:t>
            </a:r>
            <a:r>
              <a:rPr lang="vi-VN" sz="2000" b="1" i="1" smtClean="0"/>
              <a:t> </a:t>
            </a:r>
            <a:r>
              <a:rPr lang="vi-VN" sz="2000" b="1" i="1"/>
              <a:t>Khi sử dụng điện:</a:t>
            </a:r>
          </a:p>
          <a:p>
            <a:pPr algn="just">
              <a:lnSpc>
                <a:spcPct val="150000"/>
              </a:lnSpc>
            </a:pPr>
            <a:r>
              <a:rPr lang="vi-VN" sz="2000" smtClean="0"/>
              <a:t>•</a:t>
            </a:r>
            <a:r>
              <a:rPr lang="en-US" sz="2000" smtClean="0"/>
              <a:t> </a:t>
            </a:r>
            <a:r>
              <a:rPr lang="vi-VN" sz="2000" smtClean="0"/>
              <a:t>Lựa </a:t>
            </a:r>
            <a:r>
              <a:rPr lang="vi-VN" sz="2000"/>
              <a:t>chọn thiết bị điện an toàn và sử dụng theo </a:t>
            </a:r>
            <a:r>
              <a:rPr lang="en-US" sz="2000" smtClean="0"/>
              <a:t>đúng </a:t>
            </a:r>
            <a:r>
              <a:rPr lang="vi-VN" sz="2000" smtClean="0"/>
              <a:t>hướng dẫn</a:t>
            </a:r>
            <a:r>
              <a:rPr lang="en-US" sz="2000" smtClean="0"/>
              <a:t>.</a:t>
            </a:r>
            <a:endParaRPr lang="vi-VN" sz="2000"/>
          </a:p>
          <a:p>
            <a:pPr algn="just">
              <a:lnSpc>
                <a:spcPct val="150000"/>
              </a:lnSpc>
            </a:pPr>
            <a:r>
              <a:rPr lang="vi-VN" sz="2000" smtClean="0"/>
              <a:t>•</a:t>
            </a:r>
            <a:r>
              <a:rPr lang="en-US" sz="2000" smtClean="0"/>
              <a:t> </a:t>
            </a:r>
            <a:r>
              <a:rPr lang="vi-VN" sz="2000" smtClean="0"/>
              <a:t>Thường </a:t>
            </a:r>
            <a:r>
              <a:rPr lang="vi-VN" sz="2000"/>
              <a:t>xuyên kiểm tra.</a:t>
            </a:r>
          </a:p>
          <a:p>
            <a:pPr algn="just">
              <a:lnSpc>
                <a:spcPct val="150000"/>
              </a:lnSpc>
            </a:pPr>
            <a:r>
              <a:rPr lang="vi-VN" sz="2000" smtClean="0"/>
              <a:t>•</a:t>
            </a:r>
            <a:r>
              <a:rPr lang="en-US" sz="2000" smtClean="0"/>
              <a:t> </a:t>
            </a:r>
            <a:r>
              <a:rPr lang="vi-VN" sz="2000" smtClean="0"/>
              <a:t>Chỉ </a:t>
            </a:r>
            <a:r>
              <a:rPr lang="vi-VN" sz="2000"/>
              <a:t>sử dụng dây dẫn có vỏ cách điện làm dây cấp nguồn.</a:t>
            </a:r>
          </a:p>
          <a:p>
            <a:pPr algn="just">
              <a:lnSpc>
                <a:spcPct val="150000"/>
              </a:lnSpc>
            </a:pPr>
            <a:r>
              <a:rPr lang="vi-VN" sz="2000" smtClean="0"/>
              <a:t>•</a:t>
            </a:r>
            <a:r>
              <a:rPr lang="en-US" sz="2000" smtClean="0"/>
              <a:t> </a:t>
            </a:r>
            <a:r>
              <a:rPr lang="vi-VN" sz="2000" smtClean="0"/>
              <a:t>Sử </a:t>
            </a:r>
            <a:r>
              <a:rPr lang="vi-VN" sz="2000"/>
              <a:t>dụng thiết bị chống giật.</a:t>
            </a:r>
          </a:p>
          <a:p>
            <a:pPr algn="just">
              <a:lnSpc>
                <a:spcPct val="150000"/>
              </a:lnSpc>
            </a:pPr>
            <a:r>
              <a:rPr lang="vi-VN" sz="2000" smtClean="0"/>
              <a:t>•</a:t>
            </a:r>
            <a:r>
              <a:rPr lang="en-US" sz="2000" smtClean="0"/>
              <a:t> </a:t>
            </a:r>
            <a:r>
              <a:rPr lang="vi-VN" sz="2000" smtClean="0"/>
              <a:t>Tuân </a:t>
            </a:r>
            <a:r>
              <a:rPr lang="vi-VN" sz="2000"/>
              <a:t>thủ khoảng cách an toàn đối với lưới điện cao áp và trạm biến áp.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6451" y="1086879"/>
            <a:ext cx="421789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smtClean="0"/>
              <a:t>b. Để </a:t>
            </a:r>
            <a:r>
              <a:rPr lang="en-US" sz="2000" b="1"/>
              <a:t>đảm bảo an toàn:</a:t>
            </a:r>
            <a:endParaRPr lang="vi-VN" sz="2000" b="1"/>
          </a:p>
        </p:txBody>
      </p:sp>
    </p:spTree>
    <p:extLst>
      <p:ext uri="{BB962C8B-B14F-4D97-AF65-F5344CB8AC3E}">
        <p14:creationId xmlns:p14="http://schemas.microsoft.com/office/powerpoint/2010/main" val="35549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" name="Title 1"/>
          <p:cNvSpPr txBox="1">
            <a:spLocks/>
          </p:cNvSpPr>
          <p:nvPr/>
        </p:nvSpPr>
        <p:spPr>
          <a:xfrm>
            <a:off x="58458" y="26240"/>
            <a:ext cx="6432593" cy="47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r>
              <a:rPr lang="en-US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Biện pháp an toàn điện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96451" y="508959"/>
            <a:ext cx="1856187" cy="553998"/>
            <a:chOff x="196451" y="508959"/>
            <a:chExt cx="1856187" cy="553998"/>
          </a:xfrm>
        </p:grpSpPr>
        <p:sp>
          <p:nvSpPr>
            <p:cNvPr id="77" name="Rectangle 76"/>
            <p:cNvSpPr/>
            <p:nvPr/>
          </p:nvSpPr>
          <p:spPr>
            <a:xfrm>
              <a:off x="537601" y="508959"/>
              <a:ext cx="1515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u="sng" smtClean="0">
                  <a:solidFill>
                    <a:srgbClr val="C00000"/>
                  </a:solidFill>
                </a:rPr>
                <a:t>Khám phá</a:t>
              </a:r>
              <a:endParaRPr lang="en-US" sz="2000" b="1" u="sng">
                <a:solidFill>
                  <a:srgbClr val="C00000"/>
                </a:solidFill>
              </a:endParaRPr>
            </a:p>
          </p:txBody>
        </p:sp>
        <p:pic>
          <p:nvPicPr>
            <p:cNvPr id="78" name="Picture 4" descr="Free Magnifying Glass Vector Art - Download 234+ Magnifying Glass Icons &amp;  Graphics -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51" y="679449"/>
              <a:ext cx="314872" cy="30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Rectangle 78"/>
          <p:cNvSpPr/>
          <p:nvPr/>
        </p:nvSpPr>
        <p:spPr>
          <a:xfrm>
            <a:off x="196452" y="1580893"/>
            <a:ext cx="8635898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smtClean="0"/>
              <a:t>-</a:t>
            </a:r>
            <a:r>
              <a:rPr lang="vi-VN" sz="2000" b="1" i="1" smtClean="0"/>
              <a:t> </a:t>
            </a:r>
            <a:r>
              <a:rPr lang="vi-VN" sz="2000" b="1" i="1"/>
              <a:t>Khi sử dụng điện</a:t>
            </a:r>
            <a:r>
              <a:rPr lang="vi-VN" sz="2000" b="1" i="1" smtClean="0"/>
              <a:t>:</a:t>
            </a:r>
            <a:endParaRPr lang="vi-VN" sz="2000" b="1" i="1"/>
          </a:p>
        </p:txBody>
      </p:sp>
      <p:sp>
        <p:nvSpPr>
          <p:cNvPr id="75" name="Rectangle 74"/>
          <p:cNvSpPr/>
          <p:nvPr/>
        </p:nvSpPr>
        <p:spPr>
          <a:xfrm>
            <a:off x="196451" y="1086879"/>
            <a:ext cx="421789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smtClean="0"/>
              <a:t>b. Để </a:t>
            </a:r>
            <a:r>
              <a:rPr lang="en-US" sz="2000" b="1"/>
              <a:t>đảm bảo an toàn:</a:t>
            </a:r>
            <a:endParaRPr lang="vi-VN" sz="2000" b="1"/>
          </a:p>
        </p:txBody>
      </p:sp>
      <p:pic>
        <p:nvPicPr>
          <p:cNvPr id="74" name="Picture 2" descr="Bút thử điện là gì? Nguyên lý hoạt động? Cách sử dụng bút thử điệ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51" y="2211268"/>
            <a:ext cx="3053394" cy="17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/>
          <p:cNvSpPr/>
          <p:nvPr/>
        </p:nvSpPr>
        <p:spPr>
          <a:xfrm>
            <a:off x="1157031" y="4038534"/>
            <a:ext cx="3461234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i="1"/>
              <a:t>Kiểm tra cách điện của đồ dùng điện trước khi sử dụng</a:t>
            </a:r>
          </a:p>
        </p:txBody>
      </p:sp>
      <p:pic>
        <p:nvPicPr>
          <p:cNvPr id="12290" name="Picture 2" descr="Thiết bị chống giật ECSP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860" y="2211268"/>
            <a:ext cx="2334755" cy="175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/>
          <p:cNvSpPr/>
          <p:nvPr/>
        </p:nvSpPr>
        <p:spPr>
          <a:xfrm>
            <a:off x="4856620" y="4038534"/>
            <a:ext cx="346123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 smtClean="0"/>
              <a:t>Thiết bị chống giật điện</a:t>
            </a:r>
            <a:endParaRPr lang="vi-VN" sz="2000" i="1"/>
          </a:p>
        </p:txBody>
      </p:sp>
    </p:spTree>
    <p:extLst>
      <p:ext uri="{BB962C8B-B14F-4D97-AF65-F5344CB8AC3E}">
        <p14:creationId xmlns:p14="http://schemas.microsoft.com/office/powerpoint/2010/main" val="91455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" name="Title 1"/>
          <p:cNvSpPr txBox="1">
            <a:spLocks/>
          </p:cNvSpPr>
          <p:nvPr/>
        </p:nvSpPr>
        <p:spPr>
          <a:xfrm>
            <a:off x="58458" y="26240"/>
            <a:ext cx="6432593" cy="47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r>
              <a:rPr lang="en-US" sz="2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Biện pháp an toàn điện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196451" y="508959"/>
            <a:ext cx="1856187" cy="553998"/>
            <a:chOff x="196451" y="508959"/>
            <a:chExt cx="1856187" cy="553998"/>
          </a:xfrm>
        </p:grpSpPr>
        <p:sp>
          <p:nvSpPr>
            <p:cNvPr id="77" name="Rectangle 76"/>
            <p:cNvSpPr/>
            <p:nvPr/>
          </p:nvSpPr>
          <p:spPr>
            <a:xfrm>
              <a:off x="537601" y="508959"/>
              <a:ext cx="1515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u="sng" smtClean="0">
                  <a:solidFill>
                    <a:srgbClr val="C00000"/>
                  </a:solidFill>
                </a:rPr>
                <a:t>Khám phá</a:t>
              </a:r>
              <a:endParaRPr lang="en-US" sz="2000" b="1" u="sng">
                <a:solidFill>
                  <a:srgbClr val="C00000"/>
                </a:solidFill>
              </a:endParaRPr>
            </a:p>
          </p:txBody>
        </p:sp>
        <p:pic>
          <p:nvPicPr>
            <p:cNvPr id="78" name="Picture 4" descr="Free Magnifying Glass Vector Art - Download 234+ Magnifying Glass Icons &amp;  Graphics -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51" y="679449"/>
              <a:ext cx="314872" cy="30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" name="Rectangle 78"/>
          <p:cNvSpPr/>
          <p:nvPr/>
        </p:nvSpPr>
        <p:spPr>
          <a:xfrm>
            <a:off x="196452" y="1580893"/>
            <a:ext cx="863589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smtClean="0"/>
              <a:t>- Khi </a:t>
            </a:r>
            <a:r>
              <a:rPr lang="en-US" sz="2000" b="1" i="1"/>
              <a:t>sửa chữa điện:</a:t>
            </a:r>
          </a:p>
          <a:p>
            <a:pPr algn="just">
              <a:lnSpc>
                <a:spcPct val="150000"/>
              </a:lnSpc>
            </a:pPr>
            <a:r>
              <a:rPr lang="en-US" sz="2000" smtClean="0"/>
              <a:t>• Ngắt </a:t>
            </a:r>
            <a:r>
              <a:rPr lang="en-US" sz="2000"/>
              <a:t>nguồn điện và treo biển thông báo.</a:t>
            </a:r>
          </a:p>
          <a:p>
            <a:pPr algn="just">
              <a:lnSpc>
                <a:spcPct val="150000"/>
              </a:lnSpc>
            </a:pPr>
            <a:r>
              <a:rPr lang="en-US" sz="2000" smtClean="0"/>
              <a:t>• Sử </a:t>
            </a:r>
            <a:r>
              <a:rPr lang="en-US" sz="2000"/>
              <a:t>dụng đúng cách các dụng cụ bảo vệ an toàn điện.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96451" y="1086879"/>
            <a:ext cx="4217894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smtClean="0"/>
              <a:t>b. Để </a:t>
            </a:r>
            <a:r>
              <a:rPr lang="en-US" sz="2000" b="1"/>
              <a:t>đảm bảo an toàn:</a:t>
            </a:r>
            <a:endParaRPr lang="vi-VN" sz="2000" b="1"/>
          </a:p>
        </p:txBody>
      </p:sp>
      <p:pic>
        <p:nvPicPr>
          <p:cNvPr id="13316" name="Picture 4" descr="Tổng hợp Biển Cấm Đóng Điện giá rẻ, bán chạy tháng 11/2023 - Mua Thông Mi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t="29518" r="13894" b="13930"/>
          <a:stretch/>
        </p:blipFill>
        <p:spPr bwMode="auto">
          <a:xfrm>
            <a:off x="537601" y="3145998"/>
            <a:ext cx="2300192" cy="17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Dụng cụ bảo vệ, an toàn điện – GD GROU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48" y="3145998"/>
            <a:ext cx="1700142" cy="17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An toàn điện là gì? Các biện pháp an toàn điệ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45" y="3150659"/>
            <a:ext cx="2756878" cy="169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95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28;p34"/>
          <p:cNvSpPr txBox="1">
            <a:spLocks noGrp="1"/>
          </p:cNvSpPr>
          <p:nvPr>
            <p:ph type="title" idx="2"/>
          </p:nvPr>
        </p:nvSpPr>
        <p:spPr>
          <a:xfrm>
            <a:off x="2040876" y="969196"/>
            <a:ext cx="4895400" cy="10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6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6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oogle Shape;430;p34"/>
          <p:cNvGrpSpPr/>
          <p:nvPr/>
        </p:nvGrpSpPr>
        <p:grpSpPr>
          <a:xfrm>
            <a:off x="7263583" y="3226086"/>
            <a:ext cx="1880417" cy="2174820"/>
            <a:chOff x="6445170" y="1931405"/>
            <a:chExt cx="3088671" cy="3572242"/>
          </a:xfrm>
          <a:solidFill>
            <a:schemeClr val="tx2"/>
          </a:solidFill>
        </p:grpSpPr>
        <p:grpSp>
          <p:nvGrpSpPr>
            <p:cNvPr id="23" name="Google Shape;431;p34"/>
            <p:cNvGrpSpPr/>
            <p:nvPr/>
          </p:nvGrpSpPr>
          <p:grpSpPr>
            <a:xfrm rot="-728416">
              <a:off x="6717903" y="3136874"/>
              <a:ext cx="802808" cy="802808"/>
              <a:chOff x="353675" y="3417700"/>
              <a:chExt cx="527775" cy="527775"/>
            </a:xfrm>
            <a:grpFill/>
          </p:grpSpPr>
          <p:sp>
            <p:nvSpPr>
              <p:cNvPr id="50" name="Google Shape;432;p3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33;p3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34;p3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35;p3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36;p3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37;p3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38;p3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39;p3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40;p3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41;p3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42;p3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43;p3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44;p3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45;p3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46;p3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47;p3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48;p3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49;p3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50;p3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51;p3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52;p3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53;p3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54;p3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55;p3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56;p3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57;p3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58;p3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59;p3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60;p3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61;p3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62;p3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63;p3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64;p3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65;p3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66;p3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67;p3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68;p3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69;p3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70;p3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71;p3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72;p3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73;p3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74;p3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75;p3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76;p3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77;p3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78;p3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479;p34"/>
            <p:cNvSpPr/>
            <p:nvPr/>
          </p:nvSpPr>
          <p:spPr>
            <a:xfrm>
              <a:off x="7051519" y="3470177"/>
              <a:ext cx="136200" cy="136200"/>
            </a:xfrm>
            <a:prstGeom prst="ellipse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480;p34"/>
            <p:cNvGrpSpPr/>
            <p:nvPr/>
          </p:nvGrpSpPr>
          <p:grpSpPr>
            <a:xfrm rot="5400000">
              <a:off x="7961259" y="1931387"/>
              <a:ext cx="1572564" cy="1572600"/>
              <a:chOff x="3286600" y="1519925"/>
              <a:chExt cx="1093425" cy="1093450"/>
            </a:xfrm>
            <a:grpFill/>
          </p:grpSpPr>
          <p:sp>
            <p:nvSpPr>
              <p:cNvPr id="41" name="Google Shape;481;p34"/>
              <p:cNvSpPr/>
              <p:nvPr/>
            </p:nvSpPr>
            <p:spPr>
              <a:xfrm>
                <a:off x="3286600" y="1519925"/>
                <a:ext cx="1093425" cy="1093450"/>
              </a:xfrm>
              <a:custGeom>
                <a:avLst/>
                <a:gdLst/>
                <a:ahLst/>
                <a:cxnLst/>
                <a:rect l="l" t="t" r="r" b="b"/>
                <a:pathLst>
                  <a:path w="43737" h="43738" extrusionOk="0">
                    <a:moveTo>
                      <a:pt x="21836" y="0"/>
                    </a:moveTo>
                    <a:lnTo>
                      <a:pt x="21836" y="453"/>
                    </a:lnTo>
                    <a:lnTo>
                      <a:pt x="21869" y="453"/>
                    </a:lnTo>
                    <a:cubicBezTo>
                      <a:pt x="22084" y="453"/>
                      <a:pt x="22297" y="456"/>
                      <a:pt x="22510" y="463"/>
                    </a:cubicBezTo>
                    <a:lnTo>
                      <a:pt x="22524" y="10"/>
                    </a:lnTo>
                    <a:cubicBezTo>
                      <a:pt x="22306" y="3"/>
                      <a:pt x="22088" y="0"/>
                      <a:pt x="21869" y="0"/>
                    </a:cubicBezTo>
                    <a:close/>
                    <a:moveTo>
                      <a:pt x="19097" y="173"/>
                    </a:moveTo>
                    <a:cubicBezTo>
                      <a:pt x="18869" y="203"/>
                      <a:pt x="18643" y="236"/>
                      <a:pt x="18417" y="271"/>
                    </a:cubicBezTo>
                    <a:lnTo>
                      <a:pt x="18488" y="717"/>
                    </a:lnTo>
                    <a:lnTo>
                      <a:pt x="18488" y="719"/>
                    </a:lnTo>
                    <a:cubicBezTo>
                      <a:pt x="18709" y="682"/>
                      <a:pt x="18930" y="651"/>
                      <a:pt x="19153" y="623"/>
                    </a:cubicBezTo>
                    <a:lnTo>
                      <a:pt x="19097" y="173"/>
                    </a:lnTo>
                    <a:close/>
                    <a:moveTo>
                      <a:pt x="25258" y="261"/>
                    </a:moveTo>
                    <a:lnTo>
                      <a:pt x="25187" y="709"/>
                    </a:lnTo>
                    <a:cubicBezTo>
                      <a:pt x="25410" y="743"/>
                      <a:pt x="25631" y="781"/>
                      <a:pt x="25851" y="823"/>
                    </a:cubicBezTo>
                    <a:lnTo>
                      <a:pt x="25934" y="378"/>
                    </a:lnTo>
                    <a:cubicBezTo>
                      <a:pt x="25709" y="335"/>
                      <a:pt x="25484" y="297"/>
                      <a:pt x="25258" y="261"/>
                    </a:cubicBezTo>
                    <a:close/>
                    <a:moveTo>
                      <a:pt x="15739" y="871"/>
                    </a:moveTo>
                    <a:cubicBezTo>
                      <a:pt x="15517" y="935"/>
                      <a:pt x="15299" y="1003"/>
                      <a:pt x="15081" y="1074"/>
                    </a:cubicBezTo>
                    <a:lnTo>
                      <a:pt x="15221" y="1503"/>
                    </a:lnTo>
                    <a:cubicBezTo>
                      <a:pt x="15435" y="1434"/>
                      <a:pt x="15649" y="1368"/>
                      <a:pt x="15864" y="1305"/>
                    </a:cubicBezTo>
                    <a:lnTo>
                      <a:pt x="15739" y="871"/>
                    </a:lnTo>
                    <a:close/>
                    <a:moveTo>
                      <a:pt x="28595" y="1054"/>
                    </a:moveTo>
                    <a:lnTo>
                      <a:pt x="28456" y="1485"/>
                    </a:lnTo>
                    <a:cubicBezTo>
                      <a:pt x="28671" y="1555"/>
                      <a:pt x="28883" y="1626"/>
                      <a:pt x="29094" y="1702"/>
                    </a:cubicBezTo>
                    <a:lnTo>
                      <a:pt x="29248" y="1277"/>
                    </a:lnTo>
                    <a:cubicBezTo>
                      <a:pt x="29031" y="1199"/>
                      <a:pt x="28815" y="1125"/>
                      <a:pt x="28595" y="1054"/>
                    </a:cubicBezTo>
                    <a:close/>
                    <a:moveTo>
                      <a:pt x="12530" y="2088"/>
                    </a:moveTo>
                    <a:cubicBezTo>
                      <a:pt x="12324" y="2187"/>
                      <a:pt x="12119" y="2288"/>
                      <a:pt x="11916" y="2392"/>
                    </a:cubicBezTo>
                    <a:lnTo>
                      <a:pt x="12122" y="2794"/>
                    </a:lnTo>
                    <a:cubicBezTo>
                      <a:pt x="12320" y="2693"/>
                      <a:pt x="12520" y="2594"/>
                      <a:pt x="12724" y="2498"/>
                    </a:cubicBezTo>
                    <a:lnTo>
                      <a:pt x="12530" y="2088"/>
                    </a:lnTo>
                    <a:close/>
                    <a:moveTo>
                      <a:pt x="31770" y="2364"/>
                    </a:moveTo>
                    <a:lnTo>
                      <a:pt x="31564" y="2767"/>
                    </a:lnTo>
                    <a:cubicBezTo>
                      <a:pt x="31765" y="2870"/>
                      <a:pt x="31964" y="2975"/>
                      <a:pt x="32160" y="3083"/>
                    </a:cubicBezTo>
                    <a:lnTo>
                      <a:pt x="32378" y="2686"/>
                    </a:lnTo>
                    <a:cubicBezTo>
                      <a:pt x="32177" y="2576"/>
                      <a:pt x="31974" y="2468"/>
                      <a:pt x="31770" y="2364"/>
                    </a:cubicBezTo>
                    <a:close/>
                    <a:moveTo>
                      <a:pt x="9556" y="3793"/>
                    </a:moveTo>
                    <a:cubicBezTo>
                      <a:pt x="9367" y="3922"/>
                      <a:pt x="9180" y="4054"/>
                      <a:pt x="8995" y="4190"/>
                    </a:cubicBezTo>
                    <a:lnTo>
                      <a:pt x="9262" y="4555"/>
                    </a:lnTo>
                    <a:cubicBezTo>
                      <a:pt x="9443" y="4423"/>
                      <a:pt x="9626" y="4294"/>
                      <a:pt x="9811" y="4167"/>
                    </a:cubicBezTo>
                    <a:lnTo>
                      <a:pt x="9556" y="3793"/>
                    </a:lnTo>
                    <a:close/>
                    <a:moveTo>
                      <a:pt x="34698" y="4157"/>
                    </a:moveTo>
                    <a:lnTo>
                      <a:pt x="34432" y="4523"/>
                    </a:lnTo>
                    <a:cubicBezTo>
                      <a:pt x="34614" y="4656"/>
                      <a:pt x="34794" y="4789"/>
                      <a:pt x="34970" y="4926"/>
                    </a:cubicBezTo>
                    <a:lnTo>
                      <a:pt x="35248" y="4570"/>
                    </a:lnTo>
                    <a:cubicBezTo>
                      <a:pt x="35066" y="4429"/>
                      <a:pt x="34883" y="4290"/>
                      <a:pt x="34698" y="4157"/>
                    </a:cubicBezTo>
                    <a:close/>
                    <a:moveTo>
                      <a:pt x="6883" y="5943"/>
                    </a:moveTo>
                    <a:cubicBezTo>
                      <a:pt x="6717" y="6099"/>
                      <a:pt x="6551" y="6260"/>
                      <a:pt x="6391" y="6422"/>
                    </a:cubicBezTo>
                    <a:lnTo>
                      <a:pt x="6710" y="6740"/>
                    </a:lnTo>
                    <a:cubicBezTo>
                      <a:pt x="6869" y="6582"/>
                      <a:pt x="7029" y="6425"/>
                      <a:pt x="7192" y="6271"/>
                    </a:cubicBezTo>
                    <a:lnTo>
                      <a:pt x="6883" y="5943"/>
                    </a:lnTo>
                    <a:close/>
                    <a:moveTo>
                      <a:pt x="37310" y="6382"/>
                    </a:moveTo>
                    <a:lnTo>
                      <a:pt x="36989" y="6702"/>
                    </a:lnTo>
                    <a:cubicBezTo>
                      <a:pt x="37148" y="6861"/>
                      <a:pt x="37305" y="7021"/>
                      <a:pt x="37458" y="7185"/>
                    </a:cubicBezTo>
                    <a:lnTo>
                      <a:pt x="37787" y="6874"/>
                    </a:lnTo>
                    <a:cubicBezTo>
                      <a:pt x="37630" y="6707"/>
                      <a:pt x="37472" y="6544"/>
                      <a:pt x="37310" y="6382"/>
                    </a:cubicBezTo>
                    <a:close/>
                    <a:moveTo>
                      <a:pt x="4575" y="8482"/>
                    </a:moveTo>
                    <a:cubicBezTo>
                      <a:pt x="4435" y="8662"/>
                      <a:pt x="4298" y="8845"/>
                      <a:pt x="4162" y="9032"/>
                    </a:cubicBezTo>
                    <a:lnTo>
                      <a:pt x="4529" y="9296"/>
                    </a:lnTo>
                    <a:lnTo>
                      <a:pt x="4529" y="9298"/>
                    </a:lnTo>
                    <a:cubicBezTo>
                      <a:pt x="4661" y="9116"/>
                      <a:pt x="4795" y="8936"/>
                      <a:pt x="4932" y="8759"/>
                    </a:cubicBezTo>
                    <a:lnTo>
                      <a:pt x="4575" y="8482"/>
                    </a:lnTo>
                    <a:close/>
                    <a:moveTo>
                      <a:pt x="39542" y="8986"/>
                    </a:moveTo>
                    <a:lnTo>
                      <a:pt x="39177" y="9253"/>
                    </a:lnTo>
                    <a:cubicBezTo>
                      <a:pt x="39309" y="9433"/>
                      <a:pt x="39438" y="9617"/>
                      <a:pt x="39565" y="9802"/>
                    </a:cubicBezTo>
                    <a:lnTo>
                      <a:pt x="39938" y="9547"/>
                    </a:lnTo>
                    <a:cubicBezTo>
                      <a:pt x="39809" y="9357"/>
                      <a:pt x="39677" y="9171"/>
                      <a:pt x="39542" y="8986"/>
                    </a:cubicBezTo>
                    <a:close/>
                    <a:moveTo>
                      <a:pt x="2692" y="11350"/>
                    </a:moveTo>
                    <a:cubicBezTo>
                      <a:pt x="2581" y="11551"/>
                      <a:pt x="2474" y="11755"/>
                      <a:pt x="2370" y="11958"/>
                    </a:cubicBezTo>
                    <a:lnTo>
                      <a:pt x="2773" y="12164"/>
                    </a:lnTo>
                    <a:cubicBezTo>
                      <a:pt x="2875" y="11963"/>
                      <a:pt x="2980" y="11764"/>
                      <a:pt x="3089" y="11568"/>
                    </a:cubicBezTo>
                    <a:lnTo>
                      <a:pt x="2692" y="11350"/>
                    </a:lnTo>
                    <a:close/>
                    <a:moveTo>
                      <a:pt x="41341" y="11905"/>
                    </a:moveTo>
                    <a:lnTo>
                      <a:pt x="40938" y="12111"/>
                    </a:lnTo>
                    <a:cubicBezTo>
                      <a:pt x="41040" y="12311"/>
                      <a:pt x="41139" y="12511"/>
                      <a:pt x="41235" y="12714"/>
                    </a:cubicBezTo>
                    <a:lnTo>
                      <a:pt x="41643" y="12519"/>
                    </a:lnTo>
                    <a:cubicBezTo>
                      <a:pt x="41546" y="12313"/>
                      <a:pt x="41445" y="12108"/>
                      <a:pt x="41341" y="11905"/>
                    </a:cubicBezTo>
                    <a:close/>
                    <a:moveTo>
                      <a:pt x="1280" y="14480"/>
                    </a:moveTo>
                    <a:cubicBezTo>
                      <a:pt x="1202" y="14697"/>
                      <a:pt x="1129" y="14913"/>
                      <a:pt x="1058" y="15133"/>
                    </a:cubicBezTo>
                    <a:lnTo>
                      <a:pt x="1488" y="15272"/>
                    </a:lnTo>
                    <a:cubicBezTo>
                      <a:pt x="1557" y="15057"/>
                      <a:pt x="1630" y="14844"/>
                      <a:pt x="1706" y="14632"/>
                    </a:cubicBezTo>
                    <a:lnTo>
                      <a:pt x="1280" y="14480"/>
                    </a:lnTo>
                    <a:close/>
                    <a:moveTo>
                      <a:pt x="42661" y="15070"/>
                    </a:moveTo>
                    <a:lnTo>
                      <a:pt x="42230" y="15211"/>
                    </a:lnTo>
                    <a:cubicBezTo>
                      <a:pt x="42299" y="15424"/>
                      <a:pt x="42365" y="15639"/>
                      <a:pt x="42430" y="15853"/>
                    </a:cubicBezTo>
                    <a:lnTo>
                      <a:pt x="42862" y="15728"/>
                    </a:lnTo>
                    <a:cubicBezTo>
                      <a:pt x="42800" y="15506"/>
                      <a:pt x="42732" y="15288"/>
                      <a:pt x="42661" y="15070"/>
                    </a:cubicBezTo>
                    <a:close/>
                    <a:moveTo>
                      <a:pt x="379" y="17793"/>
                    </a:moveTo>
                    <a:cubicBezTo>
                      <a:pt x="338" y="18018"/>
                      <a:pt x="298" y="18244"/>
                      <a:pt x="264" y="18470"/>
                    </a:cubicBezTo>
                    <a:lnTo>
                      <a:pt x="710" y="18540"/>
                    </a:lnTo>
                    <a:cubicBezTo>
                      <a:pt x="744" y="18318"/>
                      <a:pt x="782" y="18097"/>
                      <a:pt x="824" y="17877"/>
                    </a:cubicBezTo>
                    <a:lnTo>
                      <a:pt x="379" y="17793"/>
                    </a:lnTo>
                    <a:close/>
                    <a:moveTo>
                      <a:pt x="43465" y="18406"/>
                    </a:moveTo>
                    <a:lnTo>
                      <a:pt x="43018" y="18477"/>
                    </a:lnTo>
                    <a:cubicBezTo>
                      <a:pt x="43052" y="18698"/>
                      <a:pt x="43085" y="18920"/>
                      <a:pt x="43114" y="19143"/>
                    </a:cubicBezTo>
                    <a:lnTo>
                      <a:pt x="43561" y="19086"/>
                    </a:lnTo>
                    <a:cubicBezTo>
                      <a:pt x="43533" y="18858"/>
                      <a:pt x="43500" y="18632"/>
                      <a:pt x="43465" y="18406"/>
                    </a:cubicBezTo>
                    <a:close/>
                    <a:moveTo>
                      <a:pt x="11" y="21203"/>
                    </a:moveTo>
                    <a:cubicBezTo>
                      <a:pt x="4" y="21424"/>
                      <a:pt x="1" y="21646"/>
                      <a:pt x="1" y="21869"/>
                    </a:cubicBezTo>
                    <a:lnTo>
                      <a:pt x="1" y="21890"/>
                    </a:lnTo>
                    <a:lnTo>
                      <a:pt x="454" y="21869"/>
                    </a:lnTo>
                    <a:cubicBezTo>
                      <a:pt x="454" y="21650"/>
                      <a:pt x="457" y="21432"/>
                      <a:pt x="462" y="21218"/>
                    </a:cubicBezTo>
                    <a:lnTo>
                      <a:pt x="11" y="21203"/>
                    </a:lnTo>
                    <a:close/>
                    <a:moveTo>
                      <a:pt x="43285" y="21826"/>
                    </a:moveTo>
                    <a:lnTo>
                      <a:pt x="43285" y="21869"/>
                    </a:lnTo>
                    <a:cubicBezTo>
                      <a:pt x="43285" y="22093"/>
                      <a:pt x="43282" y="22318"/>
                      <a:pt x="43274" y="22541"/>
                    </a:cubicBezTo>
                    <a:lnTo>
                      <a:pt x="43726" y="22556"/>
                    </a:lnTo>
                    <a:cubicBezTo>
                      <a:pt x="43733" y="22328"/>
                      <a:pt x="43736" y="22098"/>
                      <a:pt x="43736" y="21867"/>
                    </a:cubicBezTo>
                    <a:lnTo>
                      <a:pt x="43736" y="21826"/>
                    </a:lnTo>
                    <a:close/>
                    <a:moveTo>
                      <a:pt x="622" y="24573"/>
                    </a:moveTo>
                    <a:lnTo>
                      <a:pt x="173" y="24631"/>
                    </a:lnTo>
                    <a:cubicBezTo>
                      <a:pt x="202" y="24857"/>
                      <a:pt x="234" y="25085"/>
                      <a:pt x="270" y="25310"/>
                    </a:cubicBezTo>
                    <a:lnTo>
                      <a:pt x="716" y="25239"/>
                    </a:lnTo>
                    <a:cubicBezTo>
                      <a:pt x="682" y="25019"/>
                      <a:pt x="650" y="24796"/>
                      <a:pt x="622" y="24573"/>
                    </a:cubicBezTo>
                    <a:close/>
                    <a:moveTo>
                      <a:pt x="43024" y="25219"/>
                    </a:moveTo>
                    <a:cubicBezTo>
                      <a:pt x="42990" y="25440"/>
                      <a:pt x="42952" y="25662"/>
                      <a:pt x="42910" y="25881"/>
                    </a:cubicBezTo>
                    <a:lnTo>
                      <a:pt x="43355" y="25966"/>
                    </a:lnTo>
                    <a:cubicBezTo>
                      <a:pt x="43396" y="25741"/>
                      <a:pt x="43436" y="25515"/>
                      <a:pt x="43472" y="25288"/>
                    </a:cubicBezTo>
                    <a:lnTo>
                      <a:pt x="43024" y="25219"/>
                    </a:lnTo>
                    <a:close/>
                    <a:moveTo>
                      <a:pt x="1303" y="27864"/>
                    </a:moveTo>
                    <a:lnTo>
                      <a:pt x="868" y="27989"/>
                    </a:lnTo>
                    <a:cubicBezTo>
                      <a:pt x="933" y="28209"/>
                      <a:pt x="1000" y="28429"/>
                      <a:pt x="1071" y="28645"/>
                    </a:cubicBezTo>
                    <a:lnTo>
                      <a:pt x="1501" y="28507"/>
                    </a:lnTo>
                    <a:cubicBezTo>
                      <a:pt x="1432" y="28293"/>
                      <a:pt x="1365" y="28079"/>
                      <a:pt x="1303" y="27864"/>
                    </a:cubicBezTo>
                    <a:close/>
                    <a:moveTo>
                      <a:pt x="42243" y="28487"/>
                    </a:moveTo>
                    <a:cubicBezTo>
                      <a:pt x="42173" y="28700"/>
                      <a:pt x="42101" y="28913"/>
                      <a:pt x="42025" y="29124"/>
                    </a:cubicBezTo>
                    <a:lnTo>
                      <a:pt x="42451" y="29278"/>
                    </a:lnTo>
                    <a:cubicBezTo>
                      <a:pt x="42527" y="29062"/>
                      <a:pt x="42601" y="28844"/>
                      <a:pt x="42672" y="28626"/>
                    </a:cubicBezTo>
                    <a:lnTo>
                      <a:pt x="42243" y="28487"/>
                    </a:lnTo>
                    <a:close/>
                    <a:moveTo>
                      <a:pt x="2494" y="31005"/>
                    </a:moveTo>
                    <a:lnTo>
                      <a:pt x="2084" y="31198"/>
                    </a:lnTo>
                    <a:cubicBezTo>
                      <a:pt x="2182" y="31404"/>
                      <a:pt x="2282" y="31609"/>
                      <a:pt x="2386" y="31812"/>
                    </a:cubicBezTo>
                    <a:lnTo>
                      <a:pt x="2790" y="31608"/>
                    </a:lnTo>
                    <a:cubicBezTo>
                      <a:pt x="2687" y="31408"/>
                      <a:pt x="2590" y="31208"/>
                      <a:pt x="2494" y="31005"/>
                    </a:cubicBezTo>
                    <a:close/>
                    <a:moveTo>
                      <a:pt x="40956" y="31593"/>
                    </a:moveTo>
                    <a:cubicBezTo>
                      <a:pt x="40853" y="31793"/>
                      <a:pt x="40748" y="31991"/>
                      <a:pt x="40639" y="32189"/>
                    </a:cubicBezTo>
                    <a:lnTo>
                      <a:pt x="41035" y="32405"/>
                    </a:lnTo>
                    <a:cubicBezTo>
                      <a:pt x="41146" y="32206"/>
                      <a:pt x="41253" y="32002"/>
                      <a:pt x="41357" y="31798"/>
                    </a:cubicBezTo>
                    <a:lnTo>
                      <a:pt x="40956" y="31593"/>
                    </a:lnTo>
                    <a:close/>
                    <a:moveTo>
                      <a:pt x="4161" y="33917"/>
                    </a:moveTo>
                    <a:lnTo>
                      <a:pt x="3787" y="34173"/>
                    </a:lnTo>
                    <a:cubicBezTo>
                      <a:pt x="3916" y="34362"/>
                      <a:pt x="4048" y="34548"/>
                      <a:pt x="4182" y="34733"/>
                    </a:cubicBezTo>
                    <a:lnTo>
                      <a:pt x="4549" y="34467"/>
                    </a:lnTo>
                    <a:cubicBezTo>
                      <a:pt x="4417" y="34286"/>
                      <a:pt x="4288" y="34102"/>
                      <a:pt x="4161" y="33917"/>
                    </a:cubicBezTo>
                    <a:close/>
                    <a:moveTo>
                      <a:pt x="39196" y="34457"/>
                    </a:moveTo>
                    <a:cubicBezTo>
                      <a:pt x="39064" y="34639"/>
                      <a:pt x="38929" y="34818"/>
                      <a:pt x="38792" y="34996"/>
                    </a:cubicBezTo>
                    <a:lnTo>
                      <a:pt x="39149" y="35273"/>
                    </a:lnTo>
                    <a:lnTo>
                      <a:pt x="39149" y="35272"/>
                    </a:lnTo>
                    <a:cubicBezTo>
                      <a:pt x="39289" y="35092"/>
                      <a:pt x="39428" y="34908"/>
                      <a:pt x="39562" y="34723"/>
                    </a:cubicBezTo>
                    <a:lnTo>
                      <a:pt x="39196" y="34457"/>
                    </a:lnTo>
                    <a:close/>
                    <a:moveTo>
                      <a:pt x="6264" y="36537"/>
                    </a:moveTo>
                    <a:lnTo>
                      <a:pt x="5935" y="36846"/>
                    </a:lnTo>
                    <a:cubicBezTo>
                      <a:pt x="6092" y="37013"/>
                      <a:pt x="6251" y="37178"/>
                      <a:pt x="6413" y="37340"/>
                    </a:cubicBezTo>
                    <a:lnTo>
                      <a:pt x="6413" y="37339"/>
                    </a:lnTo>
                    <a:lnTo>
                      <a:pt x="6733" y="37020"/>
                    </a:lnTo>
                    <a:cubicBezTo>
                      <a:pt x="6574" y="36861"/>
                      <a:pt x="6418" y="36701"/>
                      <a:pt x="6264" y="36537"/>
                    </a:cubicBezTo>
                    <a:close/>
                    <a:moveTo>
                      <a:pt x="37012" y="37011"/>
                    </a:moveTo>
                    <a:cubicBezTo>
                      <a:pt x="36854" y="37170"/>
                      <a:pt x="36692" y="37327"/>
                      <a:pt x="36530" y="37481"/>
                    </a:cubicBezTo>
                    <a:lnTo>
                      <a:pt x="36839" y="37809"/>
                    </a:lnTo>
                    <a:cubicBezTo>
                      <a:pt x="37006" y="37652"/>
                      <a:pt x="37169" y="37494"/>
                      <a:pt x="37331" y="37332"/>
                    </a:cubicBezTo>
                    <a:lnTo>
                      <a:pt x="37012" y="37011"/>
                    </a:lnTo>
                    <a:close/>
                    <a:moveTo>
                      <a:pt x="8750" y="38797"/>
                    </a:moveTo>
                    <a:lnTo>
                      <a:pt x="8473" y="39154"/>
                    </a:lnTo>
                    <a:cubicBezTo>
                      <a:pt x="8654" y="39296"/>
                      <a:pt x="8838" y="39433"/>
                      <a:pt x="9023" y="39567"/>
                    </a:cubicBezTo>
                    <a:lnTo>
                      <a:pt x="9289" y="39202"/>
                    </a:lnTo>
                    <a:cubicBezTo>
                      <a:pt x="9107" y="39070"/>
                      <a:pt x="8927" y="38936"/>
                      <a:pt x="8750" y="38797"/>
                    </a:cubicBezTo>
                    <a:close/>
                    <a:moveTo>
                      <a:pt x="34458" y="39196"/>
                    </a:moveTo>
                    <a:cubicBezTo>
                      <a:pt x="34278" y="39328"/>
                      <a:pt x="34095" y="39457"/>
                      <a:pt x="33910" y="39582"/>
                    </a:cubicBezTo>
                    <a:lnTo>
                      <a:pt x="34164" y="39955"/>
                    </a:lnTo>
                    <a:cubicBezTo>
                      <a:pt x="34353" y="39827"/>
                      <a:pt x="34539" y="39694"/>
                      <a:pt x="34724" y="39561"/>
                    </a:cubicBezTo>
                    <a:lnTo>
                      <a:pt x="34458" y="39196"/>
                    </a:lnTo>
                    <a:close/>
                    <a:moveTo>
                      <a:pt x="11559" y="40644"/>
                    </a:moveTo>
                    <a:lnTo>
                      <a:pt x="11341" y="41041"/>
                    </a:lnTo>
                    <a:cubicBezTo>
                      <a:pt x="11542" y="41152"/>
                      <a:pt x="11744" y="41259"/>
                      <a:pt x="11949" y="41363"/>
                    </a:cubicBezTo>
                    <a:lnTo>
                      <a:pt x="12155" y="40960"/>
                    </a:lnTo>
                    <a:cubicBezTo>
                      <a:pt x="11954" y="40858"/>
                      <a:pt x="11755" y="40753"/>
                      <a:pt x="11559" y="40644"/>
                    </a:cubicBezTo>
                    <a:close/>
                    <a:moveTo>
                      <a:pt x="31597" y="40952"/>
                    </a:moveTo>
                    <a:cubicBezTo>
                      <a:pt x="31399" y="41054"/>
                      <a:pt x="31197" y="41153"/>
                      <a:pt x="30996" y="41249"/>
                    </a:cubicBezTo>
                    <a:lnTo>
                      <a:pt x="31189" y="41657"/>
                    </a:lnTo>
                    <a:cubicBezTo>
                      <a:pt x="31395" y="41560"/>
                      <a:pt x="31600" y="41459"/>
                      <a:pt x="31803" y="41355"/>
                    </a:cubicBezTo>
                    <a:lnTo>
                      <a:pt x="31597" y="40952"/>
                    </a:lnTo>
                    <a:close/>
                    <a:moveTo>
                      <a:pt x="14623" y="42027"/>
                    </a:moveTo>
                    <a:lnTo>
                      <a:pt x="14470" y="42453"/>
                    </a:lnTo>
                    <a:cubicBezTo>
                      <a:pt x="14686" y="42531"/>
                      <a:pt x="14904" y="42605"/>
                      <a:pt x="15122" y="42676"/>
                    </a:cubicBezTo>
                    <a:lnTo>
                      <a:pt x="15261" y="42245"/>
                    </a:lnTo>
                    <a:cubicBezTo>
                      <a:pt x="15048" y="42176"/>
                      <a:pt x="14835" y="42103"/>
                      <a:pt x="14623" y="42027"/>
                    </a:cubicBezTo>
                    <a:close/>
                    <a:moveTo>
                      <a:pt x="28496" y="42240"/>
                    </a:moveTo>
                    <a:cubicBezTo>
                      <a:pt x="28283" y="42310"/>
                      <a:pt x="28070" y="42374"/>
                      <a:pt x="27853" y="42437"/>
                    </a:cubicBezTo>
                    <a:lnTo>
                      <a:pt x="27979" y="42871"/>
                    </a:lnTo>
                    <a:cubicBezTo>
                      <a:pt x="28200" y="42807"/>
                      <a:pt x="28418" y="42741"/>
                      <a:pt x="28636" y="42670"/>
                    </a:cubicBezTo>
                    <a:lnTo>
                      <a:pt x="28496" y="42240"/>
                    </a:lnTo>
                    <a:close/>
                    <a:moveTo>
                      <a:pt x="17866" y="42911"/>
                    </a:moveTo>
                    <a:lnTo>
                      <a:pt x="17782" y="43355"/>
                    </a:lnTo>
                    <a:cubicBezTo>
                      <a:pt x="18007" y="43398"/>
                      <a:pt x="18233" y="43436"/>
                      <a:pt x="18460" y="43473"/>
                    </a:cubicBezTo>
                    <a:lnTo>
                      <a:pt x="18529" y="43025"/>
                    </a:lnTo>
                    <a:cubicBezTo>
                      <a:pt x="18308" y="42990"/>
                      <a:pt x="18086" y="42952"/>
                      <a:pt x="17866" y="42911"/>
                    </a:cubicBezTo>
                    <a:close/>
                    <a:moveTo>
                      <a:pt x="25230" y="43022"/>
                    </a:moveTo>
                    <a:cubicBezTo>
                      <a:pt x="25008" y="43056"/>
                      <a:pt x="24787" y="43088"/>
                      <a:pt x="24562" y="43116"/>
                    </a:cubicBezTo>
                    <a:lnTo>
                      <a:pt x="24620" y="43565"/>
                    </a:lnTo>
                    <a:cubicBezTo>
                      <a:pt x="24848" y="43537"/>
                      <a:pt x="25074" y="43504"/>
                      <a:pt x="25299" y="43469"/>
                    </a:cubicBezTo>
                    <a:lnTo>
                      <a:pt x="25230" y="43022"/>
                    </a:lnTo>
                    <a:close/>
                    <a:moveTo>
                      <a:pt x="21207" y="43274"/>
                    </a:moveTo>
                    <a:lnTo>
                      <a:pt x="21194" y="43727"/>
                    </a:lnTo>
                    <a:cubicBezTo>
                      <a:pt x="21410" y="43734"/>
                      <a:pt x="21628" y="43737"/>
                      <a:pt x="21856" y="43737"/>
                    </a:cubicBezTo>
                    <a:lnTo>
                      <a:pt x="21856" y="43735"/>
                    </a:lnTo>
                    <a:lnTo>
                      <a:pt x="21878" y="43735"/>
                    </a:lnTo>
                    <a:lnTo>
                      <a:pt x="21878" y="43674"/>
                    </a:lnTo>
                    <a:lnTo>
                      <a:pt x="21869" y="43284"/>
                    </a:lnTo>
                    <a:cubicBezTo>
                      <a:pt x="21648" y="43284"/>
                      <a:pt x="21427" y="43281"/>
                      <a:pt x="21207" y="432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82;p34"/>
              <p:cNvSpPr/>
              <p:nvPr/>
            </p:nvSpPr>
            <p:spPr>
              <a:xfrm>
                <a:off x="4015100" y="1891050"/>
                <a:ext cx="314250" cy="635550"/>
              </a:xfrm>
              <a:custGeom>
                <a:avLst/>
                <a:gdLst/>
                <a:ahLst/>
                <a:cxnLst/>
                <a:rect l="l" t="t" r="r" b="b"/>
                <a:pathLst>
                  <a:path w="12570" h="25422" extrusionOk="0">
                    <a:moveTo>
                      <a:pt x="11291" y="1"/>
                    </a:moveTo>
                    <a:lnTo>
                      <a:pt x="10868" y="161"/>
                    </a:lnTo>
                    <a:cubicBezTo>
                      <a:pt x="11697" y="2351"/>
                      <a:pt x="12117" y="4659"/>
                      <a:pt x="12117" y="7024"/>
                    </a:cubicBezTo>
                    <a:cubicBezTo>
                      <a:pt x="12117" y="14965"/>
                      <a:pt x="7360" y="22023"/>
                      <a:pt x="0" y="25003"/>
                    </a:cubicBezTo>
                    <a:lnTo>
                      <a:pt x="169" y="25421"/>
                    </a:lnTo>
                    <a:cubicBezTo>
                      <a:pt x="7702" y="22373"/>
                      <a:pt x="12569" y="15150"/>
                      <a:pt x="12569" y="7024"/>
                    </a:cubicBezTo>
                    <a:cubicBezTo>
                      <a:pt x="12569" y="4605"/>
                      <a:pt x="12140" y="2242"/>
                      <a:pt x="11291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83;p34"/>
              <p:cNvSpPr/>
              <p:nvPr/>
            </p:nvSpPr>
            <p:spPr>
              <a:xfrm>
                <a:off x="3650025" y="1570625"/>
                <a:ext cx="51840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20736" h="5546" extrusionOk="0">
                    <a:moveTo>
                      <a:pt x="7332" y="1"/>
                    </a:moveTo>
                    <a:cubicBezTo>
                      <a:pt x="4800" y="1"/>
                      <a:pt x="2333" y="470"/>
                      <a:pt x="1" y="1398"/>
                    </a:cubicBezTo>
                    <a:lnTo>
                      <a:pt x="167" y="1818"/>
                    </a:lnTo>
                    <a:cubicBezTo>
                      <a:pt x="2447" y="913"/>
                      <a:pt x="4858" y="452"/>
                      <a:pt x="7332" y="452"/>
                    </a:cubicBezTo>
                    <a:cubicBezTo>
                      <a:pt x="12196" y="452"/>
                      <a:pt x="16847" y="2261"/>
                      <a:pt x="20430" y="5545"/>
                    </a:cubicBezTo>
                    <a:lnTo>
                      <a:pt x="20736" y="5211"/>
                    </a:lnTo>
                    <a:cubicBezTo>
                      <a:pt x="17070" y="1851"/>
                      <a:pt x="12310" y="1"/>
                      <a:pt x="7332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84;p34"/>
              <p:cNvSpPr/>
              <p:nvPr/>
            </p:nvSpPr>
            <p:spPr>
              <a:xfrm>
                <a:off x="3337275" y="1724525"/>
                <a:ext cx="376225" cy="822850"/>
              </a:xfrm>
              <a:custGeom>
                <a:avLst/>
                <a:gdLst/>
                <a:ahLst/>
                <a:cxnLst/>
                <a:rect l="l" t="t" r="r" b="b"/>
                <a:pathLst>
                  <a:path w="15049" h="32914" extrusionOk="0">
                    <a:moveTo>
                      <a:pt x="5476" y="0"/>
                    </a:moveTo>
                    <a:cubicBezTo>
                      <a:pt x="1945" y="3704"/>
                      <a:pt x="1" y="8565"/>
                      <a:pt x="1" y="13685"/>
                    </a:cubicBezTo>
                    <a:cubicBezTo>
                      <a:pt x="1" y="22769"/>
                      <a:pt x="6143" y="30676"/>
                      <a:pt x="14936" y="32913"/>
                    </a:cubicBezTo>
                    <a:lnTo>
                      <a:pt x="15048" y="32475"/>
                    </a:lnTo>
                    <a:cubicBezTo>
                      <a:pt x="6456" y="30290"/>
                      <a:pt x="454" y="22563"/>
                      <a:pt x="454" y="13685"/>
                    </a:cubicBezTo>
                    <a:cubicBezTo>
                      <a:pt x="454" y="8682"/>
                      <a:pt x="2354" y="3932"/>
                      <a:pt x="5803" y="313"/>
                    </a:cubicBezTo>
                    <a:lnTo>
                      <a:pt x="5476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85;p34"/>
              <p:cNvSpPr/>
              <p:nvPr/>
            </p:nvSpPr>
            <p:spPr>
              <a:xfrm>
                <a:off x="3383450" y="1683375"/>
                <a:ext cx="279575" cy="790175"/>
              </a:xfrm>
              <a:custGeom>
                <a:avLst/>
                <a:gdLst/>
                <a:ahLst/>
                <a:cxnLst/>
                <a:rect l="l" t="t" r="r" b="b"/>
                <a:pathLst>
                  <a:path w="11183" h="31607" extrusionOk="0">
                    <a:moveTo>
                      <a:pt x="8567" y="1"/>
                    </a:moveTo>
                    <a:cubicBezTo>
                      <a:pt x="3203" y="3307"/>
                      <a:pt x="1" y="9038"/>
                      <a:pt x="1" y="15331"/>
                    </a:cubicBezTo>
                    <a:cubicBezTo>
                      <a:pt x="1" y="22256"/>
                      <a:pt x="4049" y="28645"/>
                      <a:pt x="10313" y="31607"/>
                    </a:cubicBezTo>
                    <a:lnTo>
                      <a:pt x="11182" y="29766"/>
                    </a:lnTo>
                    <a:cubicBezTo>
                      <a:pt x="5626" y="27140"/>
                      <a:pt x="2036" y="21473"/>
                      <a:pt x="2036" y="15331"/>
                    </a:cubicBezTo>
                    <a:cubicBezTo>
                      <a:pt x="2036" y="9750"/>
                      <a:pt x="4876" y="4666"/>
                      <a:pt x="9634" y="1734"/>
                    </a:cubicBezTo>
                    <a:lnTo>
                      <a:pt x="8567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86;p34"/>
              <p:cNvSpPr/>
              <p:nvPr/>
            </p:nvSpPr>
            <p:spPr>
              <a:xfrm>
                <a:off x="3833325" y="1616775"/>
                <a:ext cx="449850" cy="843600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33744" extrusionOk="0">
                    <a:moveTo>
                      <a:pt x="0" y="0"/>
                    </a:moveTo>
                    <a:lnTo>
                      <a:pt x="0" y="2035"/>
                    </a:lnTo>
                    <a:cubicBezTo>
                      <a:pt x="8799" y="2035"/>
                      <a:pt x="15960" y="9196"/>
                      <a:pt x="15960" y="17995"/>
                    </a:cubicBezTo>
                    <a:cubicBezTo>
                      <a:pt x="15960" y="23797"/>
                      <a:pt x="12802" y="29149"/>
                      <a:pt x="7722" y="31965"/>
                    </a:cubicBezTo>
                    <a:lnTo>
                      <a:pt x="8707" y="33744"/>
                    </a:lnTo>
                    <a:cubicBezTo>
                      <a:pt x="14436" y="30572"/>
                      <a:pt x="17993" y="24537"/>
                      <a:pt x="17993" y="17995"/>
                    </a:cubicBezTo>
                    <a:cubicBezTo>
                      <a:pt x="17993" y="8072"/>
                      <a:pt x="9921" y="0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87;p34"/>
              <p:cNvSpPr/>
              <p:nvPr/>
            </p:nvSpPr>
            <p:spPr>
              <a:xfrm>
                <a:off x="3473875" y="1707175"/>
                <a:ext cx="718925" cy="718925"/>
              </a:xfrm>
              <a:custGeom>
                <a:avLst/>
                <a:gdLst/>
                <a:ahLst/>
                <a:cxnLst/>
                <a:rect l="l" t="t" r="r" b="b"/>
                <a:pathLst>
                  <a:path w="28757" h="28757" extrusionOk="0">
                    <a:moveTo>
                      <a:pt x="14342" y="1"/>
                    </a:moveTo>
                    <a:lnTo>
                      <a:pt x="14342" y="452"/>
                    </a:lnTo>
                    <a:lnTo>
                      <a:pt x="14378" y="452"/>
                    </a:lnTo>
                    <a:cubicBezTo>
                      <a:pt x="14950" y="452"/>
                      <a:pt x="15525" y="488"/>
                      <a:pt x="16088" y="556"/>
                    </a:cubicBezTo>
                    <a:lnTo>
                      <a:pt x="16143" y="108"/>
                    </a:lnTo>
                    <a:cubicBezTo>
                      <a:pt x="15563" y="37"/>
                      <a:pt x="14970" y="1"/>
                      <a:pt x="14375" y="1"/>
                    </a:cubicBezTo>
                    <a:close/>
                    <a:moveTo>
                      <a:pt x="11649" y="258"/>
                    </a:moveTo>
                    <a:cubicBezTo>
                      <a:pt x="11059" y="372"/>
                      <a:pt x="10471" y="524"/>
                      <a:pt x="9901" y="711"/>
                    </a:cubicBezTo>
                    <a:lnTo>
                      <a:pt x="10042" y="1140"/>
                    </a:lnTo>
                    <a:cubicBezTo>
                      <a:pt x="10594" y="960"/>
                      <a:pt x="11163" y="813"/>
                      <a:pt x="11735" y="703"/>
                    </a:cubicBezTo>
                    <a:lnTo>
                      <a:pt x="11649" y="258"/>
                    </a:lnTo>
                    <a:close/>
                    <a:moveTo>
                      <a:pt x="18785" y="688"/>
                    </a:moveTo>
                    <a:lnTo>
                      <a:pt x="18646" y="1119"/>
                    </a:lnTo>
                    <a:cubicBezTo>
                      <a:pt x="19199" y="1296"/>
                      <a:pt x="19748" y="1512"/>
                      <a:pt x="20273" y="1758"/>
                    </a:cubicBezTo>
                    <a:lnTo>
                      <a:pt x="20465" y="1349"/>
                    </a:lnTo>
                    <a:cubicBezTo>
                      <a:pt x="19921" y="1094"/>
                      <a:pt x="19356" y="871"/>
                      <a:pt x="18785" y="688"/>
                    </a:cubicBezTo>
                    <a:close/>
                    <a:moveTo>
                      <a:pt x="7422" y="1791"/>
                    </a:moveTo>
                    <a:cubicBezTo>
                      <a:pt x="6898" y="2082"/>
                      <a:pt x="6386" y="2409"/>
                      <a:pt x="5902" y="2763"/>
                    </a:cubicBezTo>
                    <a:lnTo>
                      <a:pt x="6168" y="3128"/>
                    </a:lnTo>
                    <a:cubicBezTo>
                      <a:pt x="6637" y="2786"/>
                      <a:pt x="7132" y="2469"/>
                      <a:pt x="7641" y="2188"/>
                    </a:cubicBezTo>
                    <a:lnTo>
                      <a:pt x="7422" y="1791"/>
                    </a:lnTo>
                    <a:close/>
                    <a:moveTo>
                      <a:pt x="22797" y="2721"/>
                    </a:moveTo>
                    <a:lnTo>
                      <a:pt x="22531" y="3088"/>
                    </a:lnTo>
                    <a:cubicBezTo>
                      <a:pt x="23002" y="3429"/>
                      <a:pt x="23457" y="3802"/>
                      <a:pt x="23881" y="4198"/>
                    </a:cubicBezTo>
                    <a:lnTo>
                      <a:pt x="24190" y="3868"/>
                    </a:lnTo>
                    <a:cubicBezTo>
                      <a:pt x="23752" y="3458"/>
                      <a:pt x="23283" y="3072"/>
                      <a:pt x="22797" y="2721"/>
                    </a:cubicBezTo>
                    <a:close/>
                    <a:moveTo>
                      <a:pt x="3876" y="4557"/>
                    </a:moveTo>
                    <a:cubicBezTo>
                      <a:pt x="3466" y="4996"/>
                      <a:pt x="3080" y="5464"/>
                      <a:pt x="2728" y="5950"/>
                    </a:cubicBezTo>
                    <a:lnTo>
                      <a:pt x="3095" y="6216"/>
                    </a:lnTo>
                    <a:cubicBezTo>
                      <a:pt x="3435" y="5745"/>
                      <a:pt x="3810" y="5290"/>
                      <a:pt x="4207" y="4866"/>
                    </a:cubicBezTo>
                    <a:lnTo>
                      <a:pt x="3876" y="4557"/>
                    </a:lnTo>
                    <a:close/>
                    <a:moveTo>
                      <a:pt x="25986" y="5892"/>
                    </a:moveTo>
                    <a:lnTo>
                      <a:pt x="25621" y="6159"/>
                    </a:lnTo>
                    <a:cubicBezTo>
                      <a:pt x="25964" y="6629"/>
                      <a:pt x="26282" y="7123"/>
                      <a:pt x="26563" y="7631"/>
                    </a:cubicBezTo>
                    <a:lnTo>
                      <a:pt x="26959" y="7412"/>
                    </a:lnTo>
                    <a:cubicBezTo>
                      <a:pt x="26668" y="6886"/>
                      <a:pt x="26341" y="6376"/>
                      <a:pt x="25986" y="5892"/>
                    </a:cubicBezTo>
                    <a:close/>
                    <a:moveTo>
                      <a:pt x="1353" y="8281"/>
                    </a:moveTo>
                    <a:cubicBezTo>
                      <a:pt x="1097" y="8824"/>
                      <a:pt x="876" y="9389"/>
                      <a:pt x="691" y="9961"/>
                    </a:cubicBezTo>
                    <a:lnTo>
                      <a:pt x="1122" y="10100"/>
                    </a:lnTo>
                    <a:cubicBezTo>
                      <a:pt x="1301" y="9546"/>
                      <a:pt x="1515" y="8999"/>
                      <a:pt x="1763" y="8472"/>
                    </a:cubicBezTo>
                    <a:lnTo>
                      <a:pt x="1353" y="8281"/>
                    </a:lnTo>
                    <a:close/>
                    <a:moveTo>
                      <a:pt x="28043" y="9890"/>
                    </a:moveTo>
                    <a:lnTo>
                      <a:pt x="27612" y="10030"/>
                    </a:lnTo>
                    <a:cubicBezTo>
                      <a:pt x="27793" y="10584"/>
                      <a:pt x="27942" y="11152"/>
                      <a:pt x="28051" y="11722"/>
                    </a:cubicBezTo>
                    <a:lnTo>
                      <a:pt x="28495" y="11638"/>
                    </a:lnTo>
                    <a:cubicBezTo>
                      <a:pt x="28381" y="11048"/>
                      <a:pt x="28229" y="10460"/>
                      <a:pt x="28043" y="9890"/>
                    </a:cubicBezTo>
                    <a:close/>
                    <a:moveTo>
                      <a:pt x="108" y="12601"/>
                    </a:moveTo>
                    <a:cubicBezTo>
                      <a:pt x="37" y="13186"/>
                      <a:pt x="0" y="13784"/>
                      <a:pt x="0" y="14379"/>
                    </a:cubicBezTo>
                    <a:lnTo>
                      <a:pt x="0" y="14402"/>
                    </a:lnTo>
                    <a:lnTo>
                      <a:pt x="451" y="14402"/>
                    </a:lnTo>
                    <a:lnTo>
                      <a:pt x="451" y="14379"/>
                    </a:lnTo>
                    <a:cubicBezTo>
                      <a:pt x="451" y="13802"/>
                      <a:pt x="488" y="13224"/>
                      <a:pt x="557" y="12657"/>
                    </a:cubicBezTo>
                    <a:lnTo>
                      <a:pt x="108" y="12601"/>
                    </a:lnTo>
                    <a:close/>
                    <a:moveTo>
                      <a:pt x="28304" y="14329"/>
                    </a:moveTo>
                    <a:lnTo>
                      <a:pt x="28304" y="14379"/>
                    </a:lnTo>
                    <a:cubicBezTo>
                      <a:pt x="28304" y="14962"/>
                      <a:pt x="28267" y="15548"/>
                      <a:pt x="28196" y="16123"/>
                    </a:cubicBezTo>
                    <a:lnTo>
                      <a:pt x="28644" y="16179"/>
                    </a:lnTo>
                    <a:cubicBezTo>
                      <a:pt x="28718" y="15586"/>
                      <a:pt x="28756" y="14980"/>
                      <a:pt x="28756" y="14379"/>
                    </a:cubicBezTo>
                    <a:lnTo>
                      <a:pt x="28756" y="14329"/>
                    </a:lnTo>
                    <a:close/>
                    <a:moveTo>
                      <a:pt x="701" y="17010"/>
                    </a:moveTo>
                    <a:lnTo>
                      <a:pt x="256" y="17095"/>
                    </a:lnTo>
                    <a:cubicBezTo>
                      <a:pt x="369" y="17684"/>
                      <a:pt x="521" y="18272"/>
                      <a:pt x="706" y="18842"/>
                    </a:cubicBezTo>
                    <a:lnTo>
                      <a:pt x="1137" y="18702"/>
                    </a:lnTo>
                    <a:cubicBezTo>
                      <a:pt x="957" y="18150"/>
                      <a:pt x="810" y="17580"/>
                      <a:pt x="701" y="17010"/>
                    </a:cubicBezTo>
                    <a:close/>
                    <a:moveTo>
                      <a:pt x="27626" y="18681"/>
                    </a:moveTo>
                    <a:cubicBezTo>
                      <a:pt x="27448" y="19234"/>
                      <a:pt x="27232" y="19781"/>
                      <a:pt x="26984" y="20306"/>
                    </a:cubicBezTo>
                    <a:lnTo>
                      <a:pt x="27392" y="20499"/>
                    </a:lnTo>
                    <a:cubicBezTo>
                      <a:pt x="27648" y="19956"/>
                      <a:pt x="27871" y="19391"/>
                      <a:pt x="28058" y="18819"/>
                    </a:cubicBezTo>
                    <a:lnTo>
                      <a:pt x="27626" y="18681"/>
                    </a:lnTo>
                    <a:close/>
                    <a:moveTo>
                      <a:pt x="2181" y="21106"/>
                    </a:moveTo>
                    <a:lnTo>
                      <a:pt x="1786" y="21324"/>
                    </a:lnTo>
                    <a:cubicBezTo>
                      <a:pt x="2075" y="21848"/>
                      <a:pt x="2403" y="22360"/>
                      <a:pt x="2756" y="22845"/>
                    </a:cubicBezTo>
                    <a:lnTo>
                      <a:pt x="3121" y="22578"/>
                    </a:lnTo>
                    <a:cubicBezTo>
                      <a:pt x="2778" y="22109"/>
                      <a:pt x="2462" y="21613"/>
                      <a:pt x="2181" y="21106"/>
                    </a:cubicBezTo>
                    <a:close/>
                    <a:moveTo>
                      <a:pt x="25647" y="22561"/>
                    </a:moveTo>
                    <a:cubicBezTo>
                      <a:pt x="25307" y="23030"/>
                      <a:pt x="24932" y="23483"/>
                      <a:pt x="24534" y="23908"/>
                    </a:cubicBezTo>
                    <a:lnTo>
                      <a:pt x="24863" y="24217"/>
                    </a:lnTo>
                    <a:cubicBezTo>
                      <a:pt x="25274" y="23781"/>
                      <a:pt x="25660" y="23311"/>
                      <a:pt x="26014" y="22827"/>
                    </a:cubicBezTo>
                    <a:lnTo>
                      <a:pt x="25647" y="22561"/>
                    </a:lnTo>
                    <a:close/>
                    <a:moveTo>
                      <a:pt x="4858" y="24542"/>
                    </a:moveTo>
                    <a:lnTo>
                      <a:pt x="4549" y="24871"/>
                    </a:lnTo>
                    <a:cubicBezTo>
                      <a:pt x="4985" y="25282"/>
                      <a:pt x="5454" y="25669"/>
                      <a:pt x="5940" y="26021"/>
                    </a:cubicBezTo>
                    <a:lnTo>
                      <a:pt x="6206" y="25656"/>
                    </a:lnTo>
                    <a:cubicBezTo>
                      <a:pt x="5735" y="25314"/>
                      <a:pt x="5280" y="24939"/>
                      <a:pt x="4858" y="24542"/>
                    </a:cubicBezTo>
                    <a:close/>
                    <a:moveTo>
                      <a:pt x="22569" y="25642"/>
                    </a:moveTo>
                    <a:cubicBezTo>
                      <a:pt x="22099" y="25984"/>
                      <a:pt x="21603" y="26302"/>
                      <a:pt x="21094" y="26581"/>
                    </a:cubicBezTo>
                    <a:lnTo>
                      <a:pt x="21314" y="26977"/>
                    </a:lnTo>
                    <a:cubicBezTo>
                      <a:pt x="21838" y="26688"/>
                      <a:pt x="22350" y="26363"/>
                      <a:pt x="22835" y="26008"/>
                    </a:cubicBezTo>
                    <a:lnTo>
                      <a:pt x="22569" y="25642"/>
                    </a:lnTo>
                    <a:close/>
                    <a:moveTo>
                      <a:pt x="8461" y="26989"/>
                    </a:moveTo>
                    <a:lnTo>
                      <a:pt x="8269" y="27397"/>
                    </a:lnTo>
                    <a:cubicBezTo>
                      <a:pt x="8813" y="27653"/>
                      <a:pt x="9378" y="27876"/>
                      <a:pt x="9948" y="28061"/>
                    </a:cubicBezTo>
                    <a:lnTo>
                      <a:pt x="10088" y="27631"/>
                    </a:lnTo>
                    <a:cubicBezTo>
                      <a:pt x="9535" y="27451"/>
                      <a:pt x="8988" y="27237"/>
                      <a:pt x="8461" y="26989"/>
                    </a:cubicBezTo>
                    <a:close/>
                    <a:moveTo>
                      <a:pt x="18692" y="27623"/>
                    </a:moveTo>
                    <a:cubicBezTo>
                      <a:pt x="18139" y="27803"/>
                      <a:pt x="17569" y="27950"/>
                      <a:pt x="16999" y="28058"/>
                    </a:cubicBezTo>
                    <a:lnTo>
                      <a:pt x="17083" y="28502"/>
                    </a:lnTo>
                    <a:cubicBezTo>
                      <a:pt x="17673" y="28390"/>
                      <a:pt x="18261" y="28239"/>
                      <a:pt x="18831" y="28054"/>
                    </a:cubicBezTo>
                    <a:lnTo>
                      <a:pt x="18692" y="27623"/>
                    </a:lnTo>
                    <a:close/>
                    <a:moveTo>
                      <a:pt x="12645" y="28198"/>
                    </a:moveTo>
                    <a:lnTo>
                      <a:pt x="12589" y="28646"/>
                    </a:lnTo>
                    <a:cubicBezTo>
                      <a:pt x="13179" y="28720"/>
                      <a:pt x="13780" y="28757"/>
                      <a:pt x="14378" y="28757"/>
                    </a:cubicBezTo>
                    <a:lnTo>
                      <a:pt x="14390" y="28757"/>
                    </a:lnTo>
                    <a:lnTo>
                      <a:pt x="14378" y="28304"/>
                    </a:lnTo>
                    <a:cubicBezTo>
                      <a:pt x="13799" y="28304"/>
                      <a:pt x="13215" y="28268"/>
                      <a:pt x="12645" y="28198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8;p34"/>
              <p:cNvSpPr/>
              <p:nvPr/>
            </p:nvSpPr>
            <p:spPr>
              <a:xfrm>
                <a:off x="3733550" y="1966850"/>
                <a:ext cx="199550" cy="199550"/>
              </a:xfrm>
              <a:custGeom>
                <a:avLst/>
                <a:gdLst/>
                <a:ahLst/>
                <a:cxnLst/>
                <a:rect l="l" t="t" r="r" b="b"/>
                <a:pathLst>
                  <a:path w="7982" h="7982" extrusionOk="0">
                    <a:moveTo>
                      <a:pt x="3991" y="795"/>
                    </a:moveTo>
                    <a:cubicBezTo>
                      <a:pt x="5754" y="795"/>
                      <a:pt x="7188" y="2229"/>
                      <a:pt x="7188" y="3992"/>
                    </a:cubicBezTo>
                    <a:cubicBezTo>
                      <a:pt x="7188" y="5754"/>
                      <a:pt x="5754" y="7188"/>
                      <a:pt x="3991" y="7188"/>
                    </a:cubicBezTo>
                    <a:cubicBezTo>
                      <a:pt x="2229" y="7188"/>
                      <a:pt x="795" y="5754"/>
                      <a:pt x="795" y="3992"/>
                    </a:cubicBezTo>
                    <a:cubicBezTo>
                      <a:pt x="795" y="2229"/>
                      <a:pt x="2229" y="795"/>
                      <a:pt x="3991" y="795"/>
                    </a:cubicBezTo>
                    <a:close/>
                    <a:moveTo>
                      <a:pt x="3991" y="0"/>
                    </a:moveTo>
                    <a:cubicBezTo>
                      <a:pt x="1791" y="0"/>
                      <a:pt x="0" y="1791"/>
                      <a:pt x="0" y="3992"/>
                    </a:cubicBezTo>
                    <a:cubicBezTo>
                      <a:pt x="0" y="6192"/>
                      <a:pt x="1791" y="7981"/>
                      <a:pt x="3991" y="7981"/>
                    </a:cubicBezTo>
                    <a:cubicBezTo>
                      <a:pt x="6192" y="7981"/>
                      <a:pt x="7981" y="6192"/>
                      <a:pt x="7981" y="3992"/>
                    </a:cubicBezTo>
                    <a:cubicBezTo>
                      <a:pt x="7981" y="1791"/>
                      <a:pt x="6192" y="0"/>
                      <a:pt x="3991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89;p34"/>
              <p:cNvSpPr/>
              <p:nvPr/>
            </p:nvSpPr>
            <p:spPr>
              <a:xfrm>
                <a:off x="3643825" y="1877125"/>
                <a:ext cx="379025" cy="379025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5161" extrusionOk="0">
                    <a:moveTo>
                      <a:pt x="8940" y="503"/>
                    </a:moveTo>
                    <a:cubicBezTo>
                      <a:pt x="9011" y="503"/>
                      <a:pt x="9069" y="561"/>
                      <a:pt x="9069" y="632"/>
                    </a:cubicBezTo>
                    <a:lnTo>
                      <a:pt x="9069" y="1678"/>
                    </a:lnTo>
                    <a:cubicBezTo>
                      <a:pt x="9069" y="1944"/>
                      <a:pt x="9236" y="2182"/>
                      <a:pt x="9485" y="2272"/>
                    </a:cubicBezTo>
                    <a:cubicBezTo>
                      <a:pt x="9655" y="2332"/>
                      <a:pt x="9822" y="2403"/>
                      <a:pt x="9986" y="2479"/>
                    </a:cubicBezTo>
                    <a:cubicBezTo>
                      <a:pt x="10071" y="2520"/>
                      <a:pt x="10163" y="2539"/>
                      <a:pt x="10254" y="2539"/>
                    </a:cubicBezTo>
                    <a:cubicBezTo>
                      <a:pt x="10418" y="2539"/>
                      <a:pt x="10580" y="2475"/>
                      <a:pt x="10701" y="2355"/>
                    </a:cubicBezTo>
                    <a:lnTo>
                      <a:pt x="11441" y="1615"/>
                    </a:lnTo>
                    <a:cubicBezTo>
                      <a:pt x="11466" y="1590"/>
                      <a:pt x="11499" y="1578"/>
                      <a:pt x="11532" y="1578"/>
                    </a:cubicBezTo>
                    <a:cubicBezTo>
                      <a:pt x="11565" y="1578"/>
                      <a:pt x="11598" y="1590"/>
                      <a:pt x="11623" y="1615"/>
                    </a:cubicBezTo>
                    <a:lnTo>
                      <a:pt x="13546" y="3536"/>
                    </a:lnTo>
                    <a:cubicBezTo>
                      <a:pt x="13571" y="3561"/>
                      <a:pt x="13584" y="3592"/>
                      <a:pt x="13584" y="3629"/>
                    </a:cubicBezTo>
                    <a:cubicBezTo>
                      <a:pt x="13584" y="3663"/>
                      <a:pt x="13571" y="3695"/>
                      <a:pt x="13546" y="3720"/>
                    </a:cubicBezTo>
                    <a:lnTo>
                      <a:pt x="12806" y="4460"/>
                    </a:lnTo>
                    <a:cubicBezTo>
                      <a:pt x="12618" y="4648"/>
                      <a:pt x="12568" y="4936"/>
                      <a:pt x="12682" y="5175"/>
                    </a:cubicBezTo>
                    <a:cubicBezTo>
                      <a:pt x="12758" y="5339"/>
                      <a:pt x="12827" y="5506"/>
                      <a:pt x="12889" y="5674"/>
                    </a:cubicBezTo>
                    <a:cubicBezTo>
                      <a:pt x="12978" y="5924"/>
                      <a:pt x="13217" y="6092"/>
                      <a:pt x="13482" y="6092"/>
                    </a:cubicBezTo>
                    <a:lnTo>
                      <a:pt x="14529" y="6092"/>
                    </a:lnTo>
                    <a:cubicBezTo>
                      <a:pt x="14600" y="6092"/>
                      <a:pt x="14658" y="6150"/>
                      <a:pt x="14658" y="6221"/>
                    </a:cubicBezTo>
                    <a:lnTo>
                      <a:pt x="14658" y="8940"/>
                    </a:lnTo>
                    <a:cubicBezTo>
                      <a:pt x="14658" y="9011"/>
                      <a:pt x="14600" y="9069"/>
                      <a:pt x="14529" y="9069"/>
                    </a:cubicBezTo>
                    <a:lnTo>
                      <a:pt x="13482" y="9069"/>
                    </a:lnTo>
                    <a:cubicBezTo>
                      <a:pt x="13217" y="9069"/>
                      <a:pt x="12978" y="9236"/>
                      <a:pt x="12889" y="9487"/>
                    </a:cubicBezTo>
                    <a:lnTo>
                      <a:pt x="12889" y="9485"/>
                    </a:lnTo>
                    <a:cubicBezTo>
                      <a:pt x="12829" y="9654"/>
                      <a:pt x="12758" y="9822"/>
                      <a:pt x="12682" y="9986"/>
                    </a:cubicBezTo>
                    <a:cubicBezTo>
                      <a:pt x="12568" y="10226"/>
                      <a:pt x="12618" y="10513"/>
                      <a:pt x="12806" y="10701"/>
                    </a:cubicBezTo>
                    <a:lnTo>
                      <a:pt x="13546" y="11441"/>
                    </a:lnTo>
                    <a:cubicBezTo>
                      <a:pt x="13571" y="11466"/>
                      <a:pt x="13584" y="11498"/>
                      <a:pt x="13584" y="11532"/>
                    </a:cubicBezTo>
                    <a:cubicBezTo>
                      <a:pt x="13584" y="11567"/>
                      <a:pt x="13571" y="11598"/>
                      <a:pt x="13546" y="11623"/>
                    </a:cubicBezTo>
                    <a:lnTo>
                      <a:pt x="11625" y="13546"/>
                    </a:lnTo>
                    <a:cubicBezTo>
                      <a:pt x="11600" y="13571"/>
                      <a:pt x="11566" y="13583"/>
                      <a:pt x="11533" y="13583"/>
                    </a:cubicBezTo>
                    <a:cubicBezTo>
                      <a:pt x="11500" y="13583"/>
                      <a:pt x="11466" y="13571"/>
                      <a:pt x="11441" y="13546"/>
                    </a:cubicBezTo>
                    <a:lnTo>
                      <a:pt x="10701" y="12806"/>
                    </a:lnTo>
                    <a:cubicBezTo>
                      <a:pt x="10580" y="12685"/>
                      <a:pt x="10419" y="12621"/>
                      <a:pt x="10255" y="12621"/>
                    </a:cubicBezTo>
                    <a:cubicBezTo>
                      <a:pt x="10164" y="12621"/>
                      <a:pt x="10072" y="12641"/>
                      <a:pt x="9986" y="12682"/>
                    </a:cubicBezTo>
                    <a:cubicBezTo>
                      <a:pt x="9822" y="12758"/>
                      <a:pt x="9655" y="12828"/>
                      <a:pt x="9485" y="12889"/>
                    </a:cubicBezTo>
                    <a:cubicBezTo>
                      <a:pt x="9236" y="12978"/>
                      <a:pt x="9069" y="13217"/>
                      <a:pt x="9069" y="13483"/>
                    </a:cubicBezTo>
                    <a:lnTo>
                      <a:pt x="9069" y="14529"/>
                    </a:lnTo>
                    <a:cubicBezTo>
                      <a:pt x="9069" y="14600"/>
                      <a:pt x="9011" y="14658"/>
                      <a:pt x="8940" y="14658"/>
                    </a:cubicBezTo>
                    <a:lnTo>
                      <a:pt x="6221" y="14658"/>
                    </a:lnTo>
                    <a:cubicBezTo>
                      <a:pt x="6150" y="14658"/>
                      <a:pt x="6092" y="14600"/>
                      <a:pt x="6092" y="14529"/>
                    </a:cubicBezTo>
                    <a:lnTo>
                      <a:pt x="6092" y="13483"/>
                    </a:lnTo>
                    <a:cubicBezTo>
                      <a:pt x="6092" y="13217"/>
                      <a:pt x="5923" y="12980"/>
                      <a:pt x="5674" y="12889"/>
                    </a:cubicBezTo>
                    <a:cubicBezTo>
                      <a:pt x="5505" y="12828"/>
                      <a:pt x="5337" y="12758"/>
                      <a:pt x="5175" y="12682"/>
                    </a:cubicBezTo>
                    <a:cubicBezTo>
                      <a:pt x="5091" y="12643"/>
                      <a:pt x="5000" y="12621"/>
                      <a:pt x="4906" y="12621"/>
                    </a:cubicBezTo>
                    <a:cubicBezTo>
                      <a:pt x="4739" y="12621"/>
                      <a:pt x="4577" y="12689"/>
                      <a:pt x="4460" y="12806"/>
                    </a:cubicBezTo>
                    <a:lnTo>
                      <a:pt x="3720" y="13546"/>
                    </a:lnTo>
                    <a:cubicBezTo>
                      <a:pt x="3695" y="13571"/>
                      <a:pt x="3661" y="13583"/>
                      <a:pt x="3628" y="13583"/>
                    </a:cubicBezTo>
                    <a:cubicBezTo>
                      <a:pt x="3594" y="13583"/>
                      <a:pt x="3561" y="13571"/>
                      <a:pt x="3536" y="13546"/>
                    </a:cubicBezTo>
                    <a:lnTo>
                      <a:pt x="1615" y="11623"/>
                    </a:lnTo>
                    <a:cubicBezTo>
                      <a:pt x="1590" y="11598"/>
                      <a:pt x="1577" y="11567"/>
                      <a:pt x="1577" y="11532"/>
                    </a:cubicBezTo>
                    <a:cubicBezTo>
                      <a:pt x="1577" y="11498"/>
                      <a:pt x="1590" y="11466"/>
                      <a:pt x="1615" y="11441"/>
                    </a:cubicBezTo>
                    <a:lnTo>
                      <a:pt x="2355" y="10701"/>
                    </a:lnTo>
                    <a:cubicBezTo>
                      <a:pt x="2543" y="10513"/>
                      <a:pt x="2593" y="10226"/>
                      <a:pt x="2479" y="9986"/>
                    </a:cubicBezTo>
                    <a:cubicBezTo>
                      <a:pt x="2401" y="9822"/>
                      <a:pt x="2332" y="9654"/>
                      <a:pt x="2272" y="9485"/>
                    </a:cubicBezTo>
                    <a:cubicBezTo>
                      <a:pt x="2181" y="9236"/>
                      <a:pt x="1944" y="9069"/>
                      <a:pt x="1678" y="9069"/>
                    </a:cubicBezTo>
                    <a:lnTo>
                      <a:pt x="632" y="9069"/>
                    </a:lnTo>
                    <a:cubicBezTo>
                      <a:pt x="561" y="9069"/>
                      <a:pt x="503" y="9011"/>
                      <a:pt x="503" y="8940"/>
                    </a:cubicBezTo>
                    <a:lnTo>
                      <a:pt x="503" y="6221"/>
                    </a:lnTo>
                    <a:cubicBezTo>
                      <a:pt x="503" y="6150"/>
                      <a:pt x="561" y="6092"/>
                      <a:pt x="632" y="6092"/>
                    </a:cubicBezTo>
                    <a:lnTo>
                      <a:pt x="1678" y="6092"/>
                    </a:lnTo>
                    <a:cubicBezTo>
                      <a:pt x="1944" y="6092"/>
                      <a:pt x="2181" y="5924"/>
                      <a:pt x="2272" y="5674"/>
                    </a:cubicBezTo>
                    <a:cubicBezTo>
                      <a:pt x="2332" y="5506"/>
                      <a:pt x="2401" y="5339"/>
                      <a:pt x="2479" y="5175"/>
                    </a:cubicBezTo>
                    <a:cubicBezTo>
                      <a:pt x="2593" y="4936"/>
                      <a:pt x="2542" y="4648"/>
                      <a:pt x="2355" y="4460"/>
                    </a:cubicBezTo>
                    <a:lnTo>
                      <a:pt x="1615" y="3720"/>
                    </a:lnTo>
                    <a:cubicBezTo>
                      <a:pt x="1590" y="3695"/>
                      <a:pt x="1577" y="3663"/>
                      <a:pt x="1577" y="3629"/>
                    </a:cubicBezTo>
                    <a:cubicBezTo>
                      <a:pt x="1577" y="3592"/>
                      <a:pt x="1590" y="3561"/>
                      <a:pt x="1615" y="3536"/>
                    </a:cubicBezTo>
                    <a:lnTo>
                      <a:pt x="3536" y="1615"/>
                    </a:lnTo>
                    <a:cubicBezTo>
                      <a:pt x="3561" y="1590"/>
                      <a:pt x="3594" y="1578"/>
                      <a:pt x="3628" y="1578"/>
                    </a:cubicBezTo>
                    <a:cubicBezTo>
                      <a:pt x="3661" y="1578"/>
                      <a:pt x="3695" y="1590"/>
                      <a:pt x="3720" y="1615"/>
                    </a:cubicBezTo>
                    <a:lnTo>
                      <a:pt x="4460" y="2355"/>
                    </a:lnTo>
                    <a:cubicBezTo>
                      <a:pt x="4581" y="2475"/>
                      <a:pt x="4743" y="2539"/>
                      <a:pt x="4907" y="2539"/>
                    </a:cubicBezTo>
                    <a:cubicBezTo>
                      <a:pt x="4998" y="2539"/>
                      <a:pt x="5090" y="2520"/>
                      <a:pt x="5175" y="2479"/>
                    </a:cubicBezTo>
                    <a:cubicBezTo>
                      <a:pt x="5337" y="2401"/>
                      <a:pt x="5505" y="2332"/>
                      <a:pt x="5674" y="2272"/>
                    </a:cubicBezTo>
                    <a:cubicBezTo>
                      <a:pt x="5923" y="2182"/>
                      <a:pt x="6092" y="1944"/>
                      <a:pt x="6092" y="1678"/>
                    </a:cubicBezTo>
                    <a:lnTo>
                      <a:pt x="6092" y="632"/>
                    </a:lnTo>
                    <a:cubicBezTo>
                      <a:pt x="6092" y="561"/>
                      <a:pt x="6150" y="503"/>
                      <a:pt x="6221" y="503"/>
                    </a:cubicBezTo>
                    <a:close/>
                    <a:moveTo>
                      <a:pt x="6221" y="1"/>
                    </a:moveTo>
                    <a:cubicBezTo>
                      <a:pt x="5872" y="1"/>
                      <a:pt x="5590" y="283"/>
                      <a:pt x="5590" y="632"/>
                    </a:cubicBezTo>
                    <a:lnTo>
                      <a:pt x="5590" y="1678"/>
                    </a:lnTo>
                    <a:cubicBezTo>
                      <a:pt x="5590" y="1732"/>
                      <a:pt x="5555" y="1782"/>
                      <a:pt x="5504" y="1800"/>
                    </a:cubicBezTo>
                    <a:cubicBezTo>
                      <a:pt x="5320" y="1866"/>
                      <a:pt x="5137" y="1942"/>
                      <a:pt x="4960" y="2025"/>
                    </a:cubicBezTo>
                    <a:cubicBezTo>
                      <a:pt x="4942" y="2033"/>
                      <a:pt x="4924" y="2037"/>
                      <a:pt x="4905" y="2037"/>
                    </a:cubicBezTo>
                    <a:cubicBezTo>
                      <a:pt x="4872" y="2037"/>
                      <a:pt x="4839" y="2024"/>
                      <a:pt x="4815" y="2000"/>
                    </a:cubicBezTo>
                    <a:lnTo>
                      <a:pt x="4075" y="1260"/>
                    </a:lnTo>
                    <a:cubicBezTo>
                      <a:pt x="3956" y="1141"/>
                      <a:pt x="3797" y="1075"/>
                      <a:pt x="3627" y="1075"/>
                    </a:cubicBezTo>
                    <a:cubicBezTo>
                      <a:pt x="3458" y="1075"/>
                      <a:pt x="3300" y="1141"/>
                      <a:pt x="3181" y="1260"/>
                    </a:cubicBezTo>
                    <a:lnTo>
                      <a:pt x="1260" y="3181"/>
                    </a:lnTo>
                    <a:cubicBezTo>
                      <a:pt x="1141" y="3302"/>
                      <a:pt x="1075" y="3460"/>
                      <a:pt x="1075" y="3629"/>
                    </a:cubicBezTo>
                    <a:cubicBezTo>
                      <a:pt x="1075" y="3797"/>
                      <a:pt x="1141" y="3956"/>
                      <a:pt x="1260" y="4075"/>
                    </a:cubicBezTo>
                    <a:lnTo>
                      <a:pt x="2000" y="4815"/>
                    </a:lnTo>
                    <a:cubicBezTo>
                      <a:pt x="2038" y="4853"/>
                      <a:pt x="2048" y="4911"/>
                      <a:pt x="2024" y="4960"/>
                    </a:cubicBezTo>
                    <a:cubicBezTo>
                      <a:pt x="1940" y="5139"/>
                      <a:pt x="1864" y="5322"/>
                      <a:pt x="1798" y="5506"/>
                    </a:cubicBezTo>
                    <a:cubicBezTo>
                      <a:pt x="1780" y="5555"/>
                      <a:pt x="1732" y="5590"/>
                      <a:pt x="1678" y="5590"/>
                    </a:cubicBezTo>
                    <a:lnTo>
                      <a:pt x="632" y="5590"/>
                    </a:lnTo>
                    <a:cubicBezTo>
                      <a:pt x="283" y="5590"/>
                      <a:pt x="1" y="5874"/>
                      <a:pt x="1" y="6221"/>
                    </a:cubicBezTo>
                    <a:lnTo>
                      <a:pt x="1" y="8940"/>
                    </a:lnTo>
                    <a:cubicBezTo>
                      <a:pt x="1" y="9287"/>
                      <a:pt x="283" y="9571"/>
                      <a:pt x="632" y="9571"/>
                    </a:cubicBezTo>
                    <a:lnTo>
                      <a:pt x="1678" y="9571"/>
                    </a:lnTo>
                    <a:cubicBezTo>
                      <a:pt x="1732" y="9571"/>
                      <a:pt x="1780" y="9606"/>
                      <a:pt x="1798" y="9656"/>
                    </a:cubicBezTo>
                    <a:cubicBezTo>
                      <a:pt x="1864" y="9839"/>
                      <a:pt x="1940" y="10022"/>
                      <a:pt x="2024" y="10201"/>
                    </a:cubicBezTo>
                    <a:cubicBezTo>
                      <a:pt x="2048" y="10249"/>
                      <a:pt x="2038" y="10308"/>
                      <a:pt x="2000" y="10346"/>
                    </a:cubicBezTo>
                    <a:lnTo>
                      <a:pt x="1260" y="11086"/>
                    </a:lnTo>
                    <a:cubicBezTo>
                      <a:pt x="1139" y="11205"/>
                      <a:pt x="1075" y="11364"/>
                      <a:pt x="1075" y="11532"/>
                    </a:cubicBezTo>
                    <a:cubicBezTo>
                      <a:pt x="1075" y="11701"/>
                      <a:pt x="1139" y="11859"/>
                      <a:pt x="1260" y="11978"/>
                    </a:cubicBezTo>
                    <a:lnTo>
                      <a:pt x="3181" y="13901"/>
                    </a:lnTo>
                    <a:cubicBezTo>
                      <a:pt x="3300" y="14020"/>
                      <a:pt x="3458" y="14086"/>
                      <a:pt x="3627" y="14086"/>
                    </a:cubicBezTo>
                    <a:cubicBezTo>
                      <a:pt x="3797" y="14086"/>
                      <a:pt x="3954" y="14020"/>
                      <a:pt x="4075" y="13901"/>
                    </a:cubicBezTo>
                    <a:lnTo>
                      <a:pt x="4813" y="13161"/>
                    </a:lnTo>
                    <a:cubicBezTo>
                      <a:pt x="4839" y="13136"/>
                      <a:pt x="4873" y="13123"/>
                      <a:pt x="4907" y="13123"/>
                    </a:cubicBezTo>
                    <a:cubicBezTo>
                      <a:pt x="4925" y="13123"/>
                      <a:pt x="4943" y="13127"/>
                      <a:pt x="4960" y="13135"/>
                    </a:cubicBezTo>
                    <a:cubicBezTo>
                      <a:pt x="5137" y="13219"/>
                      <a:pt x="5320" y="13295"/>
                      <a:pt x="5504" y="13361"/>
                    </a:cubicBezTo>
                    <a:cubicBezTo>
                      <a:pt x="5555" y="13379"/>
                      <a:pt x="5590" y="13429"/>
                      <a:pt x="5590" y="13483"/>
                    </a:cubicBezTo>
                    <a:lnTo>
                      <a:pt x="5590" y="14529"/>
                    </a:lnTo>
                    <a:cubicBezTo>
                      <a:pt x="5590" y="14876"/>
                      <a:pt x="5872" y="15160"/>
                      <a:pt x="6221" y="15160"/>
                    </a:cubicBezTo>
                    <a:lnTo>
                      <a:pt x="8938" y="15160"/>
                    </a:lnTo>
                    <a:cubicBezTo>
                      <a:pt x="9287" y="15160"/>
                      <a:pt x="9571" y="14876"/>
                      <a:pt x="9571" y="14529"/>
                    </a:cubicBezTo>
                    <a:lnTo>
                      <a:pt x="9571" y="13483"/>
                    </a:lnTo>
                    <a:cubicBezTo>
                      <a:pt x="9571" y="13429"/>
                      <a:pt x="9604" y="13379"/>
                      <a:pt x="9655" y="13361"/>
                    </a:cubicBezTo>
                    <a:cubicBezTo>
                      <a:pt x="9840" y="13295"/>
                      <a:pt x="10022" y="13219"/>
                      <a:pt x="10199" y="13136"/>
                    </a:cubicBezTo>
                    <a:cubicBezTo>
                      <a:pt x="10217" y="13128"/>
                      <a:pt x="10236" y="13124"/>
                      <a:pt x="10255" y="13124"/>
                    </a:cubicBezTo>
                    <a:cubicBezTo>
                      <a:pt x="10289" y="13124"/>
                      <a:pt x="10322" y="13137"/>
                      <a:pt x="10346" y="13161"/>
                    </a:cubicBezTo>
                    <a:lnTo>
                      <a:pt x="11086" y="13901"/>
                    </a:lnTo>
                    <a:cubicBezTo>
                      <a:pt x="11205" y="14020"/>
                      <a:pt x="11364" y="14086"/>
                      <a:pt x="11532" y="14086"/>
                    </a:cubicBezTo>
                    <a:cubicBezTo>
                      <a:pt x="11701" y="14086"/>
                      <a:pt x="11859" y="14020"/>
                      <a:pt x="11978" y="13901"/>
                    </a:cubicBezTo>
                    <a:lnTo>
                      <a:pt x="13901" y="11978"/>
                    </a:lnTo>
                    <a:cubicBezTo>
                      <a:pt x="14020" y="11859"/>
                      <a:pt x="14086" y="11701"/>
                      <a:pt x="14086" y="11532"/>
                    </a:cubicBezTo>
                    <a:cubicBezTo>
                      <a:pt x="14086" y="11364"/>
                      <a:pt x="14020" y="11205"/>
                      <a:pt x="13901" y="11086"/>
                    </a:cubicBezTo>
                    <a:lnTo>
                      <a:pt x="13161" y="10346"/>
                    </a:lnTo>
                    <a:cubicBezTo>
                      <a:pt x="13123" y="10308"/>
                      <a:pt x="13112" y="10249"/>
                      <a:pt x="13135" y="10201"/>
                    </a:cubicBezTo>
                    <a:cubicBezTo>
                      <a:pt x="13219" y="10022"/>
                      <a:pt x="13295" y="9839"/>
                      <a:pt x="13361" y="9656"/>
                    </a:cubicBezTo>
                    <a:cubicBezTo>
                      <a:pt x="13379" y="9604"/>
                      <a:pt x="13429" y="9571"/>
                      <a:pt x="13482" y="9571"/>
                    </a:cubicBezTo>
                    <a:lnTo>
                      <a:pt x="14529" y="9571"/>
                    </a:lnTo>
                    <a:cubicBezTo>
                      <a:pt x="14876" y="9571"/>
                      <a:pt x="15160" y="9287"/>
                      <a:pt x="15160" y="8940"/>
                    </a:cubicBezTo>
                    <a:lnTo>
                      <a:pt x="15160" y="6221"/>
                    </a:lnTo>
                    <a:cubicBezTo>
                      <a:pt x="15160" y="5872"/>
                      <a:pt x="14876" y="5590"/>
                      <a:pt x="14529" y="5590"/>
                    </a:cubicBezTo>
                    <a:lnTo>
                      <a:pt x="13483" y="5590"/>
                    </a:lnTo>
                    <a:cubicBezTo>
                      <a:pt x="13429" y="5590"/>
                      <a:pt x="13379" y="5555"/>
                      <a:pt x="13361" y="5504"/>
                    </a:cubicBezTo>
                    <a:cubicBezTo>
                      <a:pt x="13295" y="5321"/>
                      <a:pt x="13219" y="5137"/>
                      <a:pt x="13136" y="4960"/>
                    </a:cubicBezTo>
                    <a:cubicBezTo>
                      <a:pt x="13113" y="4911"/>
                      <a:pt x="13123" y="4853"/>
                      <a:pt x="13161" y="4813"/>
                    </a:cubicBezTo>
                    <a:lnTo>
                      <a:pt x="13901" y="4075"/>
                    </a:lnTo>
                    <a:cubicBezTo>
                      <a:pt x="14020" y="3954"/>
                      <a:pt x="14086" y="3796"/>
                      <a:pt x="14086" y="3627"/>
                    </a:cubicBezTo>
                    <a:cubicBezTo>
                      <a:pt x="14086" y="3459"/>
                      <a:pt x="14020" y="3300"/>
                      <a:pt x="13901" y="3181"/>
                    </a:cubicBezTo>
                    <a:lnTo>
                      <a:pt x="11978" y="1260"/>
                    </a:lnTo>
                    <a:cubicBezTo>
                      <a:pt x="11859" y="1141"/>
                      <a:pt x="11701" y="1075"/>
                      <a:pt x="11532" y="1075"/>
                    </a:cubicBezTo>
                    <a:cubicBezTo>
                      <a:pt x="11364" y="1075"/>
                      <a:pt x="11205" y="1141"/>
                      <a:pt x="11086" y="1260"/>
                    </a:cubicBezTo>
                    <a:lnTo>
                      <a:pt x="10346" y="2000"/>
                    </a:lnTo>
                    <a:cubicBezTo>
                      <a:pt x="10322" y="2024"/>
                      <a:pt x="10289" y="2037"/>
                      <a:pt x="10255" y="2037"/>
                    </a:cubicBezTo>
                    <a:cubicBezTo>
                      <a:pt x="10237" y="2037"/>
                      <a:pt x="10218" y="2033"/>
                      <a:pt x="10201" y="2025"/>
                    </a:cubicBezTo>
                    <a:cubicBezTo>
                      <a:pt x="10024" y="1942"/>
                      <a:pt x="9840" y="1866"/>
                      <a:pt x="9655" y="1800"/>
                    </a:cubicBezTo>
                    <a:cubicBezTo>
                      <a:pt x="9604" y="1780"/>
                      <a:pt x="9571" y="1732"/>
                      <a:pt x="9571" y="1678"/>
                    </a:cubicBezTo>
                    <a:lnTo>
                      <a:pt x="9571" y="632"/>
                    </a:lnTo>
                    <a:cubicBezTo>
                      <a:pt x="9571" y="283"/>
                      <a:pt x="9287" y="1"/>
                      <a:pt x="894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490;p34"/>
            <p:cNvSpPr/>
            <p:nvPr/>
          </p:nvSpPr>
          <p:spPr>
            <a:xfrm>
              <a:off x="8699646" y="2669687"/>
              <a:ext cx="96300" cy="96000"/>
            </a:xfrm>
            <a:prstGeom prst="ellipse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" name="Google Shape;491;p34"/>
            <p:cNvCxnSpPr>
              <a:stCxn id="26" idx="4"/>
              <a:endCxn id="33" idx="7"/>
            </p:cNvCxnSpPr>
            <p:nvPr/>
          </p:nvCxnSpPr>
          <p:spPr>
            <a:xfrm flipH="1">
              <a:off x="8191596" y="2765687"/>
              <a:ext cx="556200" cy="18246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493;p34"/>
            <p:cNvCxnSpPr>
              <a:stCxn id="24" idx="4"/>
            </p:cNvCxnSpPr>
            <p:nvPr/>
          </p:nvCxnSpPr>
          <p:spPr>
            <a:xfrm flipH="1">
              <a:off x="6669019" y="3606377"/>
              <a:ext cx="450600" cy="16821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494;p34"/>
            <p:cNvCxnSpPr>
              <a:stCxn id="33" idx="6"/>
            </p:cNvCxnSpPr>
            <p:nvPr/>
          </p:nvCxnSpPr>
          <p:spPr>
            <a:xfrm>
              <a:off x="8233269" y="4691017"/>
              <a:ext cx="1098000" cy="3594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0" name="Google Shape;495;p34"/>
            <p:cNvGrpSpPr/>
            <p:nvPr/>
          </p:nvGrpSpPr>
          <p:grpSpPr>
            <a:xfrm rot="-652733">
              <a:off x="7396428" y="3996836"/>
              <a:ext cx="1388278" cy="1388278"/>
              <a:chOff x="2479700" y="3408200"/>
              <a:chExt cx="546775" cy="546775"/>
            </a:xfrm>
            <a:grpFill/>
          </p:grpSpPr>
          <p:sp>
            <p:nvSpPr>
              <p:cNvPr id="38" name="Google Shape;496;p34"/>
              <p:cNvSpPr/>
              <p:nvPr/>
            </p:nvSpPr>
            <p:spPr>
              <a:xfrm>
                <a:off x="2479700" y="3408200"/>
                <a:ext cx="546775" cy="546775"/>
              </a:xfrm>
              <a:custGeom>
                <a:avLst/>
                <a:gdLst/>
                <a:ahLst/>
                <a:cxnLst/>
                <a:rect l="l" t="t" r="r" b="b"/>
                <a:pathLst>
                  <a:path w="21871" h="21871" extrusionOk="0">
                    <a:moveTo>
                      <a:pt x="11029" y="227"/>
                    </a:moveTo>
                    <a:cubicBezTo>
                      <a:pt x="13134" y="245"/>
                      <a:pt x="15161" y="871"/>
                      <a:pt x="16903" y="2042"/>
                    </a:cubicBezTo>
                    <a:lnTo>
                      <a:pt x="15976" y="3390"/>
                    </a:lnTo>
                    <a:lnTo>
                      <a:pt x="16068" y="3455"/>
                    </a:lnTo>
                    <a:cubicBezTo>
                      <a:pt x="16521" y="3765"/>
                      <a:pt x="16947" y="4119"/>
                      <a:pt x="17332" y="4502"/>
                    </a:cubicBezTo>
                    <a:lnTo>
                      <a:pt x="17411" y="4582"/>
                    </a:lnTo>
                    <a:lnTo>
                      <a:pt x="18566" y="3422"/>
                    </a:lnTo>
                    <a:cubicBezTo>
                      <a:pt x="20047" y="4923"/>
                      <a:pt x="21039" y="6802"/>
                      <a:pt x="21443" y="8862"/>
                    </a:cubicBezTo>
                    <a:lnTo>
                      <a:pt x="19837" y="9161"/>
                    </a:lnTo>
                    <a:lnTo>
                      <a:pt x="19857" y="9272"/>
                    </a:lnTo>
                    <a:cubicBezTo>
                      <a:pt x="19957" y="9815"/>
                      <a:pt x="20010" y="10365"/>
                      <a:pt x="20012" y="10907"/>
                    </a:cubicBezTo>
                    <a:lnTo>
                      <a:pt x="20012" y="11020"/>
                    </a:lnTo>
                    <a:lnTo>
                      <a:pt x="21644" y="11020"/>
                    </a:lnTo>
                    <a:cubicBezTo>
                      <a:pt x="21628" y="13138"/>
                      <a:pt x="20996" y="15175"/>
                      <a:pt x="19814" y="16924"/>
                    </a:cubicBezTo>
                    <a:lnTo>
                      <a:pt x="18467" y="15994"/>
                    </a:lnTo>
                    <a:lnTo>
                      <a:pt x="18404" y="16087"/>
                    </a:lnTo>
                    <a:cubicBezTo>
                      <a:pt x="18089" y="16541"/>
                      <a:pt x="17735" y="16965"/>
                      <a:pt x="17354" y="17349"/>
                    </a:cubicBezTo>
                    <a:lnTo>
                      <a:pt x="17274" y="17428"/>
                    </a:lnTo>
                    <a:lnTo>
                      <a:pt x="18431" y="18585"/>
                    </a:lnTo>
                    <a:cubicBezTo>
                      <a:pt x="16924" y="20061"/>
                      <a:pt x="15044" y="21049"/>
                      <a:pt x="12982" y="21449"/>
                    </a:cubicBezTo>
                    <a:lnTo>
                      <a:pt x="12688" y="19840"/>
                    </a:lnTo>
                    <a:lnTo>
                      <a:pt x="12577" y="19862"/>
                    </a:lnTo>
                    <a:cubicBezTo>
                      <a:pt x="12031" y="19961"/>
                      <a:pt x="11481" y="20012"/>
                      <a:pt x="10940" y="20014"/>
                    </a:cubicBezTo>
                    <a:lnTo>
                      <a:pt x="10826" y="20014"/>
                    </a:lnTo>
                    <a:lnTo>
                      <a:pt x="10830" y="21644"/>
                    </a:lnTo>
                    <a:cubicBezTo>
                      <a:pt x="8722" y="21623"/>
                      <a:pt x="6694" y="20993"/>
                      <a:pt x="4953" y="19819"/>
                    </a:cubicBezTo>
                    <a:lnTo>
                      <a:pt x="5882" y="18472"/>
                    </a:lnTo>
                    <a:lnTo>
                      <a:pt x="5789" y="18408"/>
                    </a:lnTo>
                    <a:cubicBezTo>
                      <a:pt x="5335" y="18094"/>
                      <a:pt x="4910" y="17740"/>
                      <a:pt x="4527" y="17359"/>
                    </a:cubicBezTo>
                    <a:lnTo>
                      <a:pt x="4448" y="17279"/>
                    </a:lnTo>
                    <a:lnTo>
                      <a:pt x="3293" y="18437"/>
                    </a:lnTo>
                    <a:cubicBezTo>
                      <a:pt x="1814" y="16931"/>
                      <a:pt x="825" y="15052"/>
                      <a:pt x="423" y="12991"/>
                    </a:cubicBezTo>
                    <a:lnTo>
                      <a:pt x="2031" y="12695"/>
                    </a:lnTo>
                    <a:lnTo>
                      <a:pt x="2011" y="12584"/>
                    </a:lnTo>
                    <a:cubicBezTo>
                      <a:pt x="1910" y="12041"/>
                      <a:pt x="1859" y="11490"/>
                      <a:pt x="1857" y="10952"/>
                    </a:cubicBezTo>
                    <a:lnTo>
                      <a:pt x="1857" y="10838"/>
                    </a:lnTo>
                    <a:lnTo>
                      <a:pt x="227" y="10853"/>
                    </a:lnTo>
                    <a:cubicBezTo>
                      <a:pt x="241" y="8741"/>
                      <a:pt x="871" y="6708"/>
                      <a:pt x="2045" y="4961"/>
                    </a:cubicBezTo>
                    <a:lnTo>
                      <a:pt x="3394" y="5888"/>
                    </a:lnTo>
                    <a:lnTo>
                      <a:pt x="3458" y="5796"/>
                    </a:lnTo>
                    <a:cubicBezTo>
                      <a:pt x="3770" y="5343"/>
                      <a:pt x="4124" y="4919"/>
                      <a:pt x="4507" y="4534"/>
                    </a:cubicBezTo>
                    <a:lnTo>
                      <a:pt x="4586" y="4453"/>
                    </a:lnTo>
                    <a:lnTo>
                      <a:pt x="3427" y="3298"/>
                    </a:lnTo>
                    <a:cubicBezTo>
                      <a:pt x="4932" y="1819"/>
                      <a:pt x="6810" y="828"/>
                      <a:pt x="8872" y="425"/>
                    </a:cubicBezTo>
                    <a:lnTo>
                      <a:pt x="9168" y="2032"/>
                    </a:lnTo>
                    <a:lnTo>
                      <a:pt x="9278" y="2013"/>
                    </a:lnTo>
                    <a:cubicBezTo>
                      <a:pt x="9823" y="1912"/>
                      <a:pt x="10374" y="1859"/>
                      <a:pt x="10916" y="1857"/>
                    </a:cubicBezTo>
                    <a:lnTo>
                      <a:pt x="11028" y="1857"/>
                    </a:lnTo>
                    <a:lnTo>
                      <a:pt x="11029" y="227"/>
                    </a:lnTo>
                    <a:close/>
                    <a:moveTo>
                      <a:pt x="10803" y="0"/>
                    </a:moveTo>
                    <a:lnTo>
                      <a:pt x="10802" y="1633"/>
                    </a:lnTo>
                    <a:cubicBezTo>
                      <a:pt x="10321" y="1639"/>
                      <a:pt x="9832" y="1685"/>
                      <a:pt x="9349" y="1770"/>
                    </a:cubicBezTo>
                    <a:lnTo>
                      <a:pt x="9052" y="161"/>
                    </a:lnTo>
                    <a:lnTo>
                      <a:pt x="8941" y="180"/>
                    </a:lnTo>
                    <a:cubicBezTo>
                      <a:pt x="6754" y="585"/>
                      <a:pt x="4763" y="1634"/>
                      <a:pt x="3187" y="3219"/>
                    </a:cubicBezTo>
                    <a:lnTo>
                      <a:pt x="3108" y="3298"/>
                    </a:lnTo>
                    <a:lnTo>
                      <a:pt x="4268" y="4453"/>
                    </a:lnTo>
                    <a:cubicBezTo>
                      <a:pt x="3931" y="4800"/>
                      <a:pt x="3618" y="5176"/>
                      <a:pt x="3336" y="5574"/>
                    </a:cubicBezTo>
                    <a:lnTo>
                      <a:pt x="1988" y="4646"/>
                    </a:lnTo>
                    <a:lnTo>
                      <a:pt x="1923" y="4738"/>
                    </a:lnTo>
                    <a:cubicBezTo>
                      <a:pt x="664" y="6567"/>
                      <a:pt x="0" y="8708"/>
                      <a:pt x="0" y="10935"/>
                    </a:cubicBezTo>
                    <a:lnTo>
                      <a:pt x="0" y="11081"/>
                    </a:lnTo>
                    <a:lnTo>
                      <a:pt x="1632" y="11066"/>
                    </a:lnTo>
                    <a:cubicBezTo>
                      <a:pt x="1639" y="11545"/>
                      <a:pt x="1685" y="12031"/>
                      <a:pt x="1768" y="12513"/>
                    </a:cubicBezTo>
                    <a:lnTo>
                      <a:pt x="159" y="12809"/>
                    </a:lnTo>
                    <a:lnTo>
                      <a:pt x="180" y="12920"/>
                    </a:lnTo>
                    <a:cubicBezTo>
                      <a:pt x="582" y="15109"/>
                      <a:pt x="1631" y="17099"/>
                      <a:pt x="3212" y="18677"/>
                    </a:cubicBezTo>
                    <a:lnTo>
                      <a:pt x="3293" y="18756"/>
                    </a:lnTo>
                    <a:lnTo>
                      <a:pt x="4448" y="17598"/>
                    </a:lnTo>
                    <a:cubicBezTo>
                      <a:pt x="4793" y="17934"/>
                      <a:pt x="5170" y="18246"/>
                      <a:pt x="5568" y="18528"/>
                    </a:cubicBezTo>
                    <a:lnTo>
                      <a:pt x="4639" y="19876"/>
                    </a:lnTo>
                    <a:lnTo>
                      <a:pt x="4732" y="19941"/>
                    </a:lnTo>
                    <a:cubicBezTo>
                      <a:pt x="6561" y="21203"/>
                      <a:pt x="8705" y="21870"/>
                      <a:pt x="10942" y="21870"/>
                    </a:cubicBezTo>
                    <a:lnTo>
                      <a:pt x="11056" y="21870"/>
                    </a:lnTo>
                    <a:lnTo>
                      <a:pt x="11056" y="21869"/>
                    </a:lnTo>
                    <a:lnTo>
                      <a:pt x="11053" y="20237"/>
                    </a:lnTo>
                    <a:cubicBezTo>
                      <a:pt x="11533" y="20232"/>
                      <a:pt x="12021" y="20185"/>
                      <a:pt x="12506" y="20103"/>
                    </a:cubicBezTo>
                    <a:lnTo>
                      <a:pt x="12801" y="21712"/>
                    </a:lnTo>
                    <a:lnTo>
                      <a:pt x="12911" y="21692"/>
                    </a:lnTo>
                    <a:cubicBezTo>
                      <a:pt x="15100" y="21291"/>
                      <a:pt x="17091" y="20245"/>
                      <a:pt x="18670" y="18664"/>
                    </a:cubicBezTo>
                    <a:lnTo>
                      <a:pt x="18750" y="18585"/>
                    </a:lnTo>
                    <a:lnTo>
                      <a:pt x="17593" y="17426"/>
                    </a:lnTo>
                    <a:cubicBezTo>
                      <a:pt x="17929" y="17083"/>
                      <a:pt x="18241" y="16708"/>
                      <a:pt x="18525" y="16308"/>
                    </a:cubicBezTo>
                    <a:lnTo>
                      <a:pt x="19871" y="17238"/>
                    </a:lnTo>
                    <a:lnTo>
                      <a:pt x="19936" y="17146"/>
                    </a:lnTo>
                    <a:cubicBezTo>
                      <a:pt x="21201" y="15315"/>
                      <a:pt x="21870" y="13167"/>
                      <a:pt x="21870" y="10934"/>
                    </a:cubicBezTo>
                    <a:lnTo>
                      <a:pt x="21869" y="10793"/>
                    </a:lnTo>
                    <a:lnTo>
                      <a:pt x="20237" y="10793"/>
                    </a:lnTo>
                    <a:cubicBezTo>
                      <a:pt x="20230" y="10311"/>
                      <a:pt x="20184" y="9824"/>
                      <a:pt x="20099" y="9341"/>
                    </a:cubicBezTo>
                    <a:lnTo>
                      <a:pt x="21707" y="9044"/>
                    </a:lnTo>
                    <a:lnTo>
                      <a:pt x="21687" y="8931"/>
                    </a:lnTo>
                    <a:cubicBezTo>
                      <a:pt x="21281" y="6744"/>
                      <a:pt x="20230" y="4755"/>
                      <a:pt x="18646" y="3181"/>
                    </a:cubicBezTo>
                    <a:lnTo>
                      <a:pt x="18565" y="3101"/>
                    </a:lnTo>
                    <a:lnTo>
                      <a:pt x="17410" y="4261"/>
                    </a:lnTo>
                    <a:cubicBezTo>
                      <a:pt x="17065" y="3926"/>
                      <a:pt x="16688" y="3613"/>
                      <a:pt x="16290" y="3333"/>
                    </a:cubicBezTo>
                    <a:lnTo>
                      <a:pt x="17217" y="1983"/>
                    </a:lnTo>
                    <a:lnTo>
                      <a:pt x="17124" y="1918"/>
                    </a:lnTo>
                    <a:cubicBezTo>
                      <a:pt x="15298" y="663"/>
                      <a:pt x="13159" y="0"/>
                      <a:pt x="1091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97;p34"/>
              <p:cNvSpPr/>
              <p:nvPr/>
            </p:nvSpPr>
            <p:spPr>
              <a:xfrm>
                <a:off x="2626900" y="3555400"/>
                <a:ext cx="252375" cy="252375"/>
              </a:xfrm>
              <a:custGeom>
                <a:avLst/>
                <a:gdLst/>
                <a:ahLst/>
                <a:cxnLst/>
                <a:rect l="l" t="t" r="r" b="b"/>
                <a:pathLst>
                  <a:path w="10095" h="10095" extrusionOk="0">
                    <a:moveTo>
                      <a:pt x="4821" y="460"/>
                    </a:moveTo>
                    <a:lnTo>
                      <a:pt x="5047" y="463"/>
                    </a:lnTo>
                    <a:cubicBezTo>
                      <a:pt x="5979" y="463"/>
                      <a:pt x="6876" y="740"/>
                      <a:pt x="7641" y="1266"/>
                    </a:cubicBezTo>
                    <a:lnTo>
                      <a:pt x="7760" y="1343"/>
                    </a:lnTo>
                    <a:cubicBezTo>
                      <a:pt x="7884" y="1434"/>
                      <a:pt x="8003" y="1530"/>
                      <a:pt x="8115" y="1633"/>
                    </a:cubicBezTo>
                    <a:lnTo>
                      <a:pt x="8280" y="1796"/>
                    </a:lnTo>
                    <a:cubicBezTo>
                      <a:pt x="8945" y="2457"/>
                      <a:pt x="9386" y="3290"/>
                      <a:pt x="9556" y="4203"/>
                    </a:cubicBezTo>
                    <a:lnTo>
                      <a:pt x="9587" y="4352"/>
                    </a:lnTo>
                    <a:cubicBezTo>
                      <a:pt x="9612" y="4507"/>
                      <a:pt x="9627" y="4664"/>
                      <a:pt x="9635" y="4821"/>
                    </a:cubicBezTo>
                    <a:lnTo>
                      <a:pt x="9632" y="5047"/>
                    </a:lnTo>
                    <a:cubicBezTo>
                      <a:pt x="9632" y="5982"/>
                      <a:pt x="9353" y="6883"/>
                      <a:pt x="8824" y="7649"/>
                    </a:cubicBezTo>
                    <a:lnTo>
                      <a:pt x="8745" y="7770"/>
                    </a:lnTo>
                    <a:cubicBezTo>
                      <a:pt x="8652" y="7896"/>
                      <a:pt x="8553" y="8016"/>
                      <a:pt x="8451" y="8130"/>
                    </a:cubicBezTo>
                    <a:lnTo>
                      <a:pt x="8449" y="8130"/>
                    </a:lnTo>
                    <a:lnTo>
                      <a:pt x="8290" y="8289"/>
                    </a:lnTo>
                    <a:cubicBezTo>
                      <a:pt x="7628" y="8951"/>
                      <a:pt x="6794" y="9391"/>
                      <a:pt x="5880" y="9558"/>
                    </a:cubicBezTo>
                    <a:lnTo>
                      <a:pt x="5728" y="9591"/>
                    </a:lnTo>
                    <a:cubicBezTo>
                      <a:pt x="5576" y="9612"/>
                      <a:pt x="5424" y="9629"/>
                      <a:pt x="5274" y="9635"/>
                    </a:cubicBezTo>
                    <a:lnTo>
                      <a:pt x="5047" y="9632"/>
                    </a:lnTo>
                    <a:cubicBezTo>
                      <a:pt x="4112" y="9632"/>
                      <a:pt x="3214" y="9353"/>
                      <a:pt x="2449" y="8826"/>
                    </a:cubicBezTo>
                    <a:lnTo>
                      <a:pt x="2326" y="8746"/>
                    </a:lnTo>
                    <a:lnTo>
                      <a:pt x="2328" y="8746"/>
                    </a:lnTo>
                    <a:cubicBezTo>
                      <a:pt x="2202" y="8654"/>
                      <a:pt x="2082" y="8556"/>
                      <a:pt x="1966" y="8452"/>
                    </a:cubicBezTo>
                    <a:lnTo>
                      <a:pt x="1968" y="8452"/>
                    </a:lnTo>
                    <a:lnTo>
                      <a:pt x="1809" y="8294"/>
                    </a:lnTo>
                    <a:cubicBezTo>
                      <a:pt x="1145" y="7631"/>
                      <a:pt x="706" y="6799"/>
                      <a:pt x="537" y="5883"/>
                    </a:cubicBezTo>
                    <a:lnTo>
                      <a:pt x="506" y="5733"/>
                    </a:lnTo>
                    <a:cubicBezTo>
                      <a:pt x="483" y="5581"/>
                      <a:pt x="466" y="5427"/>
                      <a:pt x="460" y="5274"/>
                    </a:cubicBezTo>
                    <a:lnTo>
                      <a:pt x="463" y="5047"/>
                    </a:lnTo>
                    <a:cubicBezTo>
                      <a:pt x="463" y="4114"/>
                      <a:pt x="740" y="3215"/>
                      <a:pt x="1267" y="2452"/>
                    </a:cubicBezTo>
                    <a:lnTo>
                      <a:pt x="1345" y="2331"/>
                    </a:lnTo>
                    <a:cubicBezTo>
                      <a:pt x="1438" y="2206"/>
                      <a:pt x="1535" y="2085"/>
                      <a:pt x="1637" y="1971"/>
                    </a:cubicBezTo>
                    <a:lnTo>
                      <a:pt x="1639" y="1973"/>
                    </a:lnTo>
                    <a:lnTo>
                      <a:pt x="1799" y="1811"/>
                    </a:lnTo>
                    <a:cubicBezTo>
                      <a:pt x="2460" y="1147"/>
                      <a:pt x="3293" y="707"/>
                      <a:pt x="4208" y="539"/>
                    </a:cubicBezTo>
                    <a:lnTo>
                      <a:pt x="4357" y="506"/>
                    </a:lnTo>
                    <a:cubicBezTo>
                      <a:pt x="4512" y="483"/>
                      <a:pt x="4667" y="466"/>
                      <a:pt x="4821" y="460"/>
                    </a:cubicBezTo>
                    <a:close/>
                    <a:moveTo>
                      <a:pt x="5031" y="0"/>
                    </a:moveTo>
                    <a:cubicBezTo>
                      <a:pt x="4730" y="2"/>
                      <a:pt x="4426" y="30"/>
                      <a:pt x="4124" y="86"/>
                    </a:cubicBezTo>
                    <a:lnTo>
                      <a:pt x="3902" y="134"/>
                    </a:lnTo>
                    <a:lnTo>
                      <a:pt x="3904" y="139"/>
                    </a:lnTo>
                    <a:cubicBezTo>
                      <a:pt x="3058" y="334"/>
                      <a:pt x="2283" y="744"/>
                      <a:pt x="1641" y="1335"/>
                    </a:cubicBezTo>
                    <a:lnTo>
                      <a:pt x="1634" y="1327"/>
                    </a:lnTo>
                    <a:lnTo>
                      <a:pt x="1474" y="1487"/>
                    </a:lnTo>
                    <a:cubicBezTo>
                      <a:pt x="1261" y="1700"/>
                      <a:pt x="1064" y="1938"/>
                      <a:pt x="889" y="2191"/>
                    </a:cubicBezTo>
                    <a:lnTo>
                      <a:pt x="768" y="2378"/>
                    </a:lnTo>
                    <a:lnTo>
                      <a:pt x="772" y="2381"/>
                    </a:lnTo>
                    <a:cubicBezTo>
                      <a:pt x="312" y="3116"/>
                      <a:pt x="53" y="3954"/>
                      <a:pt x="15" y="4831"/>
                    </a:cubicBezTo>
                    <a:lnTo>
                      <a:pt x="0" y="4831"/>
                    </a:lnTo>
                    <a:lnTo>
                      <a:pt x="0" y="5057"/>
                    </a:lnTo>
                    <a:cubicBezTo>
                      <a:pt x="2" y="5360"/>
                      <a:pt x="30" y="5664"/>
                      <a:pt x="86" y="5966"/>
                    </a:cubicBezTo>
                    <a:lnTo>
                      <a:pt x="134" y="6189"/>
                    </a:lnTo>
                    <a:lnTo>
                      <a:pt x="139" y="6187"/>
                    </a:lnTo>
                    <a:cubicBezTo>
                      <a:pt x="334" y="7033"/>
                      <a:pt x="744" y="7808"/>
                      <a:pt x="1335" y="8452"/>
                    </a:cubicBezTo>
                    <a:lnTo>
                      <a:pt x="1327" y="8461"/>
                    </a:lnTo>
                    <a:lnTo>
                      <a:pt x="1485" y="8619"/>
                    </a:lnTo>
                    <a:cubicBezTo>
                      <a:pt x="1699" y="8832"/>
                      <a:pt x="1935" y="9029"/>
                      <a:pt x="2188" y="9202"/>
                    </a:cubicBezTo>
                    <a:lnTo>
                      <a:pt x="2379" y="9328"/>
                    </a:lnTo>
                    <a:lnTo>
                      <a:pt x="2383" y="9323"/>
                    </a:lnTo>
                    <a:cubicBezTo>
                      <a:pt x="3118" y="9782"/>
                      <a:pt x="3954" y="10042"/>
                      <a:pt x="4824" y="10080"/>
                    </a:cubicBezTo>
                    <a:lnTo>
                      <a:pt x="4824" y="10094"/>
                    </a:lnTo>
                    <a:lnTo>
                      <a:pt x="5047" y="10094"/>
                    </a:lnTo>
                    <a:lnTo>
                      <a:pt x="5047" y="10093"/>
                    </a:lnTo>
                    <a:cubicBezTo>
                      <a:pt x="5350" y="10093"/>
                      <a:pt x="5657" y="10065"/>
                      <a:pt x="5963" y="10009"/>
                    </a:cubicBezTo>
                    <a:lnTo>
                      <a:pt x="6186" y="9961"/>
                    </a:lnTo>
                    <a:lnTo>
                      <a:pt x="6184" y="9956"/>
                    </a:lnTo>
                    <a:cubicBezTo>
                      <a:pt x="7030" y="9761"/>
                      <a:pt x="7805" y="9353"/>
                      <a:pt x="8449" y="8761"/>
                    </a:cubicBezTo>
                    <a:lnTo>
                      <a:pt x="8457" y="8770"/>
                    </a:lnTo>
                    <a:lnTo>
                      <a:pt x="8616" y="8613"/>
                    </a:lnTo>
                    <a:cubicBezTo>
                      <a:pt x="8829" y="8399"/>
                      <a:pt x="9026" y="8162"/>
                      <a:pt x="9201" y="7909"/>
                    </a:cubicBezTo>
                    <a:lnTo>
                      <a:pt x="9326" y="7717"/>
                    </a:lnTo>
                    <a:lnTo>
                      <a:pt x="9321" y="7714"/>
                    </a:lnTo>
                    <a:cubicBezTo>
                      <a:pt x="9782" y="6977"/>
                      <a:pt x="10042" y="6139"/>
                      <a:pt x="10080" y="5252"/>
                    </a:cubicBezTo>
                    <a:lnTo>
                      <a:pt x="10094" y="5252"/>
                    </a:lnTo>
                    <a:lnTo>
                      <a:pt x="10093" y="5024"/>
                    </a:lnTo>
                    <a:cubicBezTo>
                      <a:pt x="10091" y="4724"/>
                      <a:pt x="10063" y="4418"/>
                      <a:pt x="10007" y="4119"/>
                    </a:cubicBezTo>
                    <a:lnTo>
                      <a:pt x="9959" y="3904"/>
                    </a:lnTo>
                    <a:lnTo>
                      <a:pt x="9956" y="3906"/>
                    </a:lnTo>
                    <a:cubicBezTo>
                      <a:pt x="9761" y="3060"/>
                      <a:pt x="9351" y="2285"/>
                      <a:pt x="8760" y="1642"/>
                    </a:cubicBezTo>
                    <a:lnTo>
                      <a:pt x="8768" y="1634"/>
                    </a:lnTo>
                    <a:lnTo>
                      <a:pt x="8604" y="1471"/>
                    </a:lnTo>
                    <a:cubicBezTo>
                      <a:pt x="8389" y="1256"/>
                      <a:pt x="8152" y="1061"/>
                      <a:pt x="7900" y="887"/>
                    </a:cubicBezTo>
                    <a:lnTo>
                      <a:pt x="7710" y="765"/>
                    </a:lnTo>
                    <a:lnTo>
                      <a:pt x="7709" y="769"/>
                    </a:lnTo>
                    <a:cubicBezTo>
                      <a:pt x="6974" y="309"/>
                      <a:pt x="6138" y="52"/>
                      <a:pt x="5257" y="14"/>
                    </a:cubicBezTo>
                    <a:lnTo>
                      <a:pt x="5257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98;p34"/>
              <p:cNvSpPr/>
              <p:nvPr/>
            </p:nvSpPr>
            <p:spPr>
              <a:xfrm>
                <a:off x="2560075" y="3487825"/>
                <a:ext cx="388100" cy="388800"/>
              </a:xfrm>
              <a:custGeom>
                <a:avLst/>
                <a:gdLst/>
                <a:ahLst/>
                <a:cxnLst/>
                <a:rect l="l" t="t" r="r" b="b"/>
                <a:pathLst>
                  <a:path w="15524" h="15552" extrusionOk="0">
                    <a:moveTo>
                      <a:pt x="8636" y="1"/>
                    </a:moveTo>
                    <a:lnTo>
                      <a:pt x="8479" y="1349"/>
                    </a:lnTo>
                    <a:cubicBezTo>
                      <a:pt x="8683" y="1372"/>
                      <a:pt x="8890" y="1406"/>
                      <a:pt x="9092" y="1451"/>
                    </a:cubicBezTo>
                    <a:lnTo>
                      <a:pt x="9379" y="124"/>
                    </a:lnTo>
                    <a:cubicBezTo>
                      <a:pt x="9135" y="72"/>
                      <a:pt x="8885" y="30"/>
                      <a:pt x="8636" y="1"/>
                    </a:cubicBezTo>
                    <a:close/>
                    <a:moveTo>
                      <a:pt x="5649" y="225"/>
                    </a:moveTo>
                    <a:cubicBezTo>
                      <a:pt x="5407" y="291"/>
                      <a:pt x="5166" y="371"/>
                      <a:pt x="4933" y="460"/>
                    </a:cubicBezTo>
                    <a:lnTo>
                      <a:pt x="5417" y="1727"/>
                    </a:lnTo>
                    <a:cubicBezTo>
                      <a:pt x="5609" y="1653"/>
                      <a:pt x="5809" y="1588"/>
                      <a:pt x="6009" y="1534"/>
                    </a:cubicBezTo>
                    <a:lnTo>
                      <a:pt x="5649" y="225"/>
                    </a:lnTo>
                    <a:close/>
                    <a:moveTo>
                      <a:pt x="12131" y="1314"/>
                    </a:moveTo>
                    <a:lnTo>
                      <a:pt x="11363" y="2432"/>
                    </a:lnTo>
                    <a:cubicBezTo>
                      <a:pt x="11535" y="2548"/>
                      <a:pt x="11702" y="2675"/>
                      <a:pt x="11860" y="2809"/>
                    </a:cubicBezTo>
                    <a:lnTo>
                      <a:pt x="12731" y="1768"/>
                    </a:lnTo>
                    <a:cubicBezTo>
                      <a:pt x="12539" y="1608"/>
                      <a:pt x="12338" y="1454"/>
                      <a:pt x="12131" y="1314"/>
                    </a:cubicBezTo>
                    <a:close/>
                    <a:moveTo>
                      <a:pt x="2391" y="2049"/>
                    </a:moveTo>
                    <a:cubicBezTo>
                      <a:pt x="2207" y="2221"/>
                      <a:pt x="2031" y="2403"/>
                      <a:pt x="1867" y="2591"/>
                    </a:cubicBezTo>
                    <a:lnTo>
                      <a:pt x="2885" y="3486"/>
                    </a:lnTo>
                    <a:cubicBezTo>
                      <a:pt x="3020" y="3333"/>
                      <a:pt x="3167" y="3182"/>
                      <a:pt x="3319" y="3040"/>
                    </a:cubicBezTo>
                    <a:lnTo>
                      <a:pt x="2391" y="2049"/>
                    </a:lnTo>
                    <a:close/>
                    <a:moveTo>
                      <a:pt x="14616" y="4098"/>
                    </a:moveTo>
                    <a:lnTo>
                      <a:pt x="13418" y="4734"/>
                    </a:lnTo>
                    <a:cubicBezTo>
                      <a:pt x="13516" y="4915"/>
                      <a:pt x="13605" y="5105"/>
                      <a:pt x="13683" y="5297"/>
                    </a:cubicBezTo>
                    <a:lnTo>
                      <a:pt x="14937" y="4780"/>
                    </a:lnTo>
                    <a:cubicBezTo>
                      <a:pt x="14842" y="4547"/>
                      <a:pt x="14733" y="4317"/>
                      <a:pt x="14616" y="4098"/>
                    </a:cubicBezTo>
                    <a:close/>
                    <a:moveTo>
                      <a:pt x="352" y="5176"/>
                    </a:moveTo>
                    <a:cubicBezTo>
                      <a:pt x="269" y="5413"/>
                      <a:pt x="197" y="5656"/>
                      <a:pt x="137" y="5898"/>
                    </a:cubicBezTo>
                    <a:lnTo>
                      <a:pt x="1456" y="6221"/>
                    </a:lnTo>
                    <a:lnTo>
                      <a:pt x="1456" y="6219"/>
                    </a:lnTo>
                    <a:cubicBezTo>
                      <a:pt x="1505" y="6019"/>
                      <a:pt x="1565" y="5819"/>
                      <a:pt x="1632" y="5623"/>
                    </a:cubicBezTo>
                    <a:lnTo>
                      <a:pt x="352" y="5176"/>
                    </a:lnTo>
                    <a:close/>
                    <a:moveTo>
                      <a:pt x="14167" y="7722"/>
                    </a:moveTo>
                    <a:lnTo>
                      <a:pt x="14167" y="7750"/>
                    </a:lnTo>
                    <a:cubicBezTo>
                      <a:pt x="14167" y="7959"/>
                      <a:pt x="14157" y="8168"/>
                      <a:pt x="14137" y="8373"/>
                    </a:cubicBezTo>
                    <a:lnTo>
                      <a:pt x="15487" y="8502"/>
                    </a:lnTo>
                    <a:cubicBezTo>
                      <a:pt x="15512" y="8254"/>
                      <a:pt x="15523" y="8002"/>
                      <a:pt x="15523" y="7750"/>
                    </a:cubicBezTo>
                    <a:lnTo>
                      <a:pt x="15523" y="7722"/>
                    </a:lnTo>
                    <a:close/>
                    <a:moveTo>
                      <a:pt x="1342" y="8695"/>
                    </a:moveTo>
                    <a:lnTo>
                      <a:pt x="0" y="8892"/>
                    </a:lnTo>
                    <a:cubicBezTo>
                      <a:pt x="37" y="9140"/>
                      <a:pt x="84" y="9388"/>
                      <a:pt x="146" y="9632"/>
                    </a:cubicBezTo>
                    <a:lnTo>
                      <a:pt x="146" y="9630"/>
                    </a:lnTo>
                    <a:lnTo>
                      <a:pt x="1462" y="9305"/>
                    </a:lnTo>
                    <a:cubicBezTo>
                      <a:pt x="1413" y="9105"/>
                      <a:pt x="1371" y="8899"/>
                      <a:pt x="1342" y="8695"/>
                    </a:cubicBezTo>
                    <a:close/>
                    <a:moveTo>
                      <a:pt x="13430" y="10744"/>
                    </a:moveTo>
                    <a:cubicBezTo>
                      <a:pt x="13334" y="10927"/>
                      <a:pt x="13228" y="11107"/>
                      <a:pt x="13114" y="11281"/>
                    </a:cubicBezTo>
                    <a:lnTo>
                      <a:pt x="14249" y="12026"/>
                    </a:lnTo>
                    <a:cubicBezTo>
                      <a:pt x="14386" y="11816"/>
                      <a:pt x="14515" y="11598"/>
                      <a:pt x="14631" y="11375"/>
                    </a:cubicBezTo>
                    <a:lnTo>
                      <a:pt x="13430" y="10744"/>
                    </a:lnTo>
                    <a:close/>
                    <a:moveTo>
                      <a:pt x="2510" y="11547"/>
                    </a:moveTo>
                    <a:lnTo>
                      <a:pt x="1414" y="12346"/>
                    </a:lnTo>
                    <a:cubicBezTo>
                      <a:pt x="1561" y="12548"/>
                      <a:pt x="1720" y="12746"/>
                      <a:pt x="1887" y="12933"/>
                    </a:cubicBezTo>
                    <a:lnTo>
                      <a:pt x="2901" y="12033"/>
                    </a:lnTo>
                    <a:cubicBezTo>
                      <a:pt x="2762" y="11877"/>
                      <a:pt x="2632" y="11714"/>
                      <a:pt x="2510" y="11547"/>
                    </a:cubicBezTo>
                    <a:close/>
                    <a:moveTo>
                      <a:pt x="11385" y="13055"/>
                    </a:moveTo>
                    <a:cubicBezTo>
                      <a:pt x="11216" y="13173"/>
                      <a:pt x="11038" y="13283"/>
                      <a:pt x="10856" y="13384"/>
                    </a:cubicBezTo>
                    <a:lnTo>
                      <a:pt x="11518" y="14569"/>
                    </a:lnTo>
                    <a:cubicBezTo>
                      <a:pt x="11737" y="14446"/>
                      <a:pt x="11951" y="14312"/>
                      <a:pt x="12158" y="14170"/>
                    </a:cubicBezTo>
                    <a:lnTo>
                      <a:pt x="11385" y="13055"/>
                    </a:lnTo>
                    <a:close/>
                    <a:moveTo>
                      <a:pt x="4869" y="13534"/>
                    </a:moveTo>
                    <a:lnTo>
                      <a:pt x="4269" y="14752"/>
                    </a:lnTo>
                    <a:cubicBezTo>
                      <a:pt x="4495" y="14863"/>
                      <a:pt x="4727" y="14963"/>
                      <a:pt x="4961" y="15051"/>
                    </a:cubicBezTo>
                    <a:lnTo>
                      <a:pt x="5440" y="13782"/>
                    </a:lnTo>
                    <a:cubicBezTo>
                      <a:pt x="5247" y="13709"/>
                      <a:pt x="5056" y="13625"/>
                      <a:pt x="4869" y="13534"/>
                    </a:cubicBezTo>
                    <a:close/>
                    <a:moveTo>
                      <a:pt x="8503" y="14151"/>
                    </a:moveTo>
                    <a:cubicBezTo>
                      <a:pt x="8300" y="14175"/>
                      <a:pt x="8090" y="14190"/>
                      <a:pt x="7882" y="14195"/>
                    </a:cubicBezTo>
                    <a:lnTo>
                      <a:pt x="7917" y="15551"/>
                    </a:lnTo>
                    <a:cubicBezTo>
                      <a:pt x="8168" y="15545"/>
                      <a:pt x="8419" y="15527"/>
                      <a:pt x="8667" y="15497"/>
                    </a:cubicBezTo>
                    <a:lnTo>
                      <a:pt x="8503" y="1415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" name="Google Shape;499;p34"/>
            <p:cNvSpPr/>
            <p:nvPr/>
          </p:nvSpPr>
          <p:spPr>
            <a:xfrm>
              <a:off x="6445170" y="1955384"/>
              <a:ext cx="432798" cy="432798"/>
            </a:xfrm>
            <a:custGeom>
              <a:avLst/>
              <a:gdLst/>
              <a:ahLst/>
              <a:cxnLst/>
              <a:rect l="l" t="t" r="r" b="b"/>
              <a:pathLst>
                <a:path w="17371" h="17371" extrusionOk="0">
                  <a:moveTo>
                    <a:pt x="8685" y="5061"/>
                  </a:moveTo>
                  <a:cubicBezTo>
                    <a:pt x="10683" y="5061"/>
                    <a:pt x="12308" y="6687"/>
                    <a:pt x="12308" y="8686"/>
                  </a:cubicBezTo>
                  <a:cubicBezTo>
                    <a:pt x="12308" y="10683"/>
                    <a:pt x="10683" y="12309"/>
                    <a:pt x="8685" y="12309"/>
                  </a:cubicBezTo>
                  <a:cubicBezTo>
                    <a:pt x="6686" y="12309"/>
                    <a:pt x="5061" y="10683"/>
                    <a:pt x="5061" y="8686"/>
                  </a:cubicBezTo>
                  <a:cubicBezTo>
                    <a:pt x="5061" y="6687"/>
                    <a:pt x="6686" y="5061"/>
                    <a:pt x="8685" y="5061"/>
                  </a:cubicBezTo>
                  <a:close/>
                  <a:moveTo>
                    <a:pt x="8670" y="1"/>
                  </a:moveTo>
                  <a:lnTo>
                    <a:pt x="8669" y="1813"/>
                  </a:lnTo>
                  <a:lnTo>
                    <a:pt x="8669" y="3415"/>
                  </a:lnTo>
                  <a:cubicBezTo>
                    <a:pt x="8345" y="3415"/>
                    <a:pt x="8028" y="3447"/>
                    <a:pt x="7721" y="3505"/>
                  </a:cubicBezTo>
                  <a:lnTo>
                    <a:pt x="7101" y="144"/>
                  </a:lnTo>
                  <a:cubicBezTo>
                    <a:pt x="5365" y="465"/>
                    <a:pt x="3784" y="1299"/>
                    <a:pt x="2531" y="2556"/>
                  </a:cubicBezTo>
                  <a:lnTo>
                    <a:pt x="4952" y="4968"/>
                  </a:lnTo>
                  <a:cubicBezTo>
                    <a:pt x="4727" y="5193"/>
                    <a:pt x="4524" y="5439"/>
                    <a:pt x="4342" y="5702"/>
                  </a:cubicBezTo>
                  <a:lnTo>
                    <a:pt x="1529" y="3764"/>
                  </a:lnTo>
                  <a:cubicBezTo>
                    <a:pt x="529" y="5216"/>
                    <a:pt x="0" y="6918"/>
                    <a:pt x="0" y="8686"/>
                  </a:cubicBezTo>
                  <a:lnTo>
                    <a:pt x="0" y="8710"/>
                  </a:lnTo>
                  <a:lnTo>
                    <a:pt x="1552" y="8697"/>
                  </a:lnTo>
                  <a:lnTo>
                    <a:pt x="3415" y="8697"/>
                  </a:lnTo>
                  <a:cubicBezTo>
                    <a:pt x="3415" y="9021"/>
                    <a:pt x="3447" y="9336"/>
                    <a:pt x="3503" y="9645"/>
                  </a:cubicBezTo>
                  <a:lnTo>
                    <a:pt x="144" y="10262"/>
                  </a:lnTo>
                  <a:cubicBezTo>
                    <a:pt x="463" y="12000"/>
                    <a:pt x="1296" y="13581"/>
                    <a:pt x="2551" y="14833"/>
                  </a:cubicBezTo>
                  <a:lnTo>
                    <a:pt x="4965" y="12414"/>
                  </a:lnTo>
                  <a:cubicBezTo>
                    <a:pt x="5190" y="12639"/>
                    <a:pt x="5436" y="12844"/>
                    <a:pt x="5698" y="13026"/>
                  </a:cubicBezTo>
                  <a:lnTo>
                    <a:pt x="3759" y="15837"/>
                  </a:lnTo>
                  <a:cubicBezTo>
                    <a:pt x="5211" y="16840"/>
                    <a:pt x="6914" y="17371"/>
                    <a:pt x="8685" y="17371"/>
                  </a:cubicBezTo>
                  <a:lnTo>
                    <a:pt x="8690" y="17371"/>
                  </a:lnTo>
                  <a:lnTo>
                    <a:pt x="8685" y="13956"/>
                  </a:lnTo>
                  <a:cubicBezTo>
                    <a:pt x="9011" y="13956"/>
                    <a:pt x="9330" y="13924"/>
                    <a:pt x="9640" y="13868"/>
                  </a:cubicBezTo>
                  <a:lnTo>
                    <a:pt x="10255" y="17228"/>
                  </a:lnTo>
                  <a:cubicBezTo>
                    <a:pt x="11993" y="16910"/>
                    <a:pt x="13574" y="16079"/>
                    <a:pt x="14828" y="14823"/>
                  </a:cubicBezTo>
                  <a:lnTo>
                    <a:pt x="12412" y="12409"/>
                  </a:lnTo>
                  <a:cubicBezTo>
                    <a:pt x="12637" y="12183"/>
                    <a:pt x="12840" y="11938"/>
                    <a:pt x="13022" y="11676"/>
                  </a:cubicBezTo>
                  <a:lnTo>
                    <a:pt x="15834" y="13617"/>
                  </a:lnTo>
                  <a:lnTo>
                    <a:pt x="15834" y="13619"/>
                  </a:lnTo>
                  <a:cubicBezTo>
                    <a:pt x="16838" y="12163"/>
                    <a:pt x="17370" y="10458"/>
                    <a:pt x="17370" y="8686"/>
                  </a:cubicBezTo>
                  <a:lnTo>
                    <a:pt x="17370" y="8662"/>
                  </a:lnTo>
                  <a:lnTo>
                    <a:pt x="13955" y="8662"/>
                  </a:lnTo>
                  <a:cubicBezTo>
                    <a:pt x="13954" y="8340"/>
                    <a:pt x="13922" y="8023"/>
                    <a:pt x="13866" y="7717"/>
                  </a:cubicBezTo>
                  <a:lnTo>
                    <a:pt x="17225" y="7095"/>
                  </a:lnTo>
                  <a:cubicBezTo>
                    <a:pt x="16903" y="5357"/>
                    <a:pt x="16067" y="3777"/>
                    <a:pt x="14810" y="2527"/>
                  </a:cubicBezTo>
                  <a:lnTo>
                    <a:pt x="12399" y="4950"/>
                  </a:lnTo>
                  <a:cubicBezTo>
                    <a:pt x="12175" y="4726"/>
                    <a:pt x="11928" y="4521"/>
                    <a:pt x="11664" y="4341"/>
                  </a:cubicBezTo>
                  <a:lnTo>
                    <a:pt x="13600" y="1524"/>
                  </a:lnTo>
                  <a:cubicBezTo>
                    <a:pt x="12150" y="528"/>
                    <a:pt x="10450" y="1"/>
                    <a:pt x="868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00;p34"/>
            <p:cNvSpPr/>
            <p:nvPr/>
          </p:nvSpPr>
          <p:spPr>
            <a:xfrm>
              <a:off x="6635207" y="2145524"/>
              <a:ext cx="52800" cy="52500"/>
            </a:xfrm>
            <a:prstGeom prst="ellipse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92;p34"/>
            <p:cNvSpPr/>
            <p:nvPr/>
          </p:nvSpPr>
          <p:spPr>
            <a:xfrm>
              <a:off x="7947969" y="4548367"/>
              <a:ext cx="285300" cy="285300"/>
            </a:xfrm>
            <a:prstGeom prst="ellipse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4" name="Google Shape;501;p34"/>
            <p:cNvCxnSpPr>
              <a:stCxn id="32" idx="4"/>
              <a:endCxn id="24" idx="0"/>
            </p:cNvCxnSpPr>
            <p:nvPr/>
          </p:nvCxnSpPr>
          <p:spPr>
            <a:xfrm>
              <a:off x="6661607" y="2198024"/>
              <a:ext cx="458100" cy="12723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502;p34"/>
            <p:cNvCxnSpPr>
              <a:stCxn id="32" idx="5"/>
              <a:endCxn id="26" idx="1"/>
            </p:cNvCxnSpPr>
            <p:nvPr/>
          </p:nvCxnSpPr>
          <p:spPr>
            <a:xfrm>
              <a:off x="6680275" y="2190336"/>
              <a:ext cx="2033400" cy="4935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503;p34"/>
            <p:cNvCxnSpPr>
              <a:stCxn id="24" idx="6"/>
              <a:endCxn id="26" idx="3"/>
            </p:cNvCxnSpPr>
            <p:nvPr/>
          </p:nvCxnSpPr>
          <p:spPr>
            <a:xfrm rot="10800000" flipH="1">
              <a:off x="7187719" y="2751677"/>
              <a:ext cx="1526100" cy="7866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504;p34"/>
            <p:cNvCxnSpPr>
              <a:stCxn id="24" idx="5"/>
              <a:endCxn id="33" idx="1"/>
            </p:cNvCxnSpPr>
            <p:nvPr/>
          </p:nvCxnSpPr>
          <p:spPr>
            <a:xfrm>
              <a:off x="7167773" y="3586431"/>
              <a:ext cx="822000" cy="10038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7" name="Rectangle 96"/>
          <p:cNvSpPr/>
          <p:nvPr/>
        </p:nvSpPr>
        <p:spPr>
          <a:xfrm>
            <a:off x="1486976" y="2016925"/>
            <a:ext cx="6003200" cy="1651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smtClean="0">
                <a:solidFill>
                  <a:schemeClr val="accent1"/>
                </a:solidFill>
              </a:rPr>
              <a:t>DỤNG CỤ BẢO VỆ </a:t>
            </a:r>
            <a:endParaRPr lang="en-US" sz="3600" b="1" smtClean="0">
              <a:solidFill>
                <a:schemeClr val="accent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600" b="1" smtClean="0">
                <a:solidFill>
                  <a:schemeClr val="accent1"/>
                </a:solidFill>
              </a:rPr>
              <a:t>AN TOÀN ĐIỆN</a:t>
            </a:r>
            <a:endParaRPr lang="vi-VN" sz="3600" b="1">
              <a:solidFill>
                <a:schemeClr val="accent1"/>
              </a:solidFill>
            </a:endParaRPr>
          </a:p>
        </p:txBody>
      </p:sp>
      <p:grpSp>
        <p:nvGrpSpPr>
          <p:cNvPr id="98" name="Google Shape;779;p44"/>
          <p:cNvGrpSpPr/>
          <p:nvPr/>
        </p:nvGrpSpPr>
        <p:grpSpPr>
          <a:xfrm flipH="1">
            <a:off x="-6198" y="-644345"/>
            <a:ext cx="2639795" cy="1853191"/>
            <a:chOff x="6684971" y="-644076"/>
            <a:chExt cx="2639795" cy="1853191"/>
          </a:xfrm>
          <a:solidFill>
            <a:schemeClr val="tx2"/>
          </a:solidFill>
        </p:grpSpPr>
        <p:grpSp>
          <p:nvGrpSpPr>
            <p:cNvPr id="99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  <a:grpFill/>
          </p:grpSpPr>
          <p:sp>
            <p:nvSpPr>
              <p:cNvPr id="108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  <a:grpFill/>
          </p:grpSpPr>
          <p:sp>
            <p:nvSpPr>
              <p:cNvPr id="105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3" name="Google Shape;834;p44"/>
            <p:cNvCxnSpPr>
              <a:stCxn id="101" idx="6"/>
              <a:endCxn id="100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835;p44"/>
            <p:cNvCxnSpPr>
              <a:stCxn id="100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3097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2"/>
          <p:cNvSpPr txBox="1">
            <a:spLocks noGrp="1"/>
          </p:cNvSpPr>
          <p:nvPr>
            <p:ph type="title"/>
          </p:nvPr>
        </p:nvSpPr>
        <p:spPr>
          <a:xfrm>
            <a:off x="704826" y="339791"/>
            <a:ext cx="7713900" cy="6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smtClean="0">
                <a:solidFill>
                  <a:schemeClr val="tx1"/>
                </a:solidFill>
                <a:latin typeface="Arial" panose="020B0604020202020204" pitchFamily="34" charset="0"/>
                <a:ea typeface="Kantumruy Pro SemiBold"/>
                <a:cs typeface="Arial" panose="020B0604020202020204" pitchFamily="34" charset="0"/>
                <a:sym typeface="Kantumruy Pro SemiBold"/>
              </a:rPr>
              <a:t>KHỞI ĐỘNG</a:t>
            </a:r>
            <a:endParaRPr b="1">
              <a:solidFill>
                <a:schemeClr val="tx1"/>
              </a:solidFill>
              <a:latin typeface="Arial" panose="020B0604020202020204" pitchFamily="34" charset="0"/>
              <a:ea typeface="Kantumruy Pro SemiBold"/>
              <a:cs typeface="Arial" panose="020B0604020202020204" pitchFamily="34" charset="0"/>
              <a:sym typeface="Kantumruy Pro SemiBold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84841" y="1530327"/>
            <a:ext cx="3375156" cy="2701173"/>
            <a:chOff x="4660434" y="1403487"/>
            <a:chExt cx="4321740" cy="2701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0138" y="1403487"/>
              <a:ext cx="1542331" cy="65361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660434" y="2165668"/>
              <a:ext cx="432174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/>
                <a:t>Em nên làm gì để phát hiện và khắc phục các trường hợp gây nguy hiểm về điện tương tự như Hình 8.1?</a:t>
              </a:r>
              <a:endParaRPr lang="en-US" sz="2000"/>
            </a:p>
          </p:txBody>
        </p:sp>
      </p:grpSp>
      <p:grpSp>
        <p:nvGrpSpPr>
          <p:cNvPr id="12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3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2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19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7" name="Google Shape;834;p44"/>
            <p:cNvCxnSpPr>
              <a:stCxn id="15" idx="6"/>
              <a:endCxn id="14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835;p44"/>
            <p:cNvCxnSpPr>
              <a:stCxn id="14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24" y="1344903"/>
            <a:ext cx="3331711" cy="2828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" name="Group 6"/>
          <p:cNvGrpSpPr/>
          <p:nvPr/>
        </p:nvGrpSpPr>
        <p:grpSpPr>
          <a:xfrm>
            <a:off x="329551" y="618998"/>
            <a:ext cx="1856187" cy="553998"/>
            <a:chOff x="196451" y="508959"/>
            <a:chExt cx="1856187" cy="553998"/>
          </a:xfrm>
        </p:grpSpPr>
        <p:sp>
          <p:nvSpPr>
            <p:cNvPr id="81" name="Rectangle 80"/>
            <p:cNvSpPr/>
            <p:nvPr/>
          </p:nvSpPr>
          <p:spPr>
            <a:xfrm>
              <a:off x="537601" y="508959"/>
              <a:ext cx="1515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u="sng" smtClean="0">
                  <a:solidFill>
                    <a:srgbClr val="C00000"/>
                  </a:solidFill>
                </a:rPr>
                <a:t>Khám phá</a:t>
              </a:r>
              <a:endParaRPr lang="en-US" sz="2000" b="1" u="sng">
                <a:solidFill>
                  <a:srgbClr val="C00000"/>
                </a:solidFill>
              </a:endParaRPr>
            </a:p>
          </p:txBody>
        </p:sp>
        <p:pic>
          <p:nvPicPr>
            <p:cNvPr id="1028" name="Picture 4" descr="Free Magnifying Glass Vector Art - Download 234+ Magnifying Glass Icons &amp;  Graphics -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51" y="679449"/>
              <a:ext cx="314872" cy="30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329551" y="1172996"/>
            <a:ext cx="28665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smtClean="0"/>
              <a:t>Làm </a:t>
            </a:r>
            <a:r>
              <a:rPr lang="en-US" sz="2000"/>
              <a:t>việc theo cặp đôi, xem </a:t>
            </a:r>
            <a:r>
              <a:rPr lang="en-US" sz="2000" smtClean="0"/>
              <a:t>Hình 8.5 và </a:t>
            </a:r>
            <a:r>
              <a:rPr lang="en-US" sz="2000"/>
              <a:t>thực hiện yêu cầu trong hộp Khám phá </a:t>
            </a:r>
            <a:r>
              <a:rPr lang="en-US" sz="2000" smtClean="0"/>
              <a:t>4 </a:t>
            </a:r>
            <a:r>
              <a:rPr lang="en-US" sz="2000"/>
              <a:t>SGK tr. </a:t>
            </a:r>
            <a:r>
              <a:rPr lang="en-US" sz="2000" smtClean="0"/>
              <a:t>61: </a:t>
            </a:r>
            <a:r>
              <a:rPr lang="en-US" sz="2000" i="1"/>
              <a:t>Cho biết tên gọi, công dụng của mỗi loại dụng cụ và trang phục bảo vệ an toàn điện.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43572" y="189415"/>
            <a:ext cx="6570854" cy="60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r>
              <a:rPr lang="en-US" sz="2400" b="1" smtClean="0">
                <a:solidFill>
                  <a:srgbClr val="263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vi-VN" sz="2400" b="1" smtClean="0">
                <a:solidFill>
                  <a:srgbClr val="263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smtClean="0">
                <a:solidFill>
                  <a:srgbClr val="263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cụ bảo vệ an toàn điện</a:t>
            </a:r>
            <a:endParaRPr lang="en-US" sz="2400" b="1">
              <a:solidFill>
                <a:srgbClr val="263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274" y="1495781"/>
            <a:ext cx="4604395" cy="3156515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322421" y="1422114"/>
            <a:ext cx="2586895" cy="2096813"/>
          </a:xfrm>
          <a:prstGeom prst="wedgeRoundRectCallout">
            <a:avLst>
              <a:gd name="adj1" fmla="val -94575"/>
              <a:gd name="adj2" fmla="val 23402"/>
              <a:gd name="adj3" fmla="val 16667"/>
            </a:avLst>
          </a:prstGeom>
          <a:solidFill>
            <a:schemeClr val="accent6"/>
          </a:solidFill>
          <a:ln w="28575">
            <a:solidFill>
              <a:srgbClr val="263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i="1">
                <a:solidFill>
                  <a:srgbClr val="000000"/>
                </a:solidFill>
              </a:rPr>
              <a:t>Hình 8.5a: </a:t>
            </a:r>
            <a:r>
              <a:rPr lang="vi-VN" sz="1800">
                <a:solidFill>
                  <a:srgbClr val="000000"/>
                </a:solidFill>
              </a:rPr>
              <a:t>Dụng cụ có chuỗi cách điện, giúp tay người tránh tiếp xúc với vật mang điện khi sử dụng.</a:t>
            </a: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6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" name="Group 6"/>
          <p:cNvGrpSpPr/>
          <p:nvPr/>
        </p:nvGrpSpPr>
        <p:grpSpPr>
          <a:xfrm>
            <a:off x="329551" y="618998"/>
            <a:ext cx="1856187" cy="553998"/>
            <a:chOff x="196451" y="508959"/>
            <a:chExt cx="1856187" cy="553998"/>
          </a:xfrm>
        </p:grpSpPr>
        <p:sp>
          <p:nvSpPr>
            <p:cNvPr id="81" name="Rectangle 80"/>
            <p:cNvSpPr/>
            <p:nvPr/>
          </p:nvSpPr>
          <p:spPr>
            <a:xfrm>
              <a:off x="537601" y="508959"/>
              <a:ext cx="1515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u="sng" smtClean="0">
                  <a:solidFill>
                    <a:srgbClr val="C00000"/>
                  </a:solidFill>
                </a:rPr>
                <a:t>Khám phá</a:t>
              </a:r>
              <a:endParaRPr lang="en-US" sz="2000" b="1" u="sng">
                <a:solidFill>
                  <a:srgbClr val="C00000"/>
                </a:solidFill>
              </a:endParaRPr>
            </a:p>
          </p:txBody>
        </p:sp>
        <p:pic>
          <p:nvPicPr>
            <p:cNvPr id="1028" name="Picture 4" descr="Free Magnifying Glass Vector Art - Download 234+ Magnifying Glass Icons &amp;  Graphics -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51" y="679449"/>
              <a:ext cx="314872" cy="30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329551" y="1172996"/>
            <a:ext cx="28665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smtClean="0"/>
              <a:t>Làm </a:t>
            </a:r>
            <a:r>
              <a:rPr lang="en-US" sz="2000"/>
              <a:t>việc theo cặp đôi, xem </a:t>
            </a:r>
            <a:r>
              <a:rPr lang="en-US" sz="2000" smtClean="0"/>
              <a:t>Hình 8.5 và </a:t>
            </a:r>
            <a:r>
              <a:rPr lang="en-US" sz="2000"/>
              <a:t>thực hiện yêu cầu trong hộp Khám phá </a:t>
            </a:r>
            <a:r>
              <a:rPr lang="en-US" sz="2000" smtClean="0"/>
              <a:t>4 </a:t>
            </a:r>
            <a:r>
              <a:rPr lang="en-US" sz="2000"/>
              <a:t>SGK tr. </a:t>
            </a:r>
            <a:r>
              <a:rPr lang="en-US" sz="2000" smtClean="0"/>
              <a:t>61: </a:t>
            </a:r>
            <a:r>
              <a:rPr lang="en-US" sz="2000" i="1"/>
              <a:t>Cho biết tên gọi, công dụng của mỗi loại dụng cụ và trang phục bảo vệ an toàn điện.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43572" y="189415"/>
            <a:ext cx="6570854" cy="60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r>
              <a:rPr lang="en-US" sz="2400" b="1" smtClean="0">
                <a:solidFill>
                  <a:srgbClr val="263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vi-VN" sz="2400" b="1" smtClean="0">
                <a:solidFill>
                  <a:srgbClr val="263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smtClean="0">
                <a:solidFill>
                  <a:srgbClr val="263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cụ bảo vệ an toàn điện</a:t>
            </a:r>
            <a:endParaRPr lang="en-US" sz="2400" b="1">
              <a:solidFill>
                <a:srgbClr val="263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274" y="1495781"/>
            <a:ext cx="4604395" cy="3156515"/>
          </a:xfrm>
          <a:prstGeom prst="rect">
            <a:avLst/>
          </a:prstGeom>
        </p:spPr>
      </p:pic>
      <p:sp>
        <p:nvSpPr>
          <p:cNvPr id="74" name="Rounded Rectangular Callout 73"/>
          <p:cNvSpPr/>
          <p:nvPr/>
        </p:nvSpPr>
        <p:spPr>
          <a:xfrm>
            <a:off x="4760560" y="770353"/>
            <a:ext cx="4039009" cy="1941315"/>
          </a:xfrm>
          <a:prstGeom prst="wedgeRoundRectCallout">
            <a:avLst>
              <a:gd name="adj1" fmla="val -36275"/>
              <a:gd name="adj2" fmla="val 101835"/>
              <a:gd name="adj3" fmla="val 16667"/>
            </a:avLst>
          </a:prstGeom>
          <a:solidFill>
            <a:schemeClr val="accent6"/>
          </a:solidFill>
          <a:ln w="28575">
            <a:solidFill>
              <a:srgbClr val="2631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b="1" i="1">
                <a:solidFill>
                  <a:srgbClr val="000000"/>
                </a:solidFill>
              </a:rPr>
              <a:t>Hình </a:t>
            </a:r>
            <a:r>
              <a:rPr lang="vi-VN" sz="1800" b="1" i="1" smtClean="0">
                <a:solidFill>
                  <a:srgbClr val="000000"/>
                </a:solidFill>
              </a:rPr>
              <a:t>8.5c</a:t>
            </a:r>
            <a:r>
              <a:rPr lang="en-US" sz="1800" b="1" i="1" smtClean="0">
                <a:solidFill>
                  <a:srgbClr val="000000"/>
                </a:solidFill>
              </a:rPr>
              <a:t>:</a:t>
            </a:r>
            <a:r>
              <a:rPr lang="vi-VN" sz="1800" b="1" i="1" smtClean="0">
                <a:solidFill>
                  <a:srgbClr val="000000"/>
                </a:solidFill>
              </a:rPr>
              <a:t> </a:t>
            </a:r>
            <a:r>
              <a:rPr lang="vi-VN" sz="1800">
                <a:solidFill>
                  <a:srgbClr val="000000"/>
                </a:solidFill>
              </a:rPr>
              <a:t>Ủng cách điện, giúp bảo vệ đôi chân không chạm vào vùng nhiễm điện khi làm việc trong môi trường có nguy cơ rò rỉ điện.</a:t>
            </a:r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" name="Group 6"/>
          <p:cNvGrpSpPr/>
          <p:nvPr/>
        </p:nvGrpSpPr>
        <p:grpSpPr>
          <a:xfrm>
            <a:off x="329551" y="618998"/>
            <a:ext cx="1856187" cy="553998"/>
            <a:chOff x="196451" y="508959"/>
            <a:chExt cx="1856187" cy="553998"/>
          </a:xfrm>
        </p:grpSpPr>
        <p:sp>
          <p:nvSpPr>
            <p:cNvPr id="81" name="Rectangle 80"/>
            <p:cNvSpPr/>
            <p:nvPr/>
          </p:nvSpPr>
          <p:spPr>
            <a:xfrm>
              <a:off x="537601" y="508959"/>
              <a:ext cx="1515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u="sng" smtClean="0">
                  <a:solidFill>
                    <a:srgbClr val="C00000"/>
                  </a:solidFill>
                </a:rPr>
                <a:t>Khám phá</a:t>
              </a:r>
              <a:endParaRPr lang="en-US" sz="2000" b="1" u="sng">
                <a:solidFill>
                  <a:srgbClr val="C00000"/>
                </a:solidFill>
              </a:endParaRPr>
            </a:p>
          </p:txBody>
        </p:sp>
        <p:pic>
          <p:nvPicPr>
            <p:cNvPr id="1028" name="Picture 4" descr="Free Magnifying Glass Vector Art - Download 234+ Magnifying Glass Icons &amp;  Graphics -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51" y="679449"/>
              <a:ext cx="314872" cy="30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Title 1"/>
          <p:cNvSpPr txBox="1">
            <a:spLocks/>
          </p:cNvSpPr>
          <p:nvPr/>
        </p:nvSpPr>
        <p:spPr>
          <a:xfrm>
            <a:off x="243572" y="189415"/>
            <a:ext cx="6570854" cy="60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r>
              <a:rPr lang="en-US" sz="2400" b="1" smtClean="0">
                <a:solidFill>
                  <a:srgbClr val="263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vi-VN" sz="2400" b="1" smtClean="0">
                <a:solidFill>
                  <a:srgbClr val="263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smtClean="0">
                <a:solidFill>
                  <a:srgbClr val="263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 cụ bảo vệ an toàn điện</a:t>
            </a:r>
            <a:endParaRPr lang="en-US" sz="2400" b="1">
              <a:solidFill>
                <a:srgbClr val="263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274" y="1495781"/>
            <a:ext cx="4604395" cy="3156515"/>
          </a:xfrm>
          <a:prstGeom prst="rect">
            <a:avLst/>
          </a:prstGeom>
        </p:spPr>
      </p:pic>
      <p:sp>
        <p:nvSpPr>
          <p:cNvPr id="76" name="Rounded Rectangle 75"/>
          <p:cNvSpPr/>
          <p:nvPr/>
        </p:nvSpPr>
        <p:spPr>
          <a:xfrm>
            <a:off x="243573" y="1352647"/>
            <a:ext cx="3200506" cy="3486053"/>
          </a:xfrm>
          <a:prstGeom prst="roundRect">
            <a:avLst>
              <a:gd name="adj" fmla="val 9223"/>
            </a:avLst>
          </a:prstGeom>
          <a:solidFill>
            <a:srgbClr val="FFE38B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Dụng cụ bảo vệ an toàn điện gồm có: các dụng cụ có vỏ cách điện, bút thử điện, găng tay cách điện, giày hoặc ủng cách điện, quần áo chống hồ quang điện,...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7"/>
          <p:cNvSpPr txBox="1">
            <a:spLocks noGrp="1"/>
          </p:cNvSpPr>
          <p:nvPr>
            <p:ph type="title"/>
          </p:nvPr>
        </p:nvSpPr>
        <p:spPr>
          <a:xfrm>
            <a:off x="939136" y="1788779"/>
            <a:ext cx="7241072" cy="15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 smtClean="0">
                <a:latin typeface="Arial" panose="020B0604020202020204" pitchFamily="34" charset="0"/>
                <a:cs typeface="Arial" panose="020B0604020202020204" pitchFamily="34" charset="0"/>
              </a:rPr>
              <a:t>BÀI HỌC KẾT THÚC, </a:t>
            </a:r>
            <a:br>
              <a:rPr lang="vi-VN" sz="4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000" b="1" smtClean="0">
                <a:latin typeface="Arial" panose="020B0604020202020204" pitchFamily="34" charset="0"/>
                <a:cs typeface="Arial" panose="020B0604020202020204" pitchFamily="34" charset="0"/>
              </a:rPr>
              <a:t>TẠM BIỆT VÀ HẸN GẶP LẠI!</a:t>
            </a:r>
            <a:endParaRPr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6" name="Google Shape;556;p37"/>
          <p:cNvGrpSpPr/>
          <p:nvPr/>
        </p:nvGrpSpPr>
        <p:grpSpPr>
          <a:xfrm>
            <a:off x="6976153" y="2772820"/>
            <a:ext cx="2715208" cy="2909021"/>
            <a:chOff x="6605565" y="2082971"/>
            <a:chExt cx="3157715" cy="3383114"/>
          </a:xfrm>
        </p:grpSpPr>
        <p:grpSp>
          <p:nvGrpSpPr>
            <p:cNvPr id="557" name="Google Shape;557;p37"/>
            <p:cNvGrpSpPr/>
            <p:nvPr/>
          </p:nvGrpSpPr>
          <p:grpSpPr>
            <a:xfrm>
              <a:off x="6718168" y="3060491"/>
              <a:ext cx="802799" cy="802799"/>
              <a:chOff x="353675" y="3417700"/>
              <a:chExt cx="527775" cy="527775"/>
            </a:xfrm>
          </p:grpSpPr>
          <p:sp>
            <p:nvSpPr>
              <p:cNvPr id="558" name="Google Shape;558;p37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9" name="Google Shape;559;p37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7" name="Google Shape;567;p37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8" name="Google Shape;568;p37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9" name="Google Shape;569;p37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7" name="Google Shape;577;p37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8" name="Google Shape;578;p37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9" name="Google Shape;579;p37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0" name="Google Shape;580;p37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4" name="Google Shape;594;p37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5" name="Google Shape;595;p37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2" name="Google Shape;602;p37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3" name="Google Shape;603;p37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4" name="Google Shape;604;p37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5" name="Google Shape;605;p37"/>
            <p:cNvSpPr/>
            <p:nvPr/>
          </p:nvSpPr>
          <p:spPr>
            <a:xfrm>
              <a:off x="7051519" y="3393977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06" name="Google Shape;606;p37"/>
            <p:cNvGrpSpPr/>
            <p:nvPr/>
          </p:nvGrpSpPr>
          <p:grpSpPr>
            <a:xfrm rot="6659213">
              <a:off x="7961241" y="2312410"/>
              <a:ext cx="1572572" cy="1572608"/>
              <a:chOff x="3286600" y="1519925"/>
              <a:chExt cx="1093425" cy="1093450"/>
            </a:xfrm>
          </p:grpSpPr>
          <p:sp>
            <p:nvSpPr>
              <p:cNvPr id="607" name="Google Shape;607;p37"/>
              <p:cNvSpPr/>
              <p:nvPr/>
            </p:nvSpPr>
            <p:spPr>
              <a:xfrm>
                <a:off x="3286600" y="1519925"/>
                <a:ext cx="1093425" cy="1093450"/>
              </a:xfrm>
              <a:custGeom>
                <a:avLst/>
                <a:gdLst/>
                <a:ahLst/>
                <a:cxnLst/>
                <a:rect l="l" t="t" r="r" b="b"/>
                <a:pathLst>
                  <a:path w="43737" h="43738" extrusionOk="0">
                    <a:moveTo>
                      <a:pt x="21836" y="0"/>
                    </a:moveTo>
                    <a:lnTo>
                      <a:pt x="21836" y="453"/>
                    </a:lnTo>
                    <a:lnTo>
                      <a:pt x="21869" y="453"/>
                    </a:lnTo>
                    <a:cubicBezTo>
                      <a:pt x="22084" y="453"/>
                      <a:pt x="22297" y="456"/>
                      <a:pt x="22510" y="463"/>
                    </a:cubicBezTo>
                    <a:lnTo>
                      <a:pt x="22524" y="10"/>
                    </a:lnTo>
                    <a:cubicBezTo>
                      <a:pt x="22306" y="3"/>
                      <a:pt x="22088" y="0"/>
                      <a:pt x="21869" y="0"/>
                    </a:cubicBezTo>
                    <a:close/>
                    <a:moveTo>
                      <a:pt x="19097" y="173"/>
                    </a:moveTo>
                    <a:cubicBezTo>
                      <a:pt x="18869" y="203"/>
                      <a:pt x="18643" y="236"/>
                      <a:pt x="18417" y="271"/>
                    </a:cubicBezTo>
                    <a:lnTo>
                      <a:pt x="18488" y="717"/>
                    </a:lnTo>
                    <a:lnTo>
                      <a:pt x="18488" y="719"/>
                    </a:lnTo>
                    <a:cubicBezTo>
                      <a:pt x="18709" y="682"/>
                      <a:pt x="18930" y="651"/>
                      <a:pt x="19153" y="623"/>
                    </a:cubicBezTo>
                    <a:lnTo>
                      <a:pt x="19097" y="173"/>
                    </a:lnTo>
                    <a:close/>
                    <a:moveTo>
                      <a:pt x="25258" y="261"/>
                    </a:moveTo>
                    <a:lnTo>
                      <a:pt x="25187" y="709"/>
                    </a:lnTo>
                    <a:cubicBezTo>
                      <a:pt x="25410" y="743"/>
                      <a:pt x="25631" y="781"/>
                      <a:pt x="25851" y="823"/>
                    </a:cubicBezTo>
                    <a:lnTo>
                      <a:pt x="25934" y="378"/>
                    </a:lnTo>
                    <a:cubicBezTo>
                      <a:pt x="25709" y="335"/>
                      <a:pt x="25484" y="297"/>
                      <a:pt x="25258" y="261"/>
                    </a:cubicBezTo>
                    <a:close/>
                    <a:moveTo>
                      <a:pt x="15739" y="871"/>
                    </a:moveTo>
                    <a:cubicBezTo>
                      <a:pt x="15517" y="935"/>
                      <a:pt x="15299" y="1003"/>
                      <a:pt x="15081" y="1074"/>
                    </a:cubicBezTo>
                    <a:lnTo>
                      <a:pt x="15221" y="1503"/>
                    </a:lnTo>
                    <a:cubicBezTo>
                      <a:pt x="15435" y="1434"/>
                      <a:pt x="15649" y="1368"/>
                      <a:pt x="15864" y="1305"/>
                    </a:cubicBezTo>
                    <a:lnTo>
                      <a:pt x="15739" y="871"/>
                    </a:lnTo>
                    <a:close/>
                    <a:moveTo>
                      <a:pt x="28595" y="1054"/>
                    </a:moveTo>
                    <a:lnTo>
                      <a:pt x="28456" y="1485"/>
                    </a:lnTo>
                    <a:cubicBezTo>
                      <a:pt x="28671" y="1555"/>
                      <a:pt x="28883" y="1626"/>
                      <a:pt x="29094" y="1702"/>
                    </a:cubicBezTo>
                    <a:lnTo>
                      <a:pt x="29248" y="1277"/>
                    </a:lnTo>
                    <a:cubicBezTo>
                      <a:pt x="29031" y="1199"/>
                      <a:pt x="28815" y="1125"/>
                      <a:pt x="28595" y="1054"/>
                    </a:cubicBezTo>
                    <a:close/>
                    <a:moveTo>
                      <a:pt x="12530" y="2088"/>
                    </a:moveTo>
                    <a:cubicBezTo>
                      <a:pt x="12324" y="2187"/>
                      <a:pt x="12119" y="2288"/>
                      <a:pt x="11916" y="2392"/>
                    </a:cubicBezTo>
                    <a:lnTo>
                      <a:pt x="12122" y="2794"/>
                    </a:lnTo>
                    <a:cubicBezTo>
                      <a:pt x="12320" y="2693"/>
                      <a:pt x="12520" y="2594"/>
                      <a:pt x="12724" y="2498"/>
                    </a:cubicBezTo>
                    <a:lnTo>
                      <a:pt x="12530" y="2088"/>
                    </a:lnTo>
                    <a:close/>
                    <a:moveTo>
                      <a:pt x="31770" y="2364"/>
                    </a:moveTo>
                    <a:lnTo>
                      <a:pt x="31564" y="2767"/>
                    </a:lnTo>
                    <a:cubicBezTo>
                      <a:pt x="31765" y="2870"/>
                      <a:pt x="31964" y="2975"/>
                      <a:pt x="32160" y="3083"/>
                    </a:cubicBezTo>
                    <a:lnTo>
                      <a:pt x="32378" y="2686"/>
                    </a:lnTo>
                    <a:cubicBezTo>
                      <a:pt x="32177" y="2576"/>
                      <a:pt x="31974" y="2468"/>
                      <a:pt x="31770" y="2364"/>
                    </a:cubicBezTo>
                    <a:close/>
                    <a:moveTo>
                      <a:pt x="9556" y="3793"/>
                    </a:moveTo>
                    <a:cubicBezTo>
                      <a:pt x="9367" y="3922"/>
                      <a:pt x="9180" y="4054"/>
                      <a:pt x="8995" y="4190"/>
                    </a:cubicBezTo>
                    <a:lnTo>
                      <a:pt x="9262" y="4555"/>
                    </a:lnTo>
                    <a:cubicBezTo>
                      <a:pt x="9443" y="4423"/>
                      <a:pt x="9626" y="4294"/>
                      <a:pt x="9811" y="4167"/>
                    </a:cubicBezTo>
                    <a:lnTo>
                      <a:pt x="9556" y="3793"/>
                    </a:lnTo>
                    <a:close/>
                    <a:moveTo>
                      <a:pt x="34698" y="4157"/>
                    </a:moveTo>
                    <a:lnTo>
                      <a:pt x="34432" y="4523"/>
                    </a:lnTo>
                    <a:cubicBezTo>
                      <a:pt x="34614" y="4656"/>
                      <a:pt x="34794" y="4789"/>
                      <a:pt x="34970" y="4926"/>
                    </a:cubicBezTo>
                    <a:lnTo>
                      <a:pt x="35248" y="4570"/>
                    </a:lnTo>
                    <a:cubicBezTo>
                      <a:pt x="35066" y="4429"/>
                      <a:pt x="34883" y="4290"/>
                      <a:pt x="34698" y="4157"/>
                    </a:cubicBezTo>
                    <a:close/>
                    <a:moveTo>
                      <a:pt x="6883" y="5943"/>
                    </a:moveTo>
                    <a:cubicBezTo>
                      <a:pt x="6717" y="6099"/>
                      <a:pt x="6551" y="6260"/>
                      <a:pt x="6391" y="6422"/>
                    </a:cubicBezTo>
                    <a:lnTo>
                      <a:pt x="6710" y="6740"/>
                    </a:lnTo>
                    <a:cubicBezTo>
                      <a:pt x="6869" y="6582"/>
                      <a:pt x="7029" y="6425"/>
                      <a:pt x="7192" y="6271"/>
                    </a:cubicBezTo>
                    <a:lnTo>
                      <a:pt x="6883" y="5943"/>
                    </a:lnTo>
                    <a:close/>
                    <a:moveTo>
                      <a:pt x="37310" y="6382"/>
                    </a:moveTo>
                    <a:lnTo>
                      <a:pt x="36989" y="6702"/>
                    </a:lnTo>
                    <a:cubicBezTo>
                      <a:pt x="37148" y="6861"/>
                      <a:pt x="37305" y="7021"/>
                      <a:pt x="37458" y="7185"/>
                    </a:cubicBezTo>
                    <a:lnTo>
                      <a:pt x="37787" y="6874"/>
                    </a:lnTo>
                    <a:cubicBezTo>
                      <a:pt x="37630" y="6707"/>
                      <a:pt x="37472" y="6544"/>
                      <a:pt x="37310" y="6382"/>
                    </a:cubicBezTo>
                    <a:close/>
                    <a:moveTo>
                      <a:pt x="4575" y="8482"/>
                    </a:moveTo>
                    <a:cubicBezTo>
                      <a:pt x="4435" y="8662"/>
                      <a:pt x="4298" y="8845"/>
                      <a:pt x="4162" y="9032"/>
                    </a:cubicBezTo>
                    <a:lnTo>
                      <a:pt x="4529" y="9296"/>
                    </a:lnTo>
                    <a:lnTo>
                      <a:pt x="4529" y="9298"/>
                    </a:lnTo>
                    <a:cubicBezTo>
                      <a:pt x="4661" y="9116"/>
                      <a:pt x="4795" y="8936"/>
                      <a:pt x="4932" y="8759"/>
                    </a:cubicBezTo>
                    <a:lnTo>
                      <a:pt x="4575" y="8482"/>
                    </a:lnTo>
                    <a:close/>
                    <a:moveTo>
                      <a:pt x="39542" y="8986"/>
                    </a:moveTo>
                    <a:lnTo>
                      <a:pt x="39177" y="9253"/>
                    </a:lnTo>
                    <a:cubicBezTo>
                      <a:pt x="39309" y="9433"/>
                      <a:pt x="39438" y="9617"/>
                      <a:pt x="39565" y="9802"/>
                    </a:cubicBezTo>
                    <a:lnTo>
                      <a:pt x="39938" y="9547"/>
                    </a:lnTo>
                    <a:cubicBezTo>
                      <a:pt x="39809" y="9357"/>
                      <a:pt x="39677" y="9171"/>
                      <a:pt x="39542" y="8986"/>
                    </a:cubicBezTo>
                    <a:close/>
                    <a:moveTo>
                      <a:pt x="2692" y="11350"/>
                    </a:moveTo>
                    <a:cubicBezTo>
                      <a:pt x="2581" y="11551"/>
                      <a:pt x="2474" y="11755"/>
                      <a:pt x="2370" y="11958"/>
                    </a:cubicBezTo>
                    <a:lnTo>
                      <a:pt x="2773" y="12164"/>
                    </a:lnTo>
                    <a:cubicBezTo>
                      <a:pt x="2875" y="11963"/>
                      <a:pt x="2980" y="11764"/>
                      <a:pt x="3089" y="11568"/>
                    </a:cubicBezTo>
                    <a:lnTo>
                      <a:pt x="2692" y="11350"/>
                    </a:lnTo>
                    <a:close/>
                    <a:moveTo>
                      <a:pt x="41341" y="11905"/>
                    </a:moveTo>
                    <a:lnTo>
                      <a:pt x="40938" y="12111"/>
                    </a:lnTo>
                    <a:cubicBezTo>
                      <a:pt x="41040" y="12311"/>
                      <a:pt x="41139" y="12511"/>
                      <a:pt x="41235" y="12714"/>
                    </a:cubicBezTo>
                    <a:lnTo>
                      <a:pt x="41643" y="12519"/>
                    </a:lnTo>
                    <a:cubicBezTo>
                      <a:pt x="41546" y="12313"/>
                      <a:pt x="41445" y="12108"/>
                      <a:pt x="41341" y="11905"/>
                    </a:cubicBezTo>
                    <a:close/>
                    <a:moveTo>
                      <a:pt x="1280" y="14480"/>
                    </a:moveTo>
                    <a:cubicBezTo>
                      <a:pt x="1202" y="14697"/>
                      <a:pt x="1129" y="14913"/>
                      <a:pt x="1058" y="15133"/>
                    </a:cubicBezTo>
                    <a:lnTo>
                      <a:pt x="1488" y="15272"/>
                    </a:lnTo>
                    <a:cubicBezTo>
                      <a:pt x="1557" y="15057"/>
                      <a:pt x="1630" y="14844"/>
                      <a:pt x="1706" y="14632"/>
                    </a:cubicBezTo>
                    <a:lnTo>
                      <a:pt x="1280" y="14480"/>
                    </a:lnTo>
                    <a:close/>
                    <a:moveTo>
                      <a:pt x="42661" y="15070"/>
                    </a:moveTo>
                    <a:lnTo>
                      <a:pt x="42230" y="15211"/>
                    </a:lnTo>
                    <a:cubicBezTo>
                      <a:pt x="42299" y="15424"/>
                      <a:pt x="42365" y="15639"/>
                      <a:pt x="42430" y="15853"/>
                    </a:cubicBezTo>
                    <a:lnTo>
                      <a:pt x="42862" y="15728"/>
                    </a:lnTo>
                    <a:cubicBezTo>
                      <a:pt x="42800" y="15506"/>
                      <a:pt x="42732" y="15288"/>
                      <a:pt x="42661" y="15070"/>
                    </a:cubicBezTo>
                    <a:close/>
                    <a:moveTo>
                      <a:pt x="379" y="17793"/>
                    </a:moveTo>
                    <a:cubicBezTo>
                      <a:pt x="338" y="18018"/>
                      <a:pt x="298" y="18244"/>
                      <a:pt x="264" y="18470"/>
                    </a:cubicBezTo>
                    <a:lnTo>
                      <a:pt x="710" y="18540"/>
                    </a:lnTo>
                    <a:cubicBezTo>
                      <a:pt x="744" y="18318"/>
                      <a:pt x="782" y="18097"/>
                      <a:pt x="824" y="17877"/>
                    </a:cubicBezTo>
                    <a:lnTo>
                      <a:pt x="379" y="17793"/>
                    </a:lnTo>
                    <a:close/>
                    <a:moveTo>
                      <a:pt x="43465" y="18406"/>
                    </a:moveTo>
                    <a:lnTo>
                      <a:pt x="43018" y="18477"/>
                    </a:lnTo>
                    <a:cubicBezTo>
                      <a:pt x="43052" y="18698"/>
                      <a:pt x="43085" y="18920"/>
                      <a:pt x="43114" y="19143"/>
                    </a:cubicBezTo>
                    <a:lnTo>
                      <a:pt x="43561" y="19086"/>
                    </a:lnTo>
                    <a:cubicBezTo>
                      <a:pt x="43533" y="18858"/>
                      <a:pt x="43500" y="18632"/>
                      <a:pt x="43465" y="18406"/>
                    </a:cubicBezTo>
                    <a:close/>
                    <a:moveTo>
                      <a:pt x="11" y="21203"/>
                    </a:moveTo>
                    <a:cubicBezTo>
                      <a:pt x="4" y="21424"/>
                      <a:pt x="1" y="21646"/>
                      <a:pt x="1" y="21869"/>
                    </a:cubicBezTo>
                    <a:lnTo>
                      <a:pt x="1" y="21890"/>
                    </a:lnTo>
                    <a:lnTo>
                      <a:pt x="454" y="21869"/>
                    </a:lnTo>
                    <a:cubicBezTo>
                      <a:pt x="454" y="21650"/>
                      <a:pt x="457" y="21432"/>
                      <a:pt x="462" y="21218"/>
                    </a:cubicBezTo>
                    <a:lnTo>
                      <a:pt x="11" y="21203"/>
                    </a:lnTo>
                    <a:close/>
                    <a:moveTo>
                      <a:pt x="43285" y="21826"/>
                    </a:moveTo>
                    <a:lnTo>
                      <a:pt x="43285" y="21869"/>
                    </a:lnTo>
                    <a:cubicBezTo>
                      <a:pt x="43285" y="22093"/>
                      <a:pt x="43282" y="22318"/>
                      <a:pt x="43274" y="22541"/>
                    </a:cubicBezTo>
                    <a:lnTo>
                      <a:pt x="43726" y="22556"/>
                    </a:lnTo>
                    <a:cubicBezTo>
                      <a:pt x="43733" y="22328"/>
                      <a:pt x="43736" y="22098"/>
                      <a:pt x="43736" y="21867"/>
                    </a:cubicBezTo>
                    <a:lnTo>
                      <a:pt x="43736" y="21826"/>
                    </a:lnTo>
                    <a:close/>
                    <a:moveTo>
                      <a:pt x="622" y="24573"/>
                    </a:moveTo>
                    <a:lnTo>
                      <a:pt x="173" y="24631"/>
                    </a:lnTo>
                    <a:cubicBezTo>
                      <a:pt x="202" y="24857"/>
                      <a:pt x="234" y="25085"/>
                      <a:pt x="270" y="25310"/>
                    </a:cubicBezTo>
                    <a:lnTo>
                      <a:pt x="716" y="25239"/>
                    </a:lnTo>
                    <a:cubicBezTo>
                      <a:pt x="682" y="25019"/>
                      <a:pt x="650" y="24796"/>
                      <a:pt x="622" y="24573"/>
                    </a:cubicBezTo>
                    <a:close/>
                    <a:moveTo>
                      <a:pt x="43024" y="25219"/>
                    </a:moveTo>
                    <a:cubicBezTo>
                      <a:pt x="42990" y="25440"/>
                      <a:pt x="42952" y="25662"/>
                      <a:pt x="42910" y="25881"/>
                    </a:cubicBezTo>
                    <a:lnTo>
                      <a:pt x="43355" y="25966"/>
                    </a:lnTo>
                    <a:cubicBezTo>
                      <a:pt x="43396" y="25741"/>
                      <a:pt x="43436" y="25515"/>
                      <a:pt x="43472" y="25288"/>
                    </a:cubicBezTo>
                    <a:lnTo>
                      <a:pt x="43024" y="25219"/>
                    </a:lnTo>
                    <a:close/>
                    <a:moveTo>
                      <a:pt x="1303" y="27864"/>
                    </a:moveTo>
                    <a:lnTo>
                      <a:pt x="868" y="27989"/>
                    </a:lnTo>
                    <a:cubicBezTo>
                      <a:pt x="933" y="28209"/>
                      <a:pt x="1000" y="28429"/>
                      <a:pt x="1071" y="28645"/>
                    </a:cubicBezTo>
                    <a:lnTo>
                      <a:pt x="1501" y="28507"/>
                    </a:lnTo>
                    <a:cubicBezTo>
                      <a:pt x="1432" y="28293"/>
                      <a:pt x="1365" y="28079"/>
                      <a:pt x="1303" y="27864"/>
                    </a:cubicBezTo>
                    <a:close/>
                    <a:moveTo>
                      <a:pt x="42243" y="28487"/>
                    </a:moveTo>
                    <a:cubicBezTo>
                      <a:pt x="42173" y="28700"/>
                      <a:pt x="42101" y="28913"/>
                      <a:pt x="42025" y="29124"/>
                    </a:cubicBezTo>
                    <a:lnTo>
                      <a:pt x="42451" y="29278"/>
                    </a:lnTo>
                    <a:cubicBezTo>
                      <a:pt x="42527" y="29062"/>
                      <a:pt x="42601" y="28844"/>
                      <a:pt x="42672" y="28626"/>
                    </a:cubicBezTo>
                    <a:lnTo>
                      <a:pt x="42243" y="28487"/>
                    </a:lnTo>
                    <a:close/>
                    <a:moveTo>
                      <a:pt x="2494" y="31005"/>
                    </a:moveTo>
                    <a:lnTo>
                      <a:pt x="2084" y="31198"/>
                    </a:lnTo>
                    <a:cubicBezTo>
                      <a:pt x="2182" y="31404"/>
                      <a:pt x="2282" y="31609"/>
                      <a:pt x="2386" y="31812"/>
                    </a:cubicBezTo>
                    <a:lnTo>
                      <a:pt x="2790" y="31608"/>
                    </a:lnTo>
                    <a:cubicBezTo>
                      <a:pt x="2687" y="31408"/>
                      <a:pt x="2590" y="31208"/>
                      <a:pt x="2494" y="31005"/>
                    </a:cubicBezTo>
                    <a:close/>
                    <a:moveTo>
                      <a:pt x="40956" y="31593"/>
                    </a:moveTo>
                    <a:cubicBezTo>
                      <a:pt x="40853" y="31793"/>
                      <a:pt x="40748" y="31991"/>
                      <a:pt x="40639" y="32189"/>
                    </a:cubicBezTo>
                    <a:lnTo>
                      <a:pt x="41035" y="32405"/>
                    </a:lnTo>
                    <a:cubicBezTo>
                      <a:pt x="41146" y="32206"/>
                      <a:pt x="41253" y="32002"/>
                      <a:pt x="41357" y="31798"/>
                    </a:cubicBezTo>
                    <a:lnTo>
                      <a:pt x="40956" y="31593"/>
                    </a:lnTo>
                    <a:close/>
                    <a:moveTo>
                      <a:pt x="4161" y="33917"/>
                    </a:moveTo>
                    <a:lnTo>
                      <a:pt x="3787" y="34173"/>
                    </a:lnTo>
                    <a:cubicBezTo>
                      <a:pt x="3916" y="34362"/>
                      <a:pt x="4048" y="34548"/>
                      <a:pt x="4182" y="34733"/>
                    </a:cubicBezTo>
                    <a:lnTo>
                      <a:pt x="4549" y="34467"/>
                    </a:lnTo>
                    <a:cubicBezTo>
                      <a:pt x="4417" y="34286"/>
                      <a:pt x="4288" y="34102"/>
                      <a:pt x="4161" y="33917"/>
                    </a:cubicBezTo>
                    <a:close/>
                    <a:moveTo>
                      <a:pt x="39196" y="34457"/>
                    </a:moveTo>
                    <a:cubicBezTo>
                      <a:pt x="39064" y="34639"/>
                      <a:pt x="38929" y="34818"/>
                      <a:pt x="38792" y="34996"/>
                    </a:cubicBezTo>
                    <a:lnTo>
                      <a:pt x="39149" y="35273"/>
                    </a:lnTo>
                    <a:lnTo>
                      <a:pt x="39149" y="35272"/>
                    </a:lnTo>
                    <a:cubicBezTo>
                      <a:pt x="39289" y="35092"/>
                      <a:pt x="39428" y="34908"/>
                      <a:pt x="39562" y="34723"/>
                    </a:cubicBezTo>
                    <a:lnTo>
                      <a:pt x="39196" y="34457"/>
                    </a:lnTo>
                    <a:close/>
                    <a:moveTo>
                      <a:pt x="6264" y="36537"/>
                    </a:moveTo>
                    <a:lnTo>
                      <a:pt x="5935" y="36846"/>
                    </a:lnTo>
                    <a:cubicBezTo>
                      <a:pt x="6092" y="37013"/>
                      <a:pt x="6251" y="37178"/>
                      <a:pt x="6413" y="37340"/>
                    </a:cubicBezTo>
                    <a:lnTo>
                      <a:pt x="6413" y="37339"/>
                    </a:lnTo>
                    <a:lnTo>
                      <a:pt x="6733" y="37020"/>
                    </a:lnTo>
                    <a:cubicBezTo>
                      <a:pt x="6574" y="36861"/>
                      <a:pt x="6418" y="36701"/>
                      <a:pt x="6264" y="36537"/>
                    </a:cubicBezTo>
                    <a:close/>
                    <a:moveTo>
                      <a:pt x="37012" y="37011"/>
                    </a:moveTo>
                    <a:cubicBezTo>
                      <a:pt x="36854" y="37170"/>
                      <a:pt x="36692" y="37327"/>
                      <a:pt x="36530" y="37481"/>
                    </a:cubicBezTo>
                    <a:lnTo>
                      <a:pt x="36839" y="37809"/>
                    </a:lnTo>
                    <a:cubicBezTo>
                      <a:pt x="37006" y="37652"/>
                      <a:pt x="37169" y="37494"/>
                      <a:pt x="37331" y="37332"/>
                    </a:cubicBezTo>
                    <a:lnTo>
                      <a:pt x="37012" y="37011"/>
                    </a:lnTo>
                    <a:close/>
                    <a:moveTo>
                      <a:pt x="8750" y="38797"/>
                    </a:moveTo>
                    <a:lnTo>
                      <a:pt x="8473" y="39154"/>
                    </a:lnTo>
                    <a:cubicBezTo>
                      <a:pt x="8654" y="39296"/>
                      <a:pt x="8838" y="39433"/>
                      <a:pt x="9023" y="39567"/>
                    </a:cubicBezTo>
                    <a:lnTo>
                      <a:pt x="9289" y="39202"/>
                    </a:lnTo>
                    <a:cubicBezTo>
                      <a:pt x="9107" y="39070"/>
                      <a:pt x="8927" y="38936"/>
                      <a:pt x="8750" y="38797"/>
                    </a:cubicBezTo>
                    <a:close/>
                    <a:moveTo>
                      <a:pt x="34458" y="39196"/>
                    </a:moveTo>
                    <a:cubicBezTo>
                      <a:pt x="34278" y="39328"/>
                      <a:pt x="34095" y="39457"/>
                      <a:pt x="33910" y="39582"/>
                    </a:cubicBezTo>
                    <a:lnTo>
                      <a:pt x="34164" y="39955"/>
                    </a:lnTo>
                    <a:cubicBezTo>
                      <a:pt x="34353" y="39827"/>
                      <a:pt x="34539" y="39694"/>
                      <a:pt x="34724" y="39561"/>
                    </a:cubicBezTo>
                    <a:lnTo>
                      <a:pt x="34458" y="39196"/>
                    </a:lnTo>
                    <a:close/>
                    <a:moveTo>
                      <a:pt x="11559" y="40644"/>
                    </a:moveTo>
                    <a:lnTo>
                      <a:pt x="11341" y="41041"/>
                    </a:lnTo>
                    <a:cubicBezTo>
                      <a:pt x="11542" y="41152"/>
                      <a:pt x="11744" y="41259"/>
                      <a:pt x="11949" y="41363"/>
                    </a:cubicBezTo>
                    <a:lnTo>
                      <a:pt x="12155" y="40960"/>
                    </a:lnTo>
                    <a:cubicBezTo>
                      <a:pt x="11954" y="40858"/>
                      <a:pt x="11755" y="40753"/>
                      <a:pt x="11559" y="40644"/>
                    </a:cubicBezTo>
                    <a:close/>
                    <a:moveTo>
                      <a:pt x="31597" y="40952"/>
                    </a:moveTo>
                    <a:cubicBezTo>
                      <a:pt x="31399" y="41054"/>
                      <a:pt x="31197" y="41153"/>
                      <a:pt x="30996" y="41249"/>
                    </a:cubicBezTo>
                    <a:lnTo>
                      <a:pt x="31189" y="41657"/>
                    </a:lnTo>
                    <a:cubicBezTo>
                      <a:pt x="31395" y="41560"/>
                      <a:pt x="31600" y="41459"/>
                      <a:pt x="31803" y="41355"/>
                    </a:cubicBezTo>
                    <a:lnTo>
                      <a:pt x="31597" y="40952"/>
                    </a:lnTo>
                    <a:close/>
                    <a:moveTo>
                      <a:pt x="14623" y="42027"/>
                    </a:moveTo>
                    <a:lnTo>
                      <a:pt x="14470" y="42453"/>
                    </a:lnTo>
                    <a:cubicBezTo>
                      <a:pt x="14686" y="42531"/>
                      <a:pt x="14904" y="42605"/>
                      <a:pt x="15122" y="42676"/>
                    </a:cubicBezTo>
                    <a:lnTo>
                      <a:pt x="15261" y="42245"/>
                    </a:lnTo>
                    <a:cubicBezTo>
                      <a:pt x="15048" y="42176"/>
                      <a:pt x="14835" y="42103"/>
                      <a:pt x="14623" y="42027"/>
                    </a:cubicBezTo>
                    <a:close/>
                    <a:moveTo>
                      <a:pt x="28496" y="42240"/>
                    </a:moveTo>
                    <a:cubicBezTo>
                      <a:pt x="28283" y="42310"/>
                      <a:pt x="28070" y="42374"/>
                      <a:pt x="27853" y="42437"/>
                    </a:cubicBezTo>
                    <a:lnTo>
                      <a:pt x="27979" y="42871"/>
                    </a:lnTo>
                    <a:cubicBezTo>
                      <a:pt x="28200" y="42807"/>
                      <a:pt x="28418" y="42741"/>
                      <a:pt x="28636" y="42670"/>
                    </a:cubicBezTo>
                    <a:lnTo>
                      <a:pt x="28496" y="42240"/>
                    </a:lnTo>
                    <a:close/>
                    <a:moveTo>
                      <a:pt x="17866" y="42911"/>
                    </a:moveTo>
                    <a:lnTo>
                      <a:pt x="17782" y="43355"/>
                    </a:lnTo>
                    <a:cubicBezTo>
                      <a:pt x="18007" y="43398"/>
                      <a:pt x="18233" y="43436"/>
                      <a:pt x="18460" y="43473"/>
                    </a:cubicBezTo>
                    <a:lnTo>
                      <a:pt x="18529" y="43025"/>
                    </a:lnTo>
                    <a:cubicBezTo>
                      <a:pt x="18308" y="42990"/>
                      <a:pt x="18086" y="42952"/>
                      <a:pt x="17866" y="42911"/>
                    </a:cubicBezTo>
                    <a:close/>
                    <a:moveTo>
                      <a:pt x="25230" y="43022"/>
                    </a:moveTo>
                    <a:cubicBezTo>
                      <a:pt x="25008" y="43056"/>
                      <a:pt x="24787" y="43088"/>
                      <a:pt x="24562" y="43116"/>
                    </a:cubicBezTo>
                    <a:lnTo>
                      <a:pt x="24620" y="43565"/>
                    </a:lnTo>
                    <a:cubicBezTo>
                      <a:pt x="24848" y="43537"/>
                      <a:pt x="25074" y="43504"/>
                      <a:pt x="25299" y="43469"/>
                    </a:cubicBezTo>
                    <a:lnTo>
                      <a:pt x="25230" y="43022"/>
                    </a:lnTo>
                    <a:close/>
                    <a:moveTo>
                      <a:pt x="21207" y="43274"/>
                    </a:moveTo>
                    <a:lnTo>
                      <a:pt x="21194" y="43727"/>
                    </a:lnTo>
                    <a:cubicBezTo>
                      <a:pt x="21410" y="43734"/>
                      <a:pt x="21628" y="43737"/>
                      <a:pt x="21856" y="43737"/>
                    </a:cubicBezTo>
                    <a:lnTo>
                      <a:pt x="21856" y="43735"/>
                    </a:lnTo>
                    <a:lnTo>
                      <a:pt x="21878" y="43735"/>
                    </a:lnTo>
                    <a:lnTo>
                      <a:pt x="21878" y="43674"/>
                    </a:lnTo>
                    <a:lnTo>
                      <a:pt x="21869" y="43284"/>
                    </a:lnTo>
                    <a:cubicBezTo>
                      <a:pt x="21648" y="43284"/>
                      <a:pt x="21427" y="43281"/>
                      <a:pt x="21207" y="43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8" name="Google Shape;608;p37"/>
              <p:cNvSpPr/>
              <p:nvPr/>
            </p:nvSpPr>
            <p:spPr>
              <a:xfrm>
                <a:off x="4015100" y="1891050"/>
                <a:ext cx="314250" cy="635550"/>
              </a:xfrm>
              <a:custGeom>
                <a:avLst/>
                <a:gdLst/>
                <a:ahLst/>
                <a:cxnLst/>
                <a:rect l="l" t="t" r="r" b="b"/>
                <a:pathLst>
                  <a:path w="12570" h="25422" extrusionOk="0">
                    <a:moveTo>
                      <a:pt x="11291" y="1"/>
                    </a:moveTo>
                    <a:lnTo>
                      <a:pt x="10868" y="161"/>
                    </a:lnTo>
                    <a:cubicBezTo>
                      <a:pt x="11697" y="2351"/>
                      <a:pt x="12117" y="4659"/>
                      <a:pt x="12117" y="7024"/>
                    </a:cubicBezTo>
                    <a:cubicBezTo>
                      <a:pt x="12117" y="14965"/>
                      <a:pt x="7360" y="22023"/>
                      <a:pt x="0" y="25003"/>
                    </a:cubicBezTo>
                    <a:lnTo>
                      <a:pt x="169" y="25421"/>
                    </a:lnTo>
                    <a:cubicBezTo>
                      <a:pt x="7702" y="22373"/>
                      <a:pt x="12569" y="15150"/>
                      <a:pt x="12569" y="7024"/>
                    </a:cubicBezTo>
                    <a:cubicBezTo>
                      <a:pt x="12569" y="4605"/>
                      <a:pt x="12140" y="2242"/>
                      <a:pt x="11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9" name="Google Shape;609;p37"/>
              <p:cNvSpPr/>
              <p:nvPr/>
            </p:nvSpPr>
            <p:spPr>
              <a:xfrm>
                <a:off x="3650025" y="1570625"/>
                <a:ext cx="51840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20736" h="5546" extrusionOk="0">
                    <a:moveTo>
                      <a:pt x="7332" y="1"/>
                    </a:moveTo>
                    <a:cubicBezTo>
                      <a:pt x="4800" y="1"/>
                      <a:pt x="2333" y="470"/>
                      <a:pt x="1" y="1398"/>
                    </a:cubicBezTo>
                    <a:lnTo>
                      <a:pt x="167" y="1818"/>
                    </a:lnTo>
                    <a:cubicBezTo>
                      <a:pt x="2447" y="913"/>
                      <a:pt x="4858" y="452"/>
                      <a:pt x="7332" y="452"/>
                    </a:cubicBezTo>
                    <a:cubicBezTo>
                      <a:pt x="12196" y="452"/>
                      <a:pt x="16847" y="2261"/>
                      <a:pt x="20430" y="5545"/>
                    </a:cubicBezTo>
                    <a:lnTo>
                      <a:pt x="20736" y="5211"/>
                    </a:lnTo>
                    <a:cubicBezTo>
                      <a:pt x="17070" y="1851"/>
                      <a:pt x="12310" y="1"/>
                      <a:pt x="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0" name="Google Shape;610;p37"/>
              <p:cNvSpPr/>
              <p:nvPr/>
            </p:nvSpPr>
            <p:spPr>
              <a:xfrm>
                <a:off x="3337275" y="1724525"/>
                <a:ext cx="376225" cy="822850"/>
              </a:xfrm>
              <a:custGeom>
                <a:avLst/>
                <a:gdLst/>
                <a:ahLst/>
                <a:cxnLst/>
                <a:rect l="l" t="t" r="r" b="b"/>
                <a:pathLst>
                  <a:path w="15049" h="32914" extrusionOk="0">
                    <a:moveTo>
                      <a:pt x="5476" y="0"/>
                    </a:moveTo>
                    <a:cubicBezTo>
                      <a:pt x="1945" y="3704"/>
                      <a:pt x="1" y="8565"/>
                      <a:pt x="1" y="13685"/>
                    </a:cubicBezTo>
                    <a:cubicBezTo>
                      <a:pt x="1" y="22769"/>
                      <a:pt x="6143" y="30676"/>
                      <a:pt x="14936" y="32913"/>
                    </a:cubicBezTo>
                    <a:lnTo>
                      <a:pt x="15048" y="32475"/>
                    </a:lnTo>
                    <a:cubicBezTo>
                      <a:pt x="6456" y="30290"/>
                      <a:pt x="454" y="22563"/>
                      <a:pt x="454" y="13685"/>
                    </a:cubicBezTo>
                    <a:cubicBezTo>
                      <a:pt x="454" y="8682"/>
                      <a:pt x="2354" y="3932"/>
                      <a:pt x="5803" y="313"/>
                    </a:cubicBezTo>
                    <a:lnTo>
                      <a:pt x="5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1" name="Google Shape;611;p37"/>
              <p:cNvSpPr/>
              <p:nvPr/>
            </p:nvSpPr>
            <p:spPr>
              <a:xfrm>
                <a:off x="3383450" y="1683375"/>
                <a:ext cx="279575" cy="790175"/>
              </a:xfrm>
              <a:custGeom>
                <a:avLst/>
                <a:gdLst/>
                <a:ahLst/>
                <a:cxnLst/>
                <a:rect l="l" t="t" r="r" b="b"/>
                <a:pathLst>
                  <a:path w="11183" h="31607" extrusionOk="0">
                    <a:moveTo>
                      <a:pt x="8567" y="1"/>
                    </a:moveTo>
                    <a:cubicBezTo>
                      <a:pt x="3203" y="3307"/>
                      <a:pt x="1" y="9038"/>
                      <a:pt x="1" y="15331"/>
                    </a:cubicBezTo>
                    <a:cubicBezTo>
                      <a:pt x="1" y="22256"/>
                      <a:pt x="4049" y="28645"/>
                      <a:pt x="10313" y="31607"/>
                    </a:cubicBezTo>
                    <a:lnTo>
                      <a:pt x="11182" y="29766"/>
                    </a:lnTo>
                    <a:cubicBezTo>
                      <a:pt x="5626" y="27140"/>
                      <a:pt x="2036" y="21473"/>
                      <a:pt x="2036" y="15331"/>
                    </a:cubicBezTo>
                    <a:cubicBezTo>
                      <a:pt x="2036" y="9750"/>
                      <a:pt x="4876" y="4666"/>
                      <a:pt x="9634" y="1734"/>
                    </a:cubicBezTo>
                    <a:lnTo>
                      <a:pt x="8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2" name="Google Shape;612;p37"/>
              <p:cNvSpPr/>
              <p:nvPr/>
            </p:nvSpPr>
            <p:spPr>
              <a:xfrm>
                <a:off x="3833325" y="1616775"/>
                <a:ext cx="449850" cy="843600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33744" extrusionOk="0">
                    <a:moveTo>
                      <a:pt x="0" y="0"/>
                    </a:moveTo>
                    <a:lnTo>
                      <a:pt x="0" y="2035"/>
                    </a:lnTo>
                    <a:cubicBezTo>
                      <a:pt x="8799" y="2035"/>
                      <a:pt x="15960" y="9196"/>
                      <a:pt x="15960" y="17995"/>
                    </a:cubicBezTo>
                    <a:cubicBezTo>
                      <a:pt x="15960" y="23797"/>
                      <a:pt x="12802" y="29149"/>
                      <a:pt x="7722" y="31965"/>
                    </a:cubicBezTo>
                    <a:lnTo>
                      <a:pt x="8707" y="33744"/>
                    </a:lnTo>
                    <a:cubicBezTo>
                      <a:pt x="14436" y="30572"/>
                      <a:pt x="17993" y="24537"/>
                      <a:pt x="17993" y="17995"/>
                    </a:cubicBezTo>
                    <a:cubicBezTo>
                      <a:pt x="17993" y="8072"/>
                      <a:pt x="99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3" name="Google Shape;613;p37"/>
              <p:cNvSpPr/>
              <p:nvPr/>
            </p:nvSpPr>
            <p:spPr>
              <a:xfrm>
                <a:off x="3473875" y="1707175"/>
                <a:ext cx="718925" cy="718925"/>
              </a:xfrm>
              <a:custGeom>
                <a:avLst/>
                <a:gdLst/>
                <a:ahLst/>
                <a:cxnLst/>
                <a:rect l="l" t="t" r="r" b="b"/>
                <a:pathLst>
                  <a:path w="28757" h="28757" extrusionOk="0">
                    <a:moveTo>
                      <a:pt x="14342" y="1"/>
                    </a:moveTo>
                    <a:lnTo>
                      <a:pt x="14342" y="452"/>
                    </a:lnTo>
                    <a:lnTo>
                      <a:pt x="14378" y="452"/>
                    </a:lnTo>
                    <a:cubicBezTo>
                      <a:pt x="14950" y="452"/>
                      <a:pt x="15525" y="488"/>
                      <a:pt x="16088" y="556"/>
                    </a:cubicBezTo>
                    <a:lnTo>
                      <a:pt x="16143" y="108"/>
                    </a:lnTo>
                    <a:cubicBezTo>
                      <a:pt x="15563" y="37"/>
                      <a:pt x="14970" y="1"/>
                      <a:pt x="14375" y="1"/>
                    </a:cubicBezTo>
                    <a:close/>
                    <a:moveTo>
                      <a:pt x="11649" y="258"/>
                    </a:moveTo>
                    <a:cubicBezTo>
                      <a:pt x="11059" y="372"/>
                      <a:pt x="10471" y="524"/>
                      <a:pt x="9901" y="711"/>
                    </a:cubicBezTo>
                    <a:lnTo>
                      <a:pt x="10042" y="1140"/>
                    </a:lnTo>
                    <a:cubicBezTo>
                      <a:pt x="10594" y="960"/>
                      <a:pt x="11163" y="813"/>
                      <a:pt x="11735" y="703"/>
                    </a:cubicBezTo>
                    <a:lnTo>
                      <a:pt x="11649" y="258"/>
                    </a:lnTo>
                    <a:close/>
                    <a:moveTo>
                      <a:pt x="18785" y="688"/>
                    </a:moveTo>
                    <a:lnTo>
                      <a:pt x="18646" y="1119"/>
                    </a:lnTo>
                    <a:cubicBezTo>
                      <a:pt x="19199" y="1296"/>
                      <a:pt x="19748" y="1512"/>
                      <a:pt x="20273" y="1758"/>
                    </a:cubicBezTo>
                    <a:lnTo>
                      <a:pt x="20465" y="1349"/>
                    </a:lnTo>
                    <a:cubicBezTo>
                      <a:pt x="19921" y="1094"/>
                      <a:pt x="19356" y="871"/>
                      <a:pt x="18785" y="688"/>
                    </a:cubicBezTo>
                    <a:close/>
                    <a:moveTo>
                      <a:pt x="7422" y="1791"/>
                    </a:moveTo>
                    <a:cubicBezTo>
                      <a:pt x="6898" y="2082"/>
                      <a:pt x="6386" y="2409"/>
                      <a:pt x="5902" y="2763"/>
                    </a:cubicBezTo>
                    <a:lnTo>
                      <a:pt x="6168" y="3128"/>
                    </a:lnTo>
                    <a:cubicBezTo>
                      <a:pt x="6637" y="2786"/>
                      <a:pt x="7132" y="2469"/>
                      <a:pt x="7641" y="2188"/>
                    </a:cubicBezTo>
                    <a:lnTo>
                      <a:pt x="7422" y="1791"/>
                    </a:lnTo>
                    <a:close/>
                    <a:moveTo>
                      <a:pt x="22797" y="2721"/>
                    </a:moveTo>
                    <a:lnTo>
                      <a:pt x="22531" y="3088"/>
                    </a:lnTo>
                    <a:cubicBezTo>
                      <a:pt x="23002" y="3429"/>
                      <a:pt x="23457" y="3802"/>
                      <a:pt x="23881" y="4198"/>
                    </a:cubicBezTo>
                    <a:lnTo>
                      <a:pt x="24190" y="3868"/>
                    </a:lnTo>
                    <a:cubicBezTo>
                      <a:pt x="23752" y="3458"/>
                      <a:pt x="23283" y="3072"/>
                      <a:pt x="22797" y="2721"/>
                    </a:cubicBezTo>
                    <a:close/>
                    <a:moveTo>
                      <a:pt x="3876" y="4557"/>
                    </a:moveTo>
                    <a:cubicBezTo>
                      <a:pt x="3466" y="4996"/>
                      <a:pt x="3080" y="5464"/>
                      <a:pt x="2728" y="5950"/>
                    </a:cubicBezTo>
                    <a:lnTo>
                      <a:pt x="3095" y="6216"/>
                    </a:lnTo>
                    <a:cubicBezTo>
                      <a:pt x="3435" y="5745"/>
                      <a:pt x="3810" y="5290"/>
                      <a:pt x="4207" y="4866"/>
                    </a:cubicBezTo>
                    <a:lnTo>
                      <a:pt x="3876" y="4557"/>
                    </a:lnTo>
                    <a:close/>
                    <a:moveTo>
                      <a:pt x="25986" y="5892"/>
                    </a:moveTo>
                    <a:lnTo>
                      <a:pt x="25621" y="6159"/>
                    </a:lnTo>
                    <a:cubicBezTo>
                      <a:pt x="25964" y="6629"/>
                      <a:pt x="26282" y="7123"/>
                      <a:pt x="26563" y="7631"/>
                    </a:cubicBezTo>
                    <a:lnTo>
                      <a:pt x="26959" y="7412"/>
                    </a:lnTo>
                    <a:cubicBezTo>
                      <a:pt x="26668" y="6886"/>
                      <a:pt x="26341" y="6376"/>
                      <a:pt x="25986" y="5892"/>
                    </a:cubicBezTo>
                    <a:close/>
                    <a:moveTo>
                      <a:pt x="1353" y="8281"/>
                    </a:moveTo>
                    <a:cubicBezTo>
                      <a:pt x="1097" y="8824"/>
                      <a:pt x="876" y="9389"/>
                      <a:pt x="691" y="9961"/>
                    </a:cubicBezTo>
                    <a:lnTo>
                      <a:pt x="1122" y="10100"/>
                    </a:lnTo>
                    <a:cubicBezTo>
                      <a:pt x="1301" y="9546"/>
                      <a:pt x="1515" y="8999"/>
                      <a:pt x="1763" y="8472"/>
                    </a:cubicBezTo>
                    <a:lnTo>
                      <a:pt x="1353" y="8281"/>
                    </a:lnTo>
                    <a:close/>
                    <a:moveTo>
                      <a:pt x="28043" y="9890"/>
                    </a:moveTo>
                    <a:lnTo>
                      <a:pt x="27612" y="10030"/>
                    </a:lnTo>
                    <a:cubicBezTo>
                      <a:pt x="27793" y="10584"/>
                      <a:pt x="27942" y="11152"/>
                      <a:pt x="28051" y="11722"/>
                    </a:cubicBezTo>
                    <a:lnTo>
                      <a:pt x="28495" y="11638"/>
                    </a:lnTo>
                    <a:cubicBezTo>
                      <a:pt x="28381" y="11048"/>
                      <a:pt x="28229" y="10460"/>
                      <a:pt x="28043" y="9890"/>
                    </a:cubicBezTo>
                    <a:close/>
                    <a:moveTo>
                      <a:pt x="108" y="12601"/>
                    </a:moveTo>
                    <a:cubicBezTo>
                      <a:pt x="37" y="13186"/>
                      <a:pt x="0" y="13784"/>
                      <a:pt x="0" y="14379"/>
                    </a:cubicBezTo>
                    <a:lnTo>
                      <a:pt x="0" y="14402"/>
                    </a:lnTo>
                    <a:lnTo>
                      <a:pt x="451" y="14402"/>
                    </a:lnTo>
                    <a:lnTo>
                      <a:pt x="451" y="14379"/>
                    </a:lnTo>
                    <a:cubicBezTo>
                      <a:pt x="451" y="13802"/>
                      <a:pt x="488" y="13224"/>
                      <a:pt x="557" y="12657"/>
                    </a:cubicBezTo>
                    <a:lnTo>
                      <a:pt x="108" y="12601"/>
                    </a:lnTo>
                    <a:close/>
                    <a:moveTo>
                      <a:pt x="28304" y="14329"/>
                    </a:moveTo>
                    <a:lnTo>
                      <a:pt x="28304" y="14379"/>
                    </a:lnTo>
                    <a:cubicBezTo>
                      <a:pt x="28304" y="14962"/>
                      <a:pt x="28267" y="15548"/>
                      <a:pt x="28196" y="16123"/>
                    </a:cubicBezTo>
                    <a:lnTo>
                      <a:pt x="28644" y="16179"/>
                    </a:lnTo>
                    <a:cubicBezTo>
                      <a:pt x="28718" y="15586"/>
                      <a:pt x="28756" y="14980"/>
                      <a:pt x="28756" y="14379"/>
                    </a:cubicBezTo>
                    <a:lnTo>
                      <a:pt x="28756" y="14329"/>
                    </a:lnTo>
                    <a:close/>
                    <a:moveTo>
                      <a:pt x="701" y="17010"/>
                    </a:moveTo>
                    <a:lnTo>
                      <a:pt x="256" y="17095"/>
                    </a:lnTo>
                    <a:cubicBezTo>
                      <a:pt x="369" y="17684"/>
                      <a:pt x="521" y="18272"/>
                      <a:pt x="706" y="18842"/>
                    </a:cubicBezTo>
                    <a:lnTo>
                      <a:pt x="1137" y="18702"/>
                    </a:lnTo>
                    <a:cubicBezTo>
                      <a:pt x="957" y="18150"/>
                      <a:pt x="810" y="17580"/>
                      <a:pt x="701" y="17010"/>
                    </a:cubicBezTo>
                    <a:close/>
                    <a:moveTo>
                      <a:pt x="27626" y="18681"/>
                    </a:moveTo>
                    <a:cubicBezTo>
                      <a:pt x="27448" y="19234"/>
                      <a:pt x="27232" y="19781"/>
                      <a:pt x="26984" y="20306"/>
                    </a:cubicBezTo>
                    <a:lnTo>
                      <a:pt x="27392" y="20499"/>
                    </a:lnTo>
                    <a:cubicBezTo>
                      <a:pt x="27648" y="19956"/>
                      <a:pt x="27871" y="19391"/>
                      <a:pt x="28058" y="18819"/>
                    </a:cubicBezTo>
                    <a:lnTo>
                      <a:pt x="27626" y="18681"/>
                    </a:lnTo>
                    <a:close/>
                    <a:moveTo>
                      <a:pt x="2181" y="21106"/>
                    </a:moveTo>
                    <a:lnTo>
                      <a:pt x="1786" y="21324"/>
                    </a:lnTo>
                    <a:cubicBezTo>
                      <a:pt x="2075" y="21848"/>
                      <a:pt x="2403" y="22360"/>
                      <a:pt x="2756" y="22845"/>
                    </a:cubicBezTo>
                    <a:lnTo>
                      <a:pt x="3121" y="22578"/>
                    </a:lnTo>
                    <a:cubicBezTo>
                      <a:pt x="2778" y="22109"/>
                      <a:pt x="2462" y="21613"/>
                      <a:pt x="2181" y="21106"/>
                    </a:cubicBezTo>
                    <a:close/>
                    <a:moveTo>
                      <a:pt x="25647" y="22561"/>
                    </a:moveTo>
                    <a:cubicBezTo>
                      <a:pt x="25307" y="23030"/>
                      <a:pt x="24932" y="23483"/>
                      <a:pt x="24534" y="23908"/>
                    </a:cubicBezTo>
                    <a:lnTo>
                      <a:pt x="24863" y="24217"/>
                    </a:lnTo>
                    <a:cubicBezTo>
                      <a:pt x="25274" y="23781"/>
                      <a:pt x="25660" y="23311"/>
                      <a:pt x="26014" y="22827"/>
                    </a:cubicBezTo>
                    <a:lnTo>
                      <a:pt x="25647" y="22561"/>
                    </a:lnTo>
                    <a:close/>
                    <a:moveTo>
                      <a:pt x="4858" y="24542"/>
                    </a:moveTo>
                    <a:lnTo>
                      <a:pt x="4549" y="24871"/>
                    </a:lnTo>
                    <a:cubicBezTo>
                      <a:pt x="4985" y="25282"/>
                      <a:pt x="5454" y="25669"/>
                      <a:pt x="5940" y="26021"/>
                    </a:cubicBezTo>
                    <a:lnTo>
                      <a:pt x="6206" y="25656"/>
                    </a:lnTo>
                    <a:cubicBezTo>
                      <a:pt x="5735" y="25314"/>
                      <a:pt x="5280" y="24939"/>
                      <a:pt x="4858" y="24542"/>
                    </a:cubicBezTo>
                    <a:close/>
                    <a:moveTo>
                      <a:pt x="22569" y="25642"/>
                    </a:moveTo>
                    <a:cubicBezTo>
                      <a:pt x="22099" y="25984"/>
                      <a:pt x="21603" y="26302"/>
                      <a:pt x="21094" y="26581"/>
                    </a:cubicBezTo>
                    <a:lnTo>
                      <a:pt x="21314" y="26977"/>
                    </a:lnTo>
                    <a:cubicBezTo>
                      <a:pt x="21838" y="26688"/>
                      <a:pt x="22350" y="26363"/>
                      <a:pt x="22835" y="26008"/>
                    </a:cubicBezTo>
                    <a:lnTo>
                      <a:pt x="22569" y="25642"/>
                    </a:lnTo>
                    <a:close/>
                    <a:moveTo>
                      <a:pt x="8461" y="26989"/>
                    </a:moveTo>
                    <a:lnTo>
                      <a:pt x="8269" y="27397"/>
                    </a:lnTo>
                    <a:cubicBezTo>
                      <a:pt x="8813" y="27653"/>
                      <a:pt x="9378" y="27876"/>
                      <a:pt x="9948" y="28061"/>
                    </a:cubicBezTo>
                    <a:lnTo>
                      <a:pt x="10088" y="27631"/>
                    </a:lnTo>
                    <a:cubicBezTo>
                      <a:pt x="9535" y="27451"/>
                      <a:pt x="8988" y="27237"/>
                      <a:pt x="8461" y="26989"/>
                    </a:cubicBezTo>
                    <a:close/>
                    <a:moveTo>
                      <a:pt x="18692" y="27623"/>
                    </a:moveTo>
                    <a:cubicBezTo>
                      <a:pt x="18139" y="27803"/>
                      <a:pt x="17569" y="27950"/>
                      <a:pt x="16999" y="28058"/>
                    </a:cubicBezTo>
                    <a:lnTo>
                      <a:pt x="17083" y="28502"/>
                    </a:lnTo>
                    <a:cubicBezTo>
                      <a:pt x="17673" y="28390"/>
                      <a:pt x="18261" y="28239"/>
                      <a:pt x="18831" y="28054"/>
                    </a:cubicBezTo>
                    <a:lnTo>
                      <a:pt x="18692" y="27623"/>
                    </a:lnTo>
                    <a:close/>
                    <a:moveTo>
                      <a:pt x="12645" y="28198"/>
                    </a:moveTo>
                    <a:lnTo>
                      <a:pt x="12589" y="28646"/>
                    </a:lnTo>
                    <a:cubicBezTo>
                      <a:pt x="13179" y="28720"/>
                      <a:pt x="13780" y="28757"/>
                      <a:pt x="14378" y="28757"/>
                    </a:cubicBezTo>
                    <a:lnTo>
                      <a:pt x="14390" y="28757"/>
                    </a:lnTo>
                    <a:lnTo>
                      <a:pt x="14378" y="28304"/>
                    </a:lnTo>
                    <a:cubicBezTo>
                      <a:pt x="13799" y="28304"/>
                      <a:pt x="13215" y="28268"/>
                      <a:pt x="12645" y="281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4" name="Google Shape;614;p37"/>
              <p:cNvSpPr/>
              <p:nvPr/>
            </p:nvSpPr>
            <p:spPr>
              <a:xfrm>
                <a:off x="3733550" y="1966850"/>
                <a:ext cx="199550" cy="199550"/>
              </a:xfrm>
              <a:custGeom>
                <a:avLst/>
                <a:gdLst/>
                <a:ahLst/>
                <a:cxnLst/>
                <a:rect l="l" t="t" r="r" b="b"/>
                <a:pathLst>
                  <a:path w="7982" h="7982" extrusionOk="0">
                    <a:moveTo>
                      <a:pt x="3991" y="795"/>
                    </a:moveTo>
                    <a:cubicBezTo>
                      <a:pt x="5754" y="795"/>
                      <a:pt x="7188" y="2229"/>
                      <a:pt x="7188" y="3992"/>
                    </a:cubicBezTo>
                    <a:cubicBezTo>
                      <a:pt x="7188" y="5754"/>
                      <a:pt x="5754" y="7188"/>
                      <a:pt x="3991" y="7188"/>
                    </a:cubicBezTo>
                    <a:cubicBezTo>
                      <a:pt x="2229" y="7188"/>
                      <a:pt x="795" y="5754"/>
                      <a:pt x="795" y="3992"/>
                    </a:cubicBezTo>
                    <a:cubicBezTo>
                      <a:pt x="795" y="2229"/>
                      <a:pt x="2229" y="795"/>
                      <a:pt x="3991" y="795"/>
                    </a:cubicBezTo>
                    <a:close/>
                    <a:moveTo>
                      <a:pt x="3991" y="0"/>
                    </a:moveTo>
                    <a:cubicBezTo>
                      <a:pt x="1791" y="0"/>
                      <a:pt x="0" y="1791"/>
                      <a:pt x="0" y="3992"/>
                    </a:cubicBezTo>
                    <a:cubicBezTo>
                      <a:pt x="0" y="6192"/>
                      <a:pt x="1791" y="7981"/>
                      <a:pt x="3991" y="7981"/>
                    </a:cubicBezTo>
                    <a:cubicBezTo>
                      <a:pt x="6192" y="7981"/>
                      <a:pt x="7981" y="6192"/>
                      <a:pt x="7981" y="3992"/>
                    </a:cubicBezTo>
                    <a:cubicBezTo>
                      <a:pt x="7981" y="1791"/>
                      <a:pt x="6192" y="0"/>
                      <a:pt x="39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5" name="Google Shape;615;p37"/>
              <p:cNvSpPr/>
              <p:nvPr/>
            </p:nvSpPr>
            <p:spPr>
              <a:xfrm>
                <a:off x="3643825" y="1877125"/>
                <a:ext cx="379025" cy="379025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5161" extrusionOk="0">
                    <a:moveTo>
                      <a:pt x="8940" y="503"/>
                    </a:moveTo>
                    <a:cubicBezTo>
                      <a:pt x="9011" y="503"/>
                      <a:pt x="9069" y="561"/>
                      <a:pt x="9069" y="632"/>
                    </a:cubicBezTo>
                    <a:lnTo>
                      <a:pt x="9069" y="1678"/>
                    </a:lnTo>
                    <a:cubicBezTo>
                      <a:pt x="9069" y="1944"/>
                      <a:pt x="9236" y="2182"/>
                      <a:pt x="9485" y="2272"/>
                    </a:cubicBezTo>
                    <a:cubicBezTo>
                      <a:pt x="9655" y="2332"/>
                      <a:pt x="9822" y="2403"/>
                      <a:pt x="9986" y="2479"/>
                    </a:cubicBezTo>
                    <a:cubicBezTo>
                      <a:pt x="10071" y="2520"/>
                      <a:pt x="10163" y="2539"/>
                      <a:pt x="10254" y="2539"/>
                    </a:cubicBezTo>
                    <a:cubicBezTo>
                      <a:pt x="10418" y="2539"/>
                      <a:pt x="10580" y="2475"/>
                      <a:pt x="10701" y="2355"/>
                    </a:cubicBezTo>
                    <a:lnTo>
                      <a:pt x="11441" y="1615"/>
                    </a:lnTo>
                    <a:cubicBezTo>
                      <a:pt x="11466" y="1590"/>
                      <a:pt x="11499" y="1578"/>
                      <a:pt x="11532" y="1578"/>
                    </a:cubicBezTo>
                    <a:cubicBezTo>
                      <a:pt x="11565" y="1578"/>
                      <a:pt x="11598" y="1590"/>
                      <a:pt x="11623" y="1615"/>
                    </a:cubicBezTo>
                    <a:lnTo>
                      <a:pt x="13546" y="3536"/>
                    </a:lnTo>
                    <a:cubicBezTo>
                      <a:pt x="13571" y="3561"/>
                      <a:pt x="13584" y="3592"/>
                      <a:pt x="13584" y="3629"/>
                    </a:cubicBezTo>
                    <a:cubicBezTo>
                      <a:pt x="13584" y="3663"/>
                      <a:pt x="13571" y="3695"/>
                      <a:pt x="13546" y="3720"/>
                    </a:cubicBezTo>
                    <a:lnTo>
                      <a:pt x="12806" y="4460"/>
                    </a:lnTo>
                    <a:cubicBezTo>
                      <a:pt x="12618" y="4648"/>
                      <a:pt x="12568" y="4936"/>
                      <a:pt x="12682" y="5175"/>
                    </a:cubicBezTo>
                    <a:cubicBezTo>
                      <a:pt x="12758" y="5339"/>
                      <a:pt x="12827" y="5506"/>
                      <a:pt x="12889" y="5674"/>
                    </a:cubicBezTo>
                    <a:cubicBezTo>
                      <a:pt x="12978" y="5924"/>
                      <a:pt x="13217" y="6092"/>
                      <a:pt x="13482" y="6092"/>
                    </a:cubicBezTo>
                    <a:lnTo>
                      <a:pt x="14529" y="6092"/>
                    </a:lnTo>
                    <a:cubicBezTo>
                      <a:pt x="14600" y="6092"/>
                      <a:pt x="14658" y="6150"/>
                      <a:pt x="14658" y="6221"/>
                    </a:cubicBezTo>
                    <a:lnTo>
                      <a:pt x="14658" y="8940"/>
                    </a:lnTo>
                    <a:cubicBezTo>
                      <a:pt x="14658" y="9011"/>
                      <a:pt x="14600" y="9069"/>
                      <a:pt x="14529" y="9069"/>
                    </a:cubicBezTo>
                    <a:lnTo>
                      <a:pt x="13482" y="9069"/>
                    </a:lnTo>
                    <a:cubicBezTo>
                      <a:pt x="13217" y="9069"/>
                      <a:pt x="12978" y="9236"/>
                      <a:pt x="12889" y="9487"/>
                    </a:cubicBezTo>
                    <a:lnTo>
                      <a:pt x="12889" y="9485"/>
                    </a:lnTo>
                    <a:cubicBezTo>
                      <a:pt x="12829" y="9654"/>
                      <a:pt x="12758" y="9822"/>
                      <a:pt x="12682" y="9986"/>
                    </a:cubicBezTo>
                    <a:cubicBezTo>
                      <a:pt x="12568" y="10226"/>
                      <a:pt x="12618" y="10513"/>
                      <a:pt x="12806" y="10701"/>
                    </a:cubicBezTo>
                    <a:lnTo>
                      <a:pt x="13546" y="11441"/>
                    </a:lnTo>
                    <a:cubicBezTo>
                      <a:pt x="13571" y="11466"/>
                      <a:pt x="13584" y="11498"/>
                      <a:pt x="13584" y="11532"/>
                    </a:cubicBezTo>
                    <a:cubicBezTo>
                      <a:pt x="13584" y="11567"/>
                      <a:pt x="13571" y="11598"/>
                      <a:pt x="13546" y="11623"/>
                    </a:cubicBezTo>
                    <a:lnTo>
                      <a:pt x="11625" y="13546"/>
                    </a:lnTo>
                    <a:cubicBezTo>
                      <a:pt x="11600" y="13571"/>
                      <a:pt x="11566" y="13583"/>
                      <a:pt x="11533" y="13583"/>
                    </a:cubicBezTo>
                    <a:cubicBezTo>
                      <a:pt x="11500" y="13583"/>
                      <a:pt x="11466" y="13571"/>
                      <a:pt x="11441" y="13546"/>
                    </a:cubicBezTo>
                    <a:lnTo>
                      <a:pt x="10701" y="12806"/>
                    </a:lnTo>
                    <a:cubicBezTo>
                      <a:pt x="10580" y="12685"/>
                      <a:pt x="10419" y="12621"/>
                      <a:pt x="10255" y="12621"/>
                    </a:cubicBezTo>
                    <a:cubicBezTo>
                      <a:pt x="10164" y="12621"/>
                      <a:pt x="10072" y="12641"/>
                      <a:pt x="9986" y="12682"/>
                    </a:cubicBezTo>
                    <a:cubicBezTo>
                      <a:pt x="9822" y="12758"/>
                      <a:pt x="9655" y="12828"/>
                      <a:pt x="9485" y="12889"/>
                    </a:cubicBezTo>
                    <a:cubicBezTo>
                      <a:pt x="9236" y="12978"/>
                      <a:pt x="9069" y="13217"/>
                      <a:pt x="9069" y="13483"/>
                    </a:cubicBezTo>
                    <a:lnTo>
                      <a:pt x="9069" y="14529"/>
                    </a:lnTo>
                    <a:cubicBezTo>
                      <a:pt x="9069" y="14600"/>
                      <a:pt x="9011" y="14658"/>
                      <a:pt x="8940" y="14658"/>
                    </a:cubicBezTo>
                    <a:lnTo>
                      <a:pt x="6221" y="14658"/>
                    </a:lnTo>
                    <a:cubicBezTo>
                      <a:pt x="6150" y="14658"/>
                      <a:pt x="6092" y="14600"/>
                      <a:pt x="6092" y="14529"/>
                    </a:cubicBezTo>
                    <a:lnTo>
                      <a:pt x="6092" y="13483"/>
                    </a:lnTo>
                    <a:cubicBezTo>
                      <a:pt x="6092" y="13217"/>
                      <a:pt x="5923" y="12980"/>
                      <a:pt x="5674" y="12889"/>
                    </a:cubicBezTo>
                    <a:cubicBezTo>
                      <a:pt x="5505" y="12828"/>
                      <a:pt x="5337" y="12758"/>
                      <a:pt x="5175" y="12682"/>
                    </a:cubicBezTo>
                    <a:cubicBezTo>
                      <a:pt x="5091" y="12643"/>
                      <a:pt x="5000" y="12621"/>
                      <a:pt x="4906" y="12621"/>
                    </a:cubicBezTo>
                    <a:cubicBezTo>
                      <a:pt x="4739" y="12621"/>
                      <a:pt x="4577" y="12689"/>
                      <a:pt x="4460" y="12806"/>
                    </a:cubicBezTo>
                    <a:lnTo>
                      <a:pt x="3720" y="13546"/>
                    </a:lnTo>
                    <a:cubicBezTo>
                      <a:pt x="3695" y="13571"/>
                      <a:pt x="3661" y="13583"/>
                      <a:pt x="3628" y="13583"/>
                    </a:cubicBezTo>
                    <a:cubicBezTo>
                      <a:pt x="3594" y="13583"/>
                      <a:pt x="3561" y="13571"/>
                      <a:pt x="3536" y="13546"/>
                    </a:cubicBezTo>
                    <a:lnTo>
                      <a:pt x="1615" y="11623"/>
                    </a:lnTo>
                    <a:cubicBezTo>
                      <a:pt x="1590" y="11598"/>
                      <a:pt x="1577" y="11567"/>
                      <a:pt x="1577" y="11532"/>
                    </a:cubicBezTo>
                    <a:cubicBezTo>
                      <a:pt x="1577" y="11498"/>
                      <a:pt x="1590" y="11466"/>
                      <a:pt x="1615" y="11441"/>
                    </a:cubicBezTo>
                    <a:lnTo>
                      <a:pt x="2355" y="10701"/>
                    </a:lnTo>
                    <a:cubicBezTo>
                      <a:pt x="2543" y="10513"/>
                      <a:pt x="2593" y="10226"/>
                      <a:pt x="2479" y="9986"/>
                    </a:cubicBezTo>
                    <a:cubicBezTo>
                      <a:pt x="2401" y="9822"/>
                      <a:pt x="2332" y="9654"/>
                      <a:pt x="2272" y="9485"/>
                    </a:cubicBezTo>
                    <a:cubicBezTo>
                      <a:pt x="2181" y="9236"/>
                      <a:pt x="1944" y="9069"/>
                      <a:pt x="1678" y="9069"/>
                    </a:cubicBezTo>
                    <a:lnTo>
                      <a:pt x="632" y="9069"/>
                    </a:lnTo>
                    <a:cubicBezTo>
                      <a:pt x="561" y="9069"/>
                      <a:pt x="503" y="9011"/>
                      <a:pt x="503" y="8940"/>
                    </a:cubicBezTo>
                    <a:lnTo>
                      <a:pt x="503" y="6221"/>
                    </a:lnTo>
                    <a:cubicBezTo>
                      <a:pt x="503" y="6150"/>
                      <a:pt x="561" y="6092"/>
                      <a:pt x="632" y="6092"/>
                    </a:cubicBezTo>
                    <a:lnTo>
                      <a:pt x="1678" y="6092"/>
                    </a:lnTo>
                    <a:cubicBezTo>
                      <a:pt x="1944" y="6092"/>
                      <a:pt x="2181" y="5924"/>
                      <a:pt x="2272" y="5674"/>
                    </a:cubicBezTo>
                    <a:cubicBezTo>
                      <a:pt x="2332" y="5506"/>
                      <a:pt x="2401" y="5339"/>
                      <a:pt x="2479" y="5175"/>
                    </a:cubicBezTo>
                    <a:cubicBezTo>
                      <a:pt x="2593" y="4936"/>
                      <a:pt x="2542" y="4648"/>
                      <a:pt x="2355" y="4460"/>
                    </a:cubicBezTo>
                    <a:lnTo>
                      <a:pt x="1615" y="3720"/>
                    </a:lnTo>
                    <a:cubicBezTo>
                      <a:pt x="1590" y="3695"/>
                      <a:pt x="1577" y="3663"/>
                      <a:pt x="1577" y="3629"/>
                    </a:cubicBezTo>
                    <a:cubicBezTo>
                      <a:pt x="1577" y="3592"/>
                      <a:pt x="1590" y="3561"/>
                      <a:pt x="1615" y="3536"/>
                    </a:cubicBezTo>
                    <a:lnTo>
                      <a:pt x="3536" y="1615"/>
                    </a:lnTo>
                    <a:cubicBezTo>
                      <a:pt x="3561" y="1590"/>
                      <a:pt x="3594" y="1578"/>
                      <a:pt x="3628" y="1578"/>
                    </a:cubicBezTo>
                    <a:cubicBezTo>
                      <a:pt x="3661" y="1578"/>
                      <a:pt x="3695" y="1590"/>
                      <a:pt x="3720" y="1615"/>
                    </a:cubicBezTo>
                    <a:lnTo>
                      <a:pt x="4460" y="2355"/>
                    </a:lnTo>
                    <a:cubicBezTo>
                      <a:pt x="4581" y="2475"/>
                      <a:pt x="4743" y="2539"/>
                      <a:pt x="4907" y="2539"/>
                    </a:cubicBezTo>
                    <a:cubicBezTo>
                      <a:pt x="4998" y="2539"/>
                      <a:pt x="5090" y="2520"/>
                      <a:pt x="5175" y="2479"/>
                    </a:cubicBezTo>
                    <a:cubicBezTo>
                      <a:pt x="5337" y="2401"/>
                      <a:pt x="5505" y="2332"/>
                      <a:pt x="5674" y="2272"/>
                    </a:cubicBezTo>
                    <a:cubicBezTo>
                      <a:pt x="5923" y="2182"/>
                      <a:pt x="6092" y="1944"/>
                      <a:pt x="6092" y="1678"/>
                    </a:cubicBezTo>
                    <a:lnTo>
                      <a:pt x="6092" y="632"/>
                    </a:lnTo>
                    <a:cubicBezTo>
                      <a:pt x="6092" y="561"/>
                      <a:pt x="6150" y="503"/>
                      <a:pt x="6221" y="503"/>
                    </a:cubicBezTo>
                    <a:close/>
                    <a:moveTo>
                      <a:pt x="6221" y="1"/>
                    </a:moveTo>
                    <a:cubicBezTo>
                      <a:pt x="5872" y="1"/>
                      <a:pt x="5590" y="283"/>
                      <a:pt x="5590" y="632"/>
                    </a:cubicBezTo>
                    <a:lnTo>
                      <a:pt x="5590" y="1678"/>
                    </a:lnTo>
                    <a:cubicBezTo>
                      <a:pt x="5590" y="1732"/>
                      <a:pt x="5555" y="1782"/>
                      <a:pt x="5504" y="1800"/>
                    </a:cubicBezTo>
                    <a:cubicBezTo>
                      <a:pt x="5320" y="1866"/>
                      <a:pt x="5137" y="1942"/>
                      <a:pt x="4960" y="2025"/>
                    </a:cubicBezTo>
                    <a:cubicBezTo>
                      <a:pt x="4942" y="2033"/>
                      <a:pt x="4924" y="2037"/>
                      <a:pt x="4905" y="2037"/>
                    </a:cubicBezTo>
                    <a:cubicBezTo>
                      <a:pt x="4872" y="2037"/>
                      <a:pt x="4839" y="2024"/>
                      <a:pt x="4815" y="2000"/>
                    </a:cubicBezTo>
                    <a:lnTo>
                      <a:pt x="4075" y="1260"/>
                    </a:lnTo>
                    <a:cubicBezTo>
                      <a:pt x="3956" y="1141"/>
                      <a:pt x="3797" y="1075"/>
                      <a:pt x="3627" y="1075"/>
                    </a:cubicBezTo>
                    <a:cubicBezTo>
                      <a:pt x="3458" y="1075"/>
                      <a:pt x="3300" y="1141"/>
                      <a:pt x="3181" y="1260"/>
                    </a:cubicBezTo>
                    <a:lnTo>
                      <a:pt x="1260" y="3181"/>
                    </a:lnTo>
                    <a:cubicBezTo>
                      <a:pt x="1141" y="3302"/>
                      <a:pt x="1075" y="3460"/>
                      <a:pt x="1075" y="3629"/>
                    </a:cubicBezTo>
                    <a:cubicBezTo>
                      <a:pt x="1075" y="3797"/>
                      <a:pt x="1141" y="3956"/>
                      <a:pt x="1260" y="4075"/>
                    </a:cubicBezTo>
                    <a:lnTo>
                      <a:pt x="2000" y="4815"/>
                    </a:lnTo>
                    <a:cubicBezTo>
                      <a:pt x="2038" y="4853"/>
                      <a:pt x="2048" y="4911"/>
                      <a:pt x="2024" y="4960"/>
                    </a:cubicBezTo>
                    <a:cubicBezTo>
                      <a:pt x="1940" y="5139"/>
                      <a:pt x="1864" y="5322"/>
                      <a:pt x="1798" y="5506"/>
                    </a:cubicBezTo>
                    <a:cubicBezTo>
                      <a:pt x="1780" y="5555"/>
                      <a:pt x="1732" y="5590"/>
                      <a:pt x="1678" y="5590"/>
                    </a:cubicBezTo>
                    <a:lnTo>
                      <a:pt x="632" y="5590"/>
                    </a:lnTo>
                    <a:cubicBezTo>
                      <a:pt x="283" y="5590"/>
                      <a:pt x="1" y="5874"/>
                      <a:pt x="1" y="6221"/>
                    </a:cubicBezTo>
                    <a:lnTo>
                      <a:pt x="1" y="8940"/>
                    </a:lnTo>
                    <a:cubicBezTo>
                      <a:pt x="1" y="9287"/>
                      <a:pt x="283" y="9571"/>
                      <a:pt x="632" y="9571"/>
                    </a:cubicBezTo>
                    <a:lnTo>
                      <a:pt x="1678" y="9571"/>
                    </a:lnTo>
                    <a:cubicBezTo>
                      <a:pt x="1732" y="9571"/>
                      <a:pt x="1780" y="9606"/>
                      <a:pt x="1798" y="9656"/>
                    </a:cubicBezTo>
                    <a:cubicBezTo>
                      <a:pt x="1864" y="9839"/>
                      <a:pt x="1940" y="10022"/>
                      <a:pt x="2024" y="10201"/>
                    </a:cubicBezTo>
                    <a:cubicBezTo>
                      <a:pt x="2048" y="10249"/>
                      <a:pt x="2038" y="10308"/>
                      <a:pt x="2000" y="10346"/>
                    </a:cubicBezTo>
                    <a:lnTo>
                      <a:pt x="1260" y="11086"/>
                    </a:lnTo>
                    <a:cubicBezTo>
                      <a:pt x="1139" y="11205"/>
                      <a:pt x="1075" y="11364"/>
                      <a:pt x="1075" y="11532"/>
                    </a:cubicBezTo>
                    <a:cubicBezTo>
                      <a:pt x="1075" y="11701"/>
                      <a:pt x="1139" y="11859"/>
                      <a:pt x="1260" y="11978"/>
                    </a:cubicBezTo>
                    <a:lnTo>
                      <a:pt x="3181" y="13901"/>
                    </a:lnTo>
                    <a:cubicBezTo>
                      <a:pt x="3300" y="14020"/>
                      <a:pt x="3458" y="14086"/>
                      <a:pt x="3627" y="14086"/>
                    </a:cubicBezTo>
                    <a:cubicBezTo>
                      <a:pt x="3797" y="14086"/>
                      <a:pt x="3954" y="14020"/>
                      <a:pt x="4075" y="13901"/>
                    </a:cubicBezTo>
                    <a:lnTo>
                      <a:pt x="4813" y="13161"/>
                    </a:lnTo>
                    <a:cubicBezTo>
                      <a:pt x="4839" y="13136"/>
                      <a:pt x="4873" y="13123"/>
                      <a:pt x="4907" y="13123"/>
                    </a:cubicBezTo>
                    <a:cubicBezTo>
                      <a:pt x="4925" y="13123"/>
                      <a:pt x="4943" y="13127"/>
                      <a:pt x="4960" y="13135"/>
                    </a:cubicBezTo>
                    <a:cubicBezTo>
                      <a:pt x="5137" y="13219"/>
                      <a:pt x="5320" y="13295"/>
                      <a:pt x="5504" y="13361"/>
                    </a:cubicBezTo>
                    <a:cubicBezTo>
                      <a:pt x="5555" y="13379"/>
                      <a:pt x="5590" y="13429"/>
                      <a:pt x="5590" y="13483"/>
                    </a:cubicBezTo>
                    <a:lnTo>
                      <a:pt x="5590" y="14529"/>
                    </a:lnTo>
                    <a:cubicBezTo>
                      <a:pt x="5590" y="14876"/>
                      <a:pt x="5872" y="15160"/>
                      <a:pt x="6221" y="15160"/>
                    </a:cubicBezTo>
                    <a:lnTo>
                      <a:pt x="8938" y="15160"/>
                    </a:lnTo>
                    <a:cubicBezTo>
                      <a:pt x="9287" y="15160"/>
                      <a:pt x="9571" y="14876"/>
                      <a:pt x="9571" y="14529"/>
                    </a:cubicBezTo>
                    <a:lnTo>
                      <a:pt x="9571" y="13483"/>
                    </a:lnTo>
                    <a:cubicBezTo>
                      <a:pt x="9571" y="13429"/>
                      <a:pt x="9604" y="13379"/>
                      <a:pt x="9655" y="13361"/>
                    </a:cubicBezTo>
                    <a:cubicBezTo>
                      <a:pt x="9840" y="13295"/>
                      <a:pt x="10022" y="13219"/>
                      <a:pt x="10199" y="13136"/>
                    </a:cubicBezTo>
                    <a:cubicBezTo>
                      <a:pt x="10217" y="13128"/>
                      <a:pt x="10236" y="13124"/>
                      <a:pt x="10255" y="13124"/>
                    </a:cubicBezTo>
                    <a:cubicBezTo>
                      <a:pt x="10289" y="13124"/>
                      <a:pt x="10322" y="13137"/>
                      <a:pt x="10346" y="13161"/>
                    </a:cubicBezTo>
                    <a:lnTo>
                      <a:pt x="11086" y="13901"/>
                    </a:lnTo>
                    <a:cubicBezTo>
                      <a:pt x="11205" y="14020"/>
                      <a:pt x="11364" y="14086"/>
                      <a:pt x="11532" y="14086"/>
                    </a:cubicBezTo>
                    <a:cubicBezTo>
                      <a:pt x="11701" y="14086"/>
                      <a:pt x="11859" y="14020"/>
                      <a:pt x="11978" y="13901"/>
                    </a:cubicBezTo>
                    <a:lnTo>
                      <a:pt x="13901" y="11978"/>
                    </a:lnTo>
                    <a:cubicBezTo>
                      <a:pt x="14020" y="11859"/>
                      <a:pt x="14086" y="11701"/>
                      <a:pt x="14086" y="11532"/>
                    </a:cubicBezTo>
                    <a:cubicBezTo>
                      <a:pt x="14086" y="11364"/>
                      <a:pt x="14020" y="11205"/>
                      <a:pt x="13901" y="11086"/>
                    </a:cubicBezTo>
                    <a:lnTo>
                      <a:pt x="13161" y="10346"/>
                    </a:lnTo>
                    <a:cubicBezTo>
                      <a:pt x="13123" y="10308"/>
                      <a:pt x="13112" y="10249"/>
                      <a:pt x="13135" y="10201"/>
                    </a:cubicBezTo>
                    <a:cubicBezTo>
                      <a:pt x="13219" y="10022"/>
                      <a:pt x="13295" y="9839"/>
                      <a:pt x="13361" y="9656"/>
                    </a:cubicBezTo>
                    <a:cubicBezTo>
                      <a:pt x="13379" y="9604"/>
                      <a:pt x="13429" y="9571"/>
                      <a:pt x="13482" y="9571"/>
                    </a:cubicBezTo>
                    <a:lnTo>
                      <a:pt x="14529" y="9571"/>
                    </a:lnTo>
                    <a:cubicBezTo>
                      <a:pt x="14876" y="9571"/>
                      <a:pt x="15160" y="9287"/>
                      <a:pt x="15160" y="8940"/>
                    </a:cubicBezTo>
                    <a:lnTo>
                      <a:pt x="15160" y="6221"/>
                    </a:lnTo>
                    <a:cubicBezTo>
                      <a:pt x="15160" y="5872"/>
                      <a:pt x="14876" y="5590"/>
                      <a:pt x="14529" y="5590"/>
                    </a:cubicBezTo>
                    <a:lnTo>
                      <a:pt x="13483" y="5590"/>
                    </a:lnTo>
                    <a:cubicBezTo>
                      <a:pt x="13429" y="5590"/>
                      <a:pt x="13379" y="5555"/>
                      <a:pt x="13361" y="5504"/>
                    </a:cubicBezTo>
                    <a:cubicBezTo>
                      <a:pt x="13295" y="5321"/>
                      <a:pt x="13219" y="5137"/>
                      <a:pt x="13136" y="4960"/>
                    </a:cubicBezTo>
                    <a:cubicBezTo>
                      <a:pt x="13113" y="4911"/>
                      <a:pt x="13123" y="4853"/>
                      <a:pt x="13161" y="4813"/>
                    </a:cubicBezTo>
                    <a:lnTo>
                      <a:pt x="13901" y="4075"/>
                    </a:lnTo>
                    <a:cubicBezTo>
                      <a:pt x="14020" y="3954"/>
                      <a:pt x="14086" y="3796"/>
                      <a:pt x="14086" y="3627"/>
                    </a:cubicBezTo>
                    <a:cubicBezTo>
                      <a:pt x="14086" y="3459"/>
                      <a:pt x="14020" y="3300"/>
                      <a:pt x="13901" y="3181"/>
                    </a:cubicBezTo>
                    <a:lnTo>
                      <a:pt x="11978" y="1260"/>
                    </a:lnTo>
                    <a:cubicBezTo>
                      <a:pt x="11859" y="1141"/>
                      <a:pt x="11701" y="1075"/>
                      <a:pt x="11532" y="1075"/>
                    </a:cubicBezTo>
                    <a:cubicBezTo>
                      <a:pt x="11364" y="1075"/>
                      <a:pt x="11205" y="1141"/>
                      <a:pt x="11086" y="1260"/>
                    </a:cubicBezTo>
                    <a:lnTo>
                      <a:pt x="10346" y="2000"/>
                    </a:lnTo>
                    <a:cubicBezTo>
                      <a:pt x="10322" y="2024"/>
                      <a:pt x="10289" y="2037"/>
                      <a:pt x="10255" y="2037"/>
                    </a:cubicBezTo>
                    <a:cubicBezTo>
                      <a:pt x="10237" y="2037"/>
                      <a:pt x="10218" y="2033"/>
                      <a:pt x="10201" y="2025"/>
                    </a:cubicBezTo>
                    <a:cubicBezTo>
                      <a:pt x="10024" y="1942"/>
                      <a:pt x="9840" y="1866"/>
                      <a:pt x="9655" y="1800"/>
                    </a:cubicBezTo>
                    <a:cubicBezTo>
                      <a:pt x="9604" y="1780"/>
                      <a:pt x="9571" y="1732"/>
                      <a:pt x="9571" y="1678"/>
                    </a:cubicBezTo>
                    <a:lnTo>
                      <a:pt x="9571" y="632"/>
                    </a:lnTo>
                    <a:cubicBezTo>
                      <a:pt x="9571" y="283"/>
                      <a:pt x="9287" y="1"/>
                      <a:pt x="8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6" name="Google Shape;616;p37"/>
            <p:cNvSpPr/>
            <p:nvPr/>
          </p:nvSpPr>
          <p:spPr>
            <a:xfrm>
              <a:off x="8699646" y="3050687"/>
              <a:ext cx="96300" cy="960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17" name="Google Shape;617;p37"/>
            <p:cNvGrpSpPr/>
            <p:nvPr/>
          </p:nvGrpSpPr>
          <p:grpSpPr>
            <a:xfrm>
              <a:off x="7165942" y="4077859"/>
              <a:ext cx="1388271" cy="1388226"/>
              <a:chOff x="5708875" y="1687175"/>
              <a:chExt cx="758950" cy="758925"/>
            </a:xfrm>
          </p:grpSpPr>
          <p:sp>
            <p:nvSpPr>
              <p:cNvPr id="618" name="Google Shape;618;p37"/>
              <p:cNvSpPr/>
              <p:nvPr/>
            </p:nvSpPr>
            <p:spPr>
              <a:xfrm>
                <a:off x="5708875" y="1687175"/>
                <a:ext cx="758950" cy="758925"/>
              </a:xfrm>
              <a:custGeom>
                <a:avLst/>
                <a:gdLst/>
                <a:ahLst/>
                <a:cxnLst/>
                <a:rect l="l" t="t" r="r" b="b"/>
                <a:pathLst>
                  <a:path w="30358" h="30357" extrusionOk="0">
                    <a:moveTo>
                      <a:pt x="15157" y="1"/>
                    </a:moveTo>
                    <a:lnTo>
                      <a:pt x="15157" y="315"/>
                    </a:lnTo>
                    <a:lnTo>
                      <a:pt x="15179" y="315"/>
                    </a:lnTo>
                    <a:cubicBezTo>
                      <a:pt x="15329" y="315"/>
                      <a:pt x="15476" y="316"/>
                      <a:pt x="15625" y="321"/>
                    </a:cubicBezTo>
                    <a:lnTo>
                      <a:pt x="15633" y="8"/>
                    </a:lnTo>
                    <a:cubicBezTo>
                      <a:pt x="15483" y="3"/>
                      <a:pt x="15331" y="1"/>
                      <a:pt x="15179" y="1"/>
                    </a:cubicBezTo>
                    <a:close/>
                    <a:moveTo>
                      <a:pt x="13256" y="120"/>
                    </a:moveTo>
                    <a:cubicBezTo>
                      <a:pt x="13097" y="141"/>
                      <a:pt x="12940" y="163"/>
                      <a:pt x="12783" y="188"/>
                    </a:cubicBezTo>
                    <a:lnTo>
                      <a:pt x="12833" y="498"/>
                    </a:lnTo>
                    <a:cubicBezTo>
                      <a:pt x="12986" y="473"/>
                      <a:pt x="13140" y="452"/>
                      <a:pt x="13295" y="432"/>
                    </a:cubicBezTo>
                    <a:lnTo>
                      <a:pt x="13256" y="120"/>
                    </a:lnTo>
                    <a:close/>
                    <a:moveTo>
                      <a:pt x="17531" y="181"/>
                    </a:moveTo>
                    <a:lnTo>
                      <a:pt x="17483" y="492"/>
                    </a:lnTo>
                    <a:cubicBezTo>
                      <a:pt x="17637" y="515"/>
                      <a:pt x="17791" y="541"/>
                      <a:pt x="17943" y="571"/>
                    </a:cubicBezTo>
                    <a:lnTo>
                      <a:pt x="18000" y="262"/>
                    </a:lnTo>
                    <a:cubicBezTo>
                      <a:pt x="17845" y="232"/>
                      <a:pt x="17688" y="206"/>
                      <a:pt x="17531" y="181"/>
                    </a:cubicBezTo>
                    <a:close/>
                    <a:moveTo>
                      <a:pt x="10924" y="606"/>
                    </a:moveTo>
                    <a:cubicBezTo>
                      <a:pt x="10771" y="649"/>
                      <a:pt x="10619" y="696"/>
                      <a:pt x="10469" y="746"/>
                    </a:cubicBezTo>
                    <a:lnTo>
                      <a:pt x="10566" y="1043"/>
                    </a:lnTo>
                    <a:cubicBezTo>
                      <a:pt x="10713" y="995"/>
                      <a:pt x="10862" y="949"/>
                      <a:pt x="11012" y="906"/>
                    </a:cubicBezTo>
                    <a:lnTo>
                      <a:pt x="10924" y="606"/>
                    </a:lnTo>
                    <a:close/>
                    <a:moveTo>
                      <a:pt x="19847" y="731"/>
                    </a:moveTo>
                    <a:lnTo>
                      <a:pt x="19752" y="1030"/>
                    </a:lnTo>
                    <a:cubicBezTo>
                      <a:pt x="19900" y="1078"/>
                      <a:pt x="20047" y="1129"/>
                      <a:pt x="20194" y="1180"/>
                    </a:cubicBezTo>
                    <a:lnTo>
                      <a:pt x="20300" y="886"/>
                    </a:lnTo>
                    <a:cubicBezTo>
                      <a:pt x="20150" y="832"/>
                      <a:pt x="19999" y="781"/>
                      <a:pt x="19847" y="731"/>
                    </a:cubicBezTo>
                    <a:close/>
                    <a:moveTo>
                      <a:pt x="8697" y="1450"/>
                    </a:moveTo>
                    <a:cubicBezTo>
                      <a:pt x="8554" y="1518"/>
                      <a:pt x="8412" y="1587"/>
                      <a:pt x="8271" y="1660"/>
                    </a:cubicBezTo>
                    <a:lnTo>
                      <a:pt x="8413" y="1939"/>
                    </a:lnTo>
                    <a:cubicBezTo>
                      <a:pt x="8552" y="1868"/>
                      <a:pt x="8691" y="1800"/>
                      <a:pt x="8831" y="1734"/>
                    </a:cubicBezTo>
                    <a:lnTo>
                      <a:pt x="8697" y="1450"/>
                    </a:lnTo>
                    <a:close/>
                    <a:moveTo>
                      <a:pt x="22051" y="1641"/>
                    </a:moveTo>
                    <a:lnTo>
                      <a:pt x="21909" y="1921"/>
                    </a:lnTo>
                    <a:cubicBezTo>
                      <a:pt x="22048" y="1992"/>
                      <a:pt x="22185" y="2064"/>
                      <a:pt x="22322" y="2140"/>
                    </a:cubicBezTo>
                    <a:lnTo>
                      <a:pt x="22473" y="1864"/>
                    </a:lnTo>
                    <a:cubicBezTo>
                      <a:pt x="22334" y="1788"/>
                      <a:pt x="22193" y="1714"/>
                      <a:pt x="22051" y="1641"/>
                    </a:cubicBezTo>
                    <a:close/>
                    <a:moveTo>
                      <a:pt x="6632" y="2633"/>
                    </a:moveTo>
                    <a:cubicBezTo>
                      <a:pt x="6502" y="2722"/>
                      <a:pt x="6371" y="2814"/>
                      <a:pt x="6244" y="2907"/>
                    </a:cubicBezTo>
                    <a:lnTo>
                      <a:pt x="6429" y="3161"/>
                    </a:lnTo>
                    <a:cubicBezTo>
                      <a:pt x="6555" y="3069"/>
                      <a:pt x="6682" y="2980"/>
                      <a:pt x="6809" y="2892"/>
                    </a:cubicBezTo>
                    <a:lnTo>
                      <a:pt x="6632" y="2633"/>
                    </a:lnTo>
                    <a:close/>
                    <a:moveTo>
                      <a:pt x="24083" y="2885"/>
                    </a:moveTo>
                    <a:lnTo>
                      <a:pt x="23898" y="3138"/>
                    </a:lnTo>
                    <a:cubicBezTo>
                      <a:pt x="24025" y="3231"/>
                      <a:pt x="24149" y="3323"/>
                      <a:pt x="24273" y="3419"/>
                    </a:cubicBezTo>
                    <a:lnTo>
                      <a:pt x="24465" y="3171"/>
                    </a:lnTo>
                    <a:cubicBezTo>
                      <a:pt x="24339" y="3074"/>
                      <a:pt x="24212" y="2978"/>
                      <a:pt x="24083" y="2885"/>
                    </a:cubicBezTo>
                    <a:close/>
                    <a:moveTo>
                      <a:pt x="4779" y="4124"/>
                    </a:moveTo>
                    <a:cubicBezTo>
                      <a:pt x="4663" y="4234"/>
                      <a:pt x="4549" y="4344"/>
                      <a:pt x="4437" y="4457"/>
                    </a:cubicBezTo>
                    <a:lnTo>
                      <a:pt x="4658" y="4678"/>
                    </a:lnTo>
                    <a:cubicBezTo>
                      <a:pt x="4769" y="4569"/>
                      <a:pt x="4880" y="4460"/>
                      <a:pt x="4994" y="4352"/>
                    </a:cubicBezTo>
                    <a:lnTo>
                      <a:pt x="4779" y="4124"/>
                    </a:lnTo>
                    <a:close/>
                    <a:moveTo>
                      <a:pt x="25896" y="4430"/>
                    </a:moveTo>
                    <a:lnTo>
                      <a:pt x="25674" y="4652"/>
                    </a:lnTo>
                    <a:cubicBezTo>
                      <a:pt x="25785" y="4762"/>
                      <a:pt x="25892" y="4873"/>
                      <a:pt x="26000" y="4987"/>
                    </a:cubicBezTo>
                    <a:lnTo>
                      <a:pt x="26228" y="4772"/>
                    </a:lnTo>
                    <a:cubicBezTo>
                      <a:pt x="26119" y="4656"/>
                      <a:pt x="26008" y="4542"/>
                      <a:pt x="25896" y="4430"/>
                    </a:cubicBezTo>
                    <a:close/>
                    <a:moveTo>
                      <a:pt x="3176" y="5887"/>
                    </a:moveTo>
                    <a:cubicBezTo>
                      <a:pt x="3079" y="6013"/>
                      <a:pt x="2985" y="6140"/>
                      <a:pt x="2890" y="6267"/>
                    </a:cubicBezTo>
                    <a:lnTo>
                      <a:pt x="3145" y="6452"/>
                    </a:lnTo>
                    <a:cubicBezTo>
                      <a:pt x="3236" y="6327"/>
                      <a:pt x="3330" y="6203"/>
                      <a:pt x="3424" y="6079"/>
                    </a:cubicBezTo>
                    <a:lnTo>
                      <a:pt x="3176" y="5887"/>
                    </a:lnTo>
                    <a:close/>
                    <a:moveTo>
                      <a:pt x="27445" y="6238"/>
                    </a:moveTo>
                    <a:lnTo>
                      <a:pt x="27192" y="6423"/>
                    </a:lnTo>
                    <a:cubicBezTo>
                      <a:pt x="27283" y="6548"/>
                      <a:pt x="27373" y="6674"/>
                      <a:pt x="27462" y="6803"/>
                    </a:cubicBezTo>
                    <a:lnTo>
                      <a:pt x="27720" y="6626"/>
                    </a:lnTo>
                    <a:cubicBezTo>
                      <a:pt x="27630" y="6495"/>
                      <a:pt x="27539" y="6365"/>
                      <a:pt x="27445" y="6238"/>
                    </a:cubicBezTo>
                    <a:close/>
                    <a:moveTo>
                      <a:pt x="1869" y="7878"/>
                    </a:moveTo>
                    <a:cubicBezTo>
                      <a:pt x="1792" y="8017"/>
                      <a:pt x="1717" y="8157"/>
                      <a:pt x="1646" y="8299"/>
                    </a:cubicBezTo>
                    <a:lnTo>
                      <a:pt x="1926" y="8441"/>
                    </a:lnTo>
                    <a:cubicBezTo>
                      <a:pt x="1997" y="8303"/>
                      <a:pt x="2069" y="8165"/>
                      <a:pt x="2144" y="8028"/>
                    </a:cubicBezTo>
                    <a:lnTo>
                      <a:pt x="1869" y="7878"/>
                    </a:lnTo>
                    <a:close/>
                    <a:moveTo>
                      <a:pt x="28694" y="8263"/>
                    </a:moveTo>
                    <a:lnTo>
                      <a:pt x="28415" y="8407"/>
                    </a:lnTo>
                    <a:cubicBezTo>
                      <a:pt x="28486" y="8544"/>
                      <a:pt x="28554" y="8684"/>
                      <a:pt x="28620" y="8825"/>
                    </a:cubicBezTo>
                    <a:lnTo>
                      <a:pt x="28904" y="8689"/>
                    </a:lnTo>
                    <a:cubicBezTo>
                      <a:pt x="28836" y="8545"/>
                      <a:pt x="28765" y="8403"/>
                      <a:pt x="28694" y="8263"/>
                    </a:cubicBezTo>
                    <a:close/>
                    <a:moveTo>
                      <a:pt x="890" y="10050"/>
                    </a:moveTo>
                    <a:cubicBezTo>
                      <a:pt x="835" y="10199"/>
                      <a:pt x="784" y="10351"/>
                      <a:pt x="734" y="10503"/>
                    </a:cubicBezTo>
                    <a:lnTo>
                      <a:pt x="1033" y="10599"/>
                    </a:lnTo>
                    <a:cubicBezTo>
                      <a:pt x="1081" y="10450"/>
                      <a:pt x="1133" y="10303"/>
                      <a:pt x="1184" y="10156"/>
                    </a:cubicBezTo>
                    <a:lnTo>
                      <a:pt x="890" y="10050"/>
                    </a:lnTo>
                    <a:close/>
                    <a:moveTo>
                      <a:pt x="29609" y="10460"/>
                    </a:moveTo>
                    <a:lnTo>
                      <a:pt x="29310" y="10558"/>
                    </a:lnTo>
                    <a:cubicBezTo>
                      <a:pt x="29360" y="10705"/>
                      <a:pt x="29405" y="10853"/>
                      <a:pt x="29449" y="11004"/>
                    </a:cubicBezTo>
                    <a:lnTo>
                      <a:pt x="29750" y="10916"/>
                    </a:lnTo>
                    <a:cubicBezTo>
                      <a:pt x="29705" y="10763"/>
                      <a:pt x="29659" y="10611"/>
                      <a:pt x="29609" y="10460"/>
                    </a:cubicBezTo>
                    <a:close/>
                    <a:moveTo>
                      <a:pt x="264" y="12350"/>
                    </a:moveTo>
                    <a:cubicBezTo>
                      <a:pt x="236" y="12505"/>
                      <a:pt x="207" y="12662"/>
                      <a:pt x="183" y="12819"/>
                    </a:cubicBezTo>
                    <a:lnTo>
                      <a:pt x="493" y="12867"/>
                    </a:lnTo>
                    <a:cubicBezTo>
                      <a:pt x="518" y="12714"/>
                      <a:pt x="544" y="12560"/>
                      <a:pt x="573" y="12408"/>
                    </a:cubicBezTo>
                    <a:lnTo>
                      <a:pt x="264" y="12350"/>
                    </a:lnTo>
                    <a:close/>
                    <a:moveTo>
                      <a:pt x="30168" y="12775"/>
                    </a:moveTo>
                    <a:lnTo>
                      <a:pt x="29857" y="12824"/>
                    </a:lnTo>
                    <a:cubicBezTo>
                      <a:pt x="29882" y="12978"/>
                      <a:pt x="29904" y="13132"/>
                      <a:pt x="29923" y="13287"/>
                    </a:cubicBezTo>
                    <a:lnTo>
                      <a:pt x="30236" y="13247"/>
                    </a:lnTo>
                    <a:cubicBezTo>
                      <a:pt x="30216" y="13089"/>
                      <a:pt x="30193" y="12932"/>
                      <a:pt x="30168" y="12775"/>
                    </a:cubicBezTo>
                    <a:close/>
                    <a:moveTo>
                      <a:pt x="8" y="14716"/>
                    </a:moveTo>
                    <a:cubicBezTo>
                      <a:pt x="3" y="14870"/>
                      <a:pt x="1" y="15023"/>
                      <a:pt x="1" y="15179"/>
                    </a:cubicBezTo>
                    <a:lnTo>
                      <a:pt x="1" y="15193"/>
                    </a:lnTo>
                    <a:lnTo>
                      <a:pt x="315" y="15179"/>
                    </a:lnTo>
                    <a:cubicBezTo>
                      <a:pt x="315" y="15027"/>
                      <a:pt x="316" y="14876"/>
                      <a:pt x="321" y="14726"/>
                    </a:cubicBezTo>
                    <a:lnTo>
                      <a:pt x="8" y="14716"/>
                    </a:lnTo>
                    <a:close/>
                    <a:moveTo>
                      <a:pt x="30044" y="15149"/>
                    </a:moveTo>
                    <a:lnTo>
                      <a:pt x="30044" y="15179"/>
                    </a:lnTo>
                    <a:cubicBezTo>
                      <a:pt x="30044" y="15334"/>
                      <a:pt x="30041" y="15491"/>
                      <a:pt x="30036" y="15644"/>
                    </a:cubicBezTo>
                    <a:lnTo>
                      <a:pt x="30350" y="15654"/>
                    </a:lnTo>
                    <a:cubicBezTo>
                      <a:pt x="30355" y="15497"/>
                      <a:pt x="30358" y="15337"/>
                      <a:pt x="30358" y="15177"/>
                    </a:cubicBezTo>
                    <a:lnTo>
                      <a:pt x="30358" y="15149"/>
                    </a:lnTo>
                    <a:close/>
                    <a:moveTo>
                      <a:pt x="432" y="17055"/>
                    </a:moveTo>
                    <a:lnTo>
                      <a:pt x="122" y="17095"/>
                    </a:lnTo>
                    <a:cubicBezTo>
                      <a:pt x="141" y="17254"/>
                      <a:pt x="163" y="17410"/>
                      <a:pt x="188" y="17567"/>
                    </a:cubicBezTo>
                    <a:lnTo>
                      <a:pt x="188" y="17566"/>
                    </a:lnTo>
                    <a:lnTo>
                      <a:pt x="498" y="17518"/>
                    </a:lnTo>
                    <a:cubicBezTo>
                      <a:pt x="473" y="17364"/>
                      <a:pt x="452" y="17211"/>
                      <a:pt x="432" y="17055"/>
                    </a:cubicBezTo>
                    <a:close/>
                    <a:moveTo>
                      <a:pt x="29862" y="17503"/>
                    </a:moveTo>
                    <a:cubicBezTo>
                      <a:pt x="29839" y="17657"/>
                      <a:pt x="29813" y="17810"/>
                      <a:pt x="29783" y="17964"/>
                    </a:cubicBezTo>
                    <a:lnTo>
                      <a:pt x="30092" y="18022"/>
                    </a:lnTo>
                    <a:cubicBezTo>
                      <a:pt x="30122" y="17866"/>
                      <a:pt x="30148" y="17710"/>
                      <a:pt x="30173" y="17553"/>
                    </a:cubicBezTo>
                    <a:lnTo>
                      <a:pt x="29862" y="17503"/>
                    </a:lnTo>
                    <a:close/>
                    <a:moveTo>
                      <a:pt x="905" y="19338"/>
                    </a:moveTo>
                    <a:lnTo>
                      <a:pt x="604" y="19426"/>
                    </a:lnTo>
                    <a:cubicBezTo>
                      <a:pt x="649" y="19580"/>
                      <a:pt x="695" y="19732"/>
                      <a:pt x="744" y="19882"/>
                    </a:cubicBezTo>
                    <a:lnTo>
                      <a:pt x="1043" y="19785"/>
                    </a:lnTo>
                    <a:cubicBezTo>
                      <a:pt x="995" y="19637"/>
                      <a:pt x="949" y="19489"/>
                      <a:pt x="905" y="19338"/>
                    </a:cubicBezTo>
                    <a:close/>
                    <a:moveTo>
                      <a:pt x="29320" y="19771"/>
                    </a:moveTo>
                    <a:cubicBezTo>
                      <a:pt x="29272" y="19920"/>
                      <a:pt x="29221" y="20067"/>
                      <a:pt x="29168" y="20214"/>
                    </a:cubicBezTo>
                    <a:lnTo>
                      <a:pt x="29464" y="20321"/>
                    </a:lnTo>
                    <a:cubicBezTo>
                      <a:pt x="29519" y="20171"/>
                      <a:pt x="29570" y="20019"/>
                      <a:pt x="29619" y="19869"/>
                    </a:cubicBezTo>
                    <a:lnTo>
                      <a:pt x="29320" y="19771"/>
                    </a:lnTo>
                    <a:close/>
                    <a:moveTo>
                      <a:pt x="1732" y="21519"/>
                    </a:moveTo>
                    <a:lnTo>
                      <a:pt x="1448" y="21653"/>
                    </a:lnTo>
                    <a:cubicBezTo>
                      <a:pt x="1516" y="21797"/>
                      <a:pt x="1585" y="21939"/>
                      <a:pt x="1658" y="22081"/>
                    </a:cubicBezTo>
                    <a:lnTo>
                      <a:pt x="1937" y="21937"/>
                    </a:lnTo>
                    <a:cubicBezTo>
                      <a:pt x="1866" y="21798"/>
                      <a:pt x="1798" y="21660"/>
                      <a:pt x="1732" y="21519"/>
                    </a:cubicBezTo>
                    <a:close/>
                    <a:moveTo>
                      <a:pt x="28427" y="21927"/>
                    </a:moveTo>
                    <a:cubicBezTo>
                      <a:pt x="28356" y="22066"/>
                      <a:pt x="28283" y="22205"/>
                      <a:pt x="28207" y="22340"/>
                    </a:cubicBezTo>
                    <a:lnTo>
                      <a:pt x="28483" y="22492"/>
                    </a:lnTo>
                    <a:cubicBezTo>
                      <a:pt x="28559" y="22352"/>
                      <a:pt x="28633" y="22211"/>
                      <a:pt x="28706" y="22069"/>
                    </a:cubicBezTo>
                    <a:lnTo>
                      <a:pt x="28427" y="21927"/>
                    </a:lnTo>
                    <a:close/>
                    <a:moveTo>
                      <a:pt x="2889" y="23541"/>
                    </a:moveTo>
                    <a:lnTo>
                      <a:pt x="2629" y="23718"/>
                    </a:lnTo>
                    <a:cubicBezTo>
                      <a:pt x="2720" y="23849"/>
                      <a:pt x="2811" y="23979"/>
                      <a:pt x="2904" y="24108"/>
                    </a:cubicBezTo>
                    <a:lnTo>
                      <a:pt x="2905" y="24108"/>
                    </a:lnTo>
                    <a:lnTo>
                      <a:pt x="3158" y="23923"/>
                    </a:lnTo>
                    <a:cubicBezTo>
                      <a:pt x="3067" y="23797"/>
                      <a:pt x="2976" y="23670"/>
                      <a:pt x="2889" y="23541"/>
                    </a:cubicBezTo>
                    <a:close/>
                    <a:moveTo>
                      <a:pt x="27206" y="23916"/>
                    </a:moveTo>
                    <a:cubicBezTo>
                      <a:pt x="27113" y="24042"/>
                      <a:pt x="27021" y="24166"/>
                      <a:pt x="26925" y="24290"/>
                    </a:cubicBezTo>
                    <a:lnTo>
                      <a:pt x="27173" y="24481"/>
                    </a:lnTo>
                    <a:cubicBezTo>
                      <a:pt x="27270" y="24356"/>
                      <a:pt x="27366" y="24229"/>
                      <a:pt x="27460" y="24100"/>
                    </a:cubicBezTo>
                    <a:lnTo>
                      <a:pt x="27206" y="23916"/>
                    </a:lnTo>
                    <a:close/>
                    <a:moveTo>
                      <a:pt x="4349" y="25359"/>
                    </a:moveTo>
                    <a:lnTo>
                      <a:pt x="4121" y="25573"/>
                    </a:lnTo>
                    <a:cubicBezTo>
                      <a:pt x="4229" y="25691"/>
                      <a:pt x="4339" y="25805"/>
                      <a:pt x="4452" y="25917"/>
                    </a:cubicBezTo>
                    <a:lnTo>
                      <a:pt x="4675" y="25694"/>
                    </a:lnTo>
                    <a:cubicBezTo>
                      <a:pt x="4564" y="25583"/>
                      <a:pt x="4457" y="25473"/>
                      <a:pt x="4349" y="25359"/>
                    </a:cubicBezTo>
                    <a:close/>
                    <a:moveTo>
                      <a:pt x="25691" y="25689"/>
                    </a:moveTo>
                    <a:cubicBezTo>
                      <a:pt x="25580" y="25798"/>
                      <a:pt x="25468" y="25907"/>
                      <a:pt x="25355" y="26015"/>
                    </a:cubicBezTo>
                    <a:lnTo>
                      <a:pt x="25570" y="26242"/>
                    </a:lnTo>
                    <a:cubicBezTo>
                      <a:pt x="25686" y="26133"/>
                      <a:pt x="25800" y="26023"/>
                      <a:pt x="25912" y="25910"/>
                    </a:cubicBezTo>
                    <a:lnTo>
                      <a:pt x="25691" y="25689"/>
                    </a:lnTo>
                    <a:close/>
                    <a:moveTo>
                      <a:pt x="6074" y="26928"/>
                    </a:moveTo>
                    <a:lnTo>
                      <a:pt x="5882" y="27176"/>
                    </a:lnTo>
                    <a:cubicBezTo>
                      <a:pt x="6008" y="27273"/>
                      <a:pt x="6135" y="27369"/>
                      <a:pt x="6264" y="27463"/>
                    </a:cubicBezTo>
                    <a:lnTo>
                      <a:pt x="6447" y="27209"/>
                    </a:lnTo>
                    <a:cubicBezTo>
                      <a:pt x="6322" y="27118"/>
                      <a:pt x="6198" y="27024"/>
                      <a:pt x="6074" y="26928"/>
                    </a:cubicBezTo>
                    <a:close/>
                    <a:moveTo>
                      <a:pt x="23918" y="27204"/>
                    </a:moveTo>
                    <a:cubicBezTo>
                      <a:pt x="23793" y="27295"/>
                      <a:pt x="23665" y="27384"/>
                      <a:pt x="23536" y="27473"/>
                    </a:cubicBezTo>
                    <a:lnTo>
                      <a:pt x="23713" y="27733"/>
                    </a:lnTo>
                    <a:cubicBezTo>
                      <a:pt x="23845" y="27642"/>
                      <a:pt x="23974" y="27551"/>
                      <a:pt x="24103" y="27458"/>
                    </a:cubicBezTo>
                    <a:lnTo>
                      <a:pt x="23918" y="27204"/>
                    </a:lnTo>
                    <a:close/>
                    <a:moveTo>
                      <a:pt x="8023" y="28210"/>
                    </a:moveTo>
                    <a:lnTo>
                      <a:pt x="7873" y="28484"/>
                    </a:lnTo>
                    <a:cubicBezTo>
                      <a:pt x="8012" y="28562"/>
                      <a:pt x="8152" y="28636"/>
                      <a:pt x="8294" y="28709"/>
                    </a:cubicBezTo>
                    <a:lnTo>
                      <a:pt x="8436" y="28430"/>
                    </a:lnTo>
                    <a:cubicBezTo>
                      <a:pt x="8298" y="28359"/>
                      <a:pt x="8161" y="28284"/>
                      <a:pt x="8023" y="28210"/>
                    </a:cubicBezTo>
                    <a:close/>
                    <a:moveTo>
                      <a:pt x="21932" y="28423"/>
                    </a:moveTo>
                    <a:cubicBezTo>
                      <a:pt x="21794" y="28494"/>
                      <a:pt x="21655" y="28564"/>
                      <a:pt x="21514" y="28630"/>
                    </a:cubicBezTo>
                    <a:lnTo>
                      <a:pt x="21648" y="28912"/>
                    </a:lnTo>
                    <a:cubicBezTo>
                      <a:pt x="21792" y="28845"/>
                      <a:pt x="21934" y="28775"/>
                      <a:pt x="22074" y="28704"/>
                    </a:cubicBezTo>
                    <a:lnTo>
                      <a:pt x="21932" y="28423"/>
                    </a:lnTo>
                    <a:close/>
                    <a:moveTo>
                      <a:pt x="10151" y="29170"/>
                    </a:moveTo>
                    <a:lnTo>
                      <a:pt x="10044" y="29466"/>
                    </a:lnTo>
                    <a:cubicBezTo>
                      <a:pt x="10194" y="29520"/>
                      <a:pt x="10345" y="29571"/>
                      <a:pt x="10497" y="29621"/>
                    </a:cubicBezTo>
                    <a:lnTo>
                      <a:pt x="10594" y="29322"/>
                    </a:lnTo>
                    <a:cubicBezTo>
                      <a:pt x="10445" y="29274"/>
                      <a:pt x="10297" y="29223"/>
                      <a:pt x="10151" y="29170"/>
                    </a:cubicBezTo>
                    <a:close/>
                    <a:moveTo>
                      <a:pt x="19780" y="29317"/>
                    </a:moveTo>
                    <a:cubicBezTo>
                      <a:pt x="19631" y="29365"/>
                      <a:pt x="19482" y="29411"/>
                      <a:pt x="19334" y="29454"/>
                    </a:cubicBezTo>
                    <a:lnTo>
                      <a:pt x="19421" y="29756"/>
                    </a:lnTo>
                    <a:cubicBezTo>
                      <a:pt x="19573" y="29712"/>
                      <a:pt x="19725" y="29666"/>
                      <a:pt x="19877" y="29616"/>
                    </a:cubicBezTo>
                    <a:lnTo>
                      <a:pt x="19780" y="29317"/>
                    </a:lnTo>
                    <a:close/>
                    <a:moveTo>
                      <a:pt x="12401" y="29783"/>
                    </a:moveTo>
                    <a:lnTo>
                      <a:pt x="12344" y="30092"/>
                    </a:lnTo>
                    <a:cubicBezTo>
                      <a:pt x="12499" y="30122"/>
                      <a:pt x="12656" y="30148"/>
                      <a:pt x="12813" y="30173"/>
                    </a:cubicBezTo>
                    <a:lnTo>
                      <a:pt x="12862" y="29862"/>
                    </a:lnTo>
                    <a:cubicBezTo>
                      <a:pt x="12707" y="29839"/>
                      <a:pt x="12555" y="29813"/>
                      <a:pt x="12401" y="29783"/>
                    </a:cubicBezTo>
                    <a:close/>
                    <a:moveTo>
                      <a:pt x="17511" y="29861"/>
                    </a:moveTo>
                    <a:cubicBezTo>
                      <a:pt x="17358" y="29885"/>
                      <a:pt x="17204" y="29907"/>
                      <a:pt x="17049" y="29927"/>
                    </a:cubicBezTo>
                    <a:lnTo>
                      <a:pt x="17088" y="30237"/>
                    </a:lnTo>
                    <a:cubicBezTo>
                      <a:pt x="17247" y="30217"/>
                      <a:pt x="17404" y="30196"/>
                      <a:pt x="17561" y="30171"/>
                    </a:cubicBezTo>
                    <a:lnTo>
                      <a:pt x="17511" y="29861"/>
                    </a:lnTo>
                    <a:close/>
                    <a:moveTo>
                      <a:pt x="14719" y="30036"/>
                    </a:moveTo>
                    <a:lnTo>
                      <a:pt x="14711" y="30350"/>
                    </a:lnTo>
                    <a:cubicBezTo>
                      <a:pt x="14861" y="30355"/>
                      <a:pt x="15013" y="30356"/>
                      <a:pt x="15170" y="30356"/>
                    </a:cubicBezTo>
                    <a:lnTo>
                      <a:pt x="15185" y="30356"/>
                    </a:lnTo>
                    <a:lnTo>
                      <a:pt x="15187" y="30313"/>
                    </a:lnTo>
                    <a:lnTo>
                      <a:pt x="15180" y="30042"/>
                    </a:lnTo>
                    <a:cubicBezTo>
                      <a:pt x="15025" y="30042"/>
                      <a:pt x="14873" y="30041"/>
                      <a:pt x="14719" y="30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9" name="Google Shape;619;p37"/>
              <p:cNvSpPr/>
              <p:nvPr/>
            </p:nvSpPr>
            <p:spPr>
              <a:xfrm>
                <a:off x="5909150" y="1887425"/>
                <a:ext cx="358400" cy="358425"/>
              </a:xfrm>
              <a:custGeom>
                <a:avLst/>
                <a:gdLst/>
                <a:ahLst/>
                <a:cxnLst/>
                <a:rect l="l" t="t" r="r" b="b"/>
                <a:pathLst>
                  <a:path w="14336" h="14337" extrusionOk="0">
                    <a:moveTo>
                      <a:pt x="7070" y="0"/>
                    </a:moveTo>
                    <a:lnTo>
                      <a:pt x="7093" y="1694"/>
                    </a:lnTo>
                    <a:lnTo>
                      <a:pt x="7169" y="1694"/>
                    </a:lnTo>
                    <a:cubicBezTo>
                      <a:pt x="10188" y="1694"/>
                      <a:pt x="12644" y="4149"/>
                      <a:pt x="12644" y="7169"/>
                    </a:cubicBezTo>
                    <a:cubicBezTo>
                      <a:pt x="12644" y="10187"/>
                      <a:pt x="10188" y="12644"/>
                      <a:pt x="7169" y="12644"/>
                    </a:cubicBezTo>
                    <a:cubicBezTo>
                      <a:pt x="4149" y="12644"/>
                      <a:pt x="1693" y="10187"/>
                      <a:pt x="1693" y="7169"/>
                    </a:cubicBezTo>
                    <a:cubicBezTo>
                      <a:pt x="1693" y="7142"/>
                      <a:pt x="1693" y="7117"/>
                      <a:pt x="1694" y="7093"/>
                    </a:cubicBezTo>
                    <a:lnTo>
                      <a:pt x="1" y="7069"/>
                    </a:lnTo>
                    <a:cubicBezTo>
                      <a:pt x="1" y="7102"/>
                      <a:pt x="1" y="7136"/>
                      <a:pt x="1" y="7169"/>
                    </a:cubicBezTo>
                    <a:cubicBezTo>
                      <a:pt x="1" y="11120"/>
                      <a:pt x="3216" y="14337"/>
                      <a:pt x="7169" y="14337"/>
                    </a:cubicBezTo>
                    <a:cubicBezTo>
                      <a:pt x="11121" y="14337"/>
                      <a:pt x="14336" y="11120"/>
                      <a:pt x="14336" y="7169"/>
                    </a:cubicBezTo>
                    <a:cubicBezTo>
                      <a:pt x="14336" y="3215"/>
                      <a:pt x="11121" y="0"/>
                      <a:pt x="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0" name="Google Shape;620;p37"/>
              <p:cNvSpPr/>
              <p:nvPr/>
            </p:nvSpPr>
            <p:spPr>
              <a:xfrm>
                <a:off x="6011600" y="1902525"/>
                <a:ext cx="217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615" extrusionOk="0">
                    <a:moveTo>
                      <a:pt x="185" y="1"/>
                    </a:moveTo>
                    <a:cubicBezTo>
                      <a:pt x="122" y="29"/>
                      <a:pt x="61" y="57"/>
                      <a:pt x="0" y="85"/>
                    </a:cubicBezTo>
                    <a:lnTo>
                      <a:pt x="725" y="1615"/>
                    </a:lnTo>
                    <a:cubicBezTo>
                      <a:pt x="772" y="1593"/>
                      <a:pt x="819" y="1570"/>
                      <a:pt x="867" y="1549"/>
                    </a:cubicBez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1" name="Google Shape;621;p37"/>
              <p:cNvSpPr/>
              <p:nvPr/>
            </p:nvSpPr>
            <p:spPr>
              <a:xfrm>
                <a:off x="5989325" y="1914475"/>
                <a:ext cx="26700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522" extrusionOk="0">
                    <a:moveTo>
                      <a:pt x="172" y="0"/>
                    </a:moveTo>
                    <a:cubicBezTo>
                      <a:pt x="115" y="37"/>
                      <a:pt x="57" y="73"/>
                      <a:pt x="1" y="111"/>
                    </a:cubicBezTo>
                    <a:lnTo>
                      <a:pt x="937" y="1522"/>
                    </a:lnTo>
                    <a:cubicBezTo>
                      <a:pt x="980" y="1492"/>
                      <a:pt x="1023" y="1464"/>
                      <a:pt x="1068" y="1436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2" name="Google Shape;622;p37"/>
              <p:cNvSpPr/>
              <p:nvPr/>
            </p:nvSpPr>
            <p:spPr>
              <a:xfrm>
                <a:off x="6035425" y="1893950"/>
                <a:ext cx="16250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674" extrusionOk="0">
                    <a:moveTo>
                      <a:pt x="197" y="0"/>
                    </a:moveTo>
                    <a:cubicBezTo>
                      <a:pt x="131" y="18"/>
                      <a:pt x="65" y="37"/>
                      <a:pt x="0" y="56"/>
                    </a:cubicBezTo>
                    <a:lnTo>
                      <a:pt x="499" y="1674"/>
                    </a:lnTo>
                    <a:cubicBezTo>
                      <a:pt x="549" y="1659"/>
                      <a:pt x="600" y="1644"/>
                      <a:pt x="650" y="1631"/>
                    </a:cubicBez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3" name="Google Shape;623;p37"/>
              <p:cNvSpPr/>
              <p:nvPr/>
            </p:nvSpPr>
            <p:spPr>
              <a:xfrm>
                <a:off x="6060375" y="1888875"/>
                <a:ext cx="104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702" extrusionOk="0">
                    <a:moveTo>
                      <a:pt x="202" y="0"/>
                    </a:moveTo>
                    <a:cubicBezTo>
                      <a:pt x="134" y="10"/>
                      <a:pt x="66" y="18"/>
                      <a:pt x="0" y="30"/>
                    </a:cubicBezTo>
                    <a:lnTo>
                      <a:pt x="261" y="1702"/>
                    </a:lnTo>
                    <a:cubicBezTo>
                      <a:pt x="312" y="1693"/>
                      <a:pt x="365" y="1687"/>
                      <a:pt x="418" y="1680"/>
                    </a:cubicBez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4" name="Google Shape;624;p37"/>
              <p:cNvSpPr/>
              <p:nvPr/>
            </p:nvSpPr>
            <p:spPr>
              <a:xfrm>
                <a:off x="5969100" y="1929500"/>
                <a:ext cx="311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399" extrusionOk="0">
                    <a:moveTo>
                      <a:pt x="155" y="1"/>
                    </a:moveTo>
                    <a:cubicBezTo>
                      <a:pt x="102" y="45"/>
                      <a:pt x="51" y="90"/>
                      <a:pt x="0" y="134"/>
                    </a:cubicBezTo>
                    <a:lnTo>
                      <a:pt x="1127" y="1398"/>
                    </a:lnTo>
                    <a:cubicBezTo>
                      <a:pt x="1166" y="1364"/>
                      <a:pt x="1204" y="1329"/>
                      <a:pt x="1244" y="1296"/>
                    </a:cubicBez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5" name="Google Shape;625;p37"/>
              <p:cNvSpPr/>
              <p:nvPr/>
            </p:nvSpPr>
            <p:spPr>
              <a:xfrm>
                <a:off x="5915650" y="2013725"/>
                <a:ext cx="4190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650" extrusionOk="0">
                    <a:moveTo>
                      <a:pt x="58" y="0"/>
                    </a:moveTo>
                    <a:cubicBezTo>
                      <a:pt x="38" y="66"/>
                      <a:pt x="18" y="131"/>
                      <a:pt x="0" y="197"/>
                    </a:cubicBezTo>
                    <a:lnTo>
                      <a:pt x="1631" y="649"/>
                    </a:lnTo>
                    <a:cubicBezTo>
                      <a:pt x="1646" y="598"/>
                      <a:pt x="1661" y="549"/>
                      <a:pt x="1675" y="49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6" name="Google Shape;626;p37"/>
              <p:cNvSpPr/>
              <p:nvPr/>
            </p:nvSpPr>
            <p:spPr>
              <a:xfrm>
                <a:off x="5910600" y="2038675"/>
                <a:ext cx="425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419" extrusionOk="0">
                    <a:moveTo>
                      <a:pt x="29" y="0"/>
                    </a:moveTo>
                    <a:cubicBezTo>
                      <a:pt x="19" y="68"/>
                      <a:pt x="9" y="136"/>
                      <a:pt x="1" y="203"/>
                    </a:cubicBezTo>
                    <a:lnTo>
                      <a:pt x="1679" y="418"/>
                    </a:lnTo>
                    <a:cubicBezTo>
                      <a:pt x="1686" y="365"/>
                      <a:pt x="1694" y="314"/>
                      <a:pt x="1701" y="263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7" name="Google Shape;627;p37"/>
              <p:cNvSpPr/>
              <p:nvPr/>
            </p:nvSpPr>
            <p:spPr>
              <a:xfrm>
                <a:off x="5951250" y="1947300"/>
                <a:ext cx="349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47" extrusionOk="0">
                    <a:moveTo>
                      <a:pt x="136" y="1"/>
                    </a:moveTo>
                    <a:cubicBezTo>
                      <a:pt x="90" y="52"/>
                      <a:pt x="45" y="103"/>
                      <a:pt x="0" y="156"/>
                    </a:cubicBezTo>
                    <a:lnTo>
                      <a:pt x="1296" y="1246"/>
                    </a:lnTo>
                    <a:cubicBezTo>
                      <a:pt x="1329" y="1207"/>
                      <a:pt x="1363" y="1167"/>
                      <a:pt x="1398" y="1129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8" name="Google Shape;628;p37"/>
              <p:cNvSpPr/>
              <p:nvPr/>
            </p:nvSpPr>
            <p:spPr>
              <a:xfrm>
                <a:off x="5936200" y="1967550"/>
                <a:ext cx="38075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070" extrusionOk="0">
                    <a:moveTo>
                      <a:pt x="112" y="0"/>
                    </a:moveTo>
                    <a:cubicBezTo>
                      <a:pt x="74" y="58"/>
                      <a:pt x="37" y="116"/>
                      <a:pt x="1" y="174"/>
                    </a:cubicBezTo>
                    <a:lnTo>
                      <a:pt x="1437" y="1069"/>
                    </a:lnTo>
                    <a:cubicBezTo>
                      <a:pt x="1465" y="1024"/>
                      <a:pt x="1493" y="982"/>
                      <a:pt x="1523" y="939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9" name="Google Shape;629;p37"/>
              <p:cNvSpPr/>
              <p:nvPr/>
            </p:nvSpPr>
            <p:spPr>
              <a:xfrm>
                <a:off x="5924225" y="1989850"/>
                <a:ext cx="403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868" extrusionOk="0">
                    <a:moveTo>
                      <a:pt x="87" y="0"/>
                    </a:moveTo>
                    <a:cubicBezTo>
                      <a:pt x="57" y="61"/>
                      <a:pt x="29" y="124"/>
                      <a:pt x="1" y="187"/>
                    </a:cubicBezTo>
                    <a:lnTo>
                      <a:pt x="1551" y="868"/>
                    </a:lnTo>
                    <a:cubicBezTo>
                      <a:pt x="1572" y="821"/>
                      <a:pt x="1593" y="774"/>
                      <a:pt x="1615" y="727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30" name="Google Shape;630;p37"/>
            <p:cNvSpPr/>
            <p:nvPr/>
          </p:nvSpPr>
          <p:spPr>
            <a:xfrm>
              <a:off x="7817732" y="4729687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631" name="Google Shape;631;p37"/>
            <p:cNvCxnSpPr>
              <a:stCxn id="605" idx="5"/>
              <a:endCxn id="630" idx="1"/>
            </p:cNvCxnSpPr>
            <p:nvPr/>
          </p:nvCxnSpPr>
          <p:spPr>
            <a:xfrm>
              <a:off x="7167773" y="3510231"/>
              <a:ext cx="662400" cy="1231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37"/>
            <p:cNvCxnSpPr>
              <a:stCxn id="605" idx="6"/>
              <a:endCxn id="616" idx="2"/>
            </p:cNvCxnSpPr>
            <p:nvPr/>
          </p:nvCxnSpPr>
          <p:spPr>
            <a:xfrm rot="10800000" flipH="1">
              <a:off x="7187719" y="3098777"/>
              <a:ext cx="1512000" cy="363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37"/>
            <p:cNvCxnSpPr>
              <a:stCxn id="616" idx="4"/>
              <a:endCxn id="630" idx="7"/>
            </p:cNvCxnSpPr>
            <p:nvPr/>
          </p:nvCxnSpPr>
          <p:spPr>
            <a:xfrm flipH="1">
              <a:off x="7890096" y="3146687"/>
              <a:ext cx="857700" cy="159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37"/>
            <p:cNvCxnSpPr>
              <a:stCxn id="605" idx="3"/>
            </p:cNvCxnSpPr>
            <p:nvPr/>
          </p:nvCxnSpPr>
          <p:spPr>
            <a:xfrm flipH="1">
              <a:off x="6605565" y="3510231"/>
              <a:ext cx="465900" cy="1763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37"/>
            <p:cNvCxnSpPr>
              <a:stCxn id="630" idx="6"/>
            </p:cNvCxnSpPr>
            <p:nvPr/>
          </p:nvCxnSpPr>
          <p:spPr>
            <a:xfrm>
              <a:off x="7902632" y="4771987"/>
              <a:ext cx="1285800" cy="237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5" name="Google Shape;859;p46"/>
          <p:cNvGrpSpPr/>
          <p:nvPr/>
        </p:nvGrpSpPr>
        <p:grpSpPr>
          <a:xfrm flipH="1">
            <a:off x="-157618" y="-336488"/>
            <a:ext cx="2639795" cy="1853191"/>
            <a:chOff x="6684971" y="-644076"/>
            <a:chExt cx="2639795" cy="1853191"/>
          </a:xfrm>
        </p:grpSpPr>
        <p:grpSp>
          <p:nvGrpSpPr>
            <p:cNvPr id="86" name="Google Shape;860;p46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95" name="Google Shape;861;p46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862;p46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863;p46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864;p46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865;p46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866;p46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867;p46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868;p46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869;p46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870;p46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871;p46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872;p46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873;p46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874;p46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875;p46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876;p46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877;p46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878;p46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879;p46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880;p46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881;p46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882;p46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883;p46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884;p46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885;p46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886;p46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887;p46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888;p46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889;p46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890;p46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891;p46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892;p46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893;p46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894;p46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895;p46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896;p46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897;p46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898;p46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899;p46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900;p46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901;p46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902;p46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903;p46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904;p46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905;p46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906;p46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907;p46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7" name="Google Shape;908;p46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909;p46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9" name="Google Shape;910;p46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92" name="Google Shape;911;p46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912;p46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913;p46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0" name="Google Shape;914;p46"/>
            <p:cNvCxnSpPr>
              <a:stCxn id="88" idx="6"/>
              <a:endCxn id="87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5;p46"/>
            <p:cNvCxnSpPr>
              <a:stCxn id="87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145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31"/>
          <p:cNvGrpSpPr/>
          <p:nvPr/>
        </p:nvGrpSpPr>
        <p:grpSpPr>
          <a:xfrm flipH="1">
            <a:off x="-174662" y="2697285"/>
            <a:ext cx="2650734" cy="2839944"/>
            <a:chOff x="6605565" y="2082971"/>
            <a:chExt cx="3157715" cy="3383114"/>
          </a:xfrm>
        </p:grpSpPr>
        <p:grpSp>
          <p:nvGrpSpPr>
            <p:cNvPr id="255" name="Google Shape;255;p31"/>
            <p:cNvGrpSpPr/>
            <p:nvPr/>
          </p:nvGrpSpPr>
          <p:grpSpPr>
            <a:xfrm>
              <a:off x="6718168" y="3060491"/>
              <a:ext cx="802799" cy="802799"/>
              <a:chOff x="353675" y="3417700"/>
              <a:chExt cx="527775" cy="527775"/>
            </a:xfrm>
          </p:grpSpPr>
          <p:sp>
            <p:nvSpPr>
              <p:cNvPr id="256" name="Google Shape;256;p31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257;p31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Google Shape;258;p31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Google Shape;259;p31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260;p31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261;p31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Google Shape;262;p31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63;p31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Google Shape;264;p31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265;p31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Google Shape;266;p31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Google Shape;267;p31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Google Shape;268;p31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Google Shape;269;p31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Google Shape;270;p31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271;p31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272;p31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273;p31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274;p31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275;p31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276;p31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277;p31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278;p31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279;p31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280;p31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281;p31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282;p31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283;p31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284;p31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285;p31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286;p31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287;p31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288;p31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289;p31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290;p31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291;p31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292;p31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293;p31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294;p31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295;p31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296;p31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297;p31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298;p31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299;p31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00;p31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01;p31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02;p31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3" name="Google Shape;303;p31"/>
            <p:cNvSpPr/>
            <p:nvPr/>
          </p:nvSpPr>
          <p:spPr>
            <a:xfrm>
              <a:off x="7051519" y="3393977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04" name="Google Shape;304;p31"/>
            <p:cNvGrpSpPr/>
            <p:nvPr/>
          </p:nvGrpSpPr>
          <p:grpSpPr>
            <a:xfrm rot="6659213">
              <a:off x="7961241" y="2312410"/>
              <a:ext cx="1572572" cy="1572608"/>
              <a:chOff x="3286600" y="1519925"/>
              <a:chExt cx="1093425" cy="1093450"/>
            </a:xfrm>
          </p:grpSpPr>
          <p:sp>
            <p:nvSpPr>
              <p:cNvPr id="305" name="Google Shape;305;p31"/>
              <p:cNvSpPr/>
              <p:nvPr/>
            </p:nvSpPr>
            <p:spPr>
              <a:xfrm>
                <a:off x="3286600" y="1519925"/>
                <a:ext cx="1093425" cy="1093450"/>
              </a:xfrm>
              <a:custGeom>
                <a:avLst/>
                <a:gdLst/>
                <a:ahLst/>
                <a:cxnLst/>
                <a:rect l="l" t="t" r="r" b="b"/>
                <a:pathLst>
                  <a:path w="43737" h="43738" extrusionOk="0">
                    <a:moveTo>
                      <a:pt x="21836" y="0"/>
                    </a:moveTo>
                    <a:lnTo>
                      <a:pt x="21836" y="453"/>
                    </a:lnTo>
                    <a:lnTo>
                      <a:pt x="21869" y="453"/>
                    </a:lnTo>
                    <a:cubicBezTo>
                      <a:pt x="22084" y="453"/>
                      <a:pt x="22297" y="456"/>
                      <a:pt x="22510" y="463"/>
                    </a:cubicBezTo>
                    <a:lnTo>
                      <a:pt x="22524" y="10"/>
                    </a:lnTo>
                    <a:cubicBezTo>
                      <a:pt x="22306" y="3"/>
                      <a:pt x="22088" y="0"/>
                      <a:pt x="21869" y="0"/>
                    </a:cubicBezTo>
                    <a:close/>
                    <a:moveTo>
                      <a:pt x="19097" y="173"/>
                    </a:moveTo>
                    <a:cubicBezTo>
                      <a:pt x="18869" y="203"/>
                      <a:pt x="18643" y="236"/>
                      <a:pt x="18417" y="271"/>
                    </a:cubicBezTo>
                    <a:lnTo>
                      <a:pt x="18488" y="717"/>
                    </a:lnTo>
                    <a:lnTo>
                      <a:pt x="18488" y="719"/>
                    </a:lnTo>
                    <a:cubicBezTo>
                      <a:pt x="18709" y="682"/>
                      <a:pt x="18930" y="651"/>
                      <a:pt x="19153" y="623"/>
                    </a:cubicBezTo>
                    <a:lnTo>
                      <a:pt x="19097" y="173"/>
                    </a:lnTo>
                    <a:close/>
                    <a:moveTo>
                      <a:pt x="25258" y="261"/>
                    </a:moveTo>
                    <a:lnTo>
                      <a:pt x="25187" y="709"/>
                    </a:lnTo>
                    <a:cubicBezTo>
                      <a:pt x="25410" y="743"/>
                      <a:pt x="25631" y="781"/>
                      <a:pt x="25851" y="823"/>
                    </a:cubicBezTo>
                    <a:lnTo>
                      <a:pt x="25934" y="378"/>
                    </a:lnTo>
                    <a:cubicBezTo>
                      <a:pt x="25709" y="335"/>
                      <a:pt x="25484" y="297"/>
                      <a:pt x="25258" y="261"/>
                    </a:cubicBezTo>
                    <a:close/>
                    <a:moveTo>
                      <a:pt x="15739" y="871"/>
                    </a:moveTo>
                    <a:cubicBezTo>
                      <a:pt x="15517" y="935"/>
                      <a:pt x="15299" y="1003"/>
                      <a:pt x="15081" y="1074"/>
                    </a:cubicBezTo>
                    <a:lnTo>
                      <a:pt x="15221" y="1503"/>
                    </a:lnTo>
                    <a:cubicBezTo>
                      <a:pt x="15435" y="1434"/>
                      <a:pt x="15649" y="1368"/>
                      <a:pt x="15864" y="1305"/>
                    </a:cubicBezTo>
                    <a:lnTo>
                      <a:pt x="15739" y="871"/>
                    </a:lnTo>
                    <a:close/>
                    <a:moveTo>
                      <a:pt x="28595" y="1054"/>
                    </a:moveTo>
                    <a:lnTo>
                      <a:pt x="28456" y="1485"/>
                    </a:lnTo>
                    <a:cubicBezTo>
                      <a:pt x="28671" y="1555"/>
                      <a:pt x="28883" y="1626"/>
                      <a:pt x="29094" y="1702"/>
                    </a:cubicBezTo>
                    <a:lnTo>
                      <a:pt x="29248" y="1277"/>
                    </a:lnTo>
                    <a:cubicBezTo>
                      <a:pt x="29031" y="1199"/>
                      <a:pt x="28815" y="1125"/>
                      <a:pt x="28595" y="1054"/>
                    </a:cubicBezTo>
                    <a:close/>
                    <a:moveTo>
                      <a:pt x="12530" y="2088"/>
                    </a:moveTo>
                    <a:cubicBezTo>
                      <a:pt x="12324" y="2187"/>
                      <a:pt x="12119" y="2288"/>
                      <a:pt x="11916" y="2392"/>
                    </a:cubicBezTo>
                    <a:lnTo>
                      <a:pt x="12122" y="2794"/>
                    </a:lnTo>
                    <a:cubicBezTo>
                      <a:pt x="12320" y="2693"/>
                      <a:pt x="12520" y="2594"/>
                      <a:pt x="12724" y="2498"/>
                    </a:cubicBezTo>
                    <a:lnTo>
                      <a:pt x="12530" y="2088"/>
                    </a:lnTo>
                    <a:close/>
                    <a:moveTo>
                      <a:pt x="31770" y="2364"/>
                    </a:moveTo>
                    <a:lnTo>
                      <a:pt x="31564" y="2767"/>
                    </a:lnTo>
                    <a:cubicBezTo>
                      <a:pt x="31765" y="2870"/>
                      <a:pt x="31964" y="2975"/>
                      <a:pt x="32160" y="3083"/>
                    </a:cubicBezTo>
                    <a:lnTo>
                      <a:pt x="32378" y="2686"/>
                    </a:lnTo>
                    <a:cubicBezTo>
                      <a:pt x="32177" y="2576"/>
                      <a:pt x="31974" y="2468"/>
                      <a:pt x="31770" y="2364"/>
                    </a:cubicBezTo>
                    <a:close/>
                    <a:moveTo>
                      <a:pt x="9556" y="3793"/>
                    </a:moveTo>
                    <a:cubicBezTo>
                      <a:pt x="9367" y="3922"/>
                      <a:pt x="9180" y="4054"/>
                      <a:pt x="8995" y="4190"/>
                    </a:cubicBezTo>
                    <a:lnTo>
                      <a:pt x="9262" y="4555"/>
                    </a:lnTo>
                    <a:cubicBezTo>
                      <a:pt x="9443" y="4423"/>
                      <a:pt x="9626" y="4294"/>
                      <a:pt x="9811" y="4167"/>
                    </a:cubicBezTo>
                    <a:lnTo>
                      <a:pt x="9556" y="3793"/>
                    </a:lnTo>
                    <a:close/>
                    <a:moveTo>
                      <a:pt x="34698" y="4157"/>
                    </a:moveTo>
                    <a:lnTo>
                      <a:pt x="34432" y="4523"/>
                    </a:lnTo>
                    <a:cubicBezTo>
                      <a:pt x="34614" y="4656"/>
                      <a:pt x="34794" y="4789"/>
                      <a:pt x="34970" y="4926"/>
                    </a:cubicBezTo>
                    <a:lnTo>
                      <a:pt x="35248" y="4570"/>
                    </a:lnTo>
                    <a:cubicBezTo>
                      <a:pt x="35066" y="4429"/>
                      <a:pt x="34883" y="4290"/>
                      <a:pt x="34698" y="4157"/>
                    </a:cubicBezTo>
                    <a:close/>
                    <a:moveTo>
                      <a:pt x="6883" y="5943"/>
                    </a:moveTo>
                    <a:cubicBezTo>
                      <a:pt x="6717" y="6099"/>
                      <a:pt x="6551" y="6260"/>
                      <a:pt x="6391" y="6422"/>
                    </a:cubicBezTo>
                    <a:lnTo>
                      <a:pt x="6710" y="6740"/>
                    </a:lnTo>
                    <a:cubicBezTo>
                      <a:pt x="6869" y="6582"/>
                      <a:pt x="7029" y="6425"/>
                      <a:pt x="7192" y="6271"/>
                    </a:cubicBezTo>
                    <a:lnTo>
                      <a:pt x="6883" y="5943"/>
                    </a:lnTo>
                    <a:close/>
                    <a:moveTo>
                      <a:pt x="37310" y="6382"/>
                    </a:moveTo>
                    <a:lnTo>
                      <a:pt x="36989" y="6702"/>
                    </a:lnTo>
                    <a:cubicBezTo>
                      <a:pt x="37148" y="6861"/>
                      <a:pt x="37305" y="7021"/>
                      <a:pt x="37458" y="7185"/>
                    </a:cubicBezTo>
                    <a:lnTo>
                      <a:pt x="37787" y="6874"/>
                    </a:lnTo>
                    <a:cubicBezTo>
                      <a:pt x="37630" y="6707"/>
                      <a:pt x="37472" y="6544"/>
                      <a:pt x="37310" y="6382"/>
                    </a:cubicBezTo>
                    <a:close/>
                    <a:moveTo>
                      <a:pt x="4575" y="8482"/>
                    </a:moveTo>
                    <a:cubicBezTo>
                      <a:pt x="4435" y="8662"/>
                      <a:pt x="4298" y="8845"/>
                      <a:pt x="4162" y="9032"/>
                    </a:cubicBezTo>
                    <a:lnTo>
                      <a:pt x="4529" y="9296"/>
                    </a:lnTo>
                    <a:lnTo>
                      <a:pt x="4529" y="9298"/>
                    </a:lnTo>
                    <a:cubicBezTo>
                      <a:pt x="4661" y="9116"/>
                      <a:pt x="4795" y="8936"/>
                      <a:pt x="4932" y="8759"/>
                    </a:cubicBezTo>
                    <a:lnTo>
                      <a:pt x="4575" y="8482"/>
                    </a:lnTo>
                    <a:close/>
                    <a:moveTo>
                      <a:pt x="39542" y="8986"/>
                    </a:moveTo>
                    <a:lnTo>
                      <a:pt x="39177" y="9253"/>
                    </a:lnTo>
                    <a:cubicBezTo>
                      <a:pt x="39309" y="9433"/>
                      <a:pt x="39438" y="9617"/>
                      <a:pt x="39565" y="9802"/>
                    </a:cubicBezTo>
                    <a:lnTo>
                      <a:pt x="39938" y="9547"/>
                    </a:lnTo>
                    <a:cubicBezTo>
                      <a:pt x="39809" y="9357"/>
                      <a:pt x="39677" y="9171"/>
                      <a:pt x="39542" y="8986"/>
                    </a:cubicBezTo>
                    <a:close/>
                    <a:moveTo>
                      <a:pt x="2692" y="11350"/>
                    </a:moveTo>
                    <a:cubicBezTo>
                      <a:pt x="2581" y="11551"/>
                      <a:pt x="2474" y="11755"/>
                      <a:pt x="2370" y="11958"/>
                    </a:cubicBezTo>
                    <a:lnTo>
                      <a:pt x="2773" y="12164"/>
                    </a:lnTo>
                    <a:cubicBezTo>
                      <a:pt x="2875" y="11963"/>
                      <a:pt x="2980" y="11764"/>
                      <a:pt x="3089" y="11568"/>
                    </a:cubicBezTo>
                    <a:lnTo>
                      <a:pt x="2692" y="11350"/>
                    </a:lnTo>
                    <a:close/>
                    <a:moveTo>
                      <a:pt x="41341" y="11905"/>
                    </a:moveTo>
                    <a:lnTo>
                      <a:pt x="40938" y="12111"/>
                    </a:lnTo>
                    <a:cubicBezTo>
                      <a:pt x="41040" y="12311"/>
                      <a:pt x="41139" y="12511"/>
                      <a:pt x="41235" y="12714"/>
                    </a:cubicBezTo>
                    <a:lnTo>
                      <a:pt x="41643" y="12519"/>
                    </a:lnTo>
                    <a:cubicBezTo>
                      <a:pt x="41546" y="12313"/>
                      <a:pt x="41445" y="12108"/>
                      <a:pt x="41341" y="11905"/>
                    </a:cubicBezTo>
                    <a:close/>
                    <a:moveTo>
                      <a:pt x="1280" y="14480"/>
                    </a:moveTo>
                    <a:cubicBezTo>
                      <a:pt x="1202" y="14697"/>
                      <a:pt x="1129" y="14913"/>
                      <a:pt x="1058" y="15133"/>
                    </a:cubicBezTo>
                    <a:lnTo>
                      <a:pt x="1488" y="15272"/>
                    </a:lnTo>
                    <a:cubicBezTo>
                      <a:pt x="1557" y="15057"/>
                      <a:pt x="1630" y="14844"/>
                      <a:pt x="1706" y="14632"/>
                    </a:cubicBezTo>
                    <a:lnTo>
                      <a:pt x="1280" y="14480"/>
                    </a:lnTo>
                    <a:close/>
                    <a:moveTo>
                      <a:pt x="42661" y="15070"/>
                    </a:moveTo>
                    <a:lnTo>
                      <a:pt x="42230" y="15211"/>
                    </a:lnTo>
                    <a:cubicBezTo>
                      <a:pt x="42299" y="15424"/>
                      <a:pt x="42365" y="15639"/>
                      <a:pt x="42430" y="15853"/>
                    </a:cubicBezTo>
                    <a:lnTo>
                      <a:pt x="42862" y="15728"/>
                    </a:lnTo>
                    <a:cubicBezTo>
                      <a:pt x="42800" y="15506"/>
                      <a:pt x="42732" y="15288"/>
                      <a:pt x="42661" y="15070"/>
                    </a:cubicBezTo>
                    <a:close/>
                    <a:moveTo>
                      <a:pt x="379" y="17793"/>
                    </a:moveTo>
                    <a:cubicBezTo>
                      <a:pt x="338" y="18018"/>
                      <a:pt x="298" y="18244"/>
                      <a:pt x="264" y="18470"/>
                    </a:cubicBezTo>
                    <a:lnTo>
                      <a:pt x="710" y="18540"/>
                    </a:lnTo>
                    <a:cubicBezTo>
                      <a:pt x="744" y="18318"/>
                      <a:pt x="782" y="18097"/>
                      <a:pt x="824" y="17877"/>
                    </a:cubicBezTo>
                    <a:lnTo>
                      <a:pt x="379" y="17793"/>
                    </a:lnTo>
                    <a:close/>
                    <a:moveTo>
                      <a:pt x="43465" y="18406"/>
                    </a:moveTo>
                    <a:lnTo>
                      <a:pt x="43018" y="18477"/>
                    </a:lnTo>
                    <a:cubicBezTo>
                      <a:pt x="43052" y="18698"/>
                      <a:pt x="43085" y="18920"/>
                      <a:pt x="43114" y="19143"/>
                    </a:cubicBezTo>
                    <a:lnTo>
                      <a:pt x="43561" y="19086"/>
                    </a:lnTo>
                    <a:cubicBezTo>
                      <a:pt x="43533" y="18858"/>
                      <a:pt x="43500" y="18632"/>
                      <a:pt x="43465" y="18406"/>
                    </a:cubicBezTo>
                    <a:close/>
                    <a:moveTo>
                      <a:pt x="11" y="21203"/>
                    </a:moveTo>
                    <a:cubicBezTo>
                      <a:pt x="4" y="21424"/>
                      <a:pt x="1" y="21646"/>
                      <a:pt x="1" y="21869"/>
                    </a:cubicBezTo>
                    <a:lnTo>
                      <a:pt x="1" y="21890"/>
                    </a:lnTo>
                    <a:lnTo>
                      <a:pt x="454" y="21869"/>
                    </a:lnTo>
                    <a:cubicBezTo>
                      <a:pt x="454" y="21650"/>
                      <a:pt x="457" y="21432"/>
                      <a:pt x="462" y="21218"/>
                    </a:cubicBezTo>
                    <a:lnTo>
                      <a:pt x="11" y="21203"/>
                    </a:lnTo>
                    <a:close/>
                    <a:moveTo>
                      <a:pt x="43285" y="21826"/>
                    </a:moveTo>
                    <a:lnTo>
                      <a:pt x="43285" y="21869"/>
                    </a:lnTo>
                    <a:cubicBezTo>
                      <a:pt x="43285" y="22093"/>
                      <a:pt x="43282" y="22318"/>
                      <a:pt x="43274" y="22541"/>
                    </a:cubicBezTo>
                    <a:lnTo>
                      <a:pt x="43726" y="22556"/>
                    </a:lnTo>
                    <a:cubicBezTo>
                      <a:pt x="43733" y="22328"/>
                      <a:pt x="43736" y="22098"/>
                      <a:pt x="43736" y="21867"/>
                    </a:cubicBezTo>
                    <a:lnTo>
                      <a:pt x="43736" y="21826"/>
                    </a:lnTo>
                    <a:close/>
                    <a:moveTo>
                      <a:pt x="622" y="24573"/>
                    </a:moveTo>
                    <a:lnTo>
                      <a:pt x="173" y="24631"/>
                    </a:lnTo>
                    <a:cubicBezTo>
                      <a:pt x="202" y="24857"/>
                      <a:pt x="234" y="25085"/>
                      <a:pt x="270" y="25310"/>
                    </a:cubicBezTo>
                    <a:lnTo>
                      <a:pt x="716" y="25239"/>
                    </a:lnTo>
                    <a:cubicBezTo>
                      <a:pt x="682" y="25019"/>
                      <a:pt x="650" y="24796"/>
                      <a:pt x="622" y="24573"/>
                    </a:cubicBezTo>
                    <a:close/>
                    <a:moveTo>
                      <a:pt x="43024" y="25219"/>
                    </a:moveTo>
                    <a:cubicBezTo>
                      <a:pt x="42990" y="25440"/>
                      <a:pt x="42952" y="25662"/>
                      <a:pt x="42910" y="25881"/>
                    </a:cubicBezTo>
                    <a:lnTo>
                      <a:pt x="43355" y="25966"/>
                    </a:lnTo>
                    <a:cubicBezTo>
                      <a:pt x="43396" y="25741"/>
                      <a:pt x="43436" y="25515"/>
                      <a:pt x="43472" y="25288"/>
                    </a:cubicBezTo>
                    <a:lnTo>
                      <a:pt x="43024" y="25219"/>
                    </a:lnTo>
                    <a:close/>
                    <a:moveTo>
                      <a:pt x="1303" y="27864"/>
                    </a:moveTo>
                    <a:lnTo>
                      <a:pt x="868" y="27989"/>
                    </a:lnTo>
                    <a:cubicBezTo>
                      <a:pt x="933" y="28209"/>
                      <a:pt x="1000" y="28429"/>
                      <a:pt x="1071" y="28645"/>
                    </a:cubicBezTo>
                    <a:lnTo>
                      <a:pt x="1501" y="28507"/>
                    </a:lnTo>
                    <a:cubicBezTo>
                      <a:pt x="1432" y="28293"/>
                      <a:pt x="1365" y="28079"/>
                      <a:pt x="1303" y="27864"/>
                    </a:cubicBezTo>
                    <a:close/>
                    <a:moveTo>
                      <a:pt x="42243" y="28487"/>
                    </a:moveTo>
                    <a:cubicBezTo>
                      <a:pt x="42173" y="28700"/>
                      <a:pt x="42101" y="28913"/>
                      <a:pt x="42025" y="29124"/>
                    </a:cubicBezTo>
                    <a:lnTo>
                      <a:pt x="42451" y="29278"/>
                    </a:lnTo>
                    <a:cubicBezTo>
                      <a:pt x="42527" y="29062"/>
                      <a:pt x="42601" y="28844"/>
                      <a:pt x="42672" y="28626"/>
                    </a:cubicBezTo>
                    <a:lnTo>
                      <a:pt x="42243" y="28487"/>
                    </a:lnTo>
                    <a:close/>
                    <a:moveTo>
                      <a:pt x="2494" y="31005"/>
                    </a:moveTo>
                    <a:lnTo>
                      <a:pt x="2084" y="31198"/>
                    </a:lnTo>
                    <a:cubicBezTo>
                      <a:pt x="2182" y="31404"/>
                      <a:pt x="2282" y="31609"/>
                      <a:pt x="2386" y="31812"/>
                    </a:cubicBezTo>
                    <a:lnTo>
                      <a:pt x="2790" y="31608"/>
                    </a:lnTo>
                    <a:cubicBezTo>
                      <a:pt x="2687" y="31408"/>
                      <a:pt x="2590" y="31208"/>
                      <a:pt x="2494" y="31005"/>
                    </a:cubicBezTo>
                    <a:close/>
                    <a:moveTo>
                      <a:pt x="40956" y="31593"/>
                    </a:moveTo>
                    <a:cubicBezTo>
                      <a:pt x="40853" y="31793"/>
                      <a:pt x="40748" y="31991"/>
                      <a:pt x="40639" y="32189"/>
                    </a:cubicBezTo>
                    <a:lnTo>
                      <a:pt x="41035" y="32405"/>
                    </a:lnTo>
                    <a:cubicBezTo>
                      <a:pt x="41146" y="32206"/>
                      <a:pt x="41253" y="32002"/>
                      <a:pt x="41357" y="31798"/>
                    </a:cubicBezTo>
                    <a:lnTo>
                      <a:pt x="40956" y="31593"/>
                    </a:lnTo>
                    <a:close/>
                    <a:moveTo>
                      <a:pt x="4161" y="33917"/>
                    </a:moveTo>
                    <a:lnTo>
                      <a:pt x="3787" y="34173"/>
                    </a:lnTo>
                    <a:cubicBezTo>
                      <a:pt x="3916" y="34362"/>
                      <a:pt x="4048" y="34548"/>
                      <a:pt x="4182" y="34733"/>
                    </a:cubicBezTo>
                    <a:lnTo>
                      <a:pt x="4549" y="34467"/>
                    </a:lnTo>
                    <a:cubicBezTo>
                      <a:pt x="4417" y="34286"/>
                      <a:pt x="4288" y="34102"/>
                      <a:pt x="4161" y="33917"/>
                    </a:cubicBezTo>
                    <a:close/>
                    <a:moveTo>
                      <a:pt x="39196" y="34457"/>
                    </a:moveTo>
                    <a:cubicBezTo>
                      <a:pt x="39064" y="34639"/>
                      <a:pt x="38929" y="34818"/>
                      <a:pt x="38792" y="34996"/>
                    </a:cubicBezTo>
                    <a:lnTo>
                      <a:pt x="39149" y="35273"/>
                    </a:lnTo>
                    <a:lnTo>
                      <a:pt x="39149" y="35272"/>
                    </a:lnTo>
                    <a:cubicBezTo>
                      <a:pt x="39289" y="35092"/>
                      <a:pt x="39428" y="34908"/>
                      <a:pt x="39562" y="34723"/>
                    </a:cubicBezTo>
                    <a:lnTo>
                      <a:pt x="39196" y="34457"/>
                    </a:lnTo>
                    <a:close/>
                    <a:moveTo>
                      <a:pt x="6264" y="36537"/>
                    </a:moveTo>
                    <a:lnTo>
                      <a:pt x="5935" y="36846"/>
                    </a:lnTo>
                    <a:cubicBezTo>
                      <a:pt x="6092" y="37013"/>
                      <a:pt x="6251" y="37178"/>
                      <a:pt x="6413" y="37340"/>
                    </a:cubicBezTo>
                    <a:lnTo>
                      <a:pt x="6413" y="37339"/>
                    </a:lnTo>
                    <a:lnTo>
                      <a:pt x="6733" y="37020"/>
                    </a:lnTo>
                    <a:cubicBezTo>
                      <a:pt x="6574" y="36861"/>
                      <a:pt x="6418" y="36701"/>
                      <a:pt x="6264" y="36537"/>
                    </a:cubicBezTo>
                    <a:close/>
                    <a:moveTo>
                      <a:pt x="37012" y="37011"/>
                    </a:moveTo>
                    <a:cubicBezTo>
                      <a:pt x="36854" y="37170"/>
                      <a:pt x="36692" y="37327"/>
                      <a:pt x="36530" y="37481"/>
                    </a:cubicBezTo>
                    <a:lnTo>
                      <a:pt x="36839" y="37809"/>
                    </a:lnTo>
                    <a:cubicBezTo>
                      <a:pt x="37006" y="37652"/>
                      <a:pt x="37169" y="37494"/>
                      <a:pt x="37331" y="37332"/>
                    </a:cubicBezTo>
                    <a:lnTo>
                      <a:pt x="37012" y="37011"/>
                    </a:lnTo>
                    <a:close/>
                    <a:moveTo>
                      <a:pt x="8750" y="38797"/>
                    </a:moveTo>
                    <a:lnTo>
                      <a:pt x="8473" y="39154"/>
                    </a:lnTo>
                    <a:cubicBezTo>
                      <a:pt x="8654" y="39296"/>
                      <a:pt x="8838" y="39433"/>
                      <a:pt x="9023" y="39567"/>
                    </a:cubicBezTo>
                    <a:lnTo>
                      <a:pt x="9289" y="39202"/>
                    </a:lnTo>
                    <a:cubicBezTo>
                      <a:pt x="9107" y="39070"/>
                      <a:pt x="8927" y="38936"/>
                      <a:pt x="8750" y="38797"/>
                    </a:cubicBezTo>
                    <a:close/>
                    <a:moveTo>
                      <a:pt x="34458" y="39196"/>
                    </a:moveTo>
                    <a:cubicBezTo>
                      <a:pt x="34278" y="39328"/>
                      <a:pt x="34095" y="39457"/>
                      <a:pt x="33910" y="39582"/>
                    </a:cubicBezTo>
                    <a:lnTo>
                      <a:pt x="34164" y="39955"/>
                    </a:lnTo>
                    <a:cubicBezTo>
                      <a:pt x="34353" y="39827"/>
                      <a:pt x="34539" y="39694"/>
                      <a:pt x="34724" y="39561"/>
                    </a:cubicBezTo>
                    <a:lnTo>
                      <a:pt x="34458" y="39196"/>
                    </a:lnTo>
                    <a:close/>
                    <a:moveTo>
                      <a:pt x="11559" y="40644"/>
                    </a:moveTo>
                    <a:lnTo>
                      <a:pt x="11341" y="41041"/>
                    </a:lnTo>
                    <a:cubicBezTo>
                      <a:pt x="11542" y="41152"/>
                      <a:pt x="11744" y="41259"/>
                      <a:pt x="11949" y="41363"/>
                    </a:cubicBezTo>
                    <a:lnTo>
                      <a:pt x="12155" y="40960"/>
                    </a:lnTo>
                    <a:cubicBezTo>
                      <a:pt x="11954" y="40858"/>
                      <a:pt x="11755" y="40753"/>
                      <a:pt x="11559" y="40644"/>
                    </a:cubicBezTo>
                    <a:close/>
                    <a:moveTo>
                      <a:pt x="31597" y="40952"/>
                    </a:moveTo>
                    <a:cubicBezTo>
                      <a:pt x="31399" y="41054"/>
                      <a:pt x="31197" y="41153"/>
                      <a:pt x="30996" y="41249"/>
                    </a:cubicBezTo>
                    <a:lnTo>
                      <a:pt x="31189" y="41657"/>
                    </a:lnTo>
                    <a:cubicBezTo>
                      <a:pt x="31395" y="41560"/>
                      <a:pt x="31600" y="41459"/>
                      <a:pt x="31803" y="41355"/>
                    </a:cubicBezTo>
                    <a:lnTo>
                      <a:pt x="31597" y="40952"/>
                    </a:lnTo>
                    <a:close/>
                    <a:moveTo>
                      <a:pt x="14623" y="42027"/>
                    </a:moveTo>
                    <a:lnTo>
                      <a:pt x="14470" y="42453"/>
                    </a:lnTo>
                    <a:cubicBezTo>
                      <a:pt x="14686" y="42531"/>
                      <a:pt x="14904" y="42605"/>
                      <a:pt x="15122" y="42676"/>
                    </a:cubicBezTo>
                    <a:lnTo>
                      <a:pt x="15261" y="42245"/>
                    </a:lnTo>
                    <a:cubicBezTo>
                      <a:pt x="15048" y="42176"/>
                      <a:pt x="14835" y="42103"/>
                      <a:pt x="14623" y="42027"/>
                    </a:cubicBezTo>
                    <a:close/>
                    <a:moveTo>
                      <a:pt x="28496" y="42240"/>
                    </a:moveTo>
                    <a:cubicBezTo>
                      <a:pt x="28283" y="42310"/>
                      <a:pt x="28070" y="42374"/>
                      <a:pt x="27853" y="42437"/>
                    </a:cubicBezTo>
                    <a:lnTo>
                      <a:pt x="27979" y="42871"/>
                    </a:lnTo>
                    <a:cubicBezTo>
                      <a:pt x="28200" y="42807"/>
                      <a:pt x="28418" y="42741"/>
                      <a:pt x="28636" y="42670"/>
                    </a:cubicBezTo>
                    <a:lnTo>
                      <a:pt x="28496" y="42240"/>
                    </a:lnTo>
                    <a:close/>
                    <a:moveTo>
                      <a:pt x="17866" y="42911"/>
                    </a:moveTo>
                    <a:lnTo>
                      <a:pt x="17782" y="43355"/>
                    </a:lnTo>
                    <a:cubicBezTo>
                      <a:pt x="18007" y="43398"/>
                      <a:pt x="18233" y="43436"/>
                      <a:pt x="18460" y="43473"/>
                    </a:cubicBezTo>
                    <a:lnTo>
                      <a:pt x="18529" y="43025"/>
                    </a:lnTo>
                    <a:cubicBezTo>
                      <a:pt x="18308" y="42990"/>
                      <a:pt x="18086" y="42952"/>
                      <a:pt x="17866" y="42911"/>
                    </a:cubicBezTo>
                    <a:close/>
                    <a:moveTo>
                      <a:pt x="25230" y="43022"/>
                    </a:moveTo>
                    <a:cubicBezTo>
                      <a:pt x="25008" y="43056"/>
                      <a:pt x="24787" y="43088"/>
                      <a:pt x="24562" y="43116"/>
                    </a:cubicBezTo>
                    <a:lnTo>
                      <a:pt x="24620" y="43565"/>
                    </a:lnTo>
                    <a:cubicBezTo>
                      <a:pt x="24848" y="43537"/>
                      <a:pt x="25074" y="43504"/>
                      <a:pt x="25299" y="43469"/>
                    </a:cubicBezTo>
                    <a:lnTo>
                      <a:pt x="25230" y="43022"/>
                    </a:lnTo>
                    <a:close/>
                    <a:moveTo>
                      <a:pt x="21207" y="43274"/>
                    </a:moveTo>
                    <a:lnTo>
                      <a:pt x="21194" y="43727"/>
                    </a:lnTo>
                    <a:cubicBezTo>
                      <a:pt x="21410" y="43734"/>
                      <a:pt x="21628" y="43737"/>
                      <a:pt x="21856" y="43737"/>
                    </a:cubicBezTo>
                    <a:lnTo>
                      <a:pt x="21856" y="43735"/>
                    </a:lnTo>
                    <a:lnTo>
                      <a:pt x="21878" y="43735"/>
                    </a:lnTo>
                    <a:lnTo>
                      <a:pt x="21878" y="43674"/>
                    </a:lnTo>
                    <a:lnTo>
                      <a:pt x="21869" y="43284"/>
                    </a:lnTo>
                    <a:cubicBezTo>
                      <a:pt x="21648" y="43284"/>
                      <a:pt x="21427" y="43281"/>
                      <a:pt x="21207" y="432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306;p31"/>
              <p:cNvSpPr/>
              <p:nvPr/>
            </p:nvSpPr>
            <p:spPr>
              <a:xfrm>
                <a:off x="4015100" y="1891050"/>
                <a:ext cx="314250" cy="635550"/>
              </a:xfrm>
              <a:custGeom>
                <a:avLst/>
                <a:gdLst/>
                <a:ahLst/>
                <a:cxnLst/>
                <a:rect l="l" t="t" r="r" b="b"/>
                <a:pathLst>
                  <a:path w="12570" h="25422" extrusionOk="0">
                    <a:moveTo>
                      <a:pt x="11291" y="1"/>
                    </a:moveTo>
                    <a:lnTo>
                      <a:pt x="10868" y="161"/>
                    </a:lnTo>
                    <a:cubicBezTo>
                      <a:pt x="11697" y="2351"/>
                      <a:pt x="12117" y="4659"/>
                      <a:pt x="12117" y="7024"/>
                    </a:cubicBezTo>
                    <a:cubicBezTo>
                      <a:pt x="12117" y="14965"/>
                      <a:pt x="7360" y="22023"/>
                      <a:pt x="0" y="25003"/>
                    </a:cubicBezTo>
                    <a:lnTo>
                      <a:pt x="169" y="25421"/>
                    </a:lnTo>
                    <a:cubicBezTo>
                      <a:pt x="7702" y="22373"/>
                      <a:pt x="12569" y="15150"/>
                      <a:pt x="12569" y="7024"/>
                    </a:cubicBezTo>
                    <a:cubicBezTo>
                      <a:pt x="12569" y="4605"/>
                      <a:pt x="12140" y="2242"/>
                      <a:pt x="11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07;p31"/>
              <p:cNvSpPr/>
              <p:nvPr/>
            </p:nvSpPr>
            <p:spPr>
              <a:xfrm>
                <a:off x="3650025" y="1570625"/>
                <a:ext cx="51840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20736" h="5546" extrusionOk="0">
                    <a:moveTo>
                      <a:pt x="7332" y="1"/>
                    </a:moveTo>
                    <a:cubicBezTo>
                      <a:pt x="4800" y="1"/>
                      <a:pt x="2333" y="470"/>
                      <a:pt x="1" y="1398"/>
                    </a:cubicBezTo>
                    <a:lnTo>
                      <a:pt x="167" y="1818"/>
                    </a:lnTo>
                    <a:cubicBezTo>
                      <a:pt x="2447" y="913"/>
                      <a:pt x="4858" y="452"/>
                      <a:pt x="7332" y="452"/>
                    </a:cubicBezTo>
                    <a:cubicBezTo>
                      <a:pt x="12196" y="452"/>
                      <a:pt x="16847" y="2261"/>
                      <a:pt x="20430" y="5545"/>
                    </a:cubicBezTo>
                    <a:lnTo>
                      <a:pt x="20736" y="5211"/>
                    </a:lnTo>
                    <a:cubicBezTo>
                      <a:pt x="17070" y="1851"/>
                      <a:pt x="12310" y="1"/>
                      <a:pt x="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308;p31"/>
              <p:cNvSpPr/>
              <p:nvPr/>
            </p:nvSpPr>
            <p:spPr>
              <a:xfrm>
                <a:off x="3337275" y="1724525"/>
                <a:ext cx="376225" cy="822850"/>
              </a:xfrm>
              <a:custGeom>
                <a:avLst/>
                <a:gdLst/>
                <a:ahLst/>
                <a:cxnLst/>
                <a:rect l="l" t="t" r="r" b="b"/>
                <a:pathLst>
                  <a:path w="15049" h="32914" extrusionOk="0">
                    <a:moveTo>
                      <a:pt x="5476" y="0"/>
                    </a:moveTo>
                    <a:cubicBezTo>
                      <a:pt x="1945" y="3704"/>
                      <a:pt x="1" y="8565"/>
                      <a:pt x="1" y="13685"/>
                    </a:cubicBezTo>
                    <a:cubicBezTo>
                      <a:pt x="1" y="22769"/>
                      <a:pt x="6143" y="30676"/>
                      <a:pt x="14936" y="32913"/>
                    </a:cubicBezTo>
                    <a:lnTo>
                      <a:pt x="15048" y="32475"/>
                    </a:lnTo>
                    <a:cubicBezTo>
                      <a:pt x="6456" y="30290"/>
                      <a:pt x="454" y="22563"/>
                      <a:pt x="454" y="13685"/>
                    </a:cubicBezTo>
                    <a:cubicBezTo>
                      <a:pt x="454" y="8682"/>
                      <a:pt x="2354" y="3932"/>
                      <a:pt x="5803" y="313"/>
                    </a:cubicBezTo>
                    <a:lnTo>
                      <a:pt x="54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3383450" y="1683375"/>
                <a:ext cx="279575" cy="790175"/>
              </a:xfrm>
              <a:custGeom>
                <a:avLst/>
                <a:gdLst/>
                <a:ahLst/>
                <a:cxnLst/>
                <a:rect l="l" t="t" r="r" b="b"/>
                <a:pathLst>
                  <a:path w="11183" h="31607" extrusionOk="0">
                    <a:moveTo>
                      <a:pt x="8567" y="1"/>
                    </a:moveTo>
                    <a:cubicBezTo>
                      <a:pt x="3203" y="3307"/>
                      <a:pt x="1" y="9038"/>
                      <a:pt x="1" y="15331"/>
                    </a:cubicBezTo>
                    <a:cubicBezTo>
                      <a:pt x="1" y="22256"/>
                      <a:pt x="4049" y="28645"/>
                      <a:pt x="10313" y="31607"/>
                    </a:cubicBezTo>
                    <a:lnTo>
                      <a:pt x="11182" y="29766"/>
                    </a:lnTo>
                    <a:cubicBezTo>
                      <a:pt x="5626" y="27140"/>
                      <a:pt x="2036" y="21473"/>
                      <a:pt x="2036" y="15331"/>
                    </a:cubicBezTo>
                    <a:cubicBezTo>
                      <a:pt x="2036" y="9750"/>
                      <a:pt x="4876" y="4666"/>
                      <a:pt x="9634" y="1734"/>
                    </a:cubicBezTo>
                    <a:lnTo>
                      <a:pt x="85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310;p31"/>
              <p:cNvSpPr/>
              <p:nvPr/>
            </p:nvSpPr>
            <p:spPr>
              <a:xfrm>
                <a:off x="3833325" y="1616775"/>
                <a:ext cx="449850" cy="843600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33744" extrusionOk="0">
                    <a:moveTo>
                      <a:pt x="0" y="0"/>
                    </a:moveTo>
                    <a:lnTo>
                      <a:pt x="0" y="2035"/>
                    </a:lnTo>
                    <a:cubicBezTo>
                      <a:pt x="8799" y="2035"/>
                      <a:pt x="15960" y="9196"/>
                      <a:pt x="15960" y="17995"/>
                    </a:cubicBezTo>
                    <a:cubicBezTo>
                      <a:pt x="15960" y="23797"/>
                      <a:pt x="12802" y="29149"/>
                      <a:pt x="7722" y="31965"/>
                    </a:cubicBezTo>
                    <a:lnTo>
                      <a:pt x="8707" y="33744"/>
                    </a:lnTo>
                    <a:cubicBezTo>
                      <a:pt x="14436" y="30572"/>
                      <a:pt x="17993" y="24537"/>
                      <a:pt x="17993" y="17995"/>
                    </a:cubicBezTo>
                    <a:cubicBezTo>
                      <a:pt x="17993" y="8072"/>
                      <a:pt x="992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311;p31"/>
              <p:cNvSpPr/>
              <p:nvPr/>
            </p:nvSpPr>
            <p:spPr>
              <a:xfrm>
                <a:off x="3473875" y="1707175"/>
                <a:ext cx="718925" cy="718925"/>
              </a:xfrm>
              <a:custGeom>
                <a:avLst/>
                <a:gdLst/>
                <a:ahLst/>
                <a:cxnLst/>
                <a:rect l="l" t="t" r="r" b="b"/>
                <a:pathLst>
                  <a:path w="28757" h="28757" extrusionOk="0">
                    <a:moveTo>
                      <a:pt x="14342" y="1"/>
                    </a:moveTo>
                    <a:lnTo>
                      <a:pt x="14342" y="452"/>
                    </a:lnTo>
                    <a:lnTo>
                      <a:pt x="14378" y="452"/>
                    </a:lnTo>
                    <a:cubicBezTo>
                      <a:pt x="14950" y="452"/>
                      <a:pt x="15525" y="488"/>
                      <a:pt x="16088" y="556"/>
                    </a:cubicBezTo>
                    <a:lnTo>
                      <a:pt x="16143" y="108"/>
                    </a:lnTo>
                    <a:cubicBezTo>
                      <a:pt x="15563" y="37"/>
                      <a:pt x="14970" y="1"/>
                      <a:pt x="14375" y="1"/>
                    </a:cubicBezTo>
                    <a:close/>
                    <a:moveTo>
                      <a:pt x="11649" y="258"/>
                    </a:moveTo>
                    <a:cubicBezTo>
                      <a:pt x="11059" y="372"/>
                      <a:pt x="10471" y="524"/>
                      <a:pt x="9901" y="711"/>
                    </a:cubicBezTo>
                    <a:lnTo>
                      <a:pt x="10042" y="1140"/>
                    </a:lnTo>
                    <a:cubicBezTo>
                      <a:pt x="10594" y="960"/>
                      <a:pt x="11163" y="813"/>
                      <a:pt x="11735" y="703"/>
                    </a:cubicBezTo>
                    <a:lnTo>
                      <a:pt x="11649" y="258"/>
                    </a:lnTo>
                    <a:close/>
                    <a:moveTo>
                      <a:pt x="18785" y="688"/>
                    </a:moveTo>
                    <a:lnTo>
                      <a:pt x="18646" y="1119"/>
                    </a:lnTo>
                    <a:cubicBezTo>
                      <a:pt x="19199" y="1296"/>
                      <a:pt x="19748" y="1512"/>
                      <a:pt x="20273" y="1758"/>
                    </a:cubicBezTo>
                    <a:lnTo>
                      <a:pt x="20465" y="1349"/>
                    </a:lnTo>
                    <a:cubicBezTo>
                      <a:pt x="19921" y="1094"/>
                      <a:pt x="19356" y="871"/>
                      <a:pt x="18785" y="688"/>
                    </a:cubicBezTo>
                    <a:close/>
                    <a:moveTo>
                      <a:pt x="7422" y="1791"/>
                    </a:moveTo>
                    <a:cubicBezTo>
                      <a:pt x="6898" y="2082"/>
                      <a:pt x="6386" y="2409"/>
                      <a:pt x="5902" y="2763"/>
                    </a:cubicBezTo>
                    <a:lnTo>
                      <a:pt x="6168" y="3128"/>
                    </a:lnTo>
                    <a:cubicBezTo>
                      <a:pt x="6637" y="2786"/>
                      <a:pt x="7132" y="2469"/>
                      <a:pt x="7641" y="2188"/>
                    </a:cubicBezTo>
                    <a:lnTo>
                      <a:pt x="7422" y="1791"/>
                    </a:lnTo>
                    <a:close/>
                    <a:moveTo>
                      <a:pt x="22797" y="2721"/>
                    </a:moveTo>
                    <a:lnTo>
                      <a:pt x="22531" y="3088"/>
                    </a:lnTo>
                    <a:cubicBezTo>
                      <a:pt x="23002" y="3429"/>
                      <a:pt x="23457" y="3802"/>
                      <a:pt x="23881" y="4198"/>
                    </a:cubicBezTo>
                    <a:lnTo>
                      <a:pt x="24190" y="3868"/>
                    </a:lnTo>
                    <a:cubicBezTo>
                      <a:pt x="23752" y="3458"/>
                      <a:pt x="23283" y="3072"/>
                      <a:pt x="22797" y="2721"/>
                    </a:cubicBezTo>
                    <a:close/>
                    <a:moveTo>
                      <a:pt x="3876" y="4557"/>
                    </a:moveTo>
                    <a:cubicBezTo>
                      <a:pt x="3466" y="4996"/>
                      <a:pt x="3080" y="5464"/>
                      <a:pt x="2728" y="5950"/>
                    </a:cubicBezTo>
                    <a:lnTo>
                      <a:pt x="3095" y="6216"/>
                    </a:lnTo>
                    <a:cubicBezTo>
                      <a:pt x="3435" y="5745"/>
                      <a:pt x="3810" y="5290"/>
                      <a:pt x="4207" y="4866"/>
                    </a:cubicBezTo>
                    <a:lnTo>
                      <a:pt x="3876" y="4557"/>
                    </a:lnTo>
                    <a:close/>
                    <a:moveTo>
                      <a:pt x="25986" y="5892"/>
                    </a:moveTo>
                    <a:lnTo>
                      <a:pt x="25621" y="6159"/>
                    </a:lnTo>
                    <a:cubicBezTo>
                      <a:pt x="25964" y="6629"/>
                      <a:pt x="26282" y="7123"/>
                      <a:pt x="26563" y="7631"/>
                    </a:cubicBezTo>
                    <a:lnTo>
                      <a:pt x="26959" y="7412"/>
                    </a:lnTo>
                    <a:cubicBezTo>
                      <a:pt x="26668" y="6886"/>
                      <a:pt x="26341" y="6376"/>
                      <a:pt x="25986" y="5892"/>
                    </a:cubicBezTo>
                    <a:close/>
                    <a:moveTo>
                      <a:pt x="1353" y="8281"/>
                    </a:moveTo>
                    <a:cubicBezTo>
                      <a:pt x="1097" y="8824"/>
                      <a:pt x="876" y="9389"/>
                      <a:pt x="691" y="9961"/>
                    </a:cubicBezTo>
                    <a:lnTo>
                      <a:pt x="1122" y="10100"/>
                    </a:lnTo>
                    <a:cubicBezTo>
                      <a:pt x="1301" y="9546"/>
                      <a:pt x="1515" y="8999"/>
                      <a:pt x="1763" y="8472"/>
                    </a:cubicBezTo>
                    <a:lnTo>
                      <a:pt x="1353" y="8281"/>
                    </a:lnTo>
                    <a:close/>
                    <a:moveTo>
                      <a:pt x="28043" y="9890"/>
                    </a:moveTo>
                    <a:lnTo>
                      <a:pt x="27612" y="10030"/>
                    </a:lnTo>
                    <a:cubicBezTo>
                      <a:pt x="27793" y="10584"/>
                      <a:pt x="27942" y="11152"/>
                      <a:pt x="28051" y="11722"/>
                    </a:cubicBezTo>
                    <a:lnTo>
                      <a:pt x="28495" y="11638"/>
                    </a:lnTo>
                    <a:cubicBezTo>
                      <a:pt x="28381" y="11048"/>
                      <a:pt x="28229" y="10460"/>
                      <a:pt x="28043" y="9890"/>
                    </a:cubicBezTo>
                    <a:close/>
                    <a:moveTo>
                      <a:pt x="108" y="12601"/>
                    </a:moveTo>
                    <a:cubicBezTo>
                      <a:pt x="37" y="13186"/>
                      <a:pt x="0" y="13784"/>
                      <a:pt x="0" y="14379"/>
                    </a:cubicBezTo>
                    <a:lnTo>
                      <a:pt x="0" y="14402"/>
                    </a:lnTo>
                    <a:lnTo>
                      <a:pt x="451" y="14402"/>
                    </a:lnTo>
                    <a:lnTo>
                      <a:pt x="451" y="14379"/>
                    </a:lnTo>
                    <a:cubicBezTo>
                      <a:pt x="451" y="13802"/>
                      <a:pt x="488" y="13224"/>
                      <a:pt x="557" y="12657"/>
                    </a:cubicBezTo>
                    <a:lnTo>
                      <a:pt x="108" y="12601"/>
                    </a:lnTo>
                    <a:close/>
                    <a:moveTo>
                      <a:pt x="28304" y="14329"/>
                    </a:moveTo>
                    <a:lnTo>
                      <a:pt x="28304" y="14379"/>
                    </a:lnTo>
                    <a:cubicBezTo>
                      <a:pt x="28304" y="14962"/>
                      <a:pt x="28267" y="15548"/>
                      <a:pt x="28196" y="16123"/>
                    </a:cubicBezTo>
                    <a:lnTo>
                      <a:pt x="28644" y="16179"/>
                    </a:lnTo>
                    <a:cubicBezTo>
                      <a:pt x="28718" y="15586"/>
                      <a:pt x="28756" y="14980"/>
                      <a:pt x="28756" y="14379"/>
                    </a:cubicBezTo>
                    <a:lnTo>
                      <a:pt x="28756" y="14329"/>
                    </a:lnTo>
                    <a:close/>
                    <a:moveTo>
                      <a:pt x="701" y="17010"/>
                    </a:moveTo>
                    <a:lnTo>
                      <a:pt x="256" y="17095"/>
                    </a:lnTo>
                    <a:cubicBezTo>
                      <a:pt x="369" y="17684"/>
                      <a:pt x="521" y="18272"/>
                      <a:pt x="706" y="18842"/>
                    </a:cubicBezTo>
                    <a:lnTo>
                      <a:pt x="1137" y="18702"/>
                    </a:lnTo>
                    <a:cubicBezTo>
                      <a:pt x="957" y="18150"/>
                      <a:pt x="810" y="17580"/>
                      <a:pt x="701" y="17010"/>
                    </a:cubicBezTo>
                    <a:close/>
                    <a:moveTo>
                      <a:pt x="27626" y="18681"/>
                    </a:moveTo>
                    <a:cubicBezTo>
                      <a:pt x="27448" y="19234"/>
                      <a:pt x="27232" y="19781"/>
                      <a:pt x="26984" y="20306"/>
                    </a:cubicBezTo>
                    <a:lnTo>
                      <a:pt x="27392" y="20499"/>
                    </a:lnTo>
                    <a:cubicBezTo>
                      <a:pt x="27648" y="19956"/>
                      <a:pt x="27871" y="19391"/>
                      <a:pt x="28058" y="18819"/>
                    </a:cubicBezTo>
                    <a:lnTo>
                      <a:pt x="27626" y="18681"/>
                    </a:lnTo>
                    <a:close/>
                    <a:moveTo>
                      <a:pt x="2181" y="21106"/>
                    </a:moveTo>
                    <a:lnTo>
                      <a:pt x="1786" y="21324"/>
                    </a:lnTo>
                    <a:cubicBezTo>
                      <a:pt x="2075" y="21848"/>
                      <a:pt x="2403" y="22360"/>
                      <a:pt x="2756" y="22845"/>
                    </a:cubicBezTo>
                    <a:lnTo>
                      <a:pt x="3121" y="22578"/>
                    </a:lnTo>
                    <a:cubicBezTo>
                      <a:pt x="2778" y="22109"/>
                      <a:pt x="2462" y="21613"/>
                      <a:pt x="2181" y="21106"/>
                    </a:cubicBezTo>
                    <a:close/>
                    <a:moveTo>
                      <a:pt x="25647" y="22561"/>
                    </a:moveTo>
                    <a:cubicBezTo>
                      <a:pt x="25307" y="23030"/>
                      <a:pt x="24932" y="23483"/>
                      <a:pt x="24534" y="23908"/>
                    </a:cubicBezTo>
                    <a:lnTo>
                      <a:pt x="24863" y="24217"/>
                    </a:lnTo>
                    <a:cubicBezTo>
                      <a:pt x="25274" y="23781"/>
                      <a:pt x="25660" y="23311"/>
                      <a:pt x="26014" y="22827"/>
                    </a:cubicBezTo>
                    <a:lnTo>
                      <a:pt x="25647" y="22561"/>
                    </a:lnTo>
                    <a:close/>
                    <a:moveTo>
                      <a:pt x="4858" y="24542"/>
                    </a:moveTo>
                    <a:lnTo>
                      <a:pt x="4549" y="24871"/>
                    </a:lnTo>
                    <a:cubicBezTo>
                      <a:pt x="4985" y="25282"/>
                      <a:pt x="5454" y="25669"/>
                      <a:pt x="5940" y="26021"/>
                    </a:cubicBezTo>
                    <a:lnTo>
                      <a:pt x="6206" y="25656"/>
                    </a:lnTo>
                    <a:cubicBezTo>
                      <a:pt x="5735" y="25314"/>
                      <a:pt x="5280" y="24939"/>
                      <a:pt x="4858" y="24542"/>
                    </a:cubicBezTo>
                    <a:close/>
                    <a:moveTo>
                      <a:pt x="22569" y="25642"/>
                    </a:moveTo>
                    <a:cubicBezTo>
                      <a:pt x="22099" y="25984"/>
                      <a:pt x="21603" y="26302"/>
                      <a:pt x="21094" y="26581"/>
                    </a:cubicBezTo>
                    <a:lnTo>
                      <a:pt x="21314" y="26977"/>
                    </a:lnTo>
                    <a:cubicBezTo>
                      <a:pt x="21838" y="26688"/>
                      <a:pt x="22350" y="26363"/>
                      <a:pt x="22835" y="26008"/>
                    </a:cubicBezTo>
                    <a:lnTo>
                      <a:pt x="22569" y="25642"/>
                    </a:lnTo>
                    <a:close/>
                    <a:moveTo>
                      <a:pt x="8461" y="26989"/>
                    </a:moveTo>
                    <a:lnTo>
                      <a:pt x="8269" y="27397"/>
                    </a:lnTo>
                    <a:cubicBezTo>
                      <a:pt x="8813" y="27653"/>
                      <a:pt x="9378" y="27876"/>
                      <a:pt x="9948" y="28061"/>
                    </a:cubicBezTo>
                    <a:lnTo>
                      <a:pt x="10088" y="27631"/>
                    </a:lnTo>
                    <a:cubicBezTo>
                      <a:pt x="9535" y="27451"/>
                      <a:pt x="8988" y="27237"/>
                      <a:pt x="8461" y="26989"/>
                    </a:cubicBezTo>
                    <a:close/>
                    <a:moveTo>
                      <a:pt x="18692" y="27623"/>
                    </a:moveTo>
                    <a:cubicBezTo>
                      <a:pt x="18139" y="27803"/>
                      <a:pt x="17569" y="27950"/>
                      <a:pt x="16999" y="28058"/>
                    </a:cubicBezTo>
                    <a:lnTo>
                      <a:pt x="17083" y="28502"/>
                    </a:lnTo>
                    <a:cubicBezTo>
                      <a:pt x="17673" y="28390"/>
                      <a:pt x="18261" y="28239"/>
                      <a:pt x="18831" y="28054"/>
                    </a:cubicBezTo>
                    <a:lnTo>
                      <a:pt x="18692" y="27623"/>
                    </a:lnTo>
                    <a:close/>
                    <a:moveTo>
                      <a:pt x="12645" y="28198"/>
                    </a:moveTo>
                    <a:lnTo>
                      <a:pt x="12589" y="28646"/>
                    </a:lnTo>
                    <a:cubicBezTo>
                      <a:pt x="13179" y="28720"/>
                      <a:pt x="13780" y="28757"/>
                      <a:pt x="14378" y="28757"/>
                    </a:cubicBezTo>
                    <a:lnTo>
                      <a:pt x="14390" y="28757"/>
                    </a:lnTo>
                    <a:lnTo>
                      <a:pt x="14378" y="28304"/>
                    </a:lnTo>
                    <a:cubicBezTo>
                      <a:pt x="13799" y="28304"/>
                      <a:pt x="13215" y="28268"/>
                      <a:pt x="12645" y="281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312;p31"/>
              <p:cNvSpPr/>
              <p:nvPr/>
            </p:nvSpPr>
            <p:spPr>
              <a:xfrm>
                <a:off x="3733550" y="1966850"/>
                <a:ext cx="199550" cy="199550"/>
              </a:xfrm>
              <a:custGeom>
                <a:avLst/>
                <a:gdLst/>
                <a:ahLst/>
                <a:cxnLst/>
                <a:rect l="l" t="t" r="r" b="b"/>
                <a:pathLst>
                  <a:path w="7982" h="7982" extrusionOk="0">
                    <a:moveTo>
                      <a:pt x="3991" y="795"/>
                    </a:moveTo>
                    <a:cubicBezTo>
                      <a:pt x="5754" y="795"/>
                      <a:pt x="7188" y="2229"/>
                      <a:pt x="7188" y="3992"/>
                    </a:cubicBezTo>
                    <a:cubicBezTo>
                      <a:pt x="7188" y="5754"/>
                      <a:pt x="5754" y="7188"/>
                      <a:pt x="3991" y="7188"/>
                    </a:cubicBezTo>
                    <a:cubicBezTo>
                      <a:pt x="2229" y="7188"/>
                      <a:pt x="795" y="5754"/>
                      <a:pt x="795" y="3992"/>
                    </a:cubicBezTo>
                    <a:cubicBezTo>
                      <a:pt x="795" y="2229"/>
                      <a:pt x="2229" y="795"/>
                      <a:pt x="3991" y="795"/>
                    </a:cubicBezTo>
                    <a:close/>
                    <a:moveTo>
                      <a:pt x="3991" y="0"/>
                    </a:moveTo>
                    <a:cubicBezTo>
                      <a:pt x="1791" y="0"/>
                      <a:pt x="0" y="1791"/>
                      <a:pt x="0" y="3992"/>
                    </a:cubicBezTo>
                    <a:cubicBezTo>
                      <a:pt x="0" y="6192"/>
                      <a:pt x="1791" y="7981"/>
                      <a:pt x="3991" y="7981"/>
                    </a:cubicBezTo>
                    <a:cubicBezTo>
                      <a:pt x="6192" y="7981"/>
                      <a:pt x="7981" y="6192"/>
                      <a:pt x="7981" y="3992"/>
                    </a:cubicBezTo>
                    <a:cubicBezTo>
                      <a:pt x="7981" y="1791"/>
                      <a:pt x="6192" y="0"/>
                      <a:pt x="39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3" name="Google Shape;313;p31"/>
              <p:cNvSpPr/>
              <p:nvPr/>
            </p:nvSpPr>
            <p:spPr>
              <a:xfrm>
                <a:off x="3643825" y="1877125"/>
                <a:ext cx="379025" cy="379025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5161" extrusionOk="0">
                    <a:moveTo>
                      <a:pt x="8940" y="503"/>
                    </a:moveTo>
                    <a:cubicBezTo>
                      <a:pt x="9011" y="503"/>
                      <a:pt x="9069" y="561"/>
                      <a:pt x="9069" y="632"/>
                    </a:cubicBezTo>
                    <a:lnTo>
                      <a:pt x="9069" y="1678"/>
                    </a:lnTo>
                    <a:cubicBezTo>
                      <a:pt x="9069" y="1944"/>
                      <a:pt x="9236" y="2182"/>
                      <a:pt x="9485" y="2272"/>
                    </a:cubicBezTo>
                    <a:cubicBezTo>
                      <a:pt x="9655" y="2332"/>
                      <a:pt x="9822" y="2403"/>
                      <a:pt x="9986" y="2479"/>
                    </a:cubicBezTo>
                    <a:cubicBezTo>
                      <a:pt x="10071" y="2520"/>
                      <a:pt x="10163" y="2539"/>
                      <a:pt x="10254" y="2539"/>
                    </a:cubicBezTo>
                    <a:cubicBezTo>
                      <a:pt x="10418" y="2539"/>
                      <a:pt x="10580" y="2475"/>
                      <a:pt x="10701" y="2355"/>
                    </a:cubicBezTo>
                    <a:lnTo>
                      <a:pt x="11441" y="1615"/>
                    </a:lnTo>
                    <a:cubicBezTo>
                      <a:pt x="11466" y="1590"/>
                      <a:pt x="11499" y="1578"/>
                      <a:pt x="11532" y="1578"/>
                    </a:cubicBezTo>
                    <a:cubicBezTo>
                      <a:pt x="11565" y="1578"/>
                      <a:pt x="11598" y="1590"/>
                      <a:pt x="11623" y="1615"/>
                    </a:cubicBezTo>
                    <a:lnTo>
                      <a:pt x="13546" y="3536"/>
                    </a:lnTo>
                    <a:cubicBezTo>
                      <a:pt x="13571" y="3561"/>
                      <a:pt x="13584" y="3592"/>
                      <a:pt x="13584" y="3629"/>
                    </a:cubicBezTo>
                    <a:cubicBezTo>
                      <a:pt x="13584" y="3663"/>
                      <a:pt x="13571" y="3695"/>
                      <a:pt x="13546" y="3720"/>
                    </a:cubicBezTo>
                    <a:lnTo>
                      <a:pt x="12806" y="4460"/>
                    </a:lnTo>
                    <a:cubicBezTo>
                      <a:pt x="12618" y="4648"/>
                      <a:pt x="12568" y="4936"/>
                      <a:pt x="12682" y="5175"/>
                    </a:cubicBezTo>
                    <a:cubicBezTo>
                      <a:pt x="12758" y="5339"/>
                      <a:pt x="12827" y="5506"/>
                      <a:pt x="12889" y="5674"/>
                    </a:cubicBezTo>
                    <a:cubicBezTo>
                      <a:pt x="12978" y="5924"/>
                      <a:pt x="13217" y="6092"/>
                      <a:pt x="13482" y="6092"/>
                    </a:cubicBezTo>
                    <a:lnTo>
                      <a:pt x="14529" y="6092"/>
                    </a:lnTo>
                    <a:cubicBezTo>
                      <a:pt x="14600" y="6092"/>
                      <a:pt x="14658" y="6150"/>
                      <a:pt x="14658" y="6221"/>
                    </a:cubicBezTo>
                    <a:lnTo>
                      <a:pt x="14658" y="8940"/>
                    </a:lnTo>
                    <a:cubicBezTo>
                      <a:pt x="14658" y="9011"/>
                      <a:pt x="14600" y="9069"/>
                      <a:pt x="14529" y="9069"/>
                    </a:cubicBezTo>
                    <a:lnTo>
                      <a:pt x="13482" y="9069"/>
                    </a:lnTo>
                    <a:cubicBezTo>
                      <a:pt x="13217" y="9069"/>
                      <a:pt x="12978" y="9236"/>
                      <a:pt x="12889" y="9487"/>
                    </a:cubicBezTo>
                    <a:lnTo>
                      <a:pt x="12889" y="9485"/>
                    </a:lnTo>
                    <a:cubicBezTo>
                      <a:pt x="12829" y="9654"/>
                      <a:pt x="12758" y="9822"/>
                      <a:pt x="12682" y="9986"/>
                    </a:cubicBezTo>
                    <a:cubicBezTo>
                      <a:pt x="12568" y="10226"/>
                      <a:pt x="12618" y="10513"/>
                      <a:pt x="12806" y="10701"/>
                    </a:cubicBezTo>
                    <a:lnTo>
                      <a:pt x="13546" y="11441"/>
                    </a:lnTo>
                    <a:cubicBezTo>
                      <a:pt x="13571" y="11466"/>
                      <a:pt x="13584" y="11498"/>
                      <a:pt x="13584" y="11532"/>
                    </a:cubicBezTo>
                    <a:cubicBezTo>
                      <a:pt x="13584" y="11567"/>
                      <a:pt x="13571" y="11598"/>
                      <a:pt x="13546" y="11623"/>
                    </a:cubicBezTo>
                    <a:lnTo>
                      <a:pt x="11625" y="13546"/>
                    </a:lnTo>
                    <a:cubicBezTo>
                      <a:pt x="11600" y="13571"/>
                      <a:pt x="11566" y="13583"/>
                      <a:pt x="11533" y="13583"/>
                    </a:cubicBezTo>
                    <a:cubicBezTo>
                      <a:pt x="11500" y="13583"/>
                      <a:pt x="11466" y="13571"/>
                      <a:pt x="11441" y="13546"/>
                    </a:cubicBezTo>
                    <a:lnTo>
                      <a:pt x="10701" y="12806"/>
                    </a:lnTo>
                    <a:cubicBezTo>
                      <a:pt x="10580" y="12685"/>
                      <a:pt x="10419" y="12621"/>
                      <a:pt x="10255" y="12621"/>
                    </a:cubicBezTo>
                    <a:cubicBezTo>
                      <a:pt x="10164" y="12621"/>
                      <a:pt x="10072" y="12641"/>
                      <a:pt x="9986" y="12682"/>
                    </a:cubicBezTo>
                    <a:cubicBezTo>
                      <a:pt x="9822" y="12758"/>
                      <a:pt x="9655" y="12828"/>
                      <a:pt x="9485" y="12889"/>
                    </a:cubicBezTo>
                    <a:cubicBezTo>
                      <a:pt x="9236" y="12978"/>
                      <a:pt x="9069" y="13217"/>
                      <a:pt x="9069" y="13483"/>
                    </a:cubicBezTo>
                    <a:lnTo>
                      <a:pt x="9069" y="14529"/>
                    </a:lnTo>
                    <a:cubicBezTo>
                      <a:pt x="9069" y="14600"/>
                      <a:pt x="9011" y="14658"/>
                      <a:pt x="8940" y="14658"/>
                    </a:cubicBezTo>
                    <a:lnTo>
                      <a:pt x="6221" y="14658"/>
                    </a:lnTo>
                    <a:cubicBezTo>
                      <a:pt x="6150" y="14658"/>
                      <a:pt x="6092" y="14600"/>
                      <a:pt x="6092" y="14529"/>
                    </a:cubicBezTo>
                    <a:lnTo>
                      <a:pt x="6092" y="13483"/>
                    </a:lnTo>
                    <a:cubicBezTo>
                      <a:pt x="6092" y="13217"/>
                      <a:pt x="5923" y="12980"/>
                      <a:pt x="5674" y="12889"/>
                    </a:cubicBezTo>
                    <a:cubicBezTo>
                      <a:pt x="5505" y="12828"/>
                      <a:pt x="5337" y="12758"/>
                      <a:pt x="5175" y="12682"/>
                    </a:cubicBezTo>
                    <a:cubicBezTo>
                      <a:pt x="5091" y="12643"/>
                      <a:pt x="5000" y="12621"/>
                      <a:pt x="4906" y="12621"/>
                    </a:cubicBezTo>
                    <a:cubicBezTo>
                      <a:pt x="4739" y="12621"/>
                      <a:pt x="4577" y="12689"/>
                      <a:pt x="4460" y="12806"/>
                    </a:cubicBezTo>
                    <a:lnTo>
                      <a:pt x="3720" y="13546"/>
                    </a:lnTo>
                    <a:cubicBezTo>
                      <a:pt x="3695" y="13571"/>
                      <a:pt x="3661" y="13583"/>
                      <a:pt x="3628" y="13583"/>
                    </a:cubicBezTo>
                    <a:cubicBezTo>
                      <a:pt x="3594" y="13583"/>
                      <a:pt x="3561" y="13571"/>
                      <a:pt x="3536" y="13546"/>
                    </a:cubicBezTo>
                    <a:lnTo>
                      <a:pt x="1615" y="11623"/>
                    </a:lnTo>
                    <a:cubicBezTo>
                      <a:pt x="1590" y="11598"/>
                      <a:pt x="1577" y="11567"/>
                      <a:pt x="1577" y="11532"/>
                    </a:cubicBezTo>
                    <a:cubicBezTo>
                      <a:pt x="1577" y="11498"/>
                      <a:pt x="1590" y="11466"/>
                      <a:pt x="1615" y="11441"/>
                    </a:cubicBezTo>
                    <a:lnTo>
                      <a:pt x="2355" y="10701"/>
                    </a:lnTo>
                    <a:cubicBezTo>
                      <a:pt x="2543" y="10513"/>
                      <a:pt x="2593" y="10226"/>
                      <a:pt x="2479" y="9986"/>
                    </a:cubicBezTo>
                    <a:cubicBezTo>
                      <a:pt x="2401" y="9822"/>
                      <a:pt x="2332" y="9654"/>
                      <a:pt x="2272" y="9485"/>
                    </a:cubicBezTo>
                    <a:cubicBezTo>
                      <a:pt x="2181" y="9236"/>
                      <a:pt x="1944" y="9069"/>
                      <a:pt x="1678" y="9069"/>
                    </a:cubicBezTo>
                    <a:lnTo>
                      <a:pt x="632" y="9069"/>
                    </a:lnTo>
                    <a:cubicBezTo>
                      <a:pt x="561" y="9069"/>
                      <a:pt x="503" y="9011"/>
                      <a:pt x="503" y="8940"/>
                    </a:cubicBezTo>
                    <a:lnTo>
                      <a:pt x="503" y="6221"/>
                    </a:lnTo>
                    <a:cubicBezTo>
                      <a:pt x="503" y="6150"/>
                      <a:pt x="561" y="6092"/>
                      <a:pt x="632" y="6092"/>
                    </a:cubicBezTo>
                    <a:lnTo>
                      <a:pt x="1678" y="6092"/>
                    </a:lnTo>
                    <a:cubicBezTo>
                      <a:pt x="1944" y="6092"/>
                      <a:pt x="2181" y="5924"/>
                      <a:pt x="2272" y="5674"/>
                    </a:cubicBezTo>
                    <a:cubicBezTo>
                      <a:pt x="2332" y="5506"/>
                      <a:pt x="2401" y="5339"/>
                      <a:pt x="2479" y="5175"/>
                    </a:cubicBezTo>
                    <a:cubicBezTo>
                      <a:pt x="2593" y="4936"/>
                      <a:pt x="2542" y="4648"/>
                      <a:pt x="2355" y="4460"/>
                    </a:cubicBezTo>
                    <a:lnTo>
                      <a:pt x="1615" y="3720"/>
                    </a:lnTo>
                    <a:cubicBezTo>
                      <a:pt x="1590" y="3695"/>
                      <a:pt x="1577" y="3663"/>
                      <a:pt x="1577" y="3629"/>
                    </a:cubicBezTo>
                    <a:cubicBezTo>
                      <a:pt x="1577" y="3592"/>
                      <a:pt x="1590" y="3561"/>
                      <a:pt x="1615" y="3536"/>
                    </a:cubicBezTo>
                    <a:lnTo>
                      <a:pt x="3536" y="1615"/>
                    </a:lnTo>
                    <a:cubicBezTo>
                      <a:pt x="3561" y="1590"/>
                      <a:pt x="3594" y="1578"/>
                      <a:pt x="3628" y="1578"/>
                    </a:cubicBezTo>
                    <a:cubicBezTo>
                      <a:pt x="3661" y="1578"/>
                      <a:pt x="3695" y="1590"/>
                      <a:pt x="3720" y="1615"/>
                    </a:cubicBezTo>
                    <a:lnTo>
                      <a:pt x="4460" y="2355"/>
                    </a:lnTo>
                    <a:cubicBezTo>
                      <a:pt x="4581" y="2475"/>
                      <a:pt x="4743" y="2539"/>
                      <a:pt x="4907" y="2539"/>
                    </a:cubicBezTo>
                    <a:cubicBezTo>
                      <a:pt x="4998" y="2539"/>
                      <a:pt x="5090" y="2520"/>
                      <a:pt x="5175" y="2479"/>
                    </a:cubicBezTo>
                    <a:cubicBezTo>
                      <a:pt x="5337" y="2401"/>
                      <a:pt x="5505" y="2332"/>
                      <a:pt x="5674" y="2272"/>
                    </a:cubicBezTo>
                    <a:cubicBezTo>
                      <a:pt x="5923" y="2182"/>
                      <a:pt x="6092" y="1944"/>
                      <a:pt x="6092" y="1678"/>
                    </a:cubicBezTo>
                    <a:lnTo>
                      <a:pt x="6092" y="632"/>
                    </a:lnTo>
                    <a:cubicBezTo>
                      <a:pt x="6092" y="561"/>
                      <a:pt x="6150" y="503"/>
                      <a:pt x="6221" y="503"/>
                    </a:cubicBezTo>
                    <a:close/>
                    <a:moveTo>
                      <a:pt x="6221" y="1"/>
                    </a:moveTo>
                    <a:cubicBezTo>
                      <a:pt x="5872" y="1"/>
                      <a:pt x="5590" y="283"/>
                      <a:pt x="5590" y="632"/>
                    </a:cubicBezTo>
                    <a:lnTo>
                      <a:pt x="5590" y="1678"/>
                    </a:lnTo>
                    <a:cubicBezTo>
                      <a:pt x="5590" y="1732"/>
                      <a:pt x="5555" y="1782"/>
                      <a:pt x="5504" y="1800"/>
                    </a:cubicBezTo>
                    <a:cubicBezTo>
                      <a:pt x="5320" y="1866"/>
                      <a:pt x="5137" y="1942"/>
                      <a:pt x="4960" y="2025"/>
                    </a:cubicBezTo>
                    <a:cubicBezTo>
                      <a:pt x="4942" y="2033"/>
                      <a:pt x="4924" y="2037"/>
                      <a:pt x="4905" y="2037"/>
                    </a:cubicBezTo>
                    <a:cubicBezTo>
                      <a:pt x="4872" y="2037"/>
                      <a:pt x="4839" y="2024"/>
                      <a:pt x="4815" y="2000"/>
                    </a:cubicBezTo>
                    <a:lnTo>
                      <a:pt x="4075" y="1260"/>
                    </a:lnTo>
                    <a:cubicBezTo>
                      <a:pt x="3956" y="1141"/>
                      <a:pt x="3797" y="1075"/>
                      <a:pt x="3627" y="1075"/>
                    </a:cubicBezTo>
                    <a:cubicBezTo>
                      <a:pt x="3458" y="1075"/>
                      <a:pt x="3300" y="1141"/>
                      <a:pt x="3181" y="1260"/>
                    </a:cubicBezTo>
                    <a:lnTo>
                      <a:pt x="1260" y="3181"/>
                    </a:lnTo>
                    <a:cubicBezTo>
                      <a:pt x="1141" y="3302"/>
                      <a:pt x="1075" y="3460"/>
                      <a:pt x="1075" y="3629"/>
                    </a:cubicBezTo>
                    <a:cubicBezTo>
                      <a:pt x="1075" y="3797"/>
                      <a:pt x="1141" y="3956"/>
                      <a:pt x="1260" y="4075"/>
                    </a:cubicBezTo>
                    <a:lnTo>
                      <a:pt x="2000" y="4815"/>
                    </a:lnTo>
                    <a:cubicBezTo>
                      <a:pt x="2038" y="4853"/>
                      <a:pt x="2048" y="4911"/>
                      <a:pt x="2024" y="4960"/>
                    </a:cubicBezTo>
                    <a:cubicBezTo>
                      <a:pt x="1940" y="5139"/>
                      <a:pt x="1864" y="5322"/>
                      <a:pt x="1798" y="5506"/>
                    </a:cubicBezTo>
                    <a:cubicBezTo>
                      <a:pt x="1780" y="5555"/>
                      <a:pt x="1732" y="5590"/>
                      <a:pt x="1678" y="5590"/>
                    </a:cubicBezTo>
                    <a:lnTo>
                      <a:pt x="632" y="5590"/>
                    </a:lnTo>
                    <a:cubicBezTo>
                      <a:pt x="283" y="5590"/>
                      <a:pt x="1" y="5874"/>
                      <a:pt x="1" y="6221"/>
                    </a:cubicBezTo>
                    <a:lnTo>
                      <a:pt x="1" y="8940"/>
                    </a:lnTo>
                    <a:cubicBezTo>
                      <a:pt x="1" y="9287"/>
                      <a:pt x="283" y="9571"/>
                      <a:pt x="632" y="9571"/>
                    </a:cubicBezTo>
                    <a:lnTo>
                      <a:pt x="1678" y="9571"/>
                    </a:lnTo>
                    <a:cubicBezTo>
                      <a:pt x="1732" y="9571"/>
                      <a:pt x="1780" y="9606"/>
                      <a:pt x="1798" y="9656"/>
                    </a:cubicBezTo>
                    <a:cubicBezTo>
                      <a:pt x="1864" y="9839"/>
                      <a:pt x="1940" y="10022"/>
                      <a:pt x="2024" y="10201"/>
                    </a:cubicBezTo>
                    <a:cubicBezTo>
                      <a:pt x="2048" y="10249"/>
                      <a:pt x="2038" y="10308"/>
                      <a:pt x="2000" y="10346"/>
                    </a:cubicBezTo>
                    <a:lnTo>
                      <a:pt x="1260" y="11086"/>
                    </a:lnTo>
                    <a:cubicBezTo>
                      <a:pt x="1139" y="11205"/>
                      <a:pt x="1075" y="11364"/>
                      <a:pt x="1075" y="11532"/>
                    </a:cubicBezTo>
                    <a:cubicBezTo>
                      <a:pt x="1075" y="11701"/>
                      <a:pt x="1139" y="11859"/>
                      <a:pt x="1260" y="11978"/>
                    </a:cubicBezTo>
                    <a:lnTo>
                      <a:pt x="3181" y="13901"/>
                    </a:lnTo>
                    <a:cubicBezTo>
                      <a:pt x="3300" y="14020"/>
                      <a:pt x="3458" y="14086"/>
                      <a:pt x="3627" y="14086"/>
                    </a:cubicBezTo>
                    <a:cubicBezTo>
                      <a:pt x="3797" y="14086"/>
                      <a:pt x="3954" y="14020"/>
                      <a:pt x="4075" y="13901"/>
                    </a:cubicBezTo>
                    <a:lnTo>
                      <a:pt x="4813" y="13161"/>
                    </a:lnTo>
                    <a:cubicBezTo>
                      <a:pt x="4839" y="13136"/>
                      <a:pt x="4873" y="13123"/>
                      <a:pt x="4907" y="13123"/>
                    </a:cubicBezTo>
                    <a:cubicBezTo>
                      <a:pt x="4925" y="13123"/>
                      <a:pt x="4943" y="13127"/>
                      <a:pt x="4960" y="13135"/>
                    </a:cubicBezTo>
                    <a:cubicBezTo>
                      <a:pt x="5137" y="13219"/>
                      <a:pt x="5320" y="13295"/>
                      <a:pt x="5504" y="13361"/>
                    </a:cubicBezTo>
                    <a:cubicBezTo>
                      <a:pt x="5555" y="13379"/>
                      <a:pt x="5590" y="13429"/>
                      <a:pt x="5590" y="13483"/>
                    </a:cubicBezTo>
                    <a:lnTo>
                      <a:pt x="5590" y="14529"/>
                    </a:lnTo>
                    <a:cubicBezTo>
                      <a:pt x="5590" y="14876"/>
                      <a:pt x="5872" y="15160"/>
                      <a:pt x="6221" y="15160"/>
                    </a:cubicBezTo>
                    <a:lnTo>
                      <a:pt x="8938" y="15160"/>
                    </a:lnTo>
                    <a:cubicBezTo>
                      <a:pt x="9287" y="15160"/>
                      <a:pt x="9571" y="14876"/>
                      <a:pt x="9571" y="14529"/>
                    </a:cubicBezTo>
                    <a:lnTo>
                      <a:pt x="9571" y="13483"/>
                    </a:lnTo>
                    <a:cubicBezTo>
                      <a:pt x="9571" y="13429"/>
                      <a:pt x="9604" y="13379"/>
                      <a:pt x="9655" y="13361"/>
                    </a:cubicBezTo>
                    <a:cubicBezTo>
                      <a:pt x="9840" y="13295"/>
                      <a:pt x="10022" y="13219"/>
                      <a:pt x="10199" y="13136"/>
                    </a:cubicBezTo>
                    <a:cubicBezTo>
                      <a:pt x="10217" y="13128"/>
                      <a:pt x="10236" y="13124"/>
                      <a:pt x="10255" y="13124"/>
                    </a:cubicBezTo>
                    <a:cubicBezTo>
                      <a:pt x="10289" y="13124"/>
                      <a:pt x="10322" y="13137"/>
                      <a:pt x="10346" y="13161"/>
                    </a:cubicBezTo>
                    <a:lnTo>
                      <a:pt x="11086" y="13901"/>
                    </a:lnTo>
                    <a:cubicBezTo>
                      <a:pt x="11205" y="14020"/>
                      <a:pt x="11364" y="14086"/>
                      <a:pt x="11532" y="14086"/>
                    </a:cubicBezTo>
                    <a:cubicBezTo>
                      <a:pt x="11701" y="14086"/>
                      <a:pt x="11859" y="14020"/>
                      <a:pt x="11978" y="13901"/>
                    </a:cubicBezTo>
                    <a:lnTo>
                      <a:pt x="13901" y="11978"/>
                    </a:lnTo>
                    <a:cubicBezTo>
                      <a:pt x="14020" y="11859"/>
                      <a:pt x="14086" y="11701"/>
                      <a:pt x="14086" y="11532"/>
                    </a:cubicBezTo>
                    <a:cubicBezTo>
                      <a:pt x="14086" y="11364"/>
                      <a:pt x="14020" y="11205"/>
                      <a:pt x="13901" y="11086"/>
                    </a:cubicBezTo>
                    <a:lnTo>
                      <a:pt x="13161" y="10346"/>
                    </a:lnTo>
                    <a:cubicBezTo>
                      <a:pt x="13123" y="10308"/>
                      <a:pt x="13112" y="10249"/>
                      <a:pt x="13135" y="10201"/>
                    </a:cubicBezTo>
                    <a:cubicBezTo>
                      <a:pt x="13219" y="10022"/>
                      <a:pt x="13295" y="9839"/>
                      <a:pt x="13361" y="9656"/>
                    </a:cubicBezTo>
                    <a:cubicBezTo>
                      <a:pt x="13379" y="9604"/>
                      <a:pt x="13429" y="9571"/>
                      <a:pt x="13482" y="9571"/>
                    </a:cubicBezTo>
                    <a:lnTo>
                      <a:pt x="14529" y="9571"/>
                    </a:lnTo>
                    <a:cubicBezTo>
                      <a:pt x="14876" y="9571"/>
                      <a:pt x="15160" y="9287"/>
                      <a:pt x="15160" y="8940"/>
                    </a:cubicBezTo>
                    <a:lnTo>
                      <a:pt x="15160" y="6221"/>
                    </a:lnTo>
                    <a:cubicBezTo>
                      <a:pt x="15160" y="5872"/>
                      <a:pt x="14876" y="5590"/>
                      <a:pt x="14529" y="5590"/>
                    </a:cubicBezTo>
                    <a:lnTo>
                      <a:pt x="13483" y="5590"/>
                    </a:lnTo>
                    <a:cubicBezTo>
                      <a:pt x="13429" y="5590"/>
                      <a:pt x="13379" y="5555"/>
                      <a:pt x="13361" y="5504"/>
                    </a:cubicBezTo>
                    <a:cubicBezTo>
                      <a:pt x="13295" y="5321"/>
                      <a:pt x="13219" y="5137"/>
                      <a:pt x="13136" y="4960"/>
                    </a:cubicBezTo>
                    <a:cubicBezTo>
                      <a:pt x="13113" y="4911"/>
                      <a:pt x="13123" y="4853"/>
                      <a:pt x="13161" y="4813"/>
                    </a:cubicBezTo>
                    <a:lnTo>
                      <a:pt x="13901" y="4075"/>
                    </a:lnTo>
                    <a:cubicBezTo>
                      <a:pt x="14020" y="3954"/>
                      <a:pt x="14086" y="3796"/>
                      <a:pt x="14086" y="3627"/>
                    </a:cubicBezTo>
                    <a:cubicBezTo>
                      <a:pt x="14086" y="3459"/>
                      <a:pt x="14020" y="3300"/>
                      <a:pt x="13901" y="3181"/>
                    </a:cubicBezTo>
                    <a:lnTo>
                      <a:pt x="11978" y="1260"/>
                    </a:lnTo>
                    <a:cubicBezTo>
                      <a:pt x="11859" y="1141"/>
                      <a:pt x="11701" y="1075"/>
                      <a:pt x="11532" y="1075"/>
                    </a:cubicBezTo>
                    <a:cubicBezTo>
                      <a:pt x="11364" y="1075"/>
                      <a:pt x="11205" y="1141"/>
                      <a:pt x="11086" y="1260"/>
                    </a:cubicBezTo>
                    <a:lnTo>
                      <a:pt x="10346" y="2000"/>
                    </a:lnTo>
                    <a:cubicBezTo>
                      <a:pt x="10322" y="2024"/>
                      <a:pt x="10289" y="2037"/>
                      <a:pt x="10255" y="2037"/>
                    </a:cubicBezTo>
                    <a:cubicBezTo>
                      <a:pt x="10237" y="2037"/>
                      <a:pt x="10218" y="2033"/>
                      <a:pt x="10201" y="2025"/>
                    </a:cubicBezTo>
                    <a:cubicBezTo>
                      <a:pt x="10024" y="1942"/>
                      <a:pt x="9840" y="1866"/>
                      <a:pt x="9655" y="1800"/>
                    </a:cubicBezTo>
                    <a:cubicBezTo>
                      <a:pt x="9604" y="1780"/>
                      <a:pt x="9571" y="1732"/>
                      <a:pt x="9571" y="1678"/>
                    </a:cubicBezTo>
                    <a:lnTo>
                      <a:pt x="9571" y="632"/>
                    </a:lnTo>
                    <a:cubicBezTo>
                      <a:pt x="9571" y="283"/>
                      <a:pt x="9287" y="1"/>
                      <a:pt x="89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14" name="Google Shape;314;p31"/>
            <p:cNvSpPr/>
            <p:nvPr/>
          </p:nvSpPr>
          <p:spPr>
            <a:xfrm>
              <a:off x="8699646" y="3050687"/>
              <a:ext cx="96300" cy="960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15" name="Google Shape;315;p31"/>
            <p:cNvGrpSpPr/>
            <p:nvPr/>
          </p:nvGrpSpPr>
          <p:grpSpPr>
            <a:xfrm>
              <a:off x="7165942" y="4077859"/>
              <a:ext cx="1388271" cy="1388226"/>
              <a:chOff x="5708875" y="1687175"/>
              <a:chExt cx="758950" cy="758925"/>
            </a:xfrm>
          </p:grpSpPr>
          <p:sp>
            <p:nvSpPr>
              <p:cNvPr id="316" name="Google Shape;316;p31"/>
              <p:cNvSpPr/>
              <p:nvPr/>
            </p:nvSpPr>
            <p:spPr>
              <a:xfrm>
                <a:off x="5708875" y="1687175"/>
                <a:ext cx="758950" cy="758925"/>
              </a:xfrm>
              <a:custGeom>
                <a:avLst/>
                <a:gdLst/>
                <a:ahLst/>
                <a:cxnLst/>
                <a:rect l="l" t="t" r="r" b="b"/>
                <a:pathLst>
                  <a:path w="30358" h="30357" extrusionOk="0">
                    <a:moveTo>
                      <a:pt x="15157" y="1"/>
                    </a:moveTo>
                    <a:lnTo>
                      <a:pt x="15157" y="315"/>
                    </a:lnTo>
                    <a:lnTo>
                      <a:pt x="15179" y="315"/>
                    </a:lnTo>
                    <a:cubicBezTo>
                      <a:pt x="15329" y="315"/>
                      <a:pt x="15476" y="316"/>
                      <a:pt x="15625" y="321"/>
                    </a:cubicBezTo>
                    <a:lnTo>
                      <a:pt x="15633" y="8"/>
                    </a:lnTo>
                    <a:cubicBezTo>
                      <a:pt x="15483" y="3"/>
                      <a:pt x="15331" y="1"/>
                      <a:pt x="15179" y="1"/>
                    </a:cubicBezTo>
                    <a:close/>
                    <a:moveTo>
                      <a:pt x="13256" y="120"/>
                    </a:moveTo>
                    <a:cubicBezTo>
                      <a:pt x="13097" y="141"/>
                      <a:pt x="12940" y="163"/>
                      <a:pt x="12783" y="188"/>
                    </a:cubicBezTo>
                    <a:lnTo>
                      <a:pt x="12833" y="498"/>
                    </a:lnTo>
                    <a:cubicBezTo>
                      <a:pt x="12986" y="473"/>
                      <a:pt x="13140" y="452"/>
                      <a:pt x="13295" y="432"/>
                    </a:cubicBezTo>
                    <a:lnTo>
                      <a:pt x="13256" y="120"/>
                    </a:lnTo>
                    <a:close/>
                    <a:moveTo>
                      <a:pt x="17531" y="181"/>
                    </a:moveTo>
                    <a:lnTo>
                      <a:pt x="17483" y="492"/>
                    </a:lnTo>
                    <a:cubicBezTo>
                      <a:pt x="17637" y="515"/>
                      <a:pt x="17791" y="541"/>
                      <a:pt x="17943" y="571"/>
                    </a:cubicBezTo>
                    <a:lnTo>
                      <a:pt x="18000" y="262"/>
                    </a:lnTo>
                    <a:cubicBezTo>
                      <a:pt x="17845" y="232"/>
                      <a:pt x="17688" y="206"/>
                      <a:pt x="17531" y="181"/>
                    </a:cubicBezTo>
                    <a:close/>
                    <a:moveTo>
                      <a:pt x="10924" y="606"/>
                    </a:moveTo>
                    <a:cubicBezTo>
                      <a:pt x="10771" y="649"/>
                      <a:pt x="10619" y="696"/>
                      <a:pt x="10469" y="746"/>
                    </a:cubicBezTo>
                    <a:lnTo>
                      <a:pt x="10566" y="1043"/>
                    </a:lnTo>
                    <a:cubicBezTo>
                      <a:pt x="10713" y="995"/>
                      <a:pt x="10862" y="949"/>
                      <a:pt x="11012" y="906"/>
                    </a:cubicBezTo>
                    <a:lnTo>
                      <a:pt x="10924" y="606"/>
                    </a:lnTo>
                    <a:close/>
                    <a:moveTo>
                      <a:pt x="19847" y="731"/>
                    </a:moveTo>
                    <a:lnTo>
                      <a:pt x="19752" y="1030"/>
                    </a:lnTo>
                    <a:cubicBezTo>
                      <a:pt x="19900" y="1078"/>
                      <a:pt x="20047" y="1129"/>
                      <a:pt x="20194" y="1180"/>
                    </a:cubicBezTo>
                    <a:lnTo>
                      <a:pt x="20300" y="886"/>
                    </a:lnTo>
                    <a:cubicBezTo>
                      <a:pt x="20150" y="832"/>
                      <a:pt x="19999" y="781"/>
                      <a:pt x="19847" y="731"/>
                    </a:cubicBezTo>
                    <a:close/>
                    <a:moveTo>
                      <a:pt x="8697" y="1450"/>
                    </a:moveTo>
                    <a:cubicBezTo>
                      <a:pt x="8554" y="1518"/>
                      <a:pt x="8412" y="1587"/>
                      <a:pt x="8271" y="1660"/>
                    </a:cubicBezTo>
                    <a:lnTo>
                      <a:pt x="8413" y="1939"/>
                    </a:lnTo>
                    <a:cubicBezTo>
                      <a:pt x="8552" y="1868"/>
                      <a:pt x="8691" y="1800"/>
                      <a:pt x="8831" y="1734"/>
                    </a:cubicBezTo>
                    <a:lnTo>
                      <a:pt x="8697" y="1450"/>
                    </a:lnTo>
                    <a:close/>
                    <a:moveTo>
                      <a:pt x="22051" y="1641"/>
                    </a:moveTo>
                    <a:lnTo>
                      <a:pt x="21909" y="1921"/>
                    </a:lnTo>
                    <a:cubicBezTo>
                      <a:pt x="22048" y="1992"/>
                      <a:pt x="22185" y="2064"/>
                      <a:pt x="22322" y="2140"/>
                    </a:cubicBezTo>
                    <a:lnTo>
                      <a:pt x="22473" y="1864"/>
                    </a:lnTo>
                    <a:cubicBezTo>
                      <a:pt x="22334" y="1788"/>
                      <a:pt x="22193" y="1714"/>
                      <a:pt x="22051" y="1641"/>
                    </a:cubicBezTo>
                    <a:close/>
                    <a:moveTo>
                      <a:pt x="6632" y="2633"/>
                    </a:moveTo>
                    <a:cubicBezTo>
                      <a:pt x="6502" y="2722"/>
                      <a:pt x="6371" y="2814"/>
                      <a:pt x="6244" y="2907"/>
                    </a:cubicBezTo>
                    <a:lnTo>
                      <a:pt x="6429" y="3161"/>
                    </a:lnTo>
                    <a:cubicBezTo>
                      <a:pt x="6555" y="3069"/>
                      <a:pt x="6682" y="2980"/>
                      <a:pt x="6809" y="2892"/>
                    </a:cubicBezTo>
                    <a:lnTo>
                      <a:pt x="6632" y="2633"/>
                    </a:lnTo>
                    <a:close/>
                    <a:moveTo>
                      <a:pt x="24083" y="2885"/>
                    </a:moveTo>
                    <a:lnTo>
                      <a:pt x="23898" y="3138"/>
                    </a:lnTo>
                    <a:cubicBezTo>
                      <a:pt x="24025" y="3231"/>
                      <a:pt x="24149" y="3323"/>
                      <a:pt x="24273" y="3419"/>
                    </a:cubicBezTo>
                    <a:lnTo>
                      <a:pt x="24465" y="3171"/>
                    </a:lnTo>
                    <a:cubicBezTo>
                      <a:pt x="24339" y="3074"/>
                      <a:pt x="24212" y="2978"/>
                      <a:pt x="24083" y="2885"/>
                    </a:cubicBezTo>
                    <a:close/>
                    <a:moveTo>
                      <a:pt x="4779" y="4124"/>
                    </a:moveTo>
                    <a:cubicBezTo>
                      <a:pt x="4663" y="4234"/>
                      <a:pt x="4549" y="4344"/>
                      <a:pt x="4437" y="4457"/>
                    </a:cubicBezTo>
                    <a:lnTo>
                      <a:pt x="4658" y="4678"/>
                    </a:lnTo>
                    <a:cubicBezTo>
                      <a:pt x="4769" y="4569"/>
                      <a:pt x="4880" y="4460"/>
                      <a:pt x="4994" y="4352"/>
                    </a:cubicBezTo>
                    <a:lnTo>
                      <a:pt x="4779" y="4124"/>
                    </a:lnTo>
                    <a:close/>
                    <a:moveTo>
                      <a:pt x="25896" y="4430"/>
                    </a:moveTo>
                    <a:lnTo>
                      <a:pt x="25674" y="4652"/>
                    </a:lnTo>
                    <a:cubicBezTo>
                      <a:pt x="25785" y="4762"/>
                      <a:pt x="25892" y="4873"/>
                      <a:pt x="26000" y="4987"/>
                    </a:cubicBezTo>
                    <a:lnTo>
                      <a:pt x="26228" y="4772"/>
                    </a:lnTo>
                    <a:cubicBezTo>
                      <a:pt x="26119" y="4656"/>
                      <a:pt x="26008" y="4542"/>
                      <a:pt x="25896" y="4430"/>
                    </a:cubicBezTo>
                    <a:close/>
                    <a:moveTo>
                      <a:pt x="3176" y="5887"/>
                    </a:moveTo>
                    <a:cubicBezTo>
                      <a:pt x="3079" y="6013"/>
                      <a:pt x="2985" y="6140"/>
                      <a:pt x="2890" y="6267"/>
                    </a:cubicBezTo>
                    <a:lnTo>
                      <a:pt x="3145" y="6452"/>
                    </a:lnTo>
                    <a:cubicBezTo>
                      <a:pt x="3236" y="6327"/>
                      <a:pt x="3330" y="6203"/>
                      <a:pt x="3424" y="6079"/>
                    </a:cubicBezTo>
                    <a:lnTo>
                      <a:pt x="3176" y="5887"/>
                    </a:lnTo>
                    <a:close/>
                    <a:moveTo>
                      <a:pt x="27445" y="6238"/>
                    </a:moveTo>
                    <a:lnTo>
                      <a:pt x="27192" y="6423"/>
                    </a:lnTo>
                    <a:cubicBezTo>
                      <a:pt x="27283" y="6548"/>
                      <a:pt x="27373" y="6674"/>
                      <a:pt x="27462" y="6803"/>
                    </a:cubicBezTo>
                    <a:lnTo>
                      <a:pt x="27720" y="6626"/>
                    </a:lnTo>
                    <a:cubicBezTo>
                      <a:pt x="27630" y="6495"/>
                      <a:pt x="27539" y="6365"/>
                      <a:pt x="27445" y="6238"/>
                    </a:cubicBezTo>
                    <a:close/>
                    <a:moveTo>
                      <a:pt x="1869" y="7878"/>
                    </a:moveTo>
                    <a:cubicBezTo>
                      <a:pt x="1792" y="8017"/>
                      <a:pt x="1717" y="8157"/>
                      <a:pt x="1646" y="8299"/>
                    </a:cubicBezTo>
                    <a:lnTo>
                      <a:pt x="1926" y="8441"/>
                    </a:lnTo>
                    <a:cubicBezTo>
                      <a:pt x="1997" y="8303"/>
                      <a:pt x="2069" y="8165"/>
                      <a:pt x="2144" y="8028"/>
                    </a:cubicBezTo>
                    <a:lnTo>
                      <a:pt x="1869" y="7878"/>
                    </a:lnTo>
                    <a:close/>
                    <a:moveTo>
                      <a:pt x="28694" y="8263"/>
                    </a:moveTo>
                    <a:lnTo>
                      <a:pt x="28415" y="8407"/>
                    </a:lnTo>
                    <a:cubicBezTo>
                      <a:pt x="28486" y="8544"/>
                      <a:pt x="28554" y="8684"/>
                      <a:pt x="28620" y="8825"/>
                    </a:cubicBezTo>
                    <a:lnTo>
                      <a:pt x="28904" y="8689"/>
                    </a:lnTo>
                    <a:cubicBezTo>
                      <a:pt x="28836" y="8545"/>
                      <a:pt x="28765" y="8403"/>
                      <a:pt x="28694" y="8263"/>
                    </a:cubicBezTo>
                    <a:close/>
                    <a:moveTo>
                      <a:pt x="890" y="10050"/>
                    </a:moveTo>
                    <a:cubicBezTo>
                      <a:pt x="835" y="10199"/>
                      <a:pt x="784" y="10351"/>
                      <a:pt x="734" y="10503"/>
                    </a:cubicBezTo>
                    <a:lnTo>
                      <a:pt x="1033" y="10599"/>
                    </a:lnTo>
                    <a:cubicBezTo>
                      <a:pt x="1081" y="10450"/>
                      <a:pt x="1133" y="10303"/>
                      <a:pt x="1184" y="10156"/>
                    </a:cubicBezTo>
                    <a:lnTo>
                      <a:pt x="890" y="10050"/>
                    </a:lnTo>
                    <a:close/>
                    <a:moveTo>
                      <a:pt x="29609" y="10460"/>
                    </a:moveTo>
                    <a:lnTo>
                      <a:pt x="29310" y="10558"/>
                    </a:lnTo>
                    <a:cubicBezTo>
                      <a:pt x="29360" y="10705"/>
                      <a:pt x="29405" y="10853"/>
                      <a:pt x="29449" y="11004"/>
                    </a:cubicBezTo>
                    <a:lnTo>
                      <a:pt x="29750" y="10916"/>
                    </a:lnTo>
                    <a:cubicBezTo>
                      <a:pt x="29705" y="10763"/>
                      <a:pt x="29659" y="10611"/>
                      <a:pt x="29609" y="10460"/>
                    </a:cubicBezTo>
                    <a:close/>
                    <a:moveTo>
                      <a:pt x="264" y="12350"/>
                    </a:moveTo>
                    <a:cubicBezTo>
                      <a:pt x="236" y="12505"/>
                      <a:pt x="207" y="12662"/>
                      <a:pt x="183" y="12819"/>
                    </a:cubicBezTo>
                    <a:lnTo>
                      <a:pt x="493" y="12867"/>
                    </a:lnTo>
                    <a:cubicBezTo>
                      <a:pt x="518" y="12714"/>
                      <a:pt x="544" y="12560"/>
                      <a:pt x="573" y="12408"/>
                    </a:cubicBezTo>
                    <a:lnTo>
                      <a:pt x="264" y="12350"/>
                    </a:lnTo>
                    <a:close/>
                    <a:moveTo>
                      <a:pt x="30168" y="12775"/>
                    </a:moveTo>
                    <a:lnTo>
                      <a:pt x="29857" y="12824"/>
                    </a:lnTo>
                    <a:cubicBezTo>
                      <a:pt x="29882" y="12978"/>
                      <a:pt x="29904" y="13132"/>
                      <a:pt x="29923" y="13287"/>
                    </a:cubicBezTo>
                    <a:lnTo>
                      <a:pt x="30236" y="13247"/>
                    </a:lnTo>
                    <a:cubicBezTo>
                      <a:pt x="30216" y="13089"/>
                      <a:pt x="30193" y="12932"/>
                      <a:pt x="30168" y="12775"/>
                    </a:cubicBezTo>
                    <a:close/>
                    <a:moveTo>
                      <a:pt x="8" y="14716"/>
                    </a:moveTo>
                    <a:cubicBezTo>
                      <a:pt x="3" y="14870"/>
                      <a:pt x="1" y="15023"/>
                      <a:pt x="1" y="15179"/>
                    </a:cubicBezTo>
                    <a:lnTo>
                      <a:pt x="1" y="15193"/>
                    </a:lnTo>
                    <a:lnTo>
                      <a:pt x="315" y="15179"/>
                    </a:lnTo>
                    <a:cubicBezTo>
                      <a:pt x="315" y="15027"/>
                      <a:pt x="316" y="14876"/>
                      <a:pt x="321" y="14726"/>
                    </a:cubicBezTo>
                    <a:lnTo>
                      <a:pt x="8" y="14716"/>
                    </a:lnTo>
                    <a:close/>
                    <a:moveTo>
                      <a:pt x="30044" y="15149"/>
                    </a:moveTo>
                    <a:lnTo>
                      <a:pt x="30044" y="15179"/>
                    </a:lnTo>
                    <a:cubicBezTo>
                      <a:pt x="30044" y="15334"/>
                      <a:pt x="30041" y="15491"/>
                      <a:pt x="30036" y="15644"/>
                    </a:cubicBezTo>
                    <a:lnTo>
                      <a:pt x="30350" y="15654"/>
                    </a:lnTo>
                    <a:cubicBezTo>
                      <a:pt x="30355" y="15497"/>
                      <a:pt x="30358" y="15337"/>
                      <a:pt x="30358" y="15177"/>
                    </a:cubicBezTo>
                    <a:lnTo>
                      <a:pt x="30358" y="15149"/>
                    </a:lnTo>
                    <a:close/>
                    <a:moveTo>
                      <a:pt x="432" y="17055"/>
                    </a:moveTo>
                    <a:lnTo>
                      <a:pt x="122" y="17095"/>
                    </a:lnTo>
                    <a:cubicBezTo>
                      <a:pt x="141" y="17254"/>
                      <a:pt x="163" y="17410"/>
                      <a:pt x="188" y="17567"/>
                    </a:cubicBezTo>
                    <a:lnTo>
                      <a:pt x="188" y="17566"/>
                    </a:lnTo>
                    <a:lnTo>
                      <a:pt x="498" y="17518"/>
                    </a:lnTo>
                    <a:cubicBezTo>
                      <a:pt x="473" y="17364"/>
                      <a:pt x="452" y="17211"/>
                      <a:pt x="432" y="17055"/>
                    </a:cubicBezTo>
                    <a:close/>
                    <a:moveTo>
                      <a:pt x="29862" y="17503"/>
                    </a:moveTo>
                    <a:cubicBezTo>
                      <a:pt x="29839" y="17657"/>
                      <a:pt x="29813" y="17810"/>
                      <a:pt x="29783" y="17964"/>
                    </a:cubicBezTo>
                    <a:lnTo>
                      <a:pt x="30092" y="18022"/>
                    </a:lnTo>
                    <a:cubicBezTo>
                      <a:pt x="30122" y="17866"/>
                      <a:pt x="30148" y="17710"/>
                      <a:pt x="30173" y="17553"/>
                    </a:cubicBezTo>
                    <a:lnTo>
                      <a:pt x="29862" y="17503"/>
                    </a:lnTo>
                    <a:close/>
                    <a:moveTo>
                      <a:pt x="905" y="19338"/>
                    </a:moveTo>
                    <a:lnTo>
                      <a:pt x="604" y="19426"/>
                    </a:lnTo>
                    <a:cubicBezTo>
                      <a:pt x="649" y="19580"/>
                      <a:pt x="695" y="19732"/>
                      <a:pt x="744" y="19882"/>
                    </a:cubicBezTo>
                    <a:lnTo>
                      <a:pt x="1043" y="19785"/>
                    </a:lnTo>
                    <a:cubicBezTo>
                      <a:pt x="995" y="19637"/>
                      <a:pt x="949" y="19489"/>
                      <a:pt x="905" y="19338"/>
                    </a:cubicBezTo>
                    <a:close/>
                    <a:moveTo>
                      <a:pt x="29320" y="19771"/>
                    </a:moveTo>
                    <a:cubicBezTo>
                      <a:pt x="29272" y="19920"/>
                      <a:pt x="29221" y="20067"/>
                      <a:pt x="29168" y="20214"/>
                    </a:cubicBezTo>
                    <a:lnTo>
                      <a:pt x="29464" y="20321"/>
                    </a:lnTo>
                    <a:cubicBezTo>
                      <a:pt x="29519" y="20171"/>
                      <a:pt x="29570" y="20019"/>
                      <a:pt x="29619" y="19869"/>
                    </a:cubicBezTo>
                    <a:lnTo>
                      <a:pt x="29320" y="19771"/>
                    </a:lnTo>
                    <a:close/>
                    <a:moveTo>
                      <a:pt x="1732" y="21519"/>
                    </a:moveTo>
                    <a:lnTo>
                      <a:pt x="1448" y="21653"/>
                    </a:lnTo>
                    <a:cubicBezTo>
                      <a:pt x="1516" y="21797"/>
                      <a:pt x="1585" y="21939"/>
                      <a:pt x="1658" y="22081"/>
                    </a:cubicBezTo>
                    <a:lnTo>
                      <a:pt x="1937" y="21937"/>
                    </a:lnTo>
                    <a:cubicBezTo>
                      <a:pt x="1866" y="21798"/>
                      <a:pt x="1798" y="21660"/>
                      <a:pt x="1732" y="21519"/>
                    </a:cubicBezTo>
                    <a:close/>
                    <a:moveTo>
                      <a:pt x="28427" y="21927"/>
                    </a:moveTo>
                    <a:cubicBezTo>
                      <a:pt x="28356" y="22066"/>
                      <a:pt x="28283" y="22205"/>
                      <a:pt x="28207" y="22340"/>
                    </a:cubicBezTo>
                    <a:lnTo>
                      <a:pt x="28483" y="22492"/>
                    </a:lnTo>
                    <a:cubicBezTo>
                      <a:pt x="28559" y="22352"/>
                      <a:pt x="28633" y="22211"/>
                      <a:pt x="28706" y="22069"/>
                    </a:cubicBezTo>
                    <a:lnTo>
                      <a:pt x="28427" y="21927"/>
                    </a:lnTo>
                    <a:close/>
                    <a:moveTo>
                      <a:pt x="2889" y="23541"/>
                    </a:moveTo>
                    <a:lnTo>
                      <a:pt x="2629" y="23718"/>
                    </a:lnTo>
                    <a:cubicBezTo>
                      <a:pt x="2720" y="23849"/>
                      <a:pt x="2811" y="23979"/>
                      <a:pt x="2904" y="24108"/>
                    </a:cubicBezTo>
                    <a:lnTo>
                      <a:pt x="2905" y="24108"/>
                    </a:lnTo>
                    <a:lnTo>
                      <a:pt x="3158" y="23923"/>
                    </a:lnTo>
                    <a:cubicBezTo>
                      <a:pt x="3067" y="23797"/>
                      <a:pt x="2976" y="23670"/>
                      <a:pt x="2889" y="23541"/>
                    </a:cubicBezTo>
                    <a:close/>
                    <a:moveTo>
                      <a:pt x="27206" y="23916"/>
                    </a:moveTo>
                    <a:cubicBezTo>
                      <a:pt x="27113" y="24042"/>
                      <a:pt x="27021" y="24166"/>
                      <a:pt x="26925" y="24290"/>
                    </a:cubicBezTo>
                    <a:lnTo>
                      <a:pt x="27173" y="24481"/>
                    </a:lnTo>
                    <a:cubicBezTo>
                      <a:pt x="27270" y="24356"/>
                      <a:pt x="27366" y="24229"/>
                      <a:pt x="27460" y="24100"/>
                    </a:cubicBezTo>
                    <a:lnTo>
                      <a:pt x="27206" y="23916"/>
                    </a:lnTo>
                    <a:close/>
                    <a:moveTo>
                      <a:pt x="4349" y="25359"/>
                    </a:moveTo>
                    <a:lnTo>
                      <a:pt x="4121" y="25573"/>
                    </a:lnTo>
                    <a:cubicBezTo>
                      <a:pt x="4229" y="25691"/>
                      <a:pt x="4339" y="25805"/>
                      <a:pt x="4452" y="25917"/>
                    </a:cubicBezTo>
                    <a:lnTo>
                      <a:pt x="4675" y="25694"/>
                    </a:lnTo>
                    <a:cubicBezTo>
                      <a:pt x="4564" y="25583"/>
                      <a:pt x="4457" y="25473"/>
                      <a:pt x="4349" y="25359"/>
                    </a:cubicBezTo>
                    <a:close/>
                    <a:moveTo>
                      <a:pt x="25691" y="25689"/>
                    </a:moveTo>
                    <a:cubicBezTo>
                      <a:pt x="25580" y="25798"/>
                      <a:pt x="25468" y="25907"/>
                      <a:pt x="25355" y="26015"/>
                    </a:cubicBezTo>
                    <a:lnTo>
                      <a:pt x="25570" y="26242"/>
                    </a:lnTo>
                    <a:cubicBezTo>
                      <a:pt x="25686" y="26133"/>
                      <a:pt x="25800" y="26023"/>
                      <a:pt x="25912" y="25910"/>
                    </a:cubicBezTo>
                    <a:lnTo>
                      <a:pt x="25691" y="25689"/>
                    </a:lnTo>
                    <a:close/>
                    <a:moveTo>
                      <a:pt x="6074" y="26928"/>
                    </a:moveTo>
                    <a:lnTo>
                      <a:pt x="5882" y="27176"/>
                    </a:lnTo>
                    <a:cubicBezTo>
                      <a:pt x="6008" y="27273"/>
                      <a:pt x="6135" y="27369"/>
                      <a:pt x="6264" y="27463"/>
                    </a:cubicBezTo>
                    <a:lnTo>
                      <a:pt x="6447" y="27209"/>
                    </a:lnTo>
                    <a:cubicBezTo>
                      <a:pt x="6322" y="27118"/>
                      <a:pt x="6198" y="27024"/>
                      <a:pt x="6074" y="26928"/>
                    </a:cubicBezTo>
                    <a:close/>
                    <a:moveTo>
                      <a:pt x="23918" y="27204"/>
                    </a:moveTo>
                    <a:cubicBezTo>
                      <a:pt x="23793" y="27295"/>
                      <a:pt x="23665" y="27384"/>
                      <a:pt x="23536" y="27473"/>
                    </a:cubicBezTo>
                    <a:lnTo>
                      <a:pt x="23713" y="27733"/>
                    </a:lnTo>
                    <a:cubicBezTo>
                      <a:pt x="23845" y="27642"/>
                      <a:pt x="23974" y="27551"/>
                      <a:pt x="24103" y="27458"/>
                    </a:cubicBezTo>
                    <a:lnTo>
                      <a:pt x="23918" y="27204"/>
                    </a:lnTo>
                    <a:close/>
                    <a:moveTo>
                      <a:pt x="8023" y="28210"/>
                    </a:moveTo>
                    <a:lnTo>
                      <a:pt x="7873" y="28484"/>
                    </a:lnTo>
                    <a:cubicBezTo>
                      <a:pt x="8012" y="28562"/>
                      <a:pt x="8152" y="28636"/>
                      <a:pt x="8294" y="28709"/>
                    </a:cubicBezTo>
                    <a:lnTo>
                      <a:pt x="8436" y="28430"/>
                    </a:lnTo>
                    <a:cubicBezTo>
                      <a:pt x="8298" y="28359"/>
                      <a:pt x="8161" y="28284"/>
                      <a:pt x="8023" y="28210"/>
                    </a:cubicBezTo>
                    <a:close/>
                    <a:moveTo>
                      <a:pt x="21932" y="28423"/>
                    </a:moveTo>
                    <a:cubicBezTo>
                      <a:pt x="21794" y="28494"/>
                      <a:pt x="21655" y="28564"/>
                      <a:pt x="21514" y="28630"/>
                    </a:cubicBezTo>
                    <a:lnTo>
                      <a:pt x="21648" y="28912"/>
                    </a:lnTo>
                    <a:cubicBezTo>
                      <a:pt x="21792" y="28845"/>
                      <a:pt x="21934" y="28775"/>
                      <a:pt x="22074" y="28704"/>
                    </a:cubicBezTo>
                    <a:lnTo>
                      <a:pt x="21932" y="28423"/>
                    </a:lnTo>
                    <a:close/>
                    <a:moveTo>
                      <a:pt x="10151" y="29170"/>
                    </a:moveTo>
                    <a:lnTo>
                      <a:pt x="10044" y="29466"/>
                    </a:lnTo>
                    <a:cubicBezTo>
                      <a:pt x="10194" y="29520"/>
                      <a:pt x="10345" y="29571"/>
                      <a:pt x="10497" y="29621"/>
                    </a:cubicBezTo>
                    <a:lnTo>
                      <a:pt x="10594" y="29322"/>
                    </a:lnTo>
                    <a:cubicBezTo>
                      <a:pt x="10445" y="29274"/>
                      <a:pt x="10297" y="29223"/>
                      <a:pt x="10151" y="29170"/>
                    </a:cubicBezTo>
                    <a:close/>
                    <a:moveTo>
                      <a:pt x="19780" y="29317"/>
                    </a:moveTo>
                    <a:cubicBezTo>
                      <a:pt x="19631" y="29365"/>
                      <a:pt x="19482" y="29411"/>
                      <a:pt x="19334" y="29454"/>
                    </a:cubicBezTo>
                    <a:lnTo>
                      <a:pt x="19421" y="29756"/>
                    </a:lnTo>
                    <a:cubicBezTo>
                      <a:pt x="19573" y="29712"/>
                      <a:pt x="19725" y="29666"/>
                      <a:pt x="19877" y="29616"/>
                    </a:cubicBezTo>
                    <a:lnTo>
                      <a:pt x="19780" y="29317"/>
                    </a:lnTo>
                    <a:close/>
                    <a:moveTo>
                      <a:pt x="12401" y="29783"/>
                    </a:moveTo>
                    <a:lnTo>
                      <a:pt x="12344" y="30092"/>
                    </a:lnTo>
                    <a:cubicBezTo>
                      <a:pt x="12499" y="30122"/>
                      <a:pt x="12656" y="30148"/>
                      <a:pt x="12813" y="30173"/>
                    </a:cubicBezTo>
                    <a:lnTo>
                      <a:pt x="12862" y="29862"/>
                    </a:lnTo>
                    <a:cubicBezTo>
                      <a:pt x="12707" y="29839"/>
                      <a:pt x="12555" y="29813"/>
                      <a:pt x="12401" y="29783"/>
                    </a:cubicBezTo>
                    <a:close/>
                    <a:moveTo>
                      <a:pt x="17511" y="29861"/>
                    </a:moveTo>
                    <a:cubicBezTo>
                      <a:pt x="17358" y="29885"/>
                      <a:pt x="17204" y="29907"/>
                      <a:pt x="17049" y="29927"/>
                    </a:cubicBezTo>
                    <a:lnTo>
                      <a:pt x="17088" y="30237"/>
                    </a:lnTo>
                    <a:cubicBezTo>
                      <a:pt x="17247" y="30217"/>
                      <a:pt x="17404" y="30196"/>
                      <a:pt x="17561" y="30171"/>
                    </a:cubicBezTo>
                    <a:lnTo>
                      <a:pt x="17511" y="29861"/>
                    </a:lnTo>
                    <a:close/>
                    <a:moveTo>
                      <a:pt x="14719" y="30036"/>
                    </a:moveTo>
                    <a:lnTo>
                      <a:pt x="14711" y="30350"/>
                    </a:lnTo>
                    <a:cubicBezTo>
                      <a:pt x="14861" y="30355"/>
                      <a:pt x="15013" y="30356"/>
                      <a:pt x="15170" y="30356"/>
                    </a:cubicBezTo>
                    <a:lnTo>
                      <a:pt x="15185" y="30356"/>
                    </a:lnTo>
                    <a:lnTo>
                      <a:pt x="15187" y="30313"/>
                    </a:lnTo>
                    <a:lnTo>
                      <a:pt x="15180" y="30042"/>
                    </a:lnTo>
                    <a:cubicBezTo>
                      <a:pt x="15025" y="30042"/>
                      <a:pt x="14873" y="30041"/>
                      <a:pt x="14719" y="300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7" name="Google Shape;317;p31"/>
              <p:cNvSpPr/>
              <p:nvPr/>
            </p:nvSpPr>
            <p:spPr>
              <a:xfrm>
                <a:off x="5909150" y="1887425"/>
                <a:ext cx="358400" cy="358425"/>
              </a:xfrm>
              <a:custGeom>
                <a:avLst/>
                <a:gdLst/>
                <a:ahLst/>
                <a:cxnLst/>
                <a:rect l="l" t="t" r="r" b="b"/>
                <a:pathLst>
                  <a:path w="14336" h="14337" extrusionOk="0">
                    <a:moveTo>
                      <a:pt x="7070" y="0"/>
                    </a:moveTo>
                    <a:lnTo>
                      <a:pt x="7093" y="1694"/>
                    </a:lnTo>
                    <a:lnTo>
                      <a:pt x="7169" y="1694"/>
                    </a:lnTo>
                    <a:cubicBezTo>
                      <a:pt x="10188" y="1694"/>
                      <a:pt x="12644" y="4149"/>
                      <a:pt x="12644" y="7169"/>
                    </a:cubicBezTo>
                    <a:cubicBezTo>
                      <a:pt x="12644" y="10187"/>
                      <a:pt x="10188" y="12644"/>
                      <a:pt x="7169" y="12644"/>
                    </a:cubicBezTo>
                    <a:cubicBezTo>
                      <a:pt x="4149" y="12644"/>
                      <a:pt x="1693" y="10187"/>
                      <a:pt x="1693" y="7169"/>
                    </a:cubicBezTo>
                    <a:cubicBezTo>
                      <a:pt x="1693" y="7142"/>
                      <a:pt x="1693" y="7117"/>
                      <a:pt x="1694" y="7093"/>
                    </a:cubicBezTo>
                    <a:lnTo>
                      <a:pt x="1" y="7069"/>
                    </a:lnTo>
                    <a:cubicBezTo>
                      <a:pt x="1" y="7102"/>
                      <a:pt x="1" y="7136"/>
                      <a:pt x="1" y="7169"/>
                    </a:cubicBezTo>
                    <a:cubicBezTo>
                      <a:pt x="1" y="11120"/>
                      <a:pt x="3216" y="14337"/>
                      <a:pt x="7169" y="14337"/>
                    </a:cubicBezTo>
                    <a:cubicBezTo>
                      <a:pt x="11121" y="14337"/>
                      <a:pt x="14336" y="11120"/>
                      <a:pt x="14336" y="7169"/>
                    </a:cubicBezTo>
                    <a:cubicBezTo>
                      <a:pt x="14336" y="3215"/>
                      <a:pt x="11121" y="0"/>
                      <a:pt x="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8" name="Google Shape;318;p31"/>
              <p:cNvSpPr/>
              <p:nvPr/>
            </p:nvSpPr>
            <p:spPr>
              <a:xfrm>
                <a:off x="6011600" y="1902525"/>
                <a:ext cx="21700" cy="4037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615" extrusionOk="0">
                    <a:moveTo>
                      <a:pt x="185" y="1"/>
                    </a:moveTo>
                    <a:cubicBezTo>
                      <a:pt x="122" y="29"/>
                      <a:pt x="61" y="57"/>
                      <a:pt x="0" y="85"/>
                    </a:cubicBezTo>
                    <a:lnTo>
                      <a:pt x="725" y="1615"/>
                    </a:lnTo>
                    <a:cubicBezTo>
                      <a:pt x="772" y="1593"/>
                      <a:pt x="819" y="1570"/>
                      <a:pt x="867" y="1549"/>
                    </a:cubicBezTo>
                    <a:lnTo>
                      <a:pt x="1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" name="Google Shape;319;p31"/>
              <p:cNvSpPr/>
              <p:nvPr/>
            </p:nvSpPr>
            <p:spPr>
              <a:xfrm>
                <a:off x="5989325" y="1914475"/>
                <a:ext cx="26700" cy="38050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1522" extrusionOk="0">
                    <a:moveTo>
                      <a:pt x="172" y="0"/>
                    </a:moveTo>
                    <a:cubicBezTo>
                      <a:pt x="115" y="37"/>
                      <a:pt x="57" y="73"/>
                      <a:pt x="1" y="111"/>
                    </a:cubicBezTo>
                    <a:lnTo>
                      <a:pt x="937" y="1522"/>
                    </a:lnTo>
                    <a:cubicBezTo>
                      <a:pt x="980" y="1492"/>
                      <a:pt x="1023" y="1464"/>
                      <a:pt x="1068" y="1436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0" name="Google Shape;320;p31"/>
              <p:cNvSpPr/>
              <p:nvPr/>
            </p:nvSpPr>
            <p:spPr>
              <a:xfrm>
                <a:off x="6035425" y="1893950"/>
                <a:ext cx="16250" cy="418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1674" extrusionOk="0">
                    <a:moveTo>
                      <a:pt x="197" y="0"/>
                    </a:moveTo>
                    <a:cubicBezTo>
                      <a:pt x="131" y="18"/>
                      <a:pt x="65" y="37"/>
                      <a:pt x="0" y="56"/>
                    </a:cubicBezTo>
                    <a:lnTo>
                      <a:pt x="499" y="1674"/>
                    </a:lnTo>
                    <a:cubicBezTo>
                      <a:pt x="549" y="1659"/>
                      <a:pt x="600" y="1644"/>
                      <a:pt x="650" y="1631"/>
                    </a:cubicBez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1" name="Google Shape;321;p31"/>
              <p:cNvSpPr/>
              <p:nvPr/>
            </p:nvSpPr>
            <p:spPr>
              <a:xfrm>
                <a:off x="6060375" y="1888875"/>
                <a:ext cx="10475" cy="42550"/>
              </a:xfrm>
              <a:custGeom>
                <a:avLst/>
                <a:gdLst/>
                <a:ahLst/>
                <a:cxnLst/>
                <a:rect l="l" t="t" r="r" b="b"/>
                <a:pathLst>
                  <a:path w="419" h="1702" extrusionOk="0">
                    <a:moveTo>
                      <a:pt x="202" y="0"/>
                    </a:moveTo>
                    <a:cubicBezTo>
                      <a:pt x="134" y="10"/>
                      <a:pt x="66" y="18"/>
                      <a:pt x="0" y="30"/>
                    </a:cubicBezTo>
                    <a:lnTo>
                      <a:pt x="261" y="1702"/>
                    </a:lnTo>
                    <a:cubicBezTo>
                      <a:pt x="312" y="1693"/>
                      <a:pt x="365" y="1687"/>
                      <a:pt x="418" y="1680"/>
                    </a:cubicBez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Google Shape;322;p31"/>
              <p:cNvSpPr/>
              <p:nvPr/>
            </p:nvSpPr>
            <p:spPr>
              <a:xfrm>
                <a:off x="5969100" y="1929500"/>
                <a:ext cx="311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399" extrusionOk="0">
                    <a:moveTo>
                      <a:pt x="155" y="1"/>
                    </a:moveTo>
                    <a:cubicBezTo>
                      <a:pt x="102" y="45"/>
                      <a:pt x="51" y="90"/>
                      <a:pt x="0" y="134"/>
                    </a:cubicBezTo>
                    <a:lnTo>
                      <a:pt x="1127" y="1398"/>
                    </a:lnTo>
                    <a:cubicBezTo>
                      <a:pt x="1166" y="1364"/>
                      <a:pt x="1204" y="1329"/>
                      <a:pt x="1244" y="1296"/>
                    </a:cubicBez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3" name="Google Shape;323;p31"/>
              <p:cNvSpPr/>
              <p:nvPr/>
            </p:nvSpPr>
            <p:spPr>
              <a:xfrm>
                <a:off x="5915650" y="2013725"/>
                <a:ext cx="41900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650" extrusionOk="0">
                    <a:moveTo>
                      <a:pt x="58" y="0"/>
                    </a:moveTo>
                    <a:cubicBezTo>
                      <a:pt x="38" y="66"/>
                      <a:pt x="18" y="131"/>
                      <a:pt x="0" y="197"/>
                    </a:cubicBezTo>
                    <a:lnTo>
                      <a:pt x="1631" y="649"/>
                    </a:lnTo>
                    <a:cubicBezTo>
                      <a:pt x="1646" y="598"/>
                      <a:pt x="1661" y="549"/>
                      <a:pt x="1675" y="499"/>
                    </a:cubicBezTo>
                    <a:lnTo>
                      <a:pt x="5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324;p31"/>
              <p:cNvSpPr/>
              <p:nvPr/>
            </p:nvSpPr>
            <p:spPr>
              <a:xfrm>
                <a:off x="5910600" y="2038675"/>
                <a:ext cx="425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419" extrusionOk="0">
                    <a:moveTo>
                      <a:pt x="29" y="0"/>
                    </a:moveTo>
                    <a:cubicBezTo>
                      <a:pt x="19" y="68"/>
                      <a:pt x="9" y="136"/>
                      <a:pt x="1" y="203"/>
                    </a:cubicBezTo>
                    <a:lnTo>
                      <a:pt x="1679" y="418"/>
                    </a:lnTo>
                    <a:cubicBezTo>
                      <a:pt x="1686" y="365"/>
                      <a:pt x="1694" y="314"/>
                      <a:pt x="1701" y="263"/>
                    </a:cubicBez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Google Shape;325;p31"/>
              <p:cNvSpPr/>
              <p:nvPr/>
            </p:nvSpPr>
            <p:spPr>
              <a:xfrm>
                <a:off x="5951250" y="1947300"/>
                <a:ext cx="34950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1398" h="1247" extrusionOk="0">
                    <a:moveTo>
                      <a:pt x="136" y="1"/>
                    </a:moveTo>
                    <a:cubicBezTo>
                      <a:pt x="90" y="52"/>
                      <a:pt x="45" y="103"/>
                      <a:pt x="0" y="156"/>
                    </a:cubicBezTo>
                    <a:lnTo>
                      <a:pt x="1296" y="1246"/>
                    </a:lnTo>
                    <a:cubicBezTo>
                      <a:pt x="1329" y="1207"/>
                      <a:pt x="1363" y="1167"/>
                      <a:pt x="1398" y="1129"/>
                    </a:cubicBezTo>
                    <a:lnTo>
                      <a:pt x="1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Google Shape;326;p31"/>
              <p:cNvSpPr/>
              <p:nvPr/>
            </p:nvSpPr>
            <p:spPr>
              <a:xfrm>
                <a:off x="5936200" y="1967550"/>
                <a:ext cx="38075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1070" extrusionOk="0">
                    <a:moveTo>
                      <a:pt x="112" y="0"/>
                    </a:moveTo>
                    <a:cubicBezTo>
                      <a:pt x="74" y="58"/>
                      <a:pt x="37" y="116"/>
                      <a:pt x="1" y="174"/>
                    </a:cubicBezTo>
                    <a:lnTo>
                      <a:pt x="1437" y="1069"/>
                    </a:lnTo>
                    <a:cubicBezTo>
                      <a:pt x="1465" y="1024"/>
                      <a:pt x="1493" y="982"/>
                      <a:pt x="1523" y="939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7" name="Google Shape;327;p31"/>
              <p:cNvSpPr/>
              <p:nvPr/>
            </p:nvSpPr>
            <p:spPr>
              <a:xfrm>
                <a:off x="5924225" y="1989850"/>
                <a:ext cx="40375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868" extrusionOk="0">
                    <a:moveTo>
                      <a:pt x="87" y="0"/>
                    </a:moveTo>
                    <a:cubicBezTo>
                      <a:pt x="57" y="61"/>
                      <a:pt x="29" y="124"/>
                      <a:pt x="1" y="187"/>
                    </a:cubicBezTo>
                    <a:lnTo>
                      <a:pt x="1551" y="868"/>
                    </a:lnTo>
                    <a:cubicBezTo>
                      <a:pt x="1572" y="821"/>
                      <a:pt x="1593" y="774"/>
                      <a:pt x="1615" y="727"/>
                    </a:cubicBezTo>
                    <a:lnTo>
                      <a:pt x="8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28" name="Google Shape;328;p31"/>
            <p:cNvSpPr/>
            <p:nvPr/>
          </p:nvSpPr>
          <p:spPr>
            <a:xfrm>
              <a:off x="7817732" y="4729687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329" name="Google Shape;329;p31"/>
            <p:cNvCxnSpPr>
              <a:stCxn id="303" idx="5"/>
              <a:endCxn id="328" idx="1"/>
            </p:cNvCxnSpPr>
            <p:nvPr/>
          </p:nvCxnSpPr>
          <p:spPr>
            <a:xfrm>
              <a:off x="7167773" y="3510231"/>
              <a:ext cx="662400" cy="1231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31"/>
            <p:cNvCxnSpPr>
              <a:stCxn id="303" idx="6"/>
              <a:endCxn id="314" idx="2"/>
            </p:cNvCxnSpPr>
            <p:nvPr/>
          </p:nvCxnSpPr>
          <p:spPr>
            <a:xfrm rot="10800000" flipH="1">
              <a:off x="7187719" y="3098777"/>
              <a:ext cx="1512000" cy="363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31"/>
            <p:cNvCxnSpPr>
              <a:stCxn id="314" idx="4"/>
              <a:endCxn id="328" idx="7"/>
            </p:cNvCxnSpPr>
            <p:nvPr/>
          </p:nvCxnSpPr>
          <p:spPr>
            <a:xfrm flipH="1">
              <a:off x="7890096" y="3146687"/>
              <a:ext cx="857700" cy="1595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31"/>
            <p:cNvCxnSpPr>
              <a:stCxn id="303" idx="3"/>
            </p:cNvCxnSpPr>
            <p:nvPr/>
          </p:nvCxnSpPr>
          <p:spPr>
            <a:xfrm flipH="1">
              <a:off x="6605565" y="3510231"/>
              <a:ext cx="465900" cy="1763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31"/>
            <p:cNvCxnSpPr>
              <a:stCxn id="328" idx="6"/>
            </p:cNvCxnSpPr>
            <p:nvPr/>
          </p:nvCxnSpPr>
          <p:spPr>
            <a:xfrm>
              <a:off x="7902632" y="4771987"/>
              <a:ext cx="1285800" cy="237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5" name="Google Shape;644;p38"/>
          <p:cNvGrpSpPr/>
          <p:nvPr/>
        </p:nvGrpSpPr>
        <p:grpSpPr>
          <a:xfrm>
            <a:off x="7304926" y="-308947"/>
            <a:ext cx="2189378" cy="1931654"/>
            <a:chOff x="6503368" y="-65052"/>
            <a:chExt cx="3021757" cy="2666049"/>
          </a:xfrm>
        </p:grpSpPr>
        <p:grpSp>
          <p:nvGrpSpPr>
            <p:cNvPr id="86" name="Google Shape;645;p38"/>
            <p:cNvGrpSpPr/>
            <p:nvPr/>
          </p:nvGrpSpPr>
          <p:grpSpPr>
            <a:xfrm>
              <a:off x="6503368" y="280516"/>
              <a:ext cx="802799" cy="802799"/>
              <a:chOff x="353675" y="3417700"/>
              <a:chExt cx="527775" cy="527775"/>
            </a:xfrm>
          </p:grpSpPr>
          <p:sp>
            <p:nvSpPr>
              <p:cNvPr id="101" name="Google Shape;646;p38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647;p38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648;p38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649;p38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650;p38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651;p38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652;p38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653;p38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654;p38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655;p38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656;p38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657;p38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658;p38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659;p38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660;p38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661;p38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662;p38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663;p38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664;p38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665;p38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666;p38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667;p38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668;p38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669;p38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670;p38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671;p38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672;p38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673;p38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674;p38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675;p38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676;p38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677;p38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678;p38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679;p38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680;p38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681;p38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682;p38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683;p38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684;p38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685;p38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686;p38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687;p38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688;p38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689;p38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690;p38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691;p38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692;p38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7" name="Google Shape;693;p38"/>
            <p:cNvSpPr/>
            <p:nvPr/>
          </p:nvSpPr>
          <p:spPr>
            <a:xfrm>
              <a:off x="6836669" y="6140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694;p38"/>
            <p:cNvSpPr/>
            <p:nvPr/>
          </p:nvSpPr>
          <p:spPr>
            <a:xfrm>
              <a:off x="8148125" y="165415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9" name="Google Shape;695;p38"/>
            <p:cNvGrpSpPr/>
            <p:nvPr/>
          </p:nvGrpSpPr>
          <p:grpSpPr>
            <a:xfrm rot="-767906">
              <a:off x="7434697" y="940340"/>
              <a:ext cx="1511972" cy="1511972"/>
              <a:chOff x="4529425" y="1609825"/>
              <a:chExt cx="913625" cy="913625"/>
            </a:xfrm>
          </p:grpSpPr>
          <p:sp>
            <p:nvSpPr>
              <p:cNvPr id="98" name="Google Shape;696;p38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697;p38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698;p38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cxnSp>
          <p:nvCxnSpPr>
            <p:cNvPr id="90" name="Google Shape;699;p38"/>
            <p:cNvCxnSpPr>
              <a:stCxn id="87" idx="7"/>
            </p:cNvCxnSpPr>
            <p:nvPr/>
          </p:nvCxnSpPr>
          <p:spPr>
            <a:xfrm rot="10800000" flipH="1">
              <a:off x="6952923" y="-65052"/>
              <a:ext cx="699000" cy="699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700;p38"/>
            <p:cNvCxnSpPr>
              <a:stCxn id="87" idx="5"/>
              <a:endCxn id="88" idx="1"/>
            </p:cNvCxnSpPr>
            <p:nvPr/>
          </p:nvCxnSpPr>
          <p:spPr>
            <a:xfrm>
              <a:off x="6952923" y="730256"/>
              <a:ext cx="1207500" cy="936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701;p38"/>
            <p:cNvCxnSpPr>
              <a:stCxn id="88" idx="0"/>
            </p:cNvCxnSpPr>
            <p:nvPr/>
          </p:nvCxnSpPr>
          <p:spPr>
            <a:xfrm rot="10800000">
              <a:off x="8190575" y="-52247"/>
              <a:ext cx="0" cy="1706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702;p38"/>
            <p:cNvCxnSpPr>
              <a:stCxn id="88" idx="6"/>
            </p:cNvCxnSpPr>
            <p:nvPr/>
          </p:nvCxnSpPr>
          <p:spPr>
            <a:xfrm rot="10800000" flipH="1">
              <a:off x="8233025" y="1666453"/>
              <a:ext cx="1292100" cy="30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4" name="Google Shape;703;p38"/>
            <p:cNvSpPr/>
            <p:nvPr/>
          </p:nvSpPr>
          <p:spPr>
            <a:xfrm rot="5135178">
              <a:off x="6577614" y="1974370"/>
              <a:ext cx="432823" cy="432823"/>
            </a:xfrm>
            <a:custGeom>
              <a:avLst/>
              <a:gdLst/>
              <a:ahLst/>
              <a:cxnLst/>
              <a:rect l="l" t="t" r="r" b="b"/>
              <a:pathLst>
                <a:path w="17371" h="17371" extrusionOk="0">
                  <a:moveTo>
                    <a:pt x="8685" y="5061"/>
                  </a:moveTo>
                  <a:cubicBezTo>
                    <a:pt x="10683" y="5061"/>
                    <a:pt x="12308" y="6687"/>
                    <a:pt x="12308" y="8686"/>
                  </a:cubicBezTo>
                  <a:cubicBezTo>
                    <a:pt x="12308" y="10683"/>
                    <a:pt x="10683" y="12309"/>
                    <a:pt x="8685" y="12309"/>
                  </a:cubicBezTo>
                  <a:cubicBezTo>
                    <a:pt x="6686" y="12309"/>
                    <a:pt x="5061" y="10683"/>
                    <a:pt x="5061" y="8686"/>
                  </a:cubicBezTo>
                  <a:cubicBezTo>
                    <a:pt x="5061" y="6687"/>
                    <a:pt x="6686" y="5061"/>
                    <a:pt x="8685" y="5061"/>
                  </a:cubicBezTo>
                  <a:close/>
                  <a:moveTo>
                    <a:pt x="8670" y="1"/>
                  </a:moveTo>
                  <a:lnTo>
                    <a:pt x="8669" y="1813"/>
                  </a:lnTo>
                  <a:lnTo>
                    <a:pt x="8669" y="3415"/>
                  </a:lnTo>
                  <a:cubicBezTo>
                    <a:pt x="8345" y="3415"/>
                    <a:pt x="8028" y="3447"/>
                    <a:pt x="7721" y="3505"/>
                  </a:cubicBezTo>
                  <a:lnTo>
                    <a:pt x="7101" y="144"/>
                  </a:lnTo>
                  <a:cubicBezTo>
                    <a:pt x="5365" y="465"/>
                    <a:pt x="3784" y="1299"/>
                    <a:pt x="2531" y="2556"/>
                  </a:cubicBezTo>
                  <a:lnTo>
                    <a:pt x="4952" y="4968"/>
                  </a:lnTo>
                  <a:cubicBezTo>
                    <a:pt x="4727" y="5193"/>
                    <a:pt x="4524" y="5439"/>
                    <a:pt x="4342" y="5702"/>
                  </a:cubicBezTo>
                  <a:lnTo>
                    <a:pt x="1529" y="3764"/>
                  </a:lnTo>
                  <a:cubicBezTo>
                    <a:pt x="529" y="5216"/>
                    <a:pt x="0" y="6918"/>
                    <a:pt x="0" y="8686"/>
                  </a:cubicBezTo>
                  <a:lnTo>
                    <a:pt x="0" y="8710"/>
                  </a:lnTo>
                  <a:lnTo>
                    <a:pt x="1552" y="8697"/>
                  </a:lnTo>
                  <a:lnTo>
                    <a:pt x="3415" y="8697"/>
                  </a:lnTo>
                  <a:cubicBezTo>
                    <a:pt x="3415" y="9021"/>
                    <a:pt x="3447" y="9336"/>
                    <a:pt x="3503" y="9645"/>
                  </a:cubicBezTo>
                  <a:lnTo>
                    <a:pt x="144" y="10262"/>
                  </a:lnTo>
                  <a:cubicBezTo>
                    <a:pt x="463" y="12000"/>
                    <a:pt x="1296" y="13581"/>
                    <a:pt x="2551" y="14833"/>
                  </a:cubicBezTo>
                  <a:lnTo>
                    <a:pt x="4965" y="12414"/>
                  </a:lnTo>
                  <a:cubicBezTo>
                    <a:pt x="5190" y="12639"/>
                    <a:pt x="5436" y="12844"/>
                    <a:pt x="5698" y="13026"/>
                  </a:cubicBezTo>
                  <a:lnTo>
                    <a:pt x="3759" y="15837"/>
                  </a:lnTo>
                  <a:cubicBezTo>
                    <a:pt x="5211" y="16840"/>
                    <a:pt x="6914" y="17371"/>
                    <a:pt x="8685" y="17371"/>
                  </a:cubicBezTo>
                  <a:lnTo>
                    <a:pt x="8690" y="17371"/>
                  </a:lnTo>
                  <a:lnTo>
                    <a:pt x="8685" y="13956"/>
                  </a:lnTo>
                  <a:cubicBezTo>
                    <a:pt x="9011" y="13956"/>
                    <a:pt x="9330" y="13924"/>
                    <a:pt x="9640" y="13868"/>
                  </a:cubicBezTo>
                  <a:lnTo>
                    <a:pt x="10255" y="17228"/>
                  </a:lnTo>
                  <a:cubicBezTo>
                    <a:pt x="11993" y="16910"/>
                    <a:pt x="13574" y="16079"/>
                    <a:pt x="14828" y="14823"/>
                  </a:cubicBezTo>
                  <a:lnTo>
                    <a:pt x="12412" y="12409"/>
                  </a:lnTo>
                  <a:cubicBezTo>
                    <a:pt x="12637" y="12183"/>
                    <a:pt x="12840" y="11938"/>
                    <a:pt x="13022" y="11676"/>
                  </a:cubicBezTo>
                  <a:lnTo>
                    <a:pt x="15834" y="13617"/>
                  </a:lnTo>
                  <a:lnTo>
                    <a:pt x="15834" y="13619"/>
                  </a:lnTo>
                  <a:cubicBezTo>
                    <a:pt x="16838" y="12163"/>
                    <a:pt x="17370" y="10458"/>
                    <a:pt x="17370" y="8686"/>
                  </a:cubicBezTo>
                  <a:lnTo>
                    <a:pt x="17370" y="8662"/>
                  </a:lnTo>
                  <a:lnTo>
                    <a:pt x="13955" y="8662"/>
                  </a:lnTo>
                  <a:cubicBezTo>
                    <a:pt x="13954" y="8340"/>
                    <a:pt x="13922" y="8023"/>
                    <a:pt x="13866" y="7717"/>
                  </a:cubicBezTo>
                  <a:lnTo>
                    <a:pt x="17225" y="7095"/>
                  </a:lnTo>
                  <a:cubicBezTo>
                    <a:pt x="16903" y="5357"/>
                    <a:pt x="16067" y="3777"/>
                    <a:pt x="14810" y="2527"/>
                  </a:cubicBezTo>
                  <a:lnTo>
                    <a:pt x="12399" y="4950"/>
                  </a:lnTo>
                  <a:cubicBezTo>
                    <a:pt x="12175" y="4726"/>
                    <a:pt x="11928" y="4521"/>
                    <a:pt x="11664" y="4341"/>
                  </a:cubicBezTo>
                  <a:lnTo>
                    <a:pt x="13600" y="1524"/>
                  </a:lnTo>
                  <a:cubicBezTo>
                    <a:pt x="12150" y="528"/>
                    <a:pt x="10450" y="1"/>
                    <a:pt x="8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704;p38"/>
            <p:cNvSpPr/>
            <p:nvPr/>
          </p:nvSpPr>
          <p:spPr>
            <a:xfrm>
              <a:off x="6767682" y="2164499"/>
              <a:ext cx="52800" cy="525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cxnSp>
          <p:nvCxnSpPr>
            <p:cNvPr id="96" name="Google Shape;705;p38"/>
            <p:cNvCxnSpPr>
              <a:stCxn id="95" idx="0"/>
              <a:endCxn id="87" idx="4"/>
            </p:cNvCxnSpPr>
            <p:nvPr/>
          </p:nvCxnSpPr>
          <p:spPr>
            <a:xfrm rot="10800000" flipH="1">
              <a:off x="6794082" y="750299"/>
              <a:ext cx="110700" cy="1414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706;p38"/>
            <p:cNvCxnSpPr>
              <a:stCxn id="95" idx="7"/>
              <a:endCxn id="88" idx="3"/>
            </p:cNvCxnSpPr>
            <p:nvPr/>
          </p:nvCxnSpPr>
          <p:spPr>
            <a:xfrm rot="10800000" flipH="1">
              <a:off x="6812750" y="1726388"/>
              <a:ext cx="1347900" cy="445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8" name="Google Shape;252;p31"/>
          <p:cNvSpPr txBox="1">
            <a:spLocks/>
          </p:cNvSpPr>
          <p:nvPr/>
        </p:nvSpPr>
        <p:spPr>
          <a:xfrm>
            <a:off x="446493" y="1004001"/>
            <a:ext cx="8174585" cy="15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ntumruy Pro"/>
              <a:buNone/>
              <a:defRPr sz="5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ntumruy Pro"/>
              <a:buNone/>
              <a:defRPr sz="52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ntumruy Pro"/>
              <a:buNone/>
              <a:defRPr sz="52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ntumruy Pro"/>
              <a:buNone/>
              <a:defRPr sz="52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ntumruy Pro"/>
              <a:buNone/>
              <a:defRPr sz="52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ntumruy Pro"/>
              <a:buNone/>
              <a:defRPr sz="52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ntumruy Pro"/>
              <a:buNone/>
              <a:defRPr sz="52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ntumruy Pro"/>
              <a:buNone/>
              <a:defRPr sz="52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ntumruy Pro"/>
              <a:buNone/>
              <a:defRPr sz="52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 smtClean="0">
                <a:solidFill>
                  <a:srgbClr val="263165"/>
                </a:solidFill>
                <a:latin typeface="Arial" panose="020B0604020202020204" pitchFamily="34" charset="0"/>
                <a:ea typeface="Kantumruy Pro SemiBold"/>
                <a:cs typeface="Arial" panose="020B0604020202020204" pitchFamily="34" charset="0"/>
                <a:sym typeface="Kantumruy Pro SemiBold"/>
              </a:rPr>
              <a:t>CHƯƠNG 3. KĨ THUẬT ĐIỆN</a:t>
            </a:r>
            <a:endParaRPr lang="vi-VN" sz="4400" b="1">
              <a:solidFill>
                <a:srgbClr val="263165"/>
              </a:solidFill>
              <a:latin typeface="Arial" panose="020B0604020202020204" pitchFamily="34" charset="0"/>
              <a:ea typeface="Kantumruy Pro SemiBold"/>
              <a:cs typeface="Arial" panose="020B0604020202020204" pitchFamily="34" charset="0"/>
              <a:sym typeface="Kantumruy Pro Semi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149" name="Google Shape;252;p31"/>
          <p:cNvSpPr txBox="1">
            <a:spLocks/>
          </p:cNvSpPr>
          <p:nvPr/>
        </p:nvSpPr>
        <p:spPr>
          <a:xfrm>
            <a:off x="1407519" y="2584450"/>
            <a:ext cx="6328960" cy="1131746"/>
          </a:xfrm>
          <a:prstGeom prst="rect">
            <a:avLst/>
          </a:prstGeom>
          <a:solidFill>
            <a:srgbClr val="263165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vi-VN" sz="4400" b="1" smtClean="0">
                <a:solidFill>
                  <a:schemeClr val="accent6"/>
                </a:solidFill>
                <a:latin typeface="Arial" panose="020B0604020202020204" pitchFamily="34" charset="0"/>
                <a:ea typeface="Kantumruy Pro SemiBold"/>
                <a:cs typeface="Arial" panose="020B0604020202020204" pitchFamily="34" charset="0"/>
                <a:sym typeface="Kantumruy Pro SemiBold"/>
              </a:rPr>
              <a:t>BÀI 8: AN TOÀN ĐIỆN</a:t>
            </a:r>
            <a:endParaRPr lang="vi-VN" sz="4400" b="1">
              <a:solidFill>
                <a:schemeClr val="accent6"/>
              </a:solidFill>
              <a:latin typeface="Arial" panose="020B0604020202020204" pitchFamily="34" charset="0"/>
              <a:ea typeface="Kantumruy Pro SemiBold"/>
              <a:cs typeface="Arial" panose="020B0604020202020204" pitchFamily="34" charset="0"/>
              <a:sym typeface="Kantumruy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89364090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428;p34"/>
          <p:cNvSpPr txBox="1">
            <a:spLocks noGrp="1"/>
          </p:cNvSpPr>
          <p:nvPr>
            <p:ph type="title" idx="2"/>
          </p:nvPr>
        </p:nvSpPr>
        <p:spPr>
          <a:xfrm>
            <a:off x="2040876" y="969196"/>
            <a:ext cx="4895400" cy="10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60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oogle Shape;430;p34"/>
          <p:cNvGrpSpPr/>
          <p:nvPr/>
        </p:nvGrpSpPr>
        <p:grpSpPr>
          <a:xfrm>
            <a:off x="7263583" y="3226086"/>
            <a:ext cx="1880417" cy="2174820"/>
            <a:chOff x="6445170" y="1931405"/>
            <a:chExt cx="3088671" cy="3572242"/>
          </a:xfrm>
          <a:solidFill>
            <a:schemeClr val="tx2"/>
          </a:solidFill>
        </p:grpSpPr>
        <p:grpSp>
          <p:nvGrpSpPr>
            <p:cNvPr id="23" name="Google Shape;431;p34"/>
            <p:cNvGrpSpPr/>
            <p:nvPr/>
          </p:nvGrpSpPr>
          <p:grpSpPr>
            <a:xfrm rot="-728416">
              <a:off x="6717903" y="3136874"/>
              <a:ext cx="802808" cy="802808"/>
              <a:chOff x="353675" y="3417700"/>
              <a:chExt cx="527775" cy="527775"/>
            </a:xfrm>
            <a:grpFill/>
          </p:grpSpPr>
          <p:sp>
            <p:nvSpPr>
              <p:cNvPr id="50" name="Google Shape;432;p3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33;p3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434;p3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35;p3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36;p3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37;p3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38;p3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39;p3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40;p3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41;p3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442;p3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43;p3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44;p3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45;p3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46;p3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47;p3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48;p3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49;p3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50;p3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51;p3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452;p3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453;p3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54;p3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455;p3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456;p3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57;p3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58;p3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459;p3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460;p3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461;p3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462;p3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463;p3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464;p3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465;p3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466;p3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467;p3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468;p3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469;p3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470;p3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471;p3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472;p3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473;p3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474;p3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475;p3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476;p3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477;p3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478;p3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479;p34"/>
            <p:cNvSpPr/>
            <p:nvPr/>
          </p:nvSpPr>
          <p:spPr>
            <a:xfrm>
              <a:off x="7051519" y="3470177"/>
              <a:ext cx="136200" cy="136200"/>
            </a:xfrm>
            <a:prstGeom prst="ellipse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480;p34"/>
            <p:cNvGrpSpPr/>
            <p:nvPr/>
          </p:nvGrpSpPr>
          <p:grpSpPr>
            <a:xfrm rot="5400000">
              <a:off x="7961259" y="1931387"/>
              <a:ext cx="1572564" cy="1572600"/>
              <a:chOff x="3286600" y="1519925"/>
              <a:chExt cx="1093425" cy="1093450"/>
            </a:xfrm>
            <a:grpFill/>
          </p:grpSpPr>
          <p:sp>
            <p:nvSpPr>
              <p:cNvPr id="41" name="Google Shape;481;p34"/>
              <p:cNvSpPr/>
              <p:nvPr/>
            </p:nvSpPr>
            <p:spPr>
              <a:xfrm>
                <a:off x="3286600" y="1519925"/>
                <a:ext cx="1093425" cy="1093450"/>
              </a:xfrm>
              <a:custGeom>
                <a:avLst/>
                <a:gdLst/>
                <a:ahLst/>
                <a:cxnLst/>
                <a:rect l="l" t="t" r="r" b="b"/>
                <a:pathLst>
                  <a:path w="43737" h="43738" extrusionOk="0">
                    <a:moveTo>
                      <a:pt x="21836" y="0"/>
                    </a:moveTo>
                    <a:lnTo>
                      <a:pt x="21836" y="453"/>
                    </a:lnTo>
                    <a:lnTo>
                      <a:pt x="21869" y="453"/>
                    </a:lnTo>
                    <a:cubicBezTo>
                      <a:pt x="22084" y="453"/>
                      <a:pt x="22297" y="456"/>
                      <a:pt x="22510" y="463"/>
                    </a:cubicBezTo>
                    <a:lnTo>
                      <a:pt x="22524" y="10"/>
                    </a:lnTo>
                    <a:cubicBezTo>
                      <a:pt x="22306" y="3"/>
                      <a:pt x="22088" y="0"/>
                      <a:pt x="21869" y="0"/>
                    </a:cubicBezTo>
                    <a:close/>
                    <a:moveTo>
                      <a:pt x="19097" y="173"/>
                    </a:moveTo>
                    <a:cubicBezTo>
                      <a:pt x="18869" y="203"/>
                      <a:pt x="18643" y="236"/>
                      <a:pt x="18417" y="271"/>
                    </a:cubicBezTo>
                    <a:lnTo>
                      <a:pt x="18488" y="717"/>
                    </a:lnTo>
                    <a:lnTo>
                      <a:pt x="18488" y="719"/>
                    </a:lnTo>
                    <a:cubicBezTo>
                      <a:pt x="18709" y="682"/>
                      <a:pt x="18930" y="651"/>
                      <a:pt x="19153" y="623"/>
                    </a:cubicBezTo>
                    <a:lnTo>
                      <a:pt x="19097" y="173"/>
                    </a:lnTo>
                    <a:close/>
                    <a:moveTo>
                      <a:pt x="25258" y="261"/>
                    </a:moveTo>
                    <a:lnTo>
                      <a:pt x="25187" y="709"/>
                    </a:lnTo>
                    <a:cubicBezTo>
                      <a:pt x="25410" y="743"/>
                      <a:pt x="25631" y="781"/>
                      <a:pt x="25851" y="823"/>
                    </a:cubicBezTo>
                    <a:lnTo>
                      <a:pt x="25934" y="378"/>
                    </a:lnTo>
                    <a:cubicBezTo>
                      <a:pt x="25709" y="335"/>
                      <a:pt x="25484" y="297"/>
                      <a:pt x="25258" y="261"/>
                    </a:cubicBezTo>
                    <a:close/>
                    <a:moveTo>
                      <a:pt x="15739" y="871"/>
                    </a:moveTo>
                    <a:cubicBezTo>
                      <a:pt x="15517" y="935"/>
                      <a:pt x="15299" y="1003"/>
                      <a:pt x="15081" y="1074"/>
                    </a:cubicBezTo>
                    <a:lnTo>
                      <a:pt x="15221" y="1503"/>
                    </a:lnTo>
                    <a:cubicBezTo>
                      <a:pt x="15435" y="1434"/>
                      <a:pt x="15649" y="1368"/>
                      <a:pt x="15864" y="1305"/>
                    </a:cubicBezTo>
                    <a:lnTo>
                      <a:pt x="15739" y="871"/>
                    </a:lnTo>
                    <a:close/>
                    <a:moveTo>
                      <a:pt x="28595" y="1054"/>
                    </a:moveTo>
                    <a:lnTo>
                      <a:pt x="28456" y="1485"/>
                    </a:lnTo>
                    <a:cubicBezTo>
                      <a:pt x="28671" y="1555"/>
                      <a:pt x="28883" y="1626"/>
                      <a:pt x="29094" y="1702"/>
                    </a:cubicBezTo>
                    <a:lnTo>
                      <a:pt x="29248" y="1277"/>
                    </a:lnTo>
                    <a:cubicBezTo>
                      <a:pt x="29031" y="1199"/>
                      <a:pt x="28815" y="1125"/>
                      <a:pt x="28595" y="1054"/>
                    </a:cubicBezTo>
                    <a:close/>
                    <a:moveTo>
                      <a:pt x="12530" y="2088"/>
                    </a:moveTo>
                    <a:cubicBezTo>
                      <a:pt x="12324" y="2187"/>
                      <a:pt x="12119" y="2288"/>
                      <a:pt x="11916" y="2392"/>
                    </a:cubicBezTo>
                    <a:lnTo>
                      <a:pt x="12122" y="2794"/>
                    </a:lnTo>
                    <a:cubicBezTo>
                      <a:pt x="12320" y="2693"/>
                      <a:pt x="12520" y="2594"/>
                      <a:pt x="12724" y="2498"/>
                    </a:cubicBezTo>
                    <a:lnTo>
                      <a:pt x="12530" y="2088"/>
                    </a:lnTo>
                    <a:close/>
                    <a:moveTo>
                      <a:pt x="31770" y="2364"/>
                    </a:moveTo>
                    <a:lnTo>
                      <a:pt x="31564" y="2767"/>
                    </a:lnTo>
                    <a:cubicBezTo>
                      <a:pt x="31765" y="2870"/>
                      <a:pt x="31964" y="2975"/>
                      <a:pt x="32160" y="3083"/>
                    </a:cubicBezTo>
                    <a:lnTo>
                      <a:pt x="32378" y="2686"/>
                    </a:lnTo>
                    <a:cubicBezTo>
                      <a:pt x="32177" y="2576"/>
                      <a:pt x="31974" y="2468"/>
                      <a:pt x="31770" y="2364"/>
                    </a:cubicBezTo>
                    <a:close/>
                    <a:moveTo>
                      <a:pt x="9556" y="3793"/>
                    </a:moveTo>
                    <a:cubicBezTo>
                      <a:pt x="9367" y="3922"/>
                      <a:pt x="9180" y="4054"/>
                      <a:pt x="8995" y="4190"/>
                    </a:cubicBezTo>
                    <a:lnTo>
                      <a:pt x="9262" y="4555"/>
                    </a:lnTo>
                    <a:cubicBezTo>
                      <a:pt x="9443" y="4423"/>
                      <a:pt x="9626" y="4294"/>
                      <a:pt x="9811" y="4167"/>
                    </a:cubicBezTo>
                    <a:lnTo>
                      <a:pt x="9556" y="3793"/>
                    </a:lnTo>
                    <a:close/>
                    <a:moveTo>
                      <a:pt x="34698" y="4157"/>
                    </a:moveTo>
                    <a:lnTo>
                      <a:pt x="34432" y="4523"/>
                    </a:lnTo>
                    <a:cubicBezTo>
                      <a:pt x="34614" y="4656"/>
                      <a:pt x="34794" y="4789"/>
                      <a:pt x="34970" y="4926"/>
                    </a:cubicBezTo>
                    <a:lnTo>
                      <a:pt x="35248" y="4570"/>
                    </a:lnTo>
                    <a:cubicBezTo>
                      <a:pt x="35066" y="4429"/>
                      <a:pt x="34883" y="4290"/>
                      <a:pt x="34698" y="4157"/>
                    </a:cubicBezTo>
                    <a:close/>
                    <a:moveTo>
                      <a:pt x="6883" y="5943"/>
                    </a:moveTo>
                    <a:cubicBezTo>
                      <a:pt x="6717" y="6099"/>
                      <a:pt x="6551" y="6260"/>
                      <a:pt x="6391" y="6422"/>
                    </a:cubicBezTo>
                    <a:lnTo>
                      <a:pt x="6710" y="6740"/>
                    </a:lnTo>
                    <a:cubicBezTo>
                      <a:pt x="6869" y="6582"/>
                      <a:pt x="7029" y="6425"/>
                      <a:pt x="7192" y="6271"/>
                    </a:cubicBezTo>
                    <a:lnTo>
                      <a:pt x="6883" y="5943"/>
                    </a:lnTo>
                    <a:close/>
                    <a:moveTo>
                      <a:pt x="37310" y="6382"/>
                    </a:moveTo>
                    <a:lnTo>
                      <a:pt x="36989" y="6702"/>
                    </a:lnTo>
                    <a:cubicBezTo>
                      <a:pt x="37148" y="6861"/>
                      <a:pt x="37305" y="7021"/>
                      <a:pt x="37458" y="7185"/>
                    </a:cubicBezTo>
                    <a:lnTo>
                      <a:pt x="37787" y="6874"/>
                    </a:lnTo>
                    <a:cubicBezTo>
                      <a:pt x="37630" y="6707"/>
                      <a:pt x="37472" y="6544"/>
                      <a:pt x="37310" y="6382"/>
                    </a:cubicBezTo>
                    <a:close/>
                    <a:moveTo>
                      <a:pt x="4575" y="8482"/>
                    </a:moveTo>
                    <a:cubicBezTo>
                      <a:pt x="4435" y="8662"/>
                      <a:pt x="4298" y="8845"/>
                      <a:pt x="4162" y="9032"/>
                    </a:cubicBezTo>
                    <a:lnTo>
                      <a:pt x="4529" y="9296"/>
                    </a:lnTo>
                    <a:lnTo>
                      <a:pt x="4529" y="9298"/>
                    </a:lnTo>
                    <a:cubicBezTo>
                      <a:pt x="4661" y="9116"/>
                      <a:pt x="4795" y="8936"/>
                      <a:pt x="4932" y="8759"/>
                    </a:cubicBezTo>
                    <a:lnTo>
                      <a:pt x="4575" y="8482"/>
                    </a:lnTo>
                    <a:close/>
                    <a:moveTo>
                      <a:pt x="39542" y="8986"/>
                    </a:moveTo>
                    <a:lnTo>
                      <a:pt x="39177" y="9253"/>
                    </a:lnTo>
                    <a:cubicBezTo>
                      <a:pt x="39309" y="9433"/>
                      <a:pt x="39438" y="9617"/>
                      <a:pt x="39565" y="9802"/>
                    </a:cubicBezTo>
                    <a:lnTo>
                      <a:pt x="39938" y="9547"/>
                    </a:lnTo>
                    <a:cubicBezTo>
                      <a:pt x="39809" y="9357"/>
                      <a:pt x="39677" y="9171"/>
                      <a:pt x="39542" y="8986"/>
                    </a:cubicBezTo>
                    <a:close/>
                    <a:moveTo>
                      <a:pt x="2692" y="11350"/>
                    </a:moveTo>
                    <a:cubicBezTo>
                      <a:pt x="2581" y="11551"/>
                      <a:pt x="2474" y="11755"/>
                      <a:pt x="2370" y="11958"/>
                    </a:cubicBezTo>
                    <a:lnTo>
                      <a:pt x="2773" y="12164"/>
                    </a:lnTo>
                    <a:cubicBezTo>
                      <a:pt x="2875" y="11963"/>
                      <a:pt x="2980" y="11764"/>
                      <a:pt x="3089" y="11568"/>
                    </a:cubicBezTo>
                    <a:lnTo>
                      <a:pt x="2692" y="11350"/>
                    </a:lnTo>
                    <a:close/>
                    <a:moveTo>
                      <a:pt x="41341" y="11905"/>
                    </a:moveTo>
                    <a:lnTo>
                      <a:pt x="40938" y="12111"/>
                    </a:lnTo>
                    <a:cubicBezTo>
                      <a:pt x="41040" y="12311"/>
                      <a:pt x="41139" y="12511"/>
                      <a:pt x="41235" y="12714"/>
                    </a:cubicBezTo>
                    <a:lnTo>
                      <a:pt x="41643" y="12519"/>
                    </a:lnTo>
                    <a:cubicBezTo>
                      <a:pt x="41546" y="12313"/>
                      <a:pt x="41445" y="12108"/>
                      <a:pt x="41341" y="11905"/>
                    </a:cubicBezTo>
                    <a:close/>
                    <a:moveTo>
                      <a:pt x="1280" y="14480"/>
                    </a:moveTo>
                    <a:cubicBezTo>
                      <a:pt x="1202" y="14697"/>
                      <a:pt x="1129" y="14913"/>
                      <a:pt x="1058" y="15133"/>
                    </a:cubicBezTo>
                    <a:lnTo>
                      <a:pt x="1488" y="15272"/>
                    </a:lnTo>
                    <a:cubicBezTo>
                      <a:pt x="1557" y="15057"/>
                      <a:pt x="1630" y="14844"/>
                      <a:pt x="1706" y="14632"/>
                    </a:cubicBezTo>
                    <a:lnTo>
                      <a:pt x="1280" y="14480"/>
                    </a:lnTo>
                    <a:close/>
                    <a:moveTo>
                      <a:pt x="42661" y="15070"/>
                    </a:moveTo>
                    <a:lnTo>
                      <a:pt x="42230" y="15211"/>
                    </a:lnTo>
                    <a:cubicBezTo>
                      <a:pt x="42299" y="15424"/>
                      <a:pt x="42365" y="15639"/>
                      <a:pt x="42430" y="15853"/>
                    </a:cubicBezTo>
                    <a:lnTo>
                      <a:pt x="42862" y="15728"/>
                    </a:lnTo>
                    <a:cubicBezTo>
                      <a:pt x="42800" y="15506"/>
                      <a:pt x="42732" y="15288"/>
                      <a:pt x="42661" y="15070"/>
                    </a:cubicBezTo>
                    <a:close/>
                    <a:moveTo>
                      <a:pt x="379" y="17793"/>
                    </a:moveTo>
                    <a:cubicBezTo>
                      <a:pt x="338" y="18018"/>
                      <a:pt x="298" y="18244"/>
                      <a:pt x="264" y="18470"/>
                    </a:cubicBezTo>
                    <a:lnTo>
                      <a:pt x="710" y="18540"/>
                    </a:lnTo>
                    <a:cubicBezTo>
                      <a:pt x="744" y="18318"/>
                      <a:pt x="782" y="18097"/>
                      <a:pt x="824" y="17877"/>
                    </a:cubicBezTo>
                    <a:lnTo>
                      <a:pt x="379" y="17793"/>
                    </a:lnTo>
                    <a:close/>
                    <a:moveTo>
                      <a:pt x="43465" y="18406"/>
                    </a:moveTo>
                    <a:lnTo>
                      <a:pt x="43018" y="18477"/>
                    </a:lnTo>
                    <a:cubicBezTo>
                      <a:pt x="43052" y="18698"/>
                      <a:pt x="43085" y="18920"/>
                      <a:pt x="43114" y="19143"/>
                    </a:cubicBezTo>
                    <a:lnTo>
                      <a:pt x="43561" y="19086"/>
                    </a:lnTo>
                    <a:cubicBezTo>
                      <a:pt x="43533" y="18858"/>
                      <a:pt x="43500" y="18632"/>
                      <a:pt x="43465" y="18406"/>
                    </a:cubicBezTo>
                    <a:close/>
                    <a:moveTo>
                      <a:pt x="11" y="21203"/>
                    </a:moveTo>
                    <a:cubicBezTo>
                      <a:pt x="4" y="21424"/>
                      <a:pt x="1" y="21646"/>
                      <a:pt x="1" y="21869"/>
                    </a:cubicBezTo>
                    <a:lnTo>
                      <a:pt x="1" y="21890"/>
                    </a:lnTo>
                    <a:lnTo>
                      <a:pt x="454" y="21869"/>
                    </a:lnTo>
                    <a:cubicBezTo>
                      <a:pt x="454" y="21650"/>
                      <a:pt x="457" y="21432"/>
                      <a:pt x="462" y="21218"/>
                    </a:cubicBezTo>
                    <a:lnTo>
                      <a:pt x="11" y="21203"/>
                    </a:lnTo>
                    <a:close/>
                    <a:moveTo>
                      <a:pt x="43285" y="21826"/>
                    </a:moveTo>
                    <a:lnTo>
                      <a:pt x="43285" y="21869"/>
                    </a:lnTo>
                    <a:cubicBezTo>
                      <a:pt x="43285" y="22093"/>
                      <a:pt x="43282" y="22318"/>
                      <a:pt x="43274" y="22541"/>
                    </a:cubicBezTo>
                    <a:lnTo>
                      <a:pt x="43726" y="22556"/>
                    </a:lnTo>
                    <a:cubicBezTo>
                      <a:pt x="43733" y="22328"/>
                      <a:pt x="43736" y="22098"/>
                      <a:pt x="43736" y="21867"/>
                    </a:cubicBezTo>
                    <a:lnTo>
                      <a:pt x="43736" y="21826"/>
                    </a:lnTo>
                    <a:close/>
                    <a:moveTo>
                      <a:pt x="622" y="24573"/>
                    </a:moveTo>
                    <a:lnTo>
                      <a:pt x="173" y="24631"/>
                    </a:lnTo>
                    <a:cubicBezTo>
                      <a:pt x="202" y="24857"/>
                      <a:pt x="234" y="25085"/>
                      <a:pt x="270" y="25310"/>
                    </a:cubicBezTo>
                    <a:lnTo>
                      <a:pt x="716" y="25239"/>
                    </a:lnTo>
                    <a:cubicBezTo>
                      <a:pt x="682" y="25019"/>
                      <a:pt x="650" y="24796"/>
                      <a:pt x="622" y="24573"/>
                    </a:cubicBezTo>
                    <a:close/>
                    <a:moveTo>
                      <a:pt x="43024" y="25219"/>
                    </a:moveTo>
                    <a:cubicBezTo>
                      <a:pt x="42990" y="25440"/>
                      <a:pt x="42952" y="25662"/>
                      <a:pt x="42910" y="25881"/>
                    </a:cubicBezTo>
                    <a:lnTo>
                      <a:pt x="43355" y="25966"/>
                    </a:lnTo>
                    <a:cubicBezTo>
                      <a:pt x="43396" y="25741"/>
                      <a:pt x="43436" y="25515"/>
                      <a:pt x="43472" y="25288"/>
                    </a:cubicBezTo>
                    <a:lnTo>
                      <a:pt x="43024" y="25219"/>
                    </a:lnTo>
                    <a:close/>
                    <a:moveTo>
                      <a:pt x="1303" y="27864"/>
                    </a:moveTo>
                    <a:lnTo>
                      <a:pt x="868" y="27989"/>
                    </a:lnTo>
                    <a:cubicBezTo>
                      <a:pt x="933" y="28209"/>
                      <a:pt x="1000" y="28429"/>
                      <a:pt x="1071" y="28645"/>
                    </a:cubicBezTo>
                    <a:lnTo>
                      <a:pt x="1501" y="28507"/>
                    </a:lnTo>
                    <a:cubicBezTo>
                      <a:pt x="1432" y="28293"/>
                      <a:pt x="1365" y="28079"/>
                      <a:pt x="1303" y="27864"/>
                    </a:cubicBezTo>
                    <a:close/>
                    <a:moveTo>
                      <a:pt x="42243" y="28487"/>
                    </a:moveTo>
                    <a:cubicBezTo>
                      <a:pt x="42173" y="28700"/>
                      <a:pt x="42101" y="28913"/>
                      <a:pt x="42025" y="29124"/>
                    </a:cubicBezTo>
                    <a:lnTo>
                      <a:pt x="42451" y="29278"/>
                    </a:lnTo>
                    <a:cubicBezTo>
                      <a:pt x="42527" y="29062"/>
                      <a:pt x="42601" y="28844"/>
                      <a:pt x="42672" y="28626"/>
                    </a:cubicBezTo>
                    <a:lnTo>
                      <a:pt x="42243" y="28487"/>
                    </a:lnTo>
                    <a:close/>
                    <a:moveTo>
                      <a:pt x="2494" y="31005"/>
                    </a:moveTo>
                    <a:lnTo>
                      <a:pt x="2084" y="31198"/>
                    </a:lnTo>
                    <a:cubicBezTo>
                      <a:pt x="2182" y="31404"/>
                      <a:pt x="2282" y="31609"/>
                      <a:pt x="2386" y="31812"/>
                    </a:cubicBezTo>
                    <a:lnTo>
                      <a:pt x="2790" y="31608"/>
                    </a:lnTo>
                    <a:cubicBezTo>
                      <a:pt x="2687" y="31408"/>
                      <a:pt x="2590" y="31208"/>
                      <a:pt x="2494" y="31005"/>
                    </a:cubicBezTo>
                    <a:close/>
                    <a:moveTo>
                      <a:pt x="40956" y="31593"/>
                    </a:moveTo>
                    <a:cubicBezTo>
                      <a:pt x="40853" y="31793"/>
                      <a:pt x="40748" y="31991"/>
                      <a:pt x="40639" y="32189"/>
                    </a:cubicBezTo>
                    <a:lnTo>
                      <a:pt x="41035" y="32405"/>
                    </a:lnTo>
                    <a:cubicBezTo>
                      <a:pt x="41146" y="32206"/>
                      <a:pt x="41253" y="32002"/>
                      <a:pt x="41357" y="31798"/>
                    </a:cubicBezTo>
                    <a:lnTo>
                      <a:pt x="40956" y="31593"/>
                    </a:lnTo>
                    <a:close/>
                    <a:moveTo>
                      <a:pt x="4161" y="33917"/>
                    </a:moveTo>
                    <a:lnTo>
                      <a:pt x="3787" y="34173"/>
                    </a:lnTo>
                    <a:cubicBezTo>
                      <a:pt x="3916" y="34362"/>
                      <a:pt x="4048" y="34548"/>
                      <a:pt x="4182" y="34733"/>
                    </a:cubicBezTo>
                    <a:lnTo>
                      <a:pt x="4549" y="34467"/>
                    </a:lnTo>
                    <a:cubicBezTo>
                      <a:pt x="4417" y="34286"/>
                      <a:pt x="4288" y="34102"/>
                      <a:pt x="4161" y="33917"/>
                    </a:cubicBezTo>
                    <a:close/>
                    <a:moveTo>
                      <a:pt x="39196" y="34457"/>
                    </a:moveTo>
                    <a:cubicBezTo>
                      <a:pt x="39064" y="34639"/>
                      <a:pt x="38929" y="34818"/>
                      <a:pt x="38792" y="34996"/>
                    </a:cubicBezTo>
                    <a:lnTo>
                      <a:pt x="39149" y="35273"/>
                    </a:lnTo>
                    <a:lnTo>
                      <a:pt x="39149" y="35272"/>
                    </a:lnTo>
                    <a:cubicBezTo>
                      <a:pt x="39289" y="35092"/>
                      <a:pt x="39428" y="34908"/>
                      <a:pt x="39562" y="34723"/>
                    </a:cubicBezTo>
                    <a:lnTo>
                      <a:pt x="39196" y="34457"/>
                    </a:lnTo>
                    <a:close/>
                    <a:moveTo>
                      <a:pt x="6264" y="36537"/>
                    </a:moveTo>
                    <a:lnTo>
                      <a:pt x="5935" y="36846"/>
                    </a:lnTo>
                    <a:cubicBezTo>
                      <a:pt x="6092" y="37013"/>
                      <a:pt x="6251" y="37178"/>
                      <a:pt x="6413" y="37340"/>
                    </a:cubicBezTo>
                    <a:lnTo>
                      <a:pt x="6413" y="37339"/>
                    </a:lnTo>
                    <a:lnTo>
                      <a:pt x="6733" y="37020"/>
                    </a:lnTo>
                    <a:cubicBezTo>
                      <a:pt x="6574" y="36861"/>
                      <a:pt x="6418" y="36701"/>
                      <a:pt x="6264" y="36537"/>
                    </a:cubicBezTo>
                    <a:close/>
                    <a:moveTo>
                      <a:pt x="37012" y="37011"/>
                    </a:moveTo>
                    <a:cubicBezTo>
                      <a:pt x="36854" y="37170"/>
                      <a:pt x="36692" y="37327"/>
                      <a:pt x="36530" y="37481"/>
                    </a:cubicBezTo>
                    <a:lnTo>
                      <a:pt x="36839" y="37809"/>
                    </a:lnTo>
                    <a:cubicBezTo>
                      <a:pt x="37006" y="37652"/>
                      <a:pt x="37169" y="37494"/>
                      <a:pt x="37331" y="37332"/>
                    </a:cubicBezTo>
                    <a:lnTo>
                      <a:pt x="37012" y="37011"/>
                    </a:lnTo>
                    <a:close/>
                    <a:moveTo>
                      <a:pt x="8750" y="38797"/>
                    </a:moveTo>
                    <a:lnTo>
                      <a:pt x="8473" y="39154"/>
                    </a:lnTo>
                    <a:cubicBezTo>
                      <a:pt x="8654" y="39296"/>
                      <a:pt x="8838" y="39433"/>
                      <a:pt x="9023" y="39567"/>
                    </a:cubicBezTo>
                    <a:lnTo>
                      <a:pt x="9289" y="39202"/>
                    </a:lnTo>
                    <a:cubicBezTo>
                      <a:pt x="9107" y="39070"/>
                      <a:pt x="8927" y="38936"/>
                      <a:pt x="8750" y="38797"/>
                    </a:cubicBezTo>
                    <a:close/>
                    <a:moveTo>
                      <a:pt x="34458" y="39196"/>
                    </a:moveTo>
                    <a:cubicBezTo>
                      <a:pt x="34278" y="39328"/>
                      <a:pt x="34095" y="39457"/>
                      <a:pt x="33910" y="39582"/>
                    </a:cubicBezTo>
                    <a:lnTo>
                      <a:pt x="34164" y="39955"/>
                    </a:lnTo>
                    <a:cubicBezTo>
                      <a:pt x="34353" y="39827"/>
                      <a:pt x="34539" y="39694"/>
                      <a:pt x="34724" y="39561"/>
                    </a:cubicBezTo>
                    <a:lnTo>
                      <a:pt x="34458" y="39196"/>
                    </a:lnTo>
                    <a:close/>
                    <a:moveTo>
                      <a:pt x="11559" y="40644"/>
                    </a:moveTo>
                    <a:lnTo>
                      <a:pt x="11341" y="41041"/>
                    </a:lnTo>
                    <a:cubicBezTo>
                      <a:pt x="11542" y="41152"/>
                      <a:pt x="11744" y="41259"/>
                      <a:pt x="11949" y="41363"/>
                    </a:cubicBezTo>
                    <a:lnTo>
                      <a:pt x="12155" y="40960"/>
                    </a:lnTo>
                    <a:cubicBezTo>
                      <a:pt x="11954" y="40858"/>
                      <a:pt x="11755" y="40753"/>
                      <a:pt x="11559" y="40644"/>
                    </a:cubicBezTo>
                    <a:close/>
                    <a:moveTo>
                      <a:pt x="31597" y="40952"/>
                    </a:moveTo>
                    <a:cubicBezTo>
                      <a:pt x="31399" y="41054"/>
                      <a:pt x="31197" y="41153"/>
                      <a:pt x="30996" y="41249"/>
                    </a:cubicBezTo>
                    <a:lnTo>
                      <a:pt x="31189" y="41657"/>
                    </a:lnTo>
                    <a:cubicBezTo>
                      <a:pt x="31395" y="41560"/>
                      <a:pt x="31600" y="41459"/>
                      <a:pt x="31803" y="41355"/>
                    </a:cubicBezTo>
                    <a:lnTo>
                      <a:pt x="31597" y="40952"/>
                    </a:lnTo>
                    <a:close/>
                    <a:moveTo>
                      <a:pt x="14623" y="42027"/>
                    </a:moveTo>
                    <a:lnTo>
                      <a:pt x="14470" y="42453"/>
                    </a:lnTo>
                    <a:cubicBezTo>
                      <a:pt x="14686" y="42531"/>
                      <a:pt x="14904" y="42605"/>
                      <a:pt x="15122" y="42676"/>
                    </a:cubicBezTo>
                    <a:lnTo>
                      <a:pt x="15261" y="42245"/>
                    </a:lnTo>
                    <a:cubicBezTo>
                      <a:pt x="15048" y="42176"/>
                      <a:pt x="14835" y="42103"/>
                      <a:pt x="14623" y="42027"/>
                    </a:cubicBezTo>
                    <a:close/>
                    <a:moveTo>
                      <a:pt x="28496" y="42240"/>
                    </a:moveTo>
                    <a:cubicBezTo>
                      <a:pt x="28283" y="42310"/>
                      <a:pt x="28070" y="42374"/>
                      <a:pt x="27853" y="42437"/>
                    </a:cubicBezTo>
                    <a:lnTo>
                      <a:pt x="27979" y="42871"/>
                    </a:lnTo>
                    <a:cubicBezTo>
                      <a:pt x="28200" y="42807"/>
                      <a:pt x="28418" y="42741"/>
                      <a:pt x="28636" y="42670"/>
                    </a:cubicBezTo>
                    <a:lnTo>
                      <a:pt x="28496" y="42240"/>
                    </a:lnTo>
                    <a:close/>
                    <a:moveTo>
                      <a:pt x="17866" y="42911"/>
                    </a:moveTo>
                    <a:lnTo>
                      <a:pt x="17782" y="43355"/>
                    </a:lnTo>
                    <a:cubicBezTo>
                      <a:pt x="18007" y="43398"/>
                      <a:pt x="18233" y="43436"/>
                      <a:pt x="18460" y="43473"/>
                    </a:cubicBezTo>
                    <a:lnTo>
                      <a:pt x="18529" y="43025"/>
                    </a:lnTo>
                    <a:cubicBezTo>
                      <a:pt x="18308" y="42990"/>
                      <a:pt x="18086" y="42952"/>
                      <a:pt x="17866" y="42911"/>
                    </a:cubicBezTo>
                    <a:close/>
                    <a:moveTo>
                      <a:pt x="25230" y="43022"/>
                    </a:moveTo>
                    <a:cubicBezTo>
                      <a:pt x="25008" y="43056"/>
                      <a:pt x="24787" y="43088"/>
                      <a:pt x="24562" y="43116"/>
                    </a:cubicBezTo>
                    <a:lnTo>
                      <a:pt x="24620" y="43565"/>
                    </a:lnTo>
                    <a:cubicBezTo>
                      <a:pt x="24848" y="43537"/>
                      <a:pt x="25074" y="43504"/>
                      <a:pt x="25299" y="43469"/>
                    </a:cubicBezTo>
                    <a:lnTo>
                      <a:pt x="25230" y="43022"/>
                    </a:lnTo>
                    <a:close/>
                    <a:moveTo>
                      <a:pt x="21207" y="43274"/>
                    </a:moveTo>
                    <a:lnTo>
                      <a:pt x="21194" y="43727"/>
                    </a:lnTo>
                    <a:cubicBezTo>
                      <a:pt x="21410" y="43734"/>
                      <a:pt x="21628" y="43737"/>
                      <a:pt x="21856" y="43737"/>
                    </a:cubicBezTo>
                    <a:lnTo>
                      <a:pt x="21856" y="43735"/>
                    </a:lnTo>
                    <a:lnTo>
                      <a:pt x="21878" y="43735"/>
                    </a:lnTo>
                    <a:lnTo>
                      <a:pt x="21878" y="43674"/>
                    </a:lnTo>
                    <a:lnTo>
                      <a:pt x="21869" y="43284"/>
                    </a:lnTo>
                    <a:cubicBezTo>
                      <a:pt x="21648" y="43284"/>
                      <a:pt x="21427" y="43281"/>
                      <a:pt x="21207" y="43274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82;p34"/>
              <p:cNvSpPr/>
              <p:nvPr/>
            </p:nvSpPr>
            <p:spPr>
              <a:xfrm>
                <a:off x="4015100" y="1891050"/>
                <a:ext cx="314250" cy="635550"/>
              </a:xfrm>
              <a:custGeom>
                <a:avLst/>
                <a:gdLst/>
                <a:ahLst/>
                <a:cxnLst/>
                <a:rect l="l" t="t" r="r" b="b"/>
                <a:pathLst>
                  <a:path w="12570" h="25422" extrusionOk="0">
                    <a:moveTo>
                      <a:pt x="11291" y="1"/>
                    </a:moveTo>
                    <a:lnTo>
                      <a:pt x="10868" y="161"/>
                    </a:lnTo>
                    <a:cubicBezTo>
                      <a:pt x="11697" y="2351"/>
                      <a:pt x="12117" y="4659"/>
                      <a:pt x="12117" y="7024"/>
                    </a:cubicBezTo>
                    <a:cubicBezTo>
                      <a:pt x="12117" y="14965"/>
                      <a:pt x="7360" y="22023"/>
                      <a:pt x="0" y="25003"/>
                    </a:cubicBezTo>
                    <a:lnTo>
                      <a:pt x="169" y="25421"/>
                    </a:lnTo>
                    <a:cubicBezTo>
                      <a:pt x="7702" y="22373"/>
                      <a:pt x="12569" y="15150"/>
                      <a:pt x="12569" y="7024"/>
                    </a:cubicBezTo>
                    <a:cubicBezTo>
                      <a:pt x="12569" y="4605"/>
                      <a:pt x="12140" y="2242"/>
                      <a:pt x="11291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83;p34"/>
              <p:cNvSpPr/>
              <p:nvPr/>
            </p:nvSpPr>
            <p:spPr>
              <a:xfrm>
                <a:off x="3650025" y="1570625"/>
                <a:ext cx="518400" cy="138650"/>
              </a:xfrm>
              <a:custGeom>
                <a:avLst/>
                <a:gdLst/>
                <a:ahLst/>
                <a:cxnLst/>
                <a:rect l="l" t="t" r="r" b="b"/>
                <a:pathLst>
                  <a:path w="20736" h="5546" extrusionOk="0">
                    <a:moveTo>
                      <a:pt x="7332" y="1"/>
                    </a:moveTo>
                    <a:cubicBezTo>
                      <a:pt x="4800" y="1"/>
                      <a:pt x="2333" y="470"/>
                      <a:pt x="1" y="1398"/>
                    </a:cubicBezTo>
                    <a:lnTo>
                      <a:pt x="167" y="1818"/>
                    </a:lnTo>
                    <a:cubicBezTo>
                      <a:pt x="2447" y="913"/>
                      <a:pt x="4858" y="452"/>
                      <a:pt x="7332" y="452"/>
                    </a:cubicBezTo>
                    <a:cubicBezTo>
                      <a:pt x="12196" y="452"/>
                      <a:pt x="16847" y="2261"/>
                      <a:pt x="20430" y="5545"/>
                    </a:cubicBezTo>
                    <a:lnTo>
                      <a:pt x="20736" y="5211"/>
                    </a:lnTo>
                    <a:cubicBezTo>
                      <a:pt x="17070" y="1851"/>
                      <a:pt x="12310" y="1"/>
                      <a:pt x="7332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84;p34"/>
              <p:cNvSpPr/>
              <p:nvPr/>
            </p:nvSpPr>
            <p:spPr>
              <a:xfrm>
                <a:off x="3337275" y="1724525"/>
                <a:ext cx="376225" cy="822850"/>
              </a:xfrm>
              <a:custGeom>
                <a:avLst/>
                <a:gdLst/>
                <a:ahLst/>
                <a:cxnLst/>
                <a:rect l="l" t="t" r="r" b="b"/>
                <a:pathLst>
                  <a:path w="15049" h="32914" extrusionOk="0">
                    <a:moveTo>
                      <a:pt x="5476" y="0"/>
                    </a:moveTo>
                    <a:cubicBezTo>
                      <a:pt x="1945" y="3704"/>
                      <a:pt x="1" y="8565"/>
                      <a:pt x="1" y="13685"/>
                    </a:cubicBezTo>
                    <a:cubicBezTo>
                      <a:pt x="1" y="22769"/>
                      <a:pt x="6143" y="30676"/>
                      <a:pt x="14936" y="32913"/>
                    </a:cubicBezTo>
                    <a:lnTo>
                      <a:pt x="15048" y="32475"/>
                    </a:lnTo>
                    <a:cubicBezTo>
                      <a:pt x="6456" y="30290"/>
                      <a:pt x="454" y="22563"/>
                      <a:pt x="454" y="13685"/>
                    </a:cubicBezTo>
                    <a:cubicBezTo>
                      <a:pt x="454" y="8682"/>
                      <a:pt x="2354" y="3932"/>
                      <a:pt x="5803" y="313"/>
                    </a:cubicBezTo>
                    <a:lnTo>
                      <a:pt x="5476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85;p34"/>
              <p:cNvSpPr/>
              <p:nvPr/>
            </p:nvSpPr>
            <p:spPr>
              <a:xfrm>
                <a:off x="3383450" y="1683375"/>
                <a:ext cx="279575" cy="790175"/>
              </a:xfrm>
              <a:custGeom>
                <a:avLst/>
                <a:gdLst/>
                <a:ahLst/>
                <a:cxnLst/>
                <a:rect l="l" t="t" r="r" b="b"/>
                <a:pathLst>
                  <a:path w="11183" h="31607" extrusionOk="0">
                    <a:moveTo>
                      <a:pt x="8567" y="1"/>
                    </a:moveTo>
                    <a:cubicBezTo>
                      <a:pt x="3203" y="3307"/>
                      <a:pt x="1" y="9038"/>
                      <a:pt x="1" y="15331"/>
                    </a:cubicBezTo>
                    <a:cubicBezTo>
                      <a:pt x="1" y="22256"/>
                      <a:pt x="4049" y="28645"/>
                      <a:pt x="10313" y="31607"/>
                    </a:cubicBezTo>
                    <a:lnTo>
                      <a:pt x="11182" y="29766"/>
                    </a:lnTo>
                    <a:cubicBezTo>
                      <a:pt x="5626" y="27140"/>
                      <a:pt x="2036" y="21473"/>
                      <a:pt x="2036" y="15331"/>
                    </a:cubicBezTo>
                    <a:cubicBezTo>
                      <a:pt x="2036" y="9750"/>
                      <a:pt x="4876" y="4666"/>
                      <a:pt x="9634" y="1734"/>
                    </a:cubicBezTo>
                    <a:lnTo>
                      <a:pt x="8567" y="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86;p34"/>
              <p:cNvSpPr/>
              <p:nvPr/>
            </p:nvSpPr>
            <p:spPr>
              <a:xfrm>
                <a:off x="3833325" y="1616775"/>
                <a:ext cx="449850" cy="843600"/>
              </a:xfrm>
              <a:custGeom>
                <a:avLst/>
                <a:gdLst/>
                <a:ahLst/>
                <a:cxnLst/>
                <a:rect l="l" t="t" r="r" b="b"/>
                <a:pathLst>
                  <a:path w="17994" h="33744" extrusionOk="0">
                    <a:moveTo>
                      <a:pt x="0" y="0"/>
                    </a:moveTo>
                    <a:lnTo>
                      <a:pt x="0" y="2035"/>
                    </a:lnTo>
                    <a:cubicBezTo>
                      <a:pt x="8799" y="2035"/>
                      <a:pt x="15960" y="9196"/>
                      <a:pt x="15960" y="17995"/>
                    </a:cubicBezTo>
                    <a:cubicBezTo>
                      <a:pt x="15960" y="23797"/>
                      <a:pt x="12802" y="29149"/>
                      <a:pt x="7722" y="31965"/>
                    </a:cubicBezTo>
                    <a:lnTo>
                      <a:pt x="8707" y="33744"/>
                    </a:lnTo>
                    <a:cubicBezTo>
                      <a:pt x="14436" y="30572"/>
                      <a:pt x="17993" y="24537"/>
                      <a:pt x="17993" y="17995"/>
                    </a:cubicBezTo>
                    <a:cubicBezTo>
                      <a:pt x="17993" y="8072"/>
                      <a:pt x="9921" y="0"/>
                      <a:pt x="0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87;p34"/>
              <p:cNvSpPr/>
              <p:nvPr/>
            </p:nvSpPr>
            <p:spPr>
              <a:xfrm>
                <a:off x="3473875" y="1707175"/>
                <a:ext cx="718925" cy="718925"/>
              </a:xfrm>
              <a:custGeom>
                <a:avLst/>
                <a:gdLst/>
                <a:ahLst/>
                <a:cxnLst/>
                <a:rect l="l" t="t" r="r" b="b"/>
                <a:pathLst>
                  <a:path w="28757" h="28757" extrusionOk="0">
                    <a:moveTo>
                      <a:pt x="14342" y="1"/>
                    </a:moveTo>
                    <a:lnTo>
                      <a:pt x="14342" y="452"/>
                    </a:lnTo>
                    <a:lnTo>
                      <a:pt x="14378" y="452"/>
                    </a:lnTo>
                    <a:cubicBezTo>
                      <a:pt x="14950" y="452"/>
                      <a:pt x="15525" y="488"/>
                      <a:pt x="16088" y="556"/>
                    </a:cubicBezTo>
                    <a:lnTo>
                      <a:pt x="16143" y="108"/>
                    </a:lnTo>
                    <a:cubicBezTo>
                      <a:pt x="15563" y="37"/>
                      <a:pt x="14970" y="1"/>
                      <a:pt x="14375" y="1"/>
                    </a:cubicBezTo>
                    <a:close/>
                    <a:moveTo>
                      <a:pt x="11649" y="258"/>
                    </a:moveTo>
                    <a:cubicBezTo>
                      <a:pt x="11059" y="372"/>
                      <a:pt x="10471" y="524"/>
                      <a:pt x="9901" y="711"/>
                    </a:cubicBezTo>
                    <a:lnTo>
                      <a:pt x="10042" y="1140"/>
                    </a:lnTo>
                    <a:cubicBezTo>
                      <a:pt x="10594" y="960"/>
                      <a:pt x="11163" y="813"/>
                      <a:pt x="11735" y="703"/>
                    </a:cubicBezTo>
                    <a:lnTo>
                      <a:pt x="11649" y="258"/>
                    </a:lnTo>
                    <a:close/>
                    <a:moveTo>
                      <a:pt x="18785" y="688"/>
                    </a:moveTo>
                    <a:lnTo>
                      <a:pt x="18646" y="1119"/>
                    </a:lnTo>
                    <a:cubicBezTo>
                      <a:pt x="19199" y="1296"/>
                      <a:pt x="19748" y="1512"/>
                      <a:pt x="20273" y="1758"/>
                    </a:cubicBezTo>
                    <a:lnTo>
                      <a:pt x="20465" y="1349"/>
                    </a:lnTo>
                    <a:cubicBezTo>
                      <a:pt x="19921" y="1094"/>
                      <a:pt x="19356" y="871"/>
                      <a:pt x="18785" y="688"/>
                    </a:cubicBezTo>
                    <a:close/>
                    <a:moveTo>
                      <a:pt x="7422" y="1791"/>
                    </a:moveTo>
                    <a:cubicBezTo>
                      <a:pt x="6898" y="2082"/>
                      <a:pt x="6386" y="2409"/>
                      <a:pt x="5902" y="2763"/>
                    </a:cubicBezTo>
                    <a:lnTo>
                      <a:pt x="6168" y="3128"/>
                    </a:lnTo>
                    <a:cubicBezTo>
                      <a:pt x="6637" y="2786"/>
                      <a:pt x="7132" y="2469"/>
                      <a:pt x="7641" y="2188"/>
                    </a:cubicBezTo>
                    <a:lnTo>
                      <a:pt x="7422" y="1791"/>
                    </a:lnTo>
                    <a:close/>
                    <a:moveTo>
                      <a:pt x="22797" y="2721"/>
                    </a:moveTo>
                    <a:lnTo>
                      <a:pt x="22531" y="3088"/>
                    </a:lnTo>
                    <a:cubicBezTo>
                      <a:pt x="23002" y="3429"/>
                      <a:pt x="23457" y="3802"/>
                      <a:pt x="23881" y="4198"/>
                    </a:cubicBezTo>
                    <a:lnTo>
                      <a:pt x="24190" y="3868"/>
                    </a:lnTo>
                    <a:cubicBezTo>
                      <a:pt x="23752" y="3458"/>
                      <a:pt x="23283" y="3072"/>
                      <a:pt x="22797" y="2721"/>
                    </a:cubicBezTo>
                    <a:close/>
                    <a:moveTo>
                      <a:pt x="3876" y="4557"/>
                    </a:moveTo>
                    <a:cubicBezTo>
                      <a:pt x="3466" y="4996"/>
                      <a:pt x="3080" y="5464"/>
                      <a:pt x="2728" y="5950"/>
                    </a:cubicBezTo>
                    <a:lnTo>
                      <a:pt x="3095" y="6216"/>
                    </a:lnTo>
                    <a:cubicBezTo>
                      <a:pt x="3435" y="5745"/>
                      <a:pt x="3810" y="5290"/>
                      <a:pt x="4207" y="4866"/>
                    </a:cubicBezTo>
                    <a:lnTo>
                      <a:pt x="3876" y="4557"/>
                    </a:lnTo>
                    <a:close/>
                    <a:moveTo>
                      <a:pt x="25986" y="5892"/>
                    </a:moveTo>
                    <a:lnTo>
                      <a:pt x="25621" y="6159"/>
                    </a:lnTo>
                    <a:cubicBezTo>
                      <a:pt x="25964" y="6629"/>
                      <a:pt x="26282" y="7123"/>
                      <a:pt x="26563" y="7631"/>
                    </a:cubicBezTo>
                    <a:lnTo>
                      <a:pt x="26959" y="7412"/>
                    </a:lnTo>
                    <a:cubicBezTo>
                      <a:pt x="26668" y="6886"/>
                      <a:pt x="26341" y="6376"/>
                      <a:pt x="25986" y="5892"/>
                    </a:cubicBezTo>
                    <a:close/>
                    <a:moveTo>
                      <a:pt x="1353" y="8281"/>
                    </a:moveTo>
                    <a:cubicBezTo>
                      <a:pt x="1097" y="8824"/>
                      <a:pt x="876" y="9389"/>
                      <a:pt x="691" y="9961"/>
                    </a:cubicBezTo>
                    <a:lnTo>
                      <a:pt x="1122" y="10100"/>
                    </a:lnTo>
                    <a:cubicBezTo>
                      <a:pt x="1301" y="9546"/>
                      <a:pt x="1515" y="8999"/>
                      <a:pt x="1763" y="8472"/>
                    </a:cubicBezTo>
                    <a:lnTo>
                      <a:pt x="1353" y="8281"/>
                    </a:lnTo>
                    <a:close/>
                    <a:moveTo>
                      <a:pt x="28043" y="9890"/>
                    </a:moveTo>
                    <a:lnTo>
                      <a:pt x="27612" y="10030"/>
                    </a:lnTo>
                    <a:cubicBezTo>
                      <a:pt x="27793" y="10584"/>
                      <a:pt x="27942" y="11152"/>
                      <a:pt x="28051" y="11722"/>
                    </a:cubicBezTo>
                    <a:lnTo>
                      <a:pt x="28495" y="11638"/>
                    </a:lnTo>
                    <a:cubicBezTo>
                      <a:pt x="28381" y="11048"/>
                      <a:pt x="28229" y="10460"/>
                      <a:pt x="28043" y="9890"/>
                    </a:cubicBezTo>
                    <a:close/>
                    <a:moveTo>
                      <a:pt x="108" y="12601"/>
                    </a:moveTo>
                    <a:cubicBezTo>
                      <a:pt x="37" y="13186"/>
                      <a:pt x="0" y="13784"/>
                      <a:pt x="0" y="14379"/>
                    </a:cubicBezTo>
                    <a:lnTo>
                      <a:pt x="0" y="14402"/>
                    </a:lnTo>
                    <a:lnTo>
                      <a:pt x="451" y="14402"/>
                    </a:lnTo>
                    <a:lnTo>
                      <a:pt x="451" y="14379"/>
                    </a:lnTo>
                    <a:cubicBezTo>
                      <a:pt x="451" y="13802"/>
                      <a:pt x="488" y="13224"/>
                      <a:pt x="557" y="12657"/>
                    </a:cubicBezTo>
                    <a:lnTo>
                      <a:pt x="108" y="12601"/>
                    </a:lnTo>
                    <a:close/>
                    <a:moveTo>
                      <a:pt x="28304" y="14329"/>
                    </a:moveTo>
                    <a:lnTo>
                      <a:pt x="28304" y="14379"/>
                    </a:lnTo>
                    <a:cubicBezTo>
                      <a:pt x="28304" y="14962"/>
                      <a:pt x="28267" y="15548"/>
                      <a:pt x="28196" y="16123"/>
                    </a:cubicBezTo>
                    <a:lnTo>
                      <a:pt x="28644" y="16179"/>
                    </a:lnTo>
                    <a:cubicBezTo>
                      <a:pt x="28718" y="15586"/>
                      <a:pt x="28756" y="14980"/>
                      <a:pt x="28756" y="14379"/>
                    </a:cubicBezTo>
                    <a:lnTo>
                      <a:pt x="28756" y="14329"/>
                    </a:lnTo>
                    <a:close/>
                    <a:moveTo>
                      <a:pt x="701" y="17010"/>
                    </a:moveTo>
                    <a:lnTo>
                      <a:pt x="256" y="17095"/>
                    </a:lnTo>
                    <a:cubicBezTo>
                      <a:pt x="369" y="17684"/>
                      <a:pt x="521" y="18272"/>
                      <a:pt x="706" y="18842"/>
                    </a:cubicBezTo>
                    <a:lnTo>
                      <a:pt x="1137" y="18702"/>
                    </a:lnTo>
                    <a:cubicBezTo>
                      <a:pt x="957" y="18150"/>
                      <a:pt x="810" y="17580"/>
                      <a:pt x="701" y="17010"/>
                    </a:cubicBezTo>
                    <a:close/>
                    <a:moveTo>
                      <a:pt x="27626" y="18681"/>
                    </a:moveTo>
                    <a:cubicBezTo>
                      <a:pt x="27448" y="19234"/>
                      <a:pt x="27232" y="19781"/>
                      <a:pt x="26984" y="20306"/>
                    </a:cubicBezTo>
                    <a:lnTo>
                      <a:pt x="27392" y="20499"/>
                    </a:lnTo>
                    <a:cubicBezTo>
                      <a:pt x="27648" y="19956"/>
                      <a:pt x="27871" y="19391"/>
                      <a:pt x="28058" y="18819"/>
                    </a:cubicBezTo>
                    <a:lnTo>
                      <a:pt x="27626" y="18681"/>
                    </a:lnTo>
                    <a:close/>
                    <a:moveTo>
                      <a:pt x="2181" y="21106"/>
                    </a:moveTo>
                    <a:lnTo>
                      <a:pt x="1786" y="21324"/>
                    </a:lnTo>
                    <a:cubicBezTo>
                      <a:pt x="2075" y="21848"/>
                      <a:pt x="2403" y="22360"/>
                      <a:pt x="2756" y="22845"/>
                    </a:cubicBezTo>
                    <a:lnTo>
                      <a:pt x="3121" y="22578"/>
                    </a:lnTo>
                    <a:cubicBezTo>
                      <a:pt x="2778" y="22109"/>
                      <a:pt x="2462" y="21613"/>
                      <a:pt x="2181" y="21106"/>
                    </a:cubicBezTo>
                    <a:close/>
                    <a:moveTo>
                      <a:pt x="25647" y="22561"/>
                    </a:moveTo>
                    <a:cubicBezTo>
                      <a:pt x="25307" y="23030"/>
                      <a:pt x="24932" y="23483"/>
                      <a:pt x="24534" y="23908"/>
                    </a:cubicBezTo>
                    <a:lnTo>
                      <a:pt x="24863" y="24217"/>
                    </a:lnTo>
                    <a:cubicBezTo>
                      <a:pt x="25274" y="23781"/>
                      <a:pt x="25660" y="23311"/>
                      <a:pt x="26014" y="22827"/>
                    </a:cubicBezTo>
                    <a:lnTo>
                      <a:pt x="25647" y="22561"/>
                    </a:lnTo>
                    <a:close/>
                    <a:moveTo>
                      <a:pt x="4858" y="24542"/>
                    </a:moveTo>
                    <a:lnTo>
                      <a:pt x="4549" y="24871"/>
                    </a:lnTo>
                    <a:cubicBezTo>
                      <a:pt x="4985" y="25282"/>
                      <a:pt x="5454" y="25669"/>
                      <a:pt x="5940" y="26021"/>
                    </a:cubicBezTo>
                    <a:lnTo>
                      <a:pt x="6206" y="25656"/>
                    </a:lnTo>
                    <a:cubicBezTo>
                      <a:pt x="5735" y="25314"/>
                      <a:pt x="5280" y="24939"/>
                      <a:pt x="4858" y="24542"/>
                    </a:cubicBezTo>
                    <a:close/>
                    <a:moveTo>
                      <a:pt x="22569" y="25642"/>
                    </a:moveTo>
                    <a:cubicBezTo>
                      <a:pt x="22099" y="25984"/>
                      <a:pt x="21603" y="26302"/>
                      <a:pt x="21094" y="26581"/>
                    </a:cubicBezTo>
                    <a:lnTo>
                      <a:pt x="21314" y="26977"/>
                    </a:lnTo>
                    <a:cubicBezTo>
                      <a:pt x="21838" y="26688"/>
                      <a:pt x="22350" y="26363"/>
                      <a:pt x="22835" y="26008"/>
                    </a:cubicBezTo>
                    <a:lnTo>
                      <a:pt x="22569" y="25642"/>
                    </a:lnTo>
                    <a:close/>
                    <a:moveTo>
                      <a:pt x="8461" y="26989"/>
                    </a:moveTo>
                    <a:lnTo>
                      <a:pt x="8269" y="27397"/>
                    </a:lnTo>
                    <a:cubicBezTo>
                      <a:pt x="8813" y="27653"/>
                      <a:pt x="9378" y="27876"/>
                      <a:pt x="9948" y="28061"/>
                    </a:cubicBezTo>
                    <a:lnTo>
                      <a:pt x="10088" y="27631"/>
                    </a:lnTo>
                    <a:cubicBezTo>
                      <a:pt x="9535" y="27451"/>
                      <a:pt x="8988" y="27237"/>
                      <a:pt x="8461" y="26989"/>
                    </a:cubicBezTo>
                    <a:close/>
                    <a:moveTo>
                      <a:pt x="18692" y="27623"/>
                    </a:moveTo>
                    <a:cubicBezTo>
                      <a:pt x="18139" y="27803"/>
                      <a:pt x="17569" y="27950"/>
                      <a:pt x="16999" y="28058"/>
                    </a:cubicBezTo>
                    <a:lnTo>
                      <a:pt x="17083" y="28502"/>
                    </a:lnTo>
                    <a:cubicBezTo>
                      <a:pt x="17673" y="28390"/>
                      <a:pt x="18261" y="28239"/>
                      <a:pt x="18831" y="28054"/>
                    </a:cubicBezTo>
                    <a:lnTo>
                      <a:pt x="18692" y="27623"/>
                    </a:lnTo>
                    <a:close/>
                    <a:moveTo>
                      <a:pt x="12645" y="28198"/>
                    </a:moveTo>
                    <a:lnTo>
                      <a:pt x="12589" y="28646"/>
                    </a:lnTo>
                    <a:cubicBezTo>
                      <a:pt x="13179" y="28720"/>
                      <a:pt x="13780" y="28757"/>
                      <a:pt x="14378" y="28757"/>
                    </a:cubicBezTo>
                    <a:lnTo>
                      <a:pt x="14390" y="28757"/>
                    </a:lnTo>
                    <a:lnTo>
                      <a:pt x="14378" y="28304"/>
                    </a:lnTo>
                    <a:cubicBezTo>
                      <a:pt x="13799" y="28304"/>
                      <a:pt x="13215" y="28268"/>
                      <a:pt x="12645" y="28198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8;p34"/>
              <p:cNvSpPr/>
              <p:nvPr/>
            </p:nvSpPr>
            <p:spPr>
              <a:xfrm>
                <a:off x="3733550" y="1966850"/>
                <a:ext cx="199550" cy="199550"/>
              </a:xfrm>
              <a:custGeom>
                <a:avLst/>
                <a:gdLst/>
                <a:ahLst/>
                <a:cxnLst/>
                <a:rect l="l" t="t" r="r" b="b"/>
                <a:pathLst>
                  <a:path w="7982" h="7982" extrusionOk="0">
                    <a:moveTo>
                      <a:pt x="3991" y="795"/>
                    </a:moveTo>
                    <a:cubicBezTo>
                      <a:pt x="5754" y="795"/>
                      <a:pt x="7188" y="2229"/>
                      <a:pt x="7188" y="3992"/>
                    </a:cubicBezTo>
                    <a:cubicBezTo>
                      <a:pt x="7188" y="5754"/>
                      <a:pt x="5754" y="7188"/>
                      <a:pt x="3991" y="7188"/>
                    </a:cubicBezTo>
                    <a:cubicBezTo>
                      <a:pt x="2229" y="7188"/>
                      <a:pt x="795" y="5754"/>
                      <a:pt x="795" y="3992"/>
                    </a:cubicBezTo>
                    <a:cubicBezTo>
                      <a:pt x="795" y="2229"/>
                      <a:pt x="2229" y="795"/>
                      <a:pt x="3991" y="795"/>
                    </a:cubicBezTo>
                    <a:close/>
                    <a:moveTo>
                      <a:pt x="3991" y="0"/>
                    </a:moveTo>
                    <a:cubicBezTo>
                      <a:pt x="1791" y="0"/>
                      <a:pt x="0" y="1791"/>
                      <a:pt x="0" y="3992"/>
                    </a:cubicBezTo>
                    <a:cubicBezTo>
                      <a:pt x="0" y="6192"/>
                      <a:pt x="1791" y="7981"/>
                      <a:pt x="3991" y="7981"/>
                    </a:cubicBezTo>
                    <a:cubicBezTo>
                      <a:pt x="6192" y="7981"/>
                      <a:pt x="7981" y="6192"/>
                      <a:pt x="7981" y="3992"/>
                    </a:cubicBezTo>
                    <a:cubicBezTo>
                      <a:pt x="7981" y="1791"/>
                      <a:pt x="6192" y="0"/>
                      <a:pt x="3991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89;p34"/>
              <p:cNvSpPr/>
              <p:nvPr/>
            </p:nvSpPr>
            <p:spPr>
              <a:xfrm>
                <a:off x="3643825" y="1877125"/>
                <a:ext cx="379025" cy="379025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5161" extrusionOk="0">
                    <a:moveTo>
                      <a:pt x="8940" y="503"/>
                    </a:moveTo>
                    <a:cubicBezTo>
                      <a:pt x="9011" y="503"/>
                      <a:pt x="9069" y="561"/>
                      <a:pt x="9069" y="632"/>
                    </a:cubicBezTo>
                    <a:lnTo>
                      <a:pt x="9069" y="1678"/>
                    </a:lnTo>
                    <a:cubicBezTo>
                      <a:pt x="9069" y="1944"/>
                      <a:pt x="9236" y="2182"/>
                      <a:pt x="9485" y="2272"/>
                    </a:cubicBezTo>
                    <a:cubicBezTo>
                      <a:pt x="9655" y="2332"/>
                      <a:pt x="9822" y="2403"/>
                      <a:pt x="9986" y="2479"/>
                    </a:cubicBezTo>
                    <a:cubicBezTo>
                      <a:pt x="10071" y="2520"/>
                      <a:pt x="10163" y="2539"/>
                      <a:pt x="10254" y="2539"/>
                    </a:cubicBezTo>
                    <a:cubicBezTo>
                      <a:pt x="10418" y="2539"/>
                      <a:pt x="10580" y="2475"/>
                      <a:pt x="10701" y="2355"/>
                    </a:cubicBezTo>
                    <a:lnTo>
                      <a:pt x="11441" y="1615"/>
                    </a:lnTo>
                    <a:cubicBezTo>
                      <a:pt x="11466" y="1590"/>
                      <a:pt x="11499" y="1578"/>
                      <a:pt x="11532" y="1578"/>
                    </a:cubicBezTo>
                    <a:cubicBezTo>
                      <a:pt x="11565" y="1578"/>
                      <a:pt x="11598" y="1590"/>
                      <a:pt x="11623" y="1615"/>
                    </a:cubicBezTo>
                    <a:lnTo>
                      <a:pt x="13546" y="3536"/>
                    </a:lnTo>
                    <a:cubicBezTo>
                      <a:pt x="13571" y="3561"/>
                      <a:pt x="13584" y="3592"/>
                      <a:pt x="13584" y="3629"/>
                    </a:cubicBezTo>
                    <a:cubicBezTo>
                      <a:pt x="13584" y="3663"/>
                      <a:pt x="13571" y="3695"/>
                      <a:pt x="13546" y="3720"/>
                    </a:cubicBezTo>
                    <a:lnTo>
                      <a:pt x="12806" y="4460"/>
                    </a:lnTo>
                    <a:cubicBezTo>
                      <a:pt x="12618" y="4648"/>
                      <a:pt x="12568" y="4936"/>
                      <a:pt x="12682" y="5175"/>
                    </a:cubicBezTo>
                    <a:cubicBezTo>
                      <a:pt x="12758" y="5339"/>
                      <a:pt x="12827" y="5506"/>
                      <a:pt x="12889" y="5674"/>
                    </a:cubicBezTo>
                    <a:cubicBezTo>
                      <a:pt x="12978" y="5924"/>
                      <a:pt x="13217" y="6092"/>
                      <a:pt x="13482" y="6092"/>
                    </a:cubicBezTo>
                    <a:lnTo>
                      <a:pt x="14529" y="6092"/>
                    </a:lnTo>
                    <a:cubicBezTo>
                      <a:pt x="14600" y="6092"/>
                      <a:pt x="14658" y="6150"/>
                      <a:pt x="14658" y="6221"/>
                    </a:cubicBezTo>
                    <a:lnTo>
                      <a:pt x="14658" y="8940"/>
                    </a:lnTo>
                    <a:cubicBezTo>
                      <a:pt x="14658" y="9011"/>
                      <a:pt x="14600" y="9069"/>
                      <a:pt x="14529" y="9069"/>
                    </a:cubicBezTo>
                    <a:lnTo>
                      <a:pt x="13482" y="9069"/>
                    </a:lnTo>
                    <a:cubicBezTo>
                      <a:pt x="13217" y="9069"/>
                      <a:pt x="12978" y="9236"/>
                      <a:pt x="12889" y="9487"/>
                    </a:cubicBezTo>
                    <a:lnTo>
                      <a:pt x="12889" y="9485"/>
                    </a:lnTo>
                    <a:cubicBezTo>
                      <a:pt x="12829" y="9654"/>
                      <a:pt x="12758" y="9822"/>
                      <a:pt x="12682" y="9986"/>
                    </a:cubicBezTo>
                    <a:cubicBezTo>
                      <a:pt x="12568" y="10226"/>
                      <a:pt x="12618" y="10513"/>
                      <a:pt x="12806" y="10701"/>
                    </a:cubicBezTo>
                    <a:lnTo>
                      <a:pt x="13546" y="11441"/>
                    </a:lnTo>
                    <a:cubicBezTo>
                      <a:pt x="13571" y="11466"/>
                      <a:pt x="13584" y="11498"/>
                      <a:pt x="13584" y="11532"/>
                    </a:cubicBezTo>
                    <a:cubicBezTo>
                      <a:pt x="13584" y="11567"/>
                      <a:pt x="13571" y="11598"/>
                      <a:pt x="13546" y="11623"/>
                    </a:cubicBezTo>
                    <a:lnTo>
                      <a:pt x="11625" y="13546"/>
                    </a:lnTo>
                    <a:cubicBezTo>
                      <a:pt x="11600" y="13571"/>
                      <a:pt x="11566" y="13583"/>
                      <a:pt x="11533" y="13583"/>
                    </a:cubicBezTo>
                    <a:cubicBezTo>
                      <a:pt x="11500" y="13583"/>
                      <a:pt x="11466" y="13571"/>
                      <a:pt x="11441" y="13546"/>
                    </a:cubicBezTo>
                    <a:lnTo>
                      <a:pt x="10701" y="12806"/>
                    </a:lnTo>
                    <a:cubicBezTo>
                      <a:pt x="10580" y="12685"/>
                      <a:pt x="10419" y="12621"/>
                      <a:pt x="10255" y="12621"/>
                    </a:cubicBezTo>
                    <a:cubicBezTo>
                      <a:pt x="10164" y="12621"/>
                      <a:pt x="10072" y="12641"/>
                      <a:pt x="9986" y="12682"/>
                    </a:cubicBezTo>
                    <a:cubicBezTo>
                      <a:pt x="9822" y="12758"/>
                      <a:pt x="9655" y="12828"/>
                      <a:pt x="9485" y="12889"/>
                    </a:cubicBezTo>
                    <a:cubicBezTo>
                      <a:pt x="9236" y="12978"/>
                      <a:pt x="9069" y="13217"/>
                      <a:pt x="9069" y="13483"/>
                    </a:cubicBezTo>
                    <a:lnTo>
                      <a:pt x="9069" y="14529"/>
                    </a:lnTo>
                    <a:cubicBezTo>
                      <a:pt x="9069" y="14600"/>
                      <a:pt x="9011" y="14658"/>
                      <a:pt x="8940" y="14658"/>
                    </a:cubicBezTo>
                    <a:lnTo>
                      <a:pt x="6221" y="14658"/>
                    </a:lnTo>
                    <a:cubicBezTo>
                      <a:pt x="6150" y="14658"/>
                      <a:pt x="6092" y="14600"/>
                      <a:pt x="6092" y="14529"/>
                    </a:cubicBezTo>
                    <a:lnTo>
                      <a:pt x="6092" y="13483"/>
                    </a:lnTo>
                    <a:cubicBezTo>
                      <a:pt x="6092" y="13217"/>
                      <a:pt x="5923" y="12980"/>
                      <a:pt x="5674" y="12889"/>
                    </a:cubicBezTo>
                    <a:cubicBezTo>
                      <a:pt x="5505" y="12828"/>
                      <a:pt x="5337" y="12758"/>
                      <a:pt x="5175" y="12682"/>
                    </a:cubicBezTo>
                    <a:cubicBezTo>
                      <a:pt x="5091" y="12643"/>
                      <a:pt x="5000" y="12621"/>
                      <a:pt x="4906" y="12621"/>
                    </a:cubicBezTo>
                    <a:cubicBezTo>
                      <a:pt x="4739" y="12621"/>
                      <a:pt x="4577" y="12689"/>
                      <a:pt x="4460" y="12806"/>
                    </a:cubicBezTo>
                    <a:lnTo>
                      <a:pt x="3720" y="13546"/>
                    </a:lnTo>
                    <a:cubicBezTo>
                      <a:pt x="3695" y="13571"/>
                      <a:pt x="3661" y="13583"/>
                      <a:pt x="3628" y="13583"/>
                    </a:cubicBezTo>
                    <a:cubicBezTo>
                      <a:pt x="3594" y="13583"/>
                      <a:pt x="3561" y="13571"/>
                      <a:pt x="3536" y="13546"/>
                    </a:cubicBezTo>
                    <a:lnTo>
                      <a:pt x="1615" y="11623"/>
                    </a:lnTo>
                    <a:cubicBezTo>
                      <a:pt x="1590" y="11598"/>
                      <a:pt x="1577" y="11567"/>
                      <a:pt x="1577" y="11532"/>
                    </a:cubicBezTo>
                    <a:cubicBezTo>
                      <a:pt x="1577" y="11498"/>
                      <a:pt x="1590" y="11466"/>
                      <a:pt x="1615" y="11441"/>
                    </a:cubicBezTo>
                    <a:lnTo>
                      <a:pt x="2355" y="10701"/>
                    </a:lnTo>
                    <a:cubicBezTo>
                      <a:pt x="2543" y="10513"/>
                      <a:pt x="2593" y="10226"/>
                      <a:pt x="2479" y="9986"/>
                    </a:cubicBezTo>
                    <a:cubicBezTo>
                      <a:pt x="2401" y="9822"/>
                      <a:pt x="2332" y="9654"/>
                      <a:pt x="2272" y="9485"/>
                    </a:cubicBezTo>
                    <a:cubicBezTo>
                      <a:pt x="2181" y="9236"/>
                      <a:pt x="1944" y="9069"/>
                      <a:pt x="1678" y="9069"/>
                    </a:cubicBezTo>
                    <a:lnTo>
                      <a:pt x="632" y="9069"/>
                    </a:lnTo>
                    <a:cubicBezTo>
                      <a:pt x="561" y="9069"/>
                      <a:pt x="503" y="9011"/>
                      <a:pt x="503" y="8940"/>
                    </a:cubicBezTo>
                    <a:lnTo>
                      <a:pt x="503" y="6221"/>
                    </a:lnTo>
                    <a:cubicBezTo>
                      <a:pt x="503" y="6150"/>
                      <a:pt x="561" y="6092"/>
                      <a:pt x="632" y="6092"/>
                    </a:cubicBezTo>
                    <a:lnTo>
                      <a:pt x="1678" y="6092"/>
                    </a:lnTo>
                    <a:cubicBezTo>
                      <a:pt x="1944" y="6092"/>
                      <a:pt x="2181" y="5924"/>
                      <a:pt x="2272" y="5674"/>
                    </a:cubicBezTo>
                    <a:cubicBezTo>
                      <a:pt x="2332" y="5506"/>
                      <a:pt x="2401" y="5339"/>
                      <a:pt x="2479" y="5175"/>
                    </a:cubicBezTo>
                    <a:cubicBezTo>
                      <a:pt x="2593" y="4936"/>
                      <a:pt x="2542" y="4648"/>
                      <a:pt x="2355" y="4460"/>
                    </a:cubicBezTo>
                    <a:lnTo>
                      <a:pt x="1615" y="3720"/>
                    </a:lnTo>
                    <a:cubicBezTo>
                      <a:pt x="1590" y="3695"/>
                      <a:pt x="1577" y="3663"/>
                      <a:pt x="1577" y="3629"/>
                    </a:cubicBezTo>
                    <a:cubicBezTo>
                      <a:pt x="1577" y="3592"/>
                      <a:pt x="1590" y="3561"/>
                      <a:pt x="1615" y="3536"/>
                    </a:cubicBezTo>
                    <a:lnTo>
                      <a:pt x="3536" y="1615"/>
                    </a:lnTo>
                    <a:cubicBezTo>
                      <a:pt x="3561" y="1590"/>
                      <a:pt x="3594" y="1578"/>
                      <a:pt x="3628" y="1578"/>
                    </a:cubicBezTo>
                    <a:cubicBezTo>
                      <a:pt x="3661" y="1578"/>
                      <a:pt x="3695" y="1590"/>
                      <a:pt x="3720" y="1615"/>
                    </a:cubicBezTo>
                    <a:lnTo>
                      <a:pt x="4460" y="2355"/>
                    </a:lnTo>
                    <a:cubicBezTo>
                      <a:pt x="4581" y="2475"/>
                      <a:pt x="4743" y="2539"/>
                      <a:pt x="4907" y="2539"/>
                    </a:cubicBezTo>
                    <a:cubicBezTo>
                      <a:pt x="4998" y="2539"/>
                      <a:pt x="5090" y="2520"/>
                      <a:pt x="5175" y="2479"/>
                    </a:cubicBezTo>
                    <a:cubicBezTo>
                      <a:pt x="5337" y="2401"/>
                      <a:pt x="5505" y="2332"/>
                      <a:pt x="5674" y="2272"/>
                    </a:cubicBezTo>
                    <a:cubicBezTo>
                      <a:pt x="5923" y="2182"/>
                      <a:pt x="6092" y="1944"/>
                      <a:pt x="6092" y="1678"/>
                    </a:cubicBezTo>
                    <a:lnTo>
                      <a:pt x="6092" y="632"/>
                    </a:lnTo>
                    <a:cubicBezTo>
                      <a:pt x="6092" y="561"/>
                      <a:pt x="6150" y="503"/>
                      <a:pt x="6221" y="503"/>
                    </a:cubicBezTo>
                    <a:close/>
                    <a:moveTo>
                      <a:pt x="6221" y="1"/>
                    </a:moveTo>
                    <a:cubicBezTo>
                      <a:pt x="5872" y="1"/>
                      <a:pt x="5590" y="283"/>
                      <a:pt x="5590" y="632"/>
                    </a:cubicBezTo>
                    <a:lnTo>
                      <a:pt x="5590" y="1678"/>
                    </a:lnTo>
                    <a:cubicBezTo>
                      <a:pt x="5590" y="1732"/>
                      <a:pt x="5555" y="1782"/>
                      <a:pt x="5504" y="1800"/>
                    </a:cubicBezTo>
                    <a:cubicBezTo>
                      <a:pt x="5320" y="1866"/>
                      <a:pt x="5137" y="1942"/>
                      <a:pt x="4960" y="2025"/>
                    </a:cubicBezTo>
                    <a:cubicBezTo>
                      <a:pt x="4942" y="2033"/>
                      <a:pt x="4924" y="2037"/>
                      <a:pt x="4905" y="2037"/>
                    </a:cubicBezTo>
                    <a:cubicBezTo>
                      <a:pt x="4872" y="2037"/>
                      <a:pt x="4839" y="2024"/>
                      <a:pt x="4815" y="2000"/>
                    </a:cubicBezTo>
                    <a:lnTo>
                      <a:pt x="4075" y="1260"/>
                    </a:lnTo>
                    <a:cubicBezTo>
                      <a:pt x="3956" y="1141"/>
                      <a:pt x="3797" y="1075"/>
                      <a:pt x="3627" y="1075"/>
                    </a:cubicBezTo>
                    <a:cubicBezTo>
                      <a:pt x="3458" y="1075"/>
                      <a:pt x="3300" y="1141"/>
                      <a:pt x="3181" y="1260"/>
                    </a:cubicBezTo>
                    <a:lnTo>
                      <a:pt x="1260" y="3181"/>
                    </a:lnTo>
                    <a:cubicBezTo>
                      <a:pt x="1141" y="3302"/>
                      <a:pt x="1075" y="3460"/>
                      <a:pt x="1075" y="3629"/>
                    </a:cubicBezTo>
                    <a:cubicBezTo>
                      <a:pt x="1075" y="3797"/>
                      <a:pt x="1141" y="3956"/>
                      <a:pt x="1260" y="4075"/>
                    </a:cubicBezTo>
                    <a:lnTo>
                      <a:pt x="2000" y="4815"/>
                    </a:lnTo>
                    <a:cubicBezTo>
                      <a:pt x="2038" y="4853"/>
                      <a:pt x="2048" y="4911"/>
                      <a:pt x="2024" y="4960"/>
                    </a:cubicBezTo>
                    <a:cubicBezTo>
                      <a:pt x="1940" y="5139"/>
                      <a:pt x="1864" y="5322"/>
                      <a:pt x="1798" y="5506"/>
                    </a:cubicBezTo>
                    <a:cubicBezTo>
                      <a:pt x="1780" y="5555"/>
                      <a:pt x="1732" y="5590"/>
                      <a:pt x="1678" y="5590"/>
                    </a:cubicBezTo>
                    <a:lnTo>
                      <a:pt x="632" y="5590"/>
                    </a:lnTo>
                    <a:cubicBezTo>
                      <a:pt x="283" y="5590"/>
                      <a:pt x="1" y="5874"/>
                      <a:pt x="1" y="6221"/>
                    </a:cubicBezTo>
                    <a:lnTo>
                      <a:pt x="1" y="8940"/>
                    </a:lnTo>
                    <a:cubicBezTo>
                      <a:pt x="1" y="9287"/>
                      <a:pt x="283" y="9571"/>
                      <a:pt x="632" y="9571"/>
                    </a:cubicBezTo>
                    <a:lnTo>
                      <a:pt x="1678" y="9571"/>
                    </a:lnTo>
                    <a:cubicBezTo>
                      <a:pt x="1732" y="9571"/>
                      <a:pt x="1780" y="9606"/>
                      <a:pt x="1798" y="9656"/>
                    </a:cubicBezTo>
                    <a:cubicBezTo>
                      <a:pt x="1864" y="9839"/>
                      <a:pt x="1940" y="10022"/>
                      <a:pt x="2024" y="10201"/>
                    </a:cubicBezTo>
                    <a:cubicBezTo>
                      <a:pt x="2048" y="10249"/>
                      <a:pt x="2038" y="10308"/>
                      <a:pt x="2000" y="10346"/>
                    </a:cubicBezTo>
                    <a:lnTo>
                      <a:pt x="1260" y="11086"/>
                    </a:lnTo>
                    <a:cubicBezTo>
                      <a:pt x="1139" y="11205"/>
                      <a:pt x="1075" y="11364"/>
                      <a:pt x="1075" y="11532"/>
                    </a:cubicBezTo>
                    <a:cubicBezTo>
                      <a:pt x="1075" y="11701"/>
                      <a:pt x="1139" y="11859"/>
                      <a:pt x="1260" y="11978"/>
                    </a:cubicBezTo>
                    <a:lnTo>
                      <a:pt x="3181" y="13901"/>
                    </a:lnTo>
                    <a:cubicBezTo>
                      <a:pt x="3300" y="14020"/>
                      <a:pt x="3458" y="14086"/>
                      <a:pt x="3627" y="14086"/>
                    </a:cubicBezTo>
                    <a:cubicBezTo>
                      <a:pt x="3797" y="14086"/>
                      <a:pt x="3954" y="14020"/>
                      <a:pt x="4075" y="13901"/>
                    </a:cubicBezTo>
                    <a:lnTo>
                      <a:pt x="4813" y="13161"/>
                    </a:lnTo>
                    <a:cubicBezTo>
                      <a:pt x="4839" y="13136"/>
                      <a:pt x="4873" y="13123"/>
                      <a:pt x="4907" y="13123"/>
                    </a:cubicBezTo>
                    <a:cubicBezTo>
                      <a:pt x="4925" y="13123"/>
                      <a:pt x="4943" y="13127"/>
                      <a:pt x="4960" y="13135"/>
                    </a:cubicBezTo>
                    <a:cubicBezTo>
                      <a:pt x="5137" y="13219"/>
                      <a:pt x="5320" y="13295"/>
                      <a:pt x="5504" y="13361"/>
                    </a:cubicBezTo>
                    <a:cubicBezTo>
                      <a:pt x="5555" y="13379"/>
                      <a:pt x="5590" y="13429"/>
                      <a:pt x="5590" y="13483"/>
                    </a:cubicBezTo>
                    <a:lnTo>
                      <a:pt x="5590" y="14529"/>
                    </a:lnTo>
                    <a:cubicBezTo>
                      <a:pt x="5590" y="14876"/>
                      <a:pt x="5872" y="15160"/>
                      <a:pt x="6221" y="15160"/>
                    </a:cubicBezTo>
                    <a:lnTo>
                      <a:pt x="8938" y="15160"/>
                    </a:lnTo>
                    <a:cubicBezTo>
                      <a:pt x="9287" y="15160"/>
                      <a:pt x="9571" y="14876"/>
                      <a:pt x="9571" y="14529"/>
                    </a:cubicBezTo>
                    <a:lnTo>
                      <a:pt x="9571" y="13483"/>
                    </a:lnTo>
                    <a:cubicBezTo>
                      <a:pt x="9571" y="13429"/>
                      <a:pt x="9604" y="13379"/>
                      <a:pt x="9655" y="13361"/>
                    </a:cubicBezTo>
                    <a:cubicBezTo>
                      <a:pt x="9840" y="13295"/>
                      <a:pt x="10022" y="13219"/>
                      <a:pt x="10199" y="13136"/>
                    </a:cubicBezTo>
                    <a:cubicBezTo>
                      <a:pt x="10217" y="13128"/>
                      <a:pt x="10236" y="13124"/>
                      <a:pt x="10255" y="13124"/>
                    </a:cubicBezTo>
                    <a:cubicBezTo>
                      <a:pt x="10289" y="13124"/>
                      <a:pt x="10322" y="13137"/>
                      <a:pt x="10346" y="13161"/>
                    </a:cubicBezTo>
                    <a:lnTo>
                      <a:pt x="11086" y="13901"/>
                    </a:lnTo>
                    <a:cubicBezTo>
                      <a:pt x="11205" y="14020"/>
                      <a:pt x="11364" y="14086"/>
                      <a:pt x="11532" y="14086"/>
                    </a:cubicBezTo>
                    <a:cubicBezTo>
                      <a:pt x="11701" y="14086"/>
                      <a:pt x="11859" y="14020"/>
                      <a:pt x="11978" y="13901"/>
                    </a:cubicBezTo>
                    <a:lnTo>
                      <a:pt x="13901" y="11978"/>
                    </a:lnTo>
                    <a:cubicBezTo>
                      <a:pt x="14020" y="11859"/>
                      <a:pt x="14086" y="11701"/>
                      <a:pt x="14086" y="11532"/>
                    </a:cubicBezTo>
                    <a:cubicBezTo>
                      <a:pt x="14086" y="11364"/>
                      <a:pt x="14020" y="11205"/>
                      <a:pt x="13901" y="11086"/>
                    </a:cubicBezTo>
                    <a:lnTo>
                      <a:pt x="13161" y="10346"/>
                    </a:lnTo>
                    <a:cubicBezTo>
                      <a:pt x="13123" y="10308"/>
                      <a:pt x="13112" y="10249"/>
                      <a:pt x="13135" y="10201"/>
                    </a:cubicBezTo>
                    <a:cubicBezTo>
                      <a:pt x="13219" y="10022"/>
                      <a:pt x="13295" y="9839"/>
                      <a:pt x="13361" y="9656"/>
                    </a:cubicBezTo>
                    <a:cubicBezTo>
                      <a:pt x="13379" y="9604"/>
                      <a:pt x="13429" y="9571"/>
                      <a:pt x="13482" y="9571"/>
                    </a:cubicBezTo>
                    <a:lnTo>
                      <a:pt x="14529" y="9571"/>
                    </a:lnTo>
                    <a:cubicBezTo>
                      <a:pt x="14876" y="9571"/>
                      <a:pt x="15160" y="9287"/>
                      <a:pt x="15160" y="8940"/>
                    </a:cubicBezTo>
                    <a:lnTo>
                      <a:pt x="15160" y="6221"/>
                    </a:lnTo>
                    <a:cubicBezTo>
                      <a:pt x="15160" y="5872"/>
                      <a:pt x="14876" y="5590"/>
                      <a:pt x="14529" y="5590"/>
                    </a:cubicBezTo>
                    <a:lnTo>
                      <a:pt x="13483" y="5590"/>
                    </a:lnTo>
                    <a:cubicBezTo>
                      <a:pt x="13429" y="5590"/>
                      <a:pt x="13379" y="5555"/>
                      <a:pt x="13361" y="5504"/>
                    </a:cubicBezTo>
                    <a:cubicBezTo>
                      <a:pt x="13295" y="5321"/>
                      <a:pt x="13219" y="5137"/>
                      <a:pt x="13136" y="4960"/>
                    </a:cubicBezTo>
                    <a:cubicBezTo>
                      <a:pt x="13113" y="4911"/>
                      <a:pt x="13123" y="4853"/>
                      <a:pt x="13161" y="4813"/>
                    </a:cubicBezTo>
                    <a:lnTo>
                      <a:pt x="13901" y="4075"/>
                    </a:lnTo>
                    <a:cubicBezTo>
                      <a:pt x="14020" y="3954"/>
                      <a:pt x="14086" y="3796"/>
                      <a:pt x="14086" y="3627"/>
                    </a:cubicBezTo>
                    <a:cubicBezTo>
                      <a:pt x="14086" y="3459"/>
                      <a:pt x="14020" y="3300"/>
                      <a:pt x="13901" y="3181"/>
                    </a:cubicBezTo>
                    <a:lnTo>
                      <a:pt x="11978" y="1260"/>
                    </a:lnTo>
                    <a:cubicBezTo>
                      <a:pt x="11859" y="1141"/>
                      <a:pt x="11701" y="1075"/>
                      <a:pt x="11532" y="1075"/>
                    </a:cubicBezTo>
                    <a:cubicBezTo>
                      <a:pt x="11364" y="1075"/>
                      <a:pt x="11205" y="1141"/>
                      <a:pt x="11086" y="1260"/>
                    </a:cubicBezTo>
                    <a:lnTo>
                      <a:pt x="10346" y="2000"/>
                    </a:lnTo>
                    <a:cubicBezTo>
                      <a:pt x="10322" y="2024"/>
                      <a:pt x="10289" y="2037"/>
                      <a:pt x="10255" y="2037"/>
                    </a:cubicBezTo>
                    <a:cubicBezTo>
                      <a:pt x="10237" y="2037"/>
                      <a:pt x="10218" y="2033"/>
                      <a:pt x="10201" y="2025"/>
                    </a:cubicBezTo>
                    <a:cubicBezTo>
                      <a:pt x="10024" y="1942"/>
                      <a:pt x="9840" y="1866"/>
                      <a:pt x="9655" y="1800"/>
                    </a:cubicBezTo>
                    <a:cubicBezTo>
                      <a:pt x="9604" y="1780"/>
                      <a:pt x="9571" y="1732"/>
                      <a:pt x="9571" y="1678"/>
                    </a:cubicBezTo>
                    <a:lnTo>
                      <a:pt x="9571" y="632"/>
                    </a:lnTo>
                    <a:cubicBezTo>
                      <a:pt x="9571" y="283"/>
                      <a:pt x="9287" y="1"/>
                      <a:pt x="8940" y="1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490;p34"/>
            <p:cNvSpPr/>
            <p:nvPr/>
          </p:nvSpPr>
          <p:spPr>
            <a:xfrm>
              <a:off x="8699646" y="2669687"/>
              <a:ext cx="96300" cy="96000"/>
            </a:xfrm>
            <a:prstGeom prst="ellipse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" name="Google Shape;491;p34"/>
            <p:cNvCxnSpPr>
              <a:stCxn id="26" idx="4"/>
              <a:endCxn id="33" idx="7"/>
            </p:cNvCxnSpPr>
            <p:nvPr/>
          </p:nvCxnSpPr>
          <p:spPr>
            <a:xfrm flipH="1">
              <a:off x="8191596" y="2765687"/>
              <a:ext cx="556200" cy="18246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493;p34"/>
            <p:cNvCxnSpPr>
              <a:stCxn id="24" idx="4"/>
            </p:cNvCxnSpPr>
            <p:nvPr/>
          </p:nvCxnSpPr>
          <p:spPr>
            <a:xfrm flipH="1">
              <a:off x="6669019" y="3606377"/>
              <a:ext cx="450600" cy="16821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494;p34"/>
            <p:cNvCxnSpPr>
              <a:stCxn id="33" idx="6"/>
            </p:cNvCxnSpPr>
            <p:nvPr/>
          </p:nvCxnSpPr>
          <p:spPr>
            <a:xfrm>
              <a:off x="8233269" y="4691017"/>
              <a:ext cx="1098000" cy="3594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0" name="Google Shape;495;p34"/>
            <p:cNvGrpSpPr/>
            <p:nvPr/>
          </p:nvGrpSpPr>
          <p:grpSpPr>
            <a:xfrm rot="-652733">
              <a:off x="7396428" y="3996836"/>
              <a:ext cx="1388278" cy="1388278"/>
              <a:chOff x="2479700" y="3408200"/>
              <a:chExt cx="546775" cy="546775"/>
            </a:xfrm>
            <a:grpFill/>
          </p:grpSpPr>
          <p:sp>
            <p:nvSpPr>
              <p:cNvPr id="38" name="Google Shape;496;p34"/>
              <p:cNvSpPr/>
              <p:nvPr/>
            </p:nvSpPr>
            <p:spPr>
              <a:xfrm>
                <a:off x="2479700" y="3408200"/>
                <a:ext cx="546775" cy="546775"/>
              </a:xfrm>
              <a:custGeom>
                <a:avLst/>
                <a:gdLst/>
                <a:ahLst/>
                <a:cxnLst/>
                <a:rect l="l" t="t" r="r" b="b"/>
                <a:pathLst>
                  <a:path w="21871" h="21871" extrusionOk="0">
                    <a:moveTo>
                      <a:pt x="11029" y="227"/>
                    </a:moveTo>
                    <a:cubicBezTo>
                      <a:pt x="13134" y="245"/>
                      <a:pt x="15161" y="871"/>
                      <a:pt x="16903" y="2042"/>
                    </a:cubicBezTo>
                    <a:lnTo>
                      <a:pt x="15976" y="3390"/>
                    </a:lnTo>
                    <a:lnTo>
                      <a:pt x="16068" y="3455"/>
                    </a:lnTo>
                    <a:cubicBezTo>
                      <a:pt x="16521" y="3765"/>
                      <a:pt x="16947" y="4119"/>
                      <a:pt x="17332" y="4502"/>
                    </a:cubicBezTo>
                    <a:lnTo>
                      <a:pt x="17411" y="4582"/>
                    </a:lnTo>
                    <a:lnTo>
                      <a:pt x="18566" y="3422"/>
                    </a:lnTo>
                    <a:cubicBezTo>
                      <a:pt x="20047" y="4923"/>
                      <a:pt x="21039" y="6802"/>
                      <a:pt x="21443" y="8862"/>
                    </a:cubicBezTo>
                    <a:lnTo>
                      <a:pt x="19837" y="9161"/>
                    </a:lnTo>
                    <a:lnTo>
                      <a:pt x="19857" y="9272"/>
                    </a:lnTo>
                    <a:cubicBezTo>
                      <a:pt x="19957" y="9815"/>
                      <a:pt x="20010" y="10365"/>
                      <a:pt x="20012" y="10907"/>
                    </a:cubicBezTo>
                    <a:lnTo>
                      <a:pt x="20012" y="11020"/>
                    </a:lnTo>
                    <a:lnTo>
                      <a:pt x="21644" y="11020"/>
                    </a:lnTo>
                    <a:cubicBezTo>
                      <a:pt x="21628" y="13138"/>
                      <a:pt x="20996" y="15175"/>
                      <a:pt x="19814" y="16924"/>
                    </a:cubicBezTo>
                    <a:lnTo>
                      <a:pt x="18467" y="15994"/>
                    </a:lnTo>
                    <a:lnTo>
                      <a:pt x="18404" y="16087"/>
                    </a:lnTo>
                    <a:cubicBezTo>
                      <a:pt x="18089" y="16541"/>
                      <a:pt x="17735" y="16965"/>
                      <a:pt x="17354" y="17349"/>
                    </a:cubicBezTo>
                    <a:lnTo>
                      <a:pt x="17274" y="17428"/>
                    </a:lnTo>
                    <a:lnTo>
                      <a:pt x="18431" y="18585"/>
                    </a:lnTo>
                    <a:cubicBezTo>
                      <a:pt x="16924" y="20061"/>
                      <a:pt x="15044" y="21049"/>
                      <a:pt x="12982" y="21449"/>
                    </a:cubicBezTo>
                    <a:lnTo>
                      <a:pt x="12688" y="19840"/>
                    </a:lnTo>
                    <a:lnTo>
                      <a:pt x="12577" y="19862"/>
                    </a:lnTo>
                    <a:cubicBezTo>
                      <a:pt x="12031" y="19961"/>
                      <a:pt x="11481" y="20012"/>
                      <a:pt x="10940" y="20014"/>
                    </a:cubicBezTo>
                    <a:lnTo>
                      <a:pt x="10826" y="20014"/>
                    </a:lnTo>
                    <a:lnTo>
                      <a:pt x="10830" y="21644"/>
                    </a:lnTo>
                    <a:cubicBezTo>
                      <a:pt x="8722" y="21623"/>
                      <a:pt x="6694" y="20993"/>
                      <a:pt x="4953" y="19819"/>
                    </a:cubicBezTo>
                    <a:lnTo>
                      <a:pt x="5882" y="18472"/>
                    </a:lnTo>
                    <a:lnTo>
                      <a:pt x="5789" y="18408"/>
                    </a:lnTo>
                    <a:cubicBezTo>
                      <a:pt x="5335" y="18094"/>
                      <a:pt x="4910" y="17740"/>
                      <a:pt x="4527" y="17359"/>
                    </a:cubicBezTo>
                    <a:lnTo>
                      <a:pt x="4448" y="17279"/>
                    </a:lnTo>
                    <a:lnTo>
                      <a:pt x="3293" y="18437"/>
                    </a:lnTo>
                    <a:cubicBezTo>
                      <a:pt x="1814" y="16931"/>
                      <a:pt x="825" y="15052"/>
                      <a:pt x="423" y="12991"/>
                    </a:cubicBezTo>
                    <a:lnTo>
                      <a:pt x="2031" y="12695"/>
                    </a:lnTo>
                    <a:lnTo>
                      <a:pt x="2011" y="12584"/>
                    </a:lnTo>
                    <a:cubicBezTo>
                      <a:pt x="1910" y="12041"/>
                      <a:pt x="1859" y="11490"/>
                      <a:pt x="1857" y="10952"/>
                    </a:cubicBezTo>
                    <a:lnTo>
                      <a:pt x="1857" y="10838"/>
                    </a:lnTo>
                    <a:lnTo>
                      <a:pt x="227" y="10853"/>
                    </a:lnTo>
                    <a:cubicBezTo>
                      <a:pt x="241" y="8741"/>
                      <a:pt x="871" y="6708"/>
                      <a:pt x="2045" y="4961"/>
                    </a:cubicBezTo>
                    <a:lnTo>
                      <a:pt x="3394" y="5888"/>
                    </a:lnTo>
                    <a:lnTo>
                      <a:pt x="3458" y="5796"/>
                    </a:lnTo>
                    <a:cubicBezTo>
                      <a:pt x="3770" y="5343"/>
                      <a:pt x="4124" y="4919"/>
                      <a:pt x="4507" y="4534"/>
                    </a:cubicBezTo>
                    <a:lnTo>
                      <a:pt x="4586" y="4453"/>
                    </a:lnTo>
                    <a:lnTo>
                      <a:pt x="3427" y="3298"/>
                    </a:lnTo>
                    <a:cubicBezTo>
                      <a:pt x="4932" y="1819"/>
                      <a:pt x="6810" y="828"/>
                      <a:pt x="8872" y="425"/>
                    </a:cubicBezTo>
                    <a:lnTo>
                      <a:pt x="9168" y="2032"/>
                    </a:lnTo>
                    <a:lnTo>
                      <a:pt x="9278" y="2013"/>
                    </a:lnTo>
                    <a:cubicBezTo>
                      <a:pt x="9823" y="1912"/>
                      <a:pt x="10374" y="1859"/>
                      <a:pt x="10916" y="1857"/>
                    </a:cubicBezTo>
                    <a:lnTo>
                      <a:pt x="11028" y="1857"/>
                    </a:lnTo>
                    <a:lnTo>
                      <a:pt x="11029" y="227"/>
                    </a:lnTo>
                    <a:close/>
                    <a:moveTo>
                      <a:pt x="10803" y="0"/>
                    </a:moveTo>
                    <a:lnTo>
                      <a:pt x="10802" y="1633"/>
                    </a:lnTo>
                    <a:cubicBezTo>
                      <a:pt x="10321" y="1639"/>
                      <a:pt x="9832" y="1685"/>
                      <a:pt x="9349" y="1770"/>
                    </a:cubicBezTo>
                    <a:lnTo>
                      <a:pt x="9052" y="161"/>
                    </a:lnTo>
                    <a:lnTo>
                      <a:pt x="8941" y="180"/>
                    </a:lnTo>
                    <a:cubicBezTo>
                      <a:pt x="6754" y="585"/>
                      <a:pt x="4763" y="1634"/>
                      <a:pt x="3187" y="3219"/>
                    </a:cubicBezTo>
                    <a:lnTo>
                      <a:pt x="3108" y="3298"/>
                    </a:lnTo>
                    <a:lnTo>
                      <a:pt x="4268" y="4453"/>
                    </a:lnTo>
                    <a:cubicBezTo>
                      <a:pt x="3931" y="4800"/>
                      <a:pt x="3618" y="5176"/>
                      <a:pt x="3336" y="5574"/>
                    </a:cubicBezTo>
                    <a:lnTo>
                      <a:pt x="1988" y="4646"/>
                    </a:lnTo>
                    <a:lnTo>
                      <a:pt x="1923" y="4738"/>
                    </a:lnTo>
                    <a:cubicBezTo>
                      <a:pt x="664" y="6567"/>
                      <a:pt x="0" y="8708"/>
                      <a:pt x="0" y="10935"/>
                    </a:cubicBezTo>
                    <a:lnTo>
                      <a:pt x="0" y="11081"/>
                    </a:lnTo>
                    <a:lnTo>
                      <a:pt x="1632" y="11066"/>
                    </a:lnTo>
                    <a:cubicBezTo>
                      <a:pt x="1639" y="11545"/>
                      <a:pt x="1685" y="12031"/>
                      <a:pt x="1768" y="12513"/>
                    </a:cubicBezTo>
                    <a:lnTo>
                      <a:pt x="159" y="12809"/>
                    </a:lnTo>
                    <a:lnTo>
                      <a:pt x="180" y="12920"/>
                    </a:lnTo>
                    <a:cubicBezTo>
                      <a:pt x="582" y="15109"/>
                      <a:pt x="1631" y="17099"/>
                      <a:pt x="3212" y="18677"/>
                    </a:cubicBezTo>
                    <a:lnTo>
                      <a:pt x="3293" y="18756"/>
                    </a:lnTo>
                    <a:lnTo>
                      <a:pt x="4448" y="17598"/>
                    </a:lnTo>
                    <a:cubicBezTo>
                      <a:pt x="4793" y="17934"/>
                      <a:pt x="5170" y="18246"/>
                      <a:pt x="5568" y="18528"/>
                    </a:cubicBezTo>
                    <a:lnTo>
                      <a:pt x="4639" y="19876"/>
                    </a:lnTo>
                    <a:lnTo>
                      <a:pt x="4732" y="19941"/>
                    </a:lnTo>
                    <a:cubicBezTo>
                      <a:pt x="6561" y="21203"/>
                      <a:pt x="8705" y="21870"/>
                      <a:pt x="10942" y="21870"/>
                    </a:cubicBezTo>
                    <a:lnTo>
                      <a:pt x="11056" y="21870"/>
                    </a:lnTo>
                    <a:lnTo>
                      <a:pt x="11056" y="21869"/>
                    </a:lnTo>
                    <a:lnTo>
                      <a:pt x="11053" y="20237"/>
                    </a:lnTo>
                    <a:cubicBezTo>
                      <a:pt x="11533" y="20232"/>
                      <a:pt x="12021" y="20185"/>
                      <a:pt x="12506" y="20103"/>
                    </a:cubicBezTo>
                    <a:lnTo>
                      <a:pt x="12801" y="21712"/>
                    </a:lnTo>
                    <a:lnTo>
                      <a:pt x="12911" y="21692"/>
                    </a:lnTo>
                    <a:cubicBezTo>
                      <a:pt x="15100" y="21291"/>
                      <a:pt x="17091" y="20245"/>
                      <a:pt x="18670" y="18664"/>
                    </a:cubicBezTo>
                    <a:lnTo>
                      <a:pt x="18750" y="18585"/>
                    </a:lnTo>
                    <a:lnTo>
                      <a:pt x="17593" y="17426"/>
                    </a:lnTo>
                    <a:cubicBezTo>
                      <a:pt x="17929" y="17083"/>
                      <a:pt x="18241" y="16708"/>
                      <a:pt x="18525" y="16308"/>
                    </a:cubicBezTo>
                    <a:lnTo>
                      <a:pt x="19871" y="17238"/>
                    </a:lnTo>
                    <a:lnTo>
                      <a:pt x="19936" y="17146"/>
                    </a:lnTo>
                    <a:cubicBezTo>
                      <a:pt x="21201" y="15315"/>
                      <a:pt x="21870" y="13167"/>
                      <a:pt x="21870" y="10934"/>
                    </a:cubicBezTo>
                    <a:lnTo>
                      <a:pt x="21869" y="10793"/>
                    </a:lnTo>
                    <a:lnTo>
                      <a:pt x="20237" y="10793"/>
                    </a:lnTo>
                    <a:cubicBezTo>
                      <a:pt x="20230" y="10311"/>
                      <a:pt x="20184" y="9824"/>
                      <a:pt x="20099" y="9341"/>
                    </a:cubicBezTo>
                    <a:lnTo>
                      <a:pt x="21707" y="9044"/>
                    </a:lnTo>
                    <a:lnTo>
                      <a:pt x="21687" y="8931"/>
                    </a:lnTo>
                    <a:cubicBezTo>
                      <a:pt x="21281" y="6744"/>
                      <a:pt x="20230" y="4755"/>
                      <a:pt x="18646" y="3181"/>
                    </a:cubicBezTo>
                    <a:lnTo>
                      <a:pt x="18565" y="3101"/>
                    </a:lnTo>
                    <a:lnTo>
                      <a:pt x="17410" y="4261"/>
                    </a:lnTo>
                    <a:cubicBezTo>
                      <a:pt x="17065" y="3926"/>
                      <a:pt x="16688" y="3613"/>
                      <a:pt x="16290" y="3333"/>
                    </a:cubicBezTo>
                    <a:lnTo>
                      <a:pt x="17217" y="1983"/>
                    </a:lnTo>
                    <a:lnTo>
                      <a:pt x="17124" y="1918"/>
                    </a:lnTo>
                    <a:cubicBezTo>
                      <a:pt x="15298" y="663"/>
                      <a:pt x="13159" y="0"/>
                      <a:pt x="10916" y="0"/>
                    </a:cubicBez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97;p34"/>
              <p:cNvSpPr/>
              <p:nvPr/>
            </p:nvSpPr>
            <p:spPr>
              <a:xfrm>
                <a:off x="2626900" y="3555400"/>
                <a:ext cx="252375" cy="252375"/>
              </a:xfrm>
              <a:custGeom>
                <a:avLst/>
                <a:gdLst/>
                <a:ahLst/>
                <a:cxnLst/>
                <a:rect l="l" t="t" r="r" b="b"/>
                <a:pathLst>
                  <a:path w="10095" h="10095" extrusionOk="0">
                    <a:moveTo>
                      <a:pt x="4821" y="460"/>
                    </a:moveTo>
                    <a:lnTo>
                      <a:pt x="5047" y="463"/>
                    </a:lnTo>
                    <a:cubicBezTo>
                      <a:pt x="5979" y="463"/>
                      <a:pt x="6876" y="740"/>
                      <a:pt x="7641" y="1266"/>
                    </a:cubicBezTo>
                    <a:lnTo>
                      <a:pt x="7760" y="1343"/>
                    </a:lnTo>
                    <a:cubicBezTo>
                      <a:pt x="7884" y="1434"/>
                      <a:pt x="8003" y="1530"/>
                      <a:pt x="8115" y="1633"/>
                    </a:cubicBezTo>
                    <a:lnTo>
                      <a:pt x="8280" y="1796"/>
                    </a:lnTo>
                    <a:cubicBezTo>
                      <a:pt x="8945" y="2457"/>
                      <a:pt x="9386" y="3290"/>
                      <a:pt x="9556" y="4203"/>
                    </a:cubicBezTo>
                    <a:lnTo>
                      <a:pt x="9587" y="4352"/>
                    </a:lnTo>
                    <a:cubicBezTo>
                      <a:pt x="9612" y="4507"/>
                      <a:pt x="9627" y="4664"/>
                      <a:pt x="9635" y="4821"/>
                    </a:cubicBezTo>
                    <a:lnTo>
                      <a:pt x="9632" y="5047"/>
                    </a:lnTo>
                    <a:cubicBezTo>
                      <a:pt x="9632" y="5982"/>
                      <a:pt x="9353" y="6883"/>
                      <a:pt x="8824" y="7649"/>
                    </a:cubicBezTo>
                    <a:lnTo>
                      <a:pt x="8745" y="7770"/>
                    </a:lnTo>
                    <a:cubicBezTo>
                      <a:pt x="8652" y="7896"/>
                      <a:pt x="8553" y="8016"/>
                      <a:pt x="8451" y="8130"/>
                    </a:cubicBezTo>
                    <a:lnTo>
                      <a:pt x="8449" y="8130"/>
                    </a:lnTo>
                    <a:lnTo>
                      <a:pt x="8290" y="8289"/>
                    </a:lnTo>
                    <a:cubicBezTo>
                      <a:pt x="7628" y="8951"/>
                      <a:pt x="6794" y="9391"/>
                      <a:pt x="5880" y="9558"/>
                    </a:cubicBezTo>
                    <a:lnTo>
                      <a:pt x="5728" y="9591"/>
                    </a:lnTo>
                    <a:cubicBezTo>
                      <a:pt x="5576" y="9612"/>
                      <a:pt x="5424" y="9629"/>
                      <a:pt x="5274" y="9635"/>
                    </a:cubicBezTo>
                    <a:lnTo>
                      <a:pt x="5047" y="9632"/>
                    </a:lnTo>
                    <a:cubicBezTo>
                      <a:pt x="4112" y="9632"/>
                      <a:pt x="3214" y="9353"/>
                      <a:pt x="2449" y="8826"/>
                    </a:cubicBezTo>
                    <a:lnTo>
                      <a:pt x="2326" y="8746"/>
                    </a:lnTo>
                    <a:lnTo>
                      <a:pt x="2328" y="8746"/>
                    </a:lnTo>
                    <a:cubicBezTo>
                      <a:pt x="2202" y="8654"/>
                      <a:pt x="2082" y="8556"/>
                      <a:pt x="1966" y="8452"/>
                    </a:cubicBezTo>
                    <a:lnTo>
                      <a:pt x="1968" y="8452"/>
                    </a:lnTo>
                    <a:lnTo>
                      <a:pt x="1809" y="8294"/>
                    </a:lnTo>
                    <a:cubicBezTo>
                      <a:pt x="1145" y="7631"/>
                      <a:pt x="706" y="6799"/>
                      <a:pt x="537" y="5883"/>
                    </a:cubicBezTo>
                    <a:lnTo>
                      <a:pt x="506" y="5733"/>
                    </a:lnTo>
                    <a:cubicBezTo>
                      <a:pt x="483" y="5581"/>
                      <a:pt x="466" y="5427"/>
                      <a:pt x="460" y="5274"/>
                    </a:cubicBezTo>
                    <a:lnTo>
                      <a:pt x="463" y="5047"/>
                    </a:lnTo>
                    <a:cubicBezTo>
                      <a:pt x="463" y="4114"/>
                      <a:pt x="740" y="3215"/>
                      <a:pt x="1267" y="2452"/>
                    </a:cubicBezTo>
                    <a:lnTo>
                      <a:pt x="1345" y="2331"/>
                    </a:lnTo>
                    <a:cubicBezTo>
                      <a:pt x="1438" y="2206"/>
                      <a:pt x="1535" y="2085"/>
                      <a:pt x="1637" y="1971"/>
                    </a:cubicBezTo>
                    <a:lnTo>
                      <a:pt x="1639" y="1973"/>
                    </a:lnTo>
                    <a:lnTo>
                      <a:pt x="1799" y="1811"/>
                    </a:lnTo>
                    <a:cubicBezTo>
                      <a:pt x="2460" y="1147"/>
                      <a:pt x="3293" y="707"/>
                      <a:pt x="4208" y="539"/>
                    </a:cubicBezTo>
                    <a:lnTo>
                      <a:pt x="4357" y="506"/>
                    </a:lnTo>
                    <a:cubicBezTo>
                      <a:pt x="4512" y="483"/>
                      <a:pt x="4667" y="466"/>
                      <a:pt x="4821" y="460"/>
                    </a:cubicBezTo>
                    <a:close/>
                    <a:moveTo>
                      <a:pt x="5031" y="0"/>
                    </a:moveTo>
                    <a:cubicBezTo>
                      <a:pt x="4730" y="2"/>
                      <a:pt x="4426" y="30"/>
                      <a:pt x="4124" y="86"/>
                    </a:cubicBezTo>
                    <a:lnTo>
                      <a:pt x="3902" y="134"/>
                    </a:lnTo>
                    <a:lnTo>
                      <a:pt x="3904" y="139"/>
                    </a:lnTo>
                    <a:cubicBezTo>
                      <a:pt x="3058" y="334"/>
                      <a:pt x="2283" y="744"/>
                      <a:pt x="1641" y="1335"/>
                    </a:cubicBezTo>
                    <a:lnTo>
                      <a:pt x="1634" y="1327"/>
                    </a:lnTo>
                    <a:lnTo>
                      <a:pt x="1474" y="1487"/>
                    </a:lnTo>
                    <a:cubicBezTo>
                      <a:pt x="1261" y="1700"/>
                      <a:pt x="1064" y="1938"/>
                      <a:pt x="889" y="2191"/>
                    </a:cubicBezTo>
                    <a:lnTo>
                      <a:pt x="768" y="2378"/>
                    </a:lnTo>
                    <a:lnTo>
                      <a:pt x="772" y="2381"/>
                    </a:lnTo>
                    <a:cubicBezTo>
                      <a:pt x="312" y="3116"/>
                      <a:pt x="53" y="3954"/>
                      <a:pt x="15" y="4831"/>
                    </a:cubicBezTo>
                    <a:lnTo>
                      <a:pt x="0" y="4831"/>
                    </a:lnTo>
                    <a:lnTo>
                      <a:pt x="0" y="5057"/>
                    </a:lnTo>
                    <a:cubicBezTo>
                      <a:pt x="2" y="5360"/>
                      <a:pt x="30" y="5664"/>
                      <a:pt x="86" y="5966"/>
                    </a:cubicBezTo>
                    <a:lnTo>
                      <a:pt x="134" y="6189"/>
                    </a:lnTo>
                    <a:lnTo>
                      <a:pt x="139" y="6187"/>
                    </a:lnTo>
                    <a:cubicBezTo>
                      <a:pt x="334" y="7033"/>
                      <a:pt x="744" y="7808"/>
                      <a:pt x="1335" y="8452"/>
                    </a:cubicBezTo>
                    <a:lnTo>
                      <a:pt x="1327" y="8461"/>
                    </a:lnTo>
                    <a:lnTo>
                      <a:pt x="1485" y="8619"/>
                    </a:lnTo>
                    <a:cubicBezTo>
                      <a:pt x="1699" y="8832"/>
                      <a:pt x="1935" y="9029"/>
                      <a:pt x="2188" y="9202"/>
                    </a:cubicBezTo>
                    <a:lnTo>
                      <a:pt x="2379" y="9328"/>
                    </a:lnTo>
                    <a:lnTo>
                      <a:pt x="2383" y="9323"/>
                    </a:lnTo>
                    <a:cubicBezTo>
                      <a:pt x="3118" y="9782"/>
                      <a:pt x="3954" y="10042"/>
                      <a:pt x="4824" y="10080"/>
                    </a:cubicBezTo>
                    <a:lnTo>
                      <a:pt x="4824" y="10094"/>
                    </a:lnTo>
                    <a:lnTo>
                      <a:pt x="5047" y="10094"/>
                    </a:lnTo>
                    <a:lnTo>
                      <a:pt x="5047" y="10093"/>
                    </a:lnTo>
                    <a:cubicBezTo>
                      <a:pt x="5350" y="10093"/>
                      <a:pt x="5657" y="10065"/>
                      <a:pt x="5963" y="10009"/>
                    </a:cubicBezTo>
                    <a:lnTo>
                      <a:pt x="6186" y="9961"/>
                    </a:lnTo>
                    <a:lnTo>
                      <a:pt x="6184" y="9956"/>
                    </a:lnTo>
                    <a:cubicBezTo>
                      <a:pt x="7030" y="9761"/>
                      <a:pt x="7805" y="9353"/>
                      <a:pt x="8449" y="8761"/>
                    </a:cubicBezTo>
                    <a:lnTo>
                      <a:pt x="8457" y="8770"/>
                    </a:lnTo>
                    <a:lnTo>
                      <a:pt x="8616" y="8613"/>
                    </a:lnTo>
                    <a:cubicBezTo>
                      <a:pt x="8829" y="8399"/>
                      <a:pt x="9026" y="8162"/>
                      <a:pt x="9201" y="7909"/>
                    </a:cubicBezTo>
                    <a:lnTo>
                      <a:pt x="9326" y="7717"/>
                    </a:lnTo>
                    <a:lnTo>
                      <a:pt x="9321" y="7714"/>
                    </a:lnTo>
                    <a:cubicBezTo>
                      <a:pt x="9782" y="6977"/>
                      <a:pt x="10042" y="6139"/>
                      <a:pt x="10080" y="5252"/>
                    </a:cubicBezTo>
                    <a:lnTo>
                      <a:pt x="10094" y="5252"/>
                    </a:lnTo>
                    <a:lnTo>
                      <a:pt x="10093" y="5024"/>
                    </a:lnTo>
                    <a:cubicBezTo>
                      <a:pt x="10091" y="4724"/>
                      <a:pt x="10063" y="4418"/>
                      <a:pt x="10007" y="4119"/>
                    </a:cubicBezTo>
                    <a:lnTo>
                      <a:pt x="9959" y="3904"/>
                    </a:lnTo>
                    <a:lnTo>
                      <a:pt x="9956" y="3906"/>
                    </a:lnTo>
                    <a:cubicBezTo>
                      <a:pt x="9761" y="3060"/>
                      <a:pt x="9351" y="2285"/>
                      <a:pt x="8760" y="1642"/>
                    </a:cubicBezTo>
                    <a:lnTo>
                      <a:pt x="8768" y="1634"/>
                    </a:lnTo>
                    <a:lnTo>
                      <a:pt x="8604" y="1471"/>
                    </a:lnTo>
                    <a:cubicBezTo>
                      <a:pt x="8389" y="1256"/>
                      <a:pt x="8152" y="1061"/>
                      <a:pt x="7900" y="887"/>
                    </a:cubicBezTo>
                    <a:lnTo>
                      <a:pt x="7710" y="765"/>
                    </a:lnTo>
                    <a:lnTo>
                      <a:pt x="7709" y="769"/>
                    </a:lnTo>
                    <a:cubicBezTo>
                      <a:pt x="6974" y="309"/>
                      <a:pt x="6138" y="52"/>
                      <a:pt x="5257" y="14"/>
                    </a:cubicBezTo>
                    <a:lnTo>
                      <a:pt x="5257" y="0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98;p34"/>
              <p:cNvSpPr/>
              <p:nvPr/>
            </p:nvSpPr>
            <p:spPr>
              <a:xfrm>
                <a:off x="2560075" y="3487825"/>
                <a:ext cx="388100" cy="388800"/>
              </a:xfrm>
              <a:custGeom>
                <a:avLst/>
                <a:gdLst/>
                <a:ahLst/>
                <a:cxnLst/>
                <a:rect l="l" t="t" r="r" b="b"/>
                <a:pathLst>
                  <a:path w="15524" h="15552" extrusionOk="0">
                    <a:moveTo>
                      <a:pt x="8636" y="1"/>
                    </a:moveTo>
                    <a:lnTo>
                      <a:pt x="8479" y="1349"/>
                    </a:lnTo>
                    <a:cubicBezTo>
                      <a:pt x="8683" y="1372"/>
                      <a:pt x="8890" y="1406"/>
                      <a:pt x="9092" y="1451"/>
                    </a:cubicBezTo>
                    <a:lnTo>
                      <a:pt x="9379" y="124"/>
                    </a:lnTo>
                    <a:cubicBezTo>
                      <a:pt x="9135" y="72"/>
                      <a:pt x="8885" y="30"/>
                      <a:pt x="8636" y="1"/>
                    </a:cubicBezTo>
                    <a:close/>
                    <a:moveTo>
                      <a:pt x="5649" y="225"/>
                    </a:moveTo>
                    <a:cubicBezTo>
                      <a:pt x="5407" y="291"/>
                      <a:pt x="5166" y="371"/>
                      <a:pt x="4933" y="460"/>
                    </a:cubicBezTo>
                    <a:lnTo>
                      <a:pt x="5417" y="1727"/>
                    </a:lnTo>
                    <a:cubicBezTo>
                      <a:pt x="5609" y="1653"/>
                      <a:pt x="5809" y="1588"/>
                      <a:pt x="6009" y="1534"/>
                    </a:cubicBezTo>
                    <a:lnTo>
                      <a:pt x="5649" y="225"/>
                    </a:lnTo>
                    <a:close/>
                    <a:moveTo>
                      <a:pt x="12131" y="1314"/>
                    </a:moveTo>
                    <a:lnTo>
                      <a:pt x="11363" y="2432"/>
                    </a:lnTo>
                    <a:cubicBezTo>
                      <a:pt x="11535" y="2548"/>
                      <a:pt x="11702" y="2675"/>
                      <a:pt x="11860" y="2809"/>
                    </a:cubicBezTo>
                    <a:lnTo>
                      <a:pt x="12731" y="1768"/>
                    </a:lnTo>
                    <a:cubicBezTo>
                      <a:pt x="12539" y="1608"/>
                      <a:pt x="12338" y="1454"/>
                      <a:pt x="12131" y="1314"/>
                    </a:cubicBezTo>
                    <a:close/>
                    <a:moveTo>
                      <a:pt x="2391" y="2049"/>
                    </a:moveTo>
                    <a:cubicBezTo>
                      <a:pt x="2207" y="2221"/>
                      <a:pt x="2031" y="2403"/>
                      <a:pt x="1867" y="2591"/>
                    </a:cubicBezTo>
                    <a:lnTo>
                      <a:pt x="2885" y="3486"/>
                    </a:lnTo>
                    <a:cubicBezTo>
                      <a:pt x="3020" y="3333"/>
                      <a:pt x="3167" y="3182"/>
                      <a:pt x="3319" y="3040"/>
                    </a:cubicBezTo>
                    <a:lnTo>
                      <a:pt x="2391" y="2049"/>
                    </a:lnTo>
                    <a:close/>
                    <a:moveTo>
                      <a:pt x="14616" y="4098"/>
                    </a:moveTo>
                    <a:lnTo>
                      <a:pt x="13418" y="4734"/>
                    </a:lnTo>
                    <a:cubicBezTo>
                      <a:pt x="13516" y="4915"/>
                      <a:pt x="13605" y="5105"/>
                      <a:pt x="13683" y="5297"/>
                    </a:cubicBezTo>
                    <a:lnTo>
                      <a:pt x="14937" y="4780"/>
                    </a:lnTo>
                    <a:cubicBezTo>
                      <a:pt x="14842" y="4547"/>
                      <a:pt x="14733" y="4317"/>
                      <a:pt x="14616" y="4098"/>
                    </a:cubicBezTo>
                    <a:close/>
                    <a:moveTo>
                      <a:pt x="352" y="5176"/>
                    </a:moveTo>
                    <a:cubicBezTo>
                      <a:pt x="269" y="5413"/>
                      <a:pt x="197" y="5656"/>
                      <a:pt x="137" y="5898"/>
                    </a:cubicBezTo>
                    <a:lnTo>
                      <a:pt x="1456" y="6221"/>
                    </a:lnTo>
                    <a:lnTo>
                      <a:pt x="1456" y="6219"/>
                    </a:lnTo>
                    <a:cubicBezTo>
                      <a:pt x="1505" y="6019"/>
                      <a:pt x="1565" y="5819"/>
                      <a:pt x="1632" y="5623"/>
                    </a:cubicBezTo>
                    <a:lnTo>
                      <a:pt x="352" y="5176"/>
                    </a:lnTo>
                    <a:close/>
                    <a:moveTo>
                      <a:pt x="14167" y="7722"/>
                    </a:moveTo>
                    <a:lnTo>
                      <a:pt x="14167" y="7750"/>
                    </a:lnTo>
                    <a:cubicBezTo>
                      <a:pt x="14167" y="7959"/>
                      <a:pt x="14157" y="8168"/>
                      <a:pt x="14137" y="8373"/>
                    </a:cubicBezTo>
                    <a:lnTo>
                      <a:pt x="15487" y="8502"/>
                    </a:lnTo>
                    <a:cubicBezTo>
                      <a:pt x="15512" y="8254"/>
                      <a:pt x="15523" y="8002"/>
                      <a:pt x="15523" y="7750"/>
                    </a:cubicBezTo>
                    <a:lnTo>
                      <a:pt x="15523" y="7722"/>
                    </a:lnTo>
                    <a:close/>
                    <a:moveTo>
                      <a:pt x="1342" y="8695"/>
                    </a:moveTo>
                    <a:lnTo>
                      <a:pt x="0" y="8892"/>
                    </a:lnTo>
                    <a:cubicBezTo>
                      <a:pt x="37" y="9140"/>
                      <a:pt x="84" y="9388"/>
                      <a:pt x="146" y="9632"/>
                    </a:cubicBezTo>
                    <a:lnTo>
                      <a:pt x="146" y="9630"/>
                    </a:lnTo>
                    <a:lnTo>
                      <a:pt x="1462" y="9305"/>
                    </a:lnTo>
                    <a:cubicBezTo>
                      <a:pt x="1413" y="9105"/>
                      <a:pt x="1371" y="8899"/>
                      <a:pt x="1342" y="8695"/>
                    </a:cubicBezTo>
                    <a:close/>
                    <a:moveTo>
                      <a:pt x="13430" y="10744"/>
                    </a:moveTo>
                    <a:cubicBezTo>
                      <a:pt x="13334" y="10927"/>
                      <a:pt x="13228" y="11107"/>
                      <a:pt x="13114" y="11281"/>
                    </a:cubicBezTo>
                    <a:lnTo>
                      <a:pt x="14249" y="12026"/>
                    </a:lnTo>
                    <a:cubicBezTo>
                      <a:pt x="14386" y="11816"/>
                      <a:pt x="14515" y="11598"/>
                      <a:pt x="14631" y="11375"/>
                    </a:cubicBezTo>
                    <a:lnTo>
                      <a:pt x="13430" y="10744"/>
                    </a:lnTo>
                    <a:close/>
                    <a:moveTo>
                      <a:pt x="2510" y="11547"/>
                    </a:moveTo>
                    <a:lnTo>
                      <a:pt x="1414" y="12346"/>
                    </a:lnTo>
                    <a:cubicBezTo>
                      <a:pt x="1561" y="12548"/>
                      <a:pt x="1720" y="12746"/>
                      <a:pt x="1887" y="12933"/>
                    </a:cubicBezTo>
                    <a:lnTo>
                      <a:pt x="2901" y="12033"/>
                    </a:lnTo>
                    <a:cubicBezTo>
                      <a:pt x="2762" y="11877"/>
                      <a:pt x="2632" y="11714"/>
                      <a:pt x="2510" y="11547"/>
                    </a:cubicBezTo>
                    <a:close/>
                    <a:moveTo>
                      <a:pt x="11385" y="13055"/>
                    </a:moveTo>
                    <a:cubicBezTo>
                      <a:pt x="11216" y="13173"/>
                      <a:pt x="11038" y="13283"/>
                      <a:pt x="10856" y="13384"/>
                    </a:cubicBezTo>
                    <a:lnTo>
                      <a:pt x="11518" y="14569"/>
                    </a:lnTo>
                    <a:cubicBezTo>
                      <a:pt x="11737" y="14446"/>
                      <a:pt x="11951" y="14312"/>
                      <a:pt x="12158" y="14170"/>
                    </a:cubicBezTo>
                    <a:lnTo>
                      <a:pt x="11385" y="13055"/>
                    </a:lnTo>
                    <a:close/>
                    <a:moveTo>
                      <a:pt x="4869" y="13534"/>
                    </a:moveTo>
                    <a:lnTo>
                      <a:pt x="4269" y="14752"/>
                    </a:lnTo>
                    <a:cubicBezTo>
                      <a:pt x="4495" y="14863"/>
                      <a:pt x="4727" y="14963"/>
                      <a:pt x="4961" y="15051"/>
                    </a:cubicBezTo>
                    <a:lnTo>
                      <a:pt x="5440" y="13782"/>
                    </a:lnTo>
                    <a:cubicBezTo>
                      <a:pt x="5247" y="13709"/>
                      <a:pt x="5056" y="13625"/>
                      <a:pt x="4869" y="13534"/>
                    </a:cubicBezTo>
                    <a:close/>
                    <a:moveTo>
                      <a:pt x="8503" y="14151"/>
                    </a:moveTo>
                    <a:cubicBezTo>
                      <a:pt x="8300" y="14175"/>
                      <a:pt x="8090" y="14190"/>
                      <a:pt x="7882" y="14195"/>
                    </a:cubicBezTo>
                    <a:lnTo>
                      <a:pt x="7917" y="15551"/>
                    </a:lnTo>
                    <a:cubicBezTo>
                      <a:pt x="8168" y="15545"/>
                      <a:pt x="8419" y="15527"/>
                      <a:pt x="8667" y="15497"/>
                    </a:cubicBezTo>
                    <a:lnTo>
                      <a:pt x="8503" y="14151"/>
                    </a:lnTo>
                    <a:close/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" name="Google Shape;499;p34"/>
            <p:cNvSpPr/>
            <p:nvPr/>
          </p:nvSpPr>
          <p:spPr>
            <a:xfrm>
              <a:off x="6445170" y="1955384"/>
              <a:ext cx="432798" cy="432798"/>
            </a:xfrm>
            <a:custGeom>
              <a:avLst/>
              <a:gdLst/>
              <a:ahLst/>
              <a:cxnLst/>
              <a:rect l="l" t="t" r="r" b="b"/>
              <a:pathLst>
                <a:path w="17371" h="17371" extrusionOk="0">
                  <a:moveTo>
                    <a:pt x="8685" y="5061"/>
                  </a:moveTo>
                  <a:cubicBezTo>
                    <a:pt x="10683" y="5061"/>
                    <a:pt x="12308" y="6687"/>
                    <a:pt x="12308" y="8686"/>
                  </a:cubicBezTo>
                  <a:cubicBezTo>
                    <a:pt x="12308" y="10683"/>
                    <a:pt x="10683" y="12309"/>
                    <a:pt x="8685" y="12309"/>
                  </a:cubicBezTo>
                  <a:cubicBezTo>
                    <a:pt x="6686" y="12309"/>
                    <a:pt x="5061" y="10683"/>
                    <a:pt x="5061" y="8686"/>
                  </a:cubicBezTo>
                  <a:cubicBezTo>
                    <a:pt x="5061" y="6687"/>
                    <a:pt x="6686" y="5061"/>
                    <a:pt x="8685" y="5061"/>
                  </a:cubicBezTo>
                  <a:close/>
                  <a:moveTo>
                    <a:pt x="8670" y="1"/>
                  </a:moveTo>
                  <a:lnTo>
                    <a:pt x="8669" y="1813"/>
                  </a:lnTo>
                  <a:lnTo>
                    <a:pt x="8669" y="3415"/>
                  </a:lnTo>
                  <a:cubicBezTo>
                    <a:pt x="8345" y="3415"/>
                    <a:pt x="8028" y="3447"/>
                    <a:pt x="7721" y="3505"/>
                  </a:cubicBezTo>
                  <a:lnTo>
                    <a:pt x="7101" y="144"/>
                  </a:lnTo>
                  <a:cubicBezTo>
                    <a:pt x="5365" y="465"/>
                    <a:pt x="3784" y="1299"/>
                    <a:pt x="2531" y="2556"/>
                  </a:cubicBezTo>
                  <a:lnTo>
                    <a:pt x="4952" y="4968"/>
                  </a:lnTo>
                  <a:cubicBezTo>
                    <a:pt x="4727" y="5193"/>
                    <a:pt x="4524" y="5439"/>
                    <a:pt x="4342" y="5702"/>
                  </a:cubicBezTo>
                  <a:lnTo>
                    <a:pt x="1529" y="3764"/>
                  </a:lnTo>
                  <a:cubicBezTo>
                    <a:pt x="529" y="5216"/>
                    <a:pt x="0" y="6918"/>
                    <a:pt x="0" y="8686"/>
                  </a:cubicBezTo>
                  <a:lnTo>
                    <a:pt x="0" y="8710"/>
                  </a:lnTo>
                  <a:lnTo>
                    <a:pt x="1552" y="8697"/>
                  </a:lnTo>
                  <a:lnTo>
                    <a:pt x="3415" y="8697"/>
                  </a:lnTo>
                  <a:cubicBezTo>
                    <a:pt x="3415" y="9021"/>
                    <a:pt x="3447" y="9336"/>
                    <a:pt x="3503" y="9645"/>
                  </a:cubicBezTo>
                  <a:lnTo>
                    <a:pt x="144" y="10262"/>
                  </a:lnTo>
                  <a:cubicBezTo>
                    <a:pt x="463" y="12000"/>
                    <a:pt x="1296" y="13581"/>
                    <a:pt x="2551" y="14833"/>
                  </a:cubicBezTo>
                  <a:lnTo>
                    <a:pt x="4965" y="12414"/>
                  </a:lnTo>
                  <a:cubicBezTo>
                    <a:pt x="5190" y="12639"/>
                    <a:pt x="5436" y="12844"/>
                    <a:pt x="5698" y="13026"/>
                  </a:cubicBezTo>
                  <a:lnTo>
                    <a:pt x="3759" y="15837"/>
                  </a:lnTo>
                  <a:cubicBezTo>
                    <a:pt x="5211" y="16840"/>
                    <a:pt x="6914" y="17371"/>
                    <a:pt x="8685" y="17371"/>
                  </a:cubicBezTo>
                  <a:lnTo>
                    <a:pt x="8690" y="17371"/>
                  </a:lnTo>
                  <a:lnTo>
                    <a:pt x="8685" y="13956"/>
                  </a:lnTo>
                  <a:cubicBezTo>
                    <a:pt x="9011" y="13956"/>
                    <a:pt x="9330" y="13924"/>
                    <a:pt x="9640" y="13868"/>
                  </a:cubicBezTo>
                  <a:lnTo>
                    <a:pt x="10255" y="17228"/>
                  </a:lnTo>
                  <a:cubicBezTo>
                    <a:pt x="11993" y="16910"/>
                    <a:pt x="13574" y="16079"/>
                    <a:pt x="14828" y="14823"/>
                  </a:cubicBezTo>
                  <a:lnTo>
                    <a:pt x="12412" y="12409"/>
                  </a:lnTo>
                  <a:cubicBezTo>
                    <a:pt x="12637" y="12183"/>
                    <a:pt x="12840" y="11938"/>
                    <a:pt x="13022" y="11676"/>
                  </a:cubicBezTo>
                  <a:lnTo>
                    <a:pt x="15834" y="13617"/>
                  </a:lnTo>
                  <a:lnTo>
                    <a:pt x="15834" y="13619"/>
                  </a:lnTo>
                  <a:cubicBezTo>
                    <a:pt x="16838" y="12163"/>
                    <a:pt x="17370" y="10458"/>
                    <a:pt x="17370" y="8686"/>
                  </a:cubicBezTo>
                  <a:lnTo>
                    <a:pt x="17370" y="8662"/>
                  </a:lnTo>
                  <a:lnTo>
                    <a:pt x="13955" y="8662"/>
                  </a:lnTo>
                  <a:cubicBezTo>
                    <a:pt x="13954" y="8340"/>
                    <a:pt x="13922" y="8023"/>
                    <a:pt x="13866" y="7717"/>
                  </a:cubicBezTo>
                  <a:lnTo>
                    <a:pt x="17225" y="7095"/>
                  </a:lnTo>
                  <a:cubicBezTo>
                    <a:pt x="16903" y="5357"/>
                    <a:pt x="16067" y="3777"/>
                    <a:pt x="14810" y="2527"/>
                  </a:cubicBezTo>
                  <a:lnTo>
                    <a:pt x="12399" y="4950"/>
                  </a:lnTo>
                  <a:cubicBezTo>
                    <a:pt x="12175" y="4726"/>
                    <a:pt x="11928" y="4521"/>
                    <a:pt x="11664" y="4341"/>
                  </a:cubicBezTo>
                  <a:lnTo>
                    <a:pt x="13600" y="1524"/>
                  </a:lnTo>
                  <a:cubicBezTo>
                    <a:pt x="12150" y="528"/>
                    <a:pt x="10450" y="1"/>
                    <a:pt x="8685" y="1"/>
                  </a:cubicBezTo>
                  <a:close/>
                </a:path>
              </a:pathLst>
            </a:custGeom>
            <a:grpFill/>
            <a:ln>
              <a:solidFill>
                <a:schemeClr val="accent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00;p34"/>
            <p:cNvSpPr/>
            <p:nvPr/>
          </p:nvSpPr>
          <p:spPr>
            <a:xfrm>
              <a:off x="6635207" y="2145524"/>
              <a:ext cx="52800" cy="52500"/>
            </a:xfrm>
            <a:prstGeom prst="ellipse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92;p34"/>
            <p:cNvSpPr/>
            <p:nvPr/>
          </p:nvSpPr>
          <p:spPr>
            <a:xfrm>
              <a:off x="7947969" y="4548367"/>
              <a:ext cx="285300" cy="285300"/>
            </a:xfrm>
            <a:prstGeom prst="ellipse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4" name="Google Shape;501;p34"/>
            <p:cNvCxnSpPr>
              <a:stCxn id="32" idx="4"/>
              <a:endCxn id="24" idx="0"/>
            </p:cNvCxnSpPr>
            <p:nvPr/>
          </p:nvCxnSpPr>
          <p:spPr>
            <a:xfrm>
              <a:off x="6661607" y="2198024"/>
              <a:ext cx="458100" cy="12723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502;p34"/>
            <p:cNvCxnSpPr>
              <a:stCxn id="32" idx="5"/>
              <a:endCxn id="26" idx="1"/>
            </p:cNvCxnSpPr>
            <p:nvPr/>
          </p:nvCxnSpPr>
          <p:spPr>
            <a:xfrm>
              <a:off x="6680275" y="2190336"/>
              <a:ext cx="2033400" cy="4935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503;p34"/>
            <p:cNvCxnSpPr>
              <a:stCxn id="24" idx="6"/>
              <a:endCxn id="26" idx="3"/>
            </p:cNvCxnSpPr>
            <p:nvPr/>
          </p:nvCxnSpPr>
          <p:spPr>
            <a:xfrm rot="10800000" flipH="1">
              <a:off x="7187719" y="2751677"/>
              <a:ext cx="1526100" cy="7866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504;p34"/>
            <p:cNvCxnSpPr>
              <a:stCxn id="24" idx="5"/>
              <a:endCxn id="33" idx="1"/>
            </p:cNvCxnSpPr>
            <p:nvPr/>
          </p:nvCxnSpPr>
          <p:spPr>
            <a:xfrm>
              <a:off x="7167773" y="3586431"/>
              <a:ext cx="822000" cy="1003800"/>
            </a:xfrm>
            <a:prstGeom prst="straightConnector1">
              <a:avLst/>
            </a:prstGeom>
            <a:grpFill/>
            <a:ln w="190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7" name="Rectangle 96"/>
          <p:cNvSpPr/>
          <p:nvPr/>
        </p:nvSpPr>
        <p:spPr>
          <a:xfrm>
            <a:off x="1486976" y="2016925"/>
            <a:ext cx="600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smtClean="0">
                <a:solidFill>
                  <a:schemeClr val="accent1"/>
                </a:solidFill>
              </a:rPr>
              <a:t>MỘT SỐ NGUYÊN NHÂN GÂY TAI NẠN ĐIỆN</a:t>
            </a:r>
            <a:endParaRPr lang="vi-VN" sz="3600" b="1">
              <a:solidFill>
                <a:schemeClr val="accent1"/>
              </a:solidFill>
            </a:endParaRPr>
          </a:p>
        </p:txBody>
      </p:sp>
      <p:grpSp>
        <p:nvGrpSpPr>
          <p:cNvPr id="98" name="Google Shape;779;p44"/>
          <p:cNvGrpSpPr/>
          <p:nvPr/>
        </p:nvGrpSpPr>
        <p:grpSpPr>
          <a:xfrm flipH="1">
            <a:off x="-6198" y="-644345"/>
            <a:ext cx="2639795" cy="1853191"/>
            <a:chOff x="6684971" y="-644076"/>
            <a:chExt cx="2639795" cy="1853191"/>
          </a:xfrm>
          <a:solidFill>
            <a:schemeClr val="tx2"/>
          </a:solidFill>
        </p:grpSpPr>
        <p:grpSp>
          <p:nvGrpSpPr>
            <p:cNvPr id="99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  <a:grpFill/>
          </p:grpSpPr>
          <p:sp>
            <p:nvSpPr>
              <p:cNvPr id="108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tx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  <a:grpFill/>
          </p:grpSpPr>
          <p:sp>
            <p:nvSpPr>
              <p:cNvPr id="105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3" name="Google Shape;834;p44"/>
            <p:cNvCxnSpPr>
              <a:stCxn id="101" idx="6"/>
              <a:endCxn id="100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835;p44"/>
            <p:cNvCxnSpPr>
              <a:stCxn id="100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3157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" name="Title 1"/>
          <p:cNvSpPr txBox="1">
            <a:spLocks/>
          </p:cNvSpPr>
          <p:nvPr/>
        </p:nvSpPr>
        <p:spPr>
          <a:xfrm>
            <a:off x="58458" y="26240"/>
            <a:ext cx="6432593" cy="47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r>
              <a:rPr lang="en-US" sz="2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Một số nguyên nhân gây tai nạn điện</a:t>
            </a:r>
            <a:endParaRPr lang="en-US" sz="2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6451" y="508959"/>
            <a:ext cx="1856187" cy="553998"/>
            <a:chOff x="196451" y="508959"/>
            <a:chExt cx="1856187" cy="553998"/>
          </a:xfrm>
        </p:grpSpPr>
        <p:sp>
          <p:nvSpPr>
            <p:cNvPr id="81" name="Rectangle 80"/>
            <p:cNvSpPr/>
            <p:nvPr/>
          </p:nvSpPr>
          <p:spPr>
            <a:xfrm>
              <a:off x="537601" y="508959"/>
              <a:ext cx="1515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u="sng" smtClean="0">
                  <a:solidFill>
                    <a:srgbClr val="C00000"/>
                  </a:solidFill>
                </a:rPr>
                <a:t>Khám phá</a:t>
              </a:r>
              <a:endParaRPr lang="en-US" sz="2000" b="1" u="sng">
                <a:solidFill>
                  <a:srgbClr val="C00000"/>
                </a:solidFill>
              </a:endParaRPr>
            </a:p>
          </p:txBody>
        </p:sp>
        <p:pic>
          <p:nvPicPr>
            <p:cNvPr id="1028" name="Picture 4" descr="Free Magnifying Glass Vector Art - Download 234+ Magnifying Glass Icons &amp;  Graphics - Pixab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51" y="679449"/>
              <a:ext cx="314872" cy="30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329551" y="1209115"/>
            <a:ext cx="4391113" cy="2702400"/>
            <a:chOff x="329551" y="1209115"/>
            <a:chExt cx="4391113" cy="2702400"/>
          </a:xfrm>
        </p:grpSpPr>
        <p:sp>
          <p:nvSpPr>
            <p:cNvPr id="14" name="Rectangle 13"/>
            <p:cNvSpPr/>
            <p:nvPr/>
          </p:nvSpPr>
          <p:spPr>
            <a:xfrm>
              <a:off x="329551" y="1972523"/>
              <a:ext cx="439111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smtClean="0"/>
                <a:t>Làm </a:t>
              </a:r>
              <a:r>
                <a:rPr lang="en-US" sz="2000"/>
                <a:t>việc theo cặp đôi, xem video và Hình 8.2 để thực hiện yêu cầu trong hộp Khám phá 1 SGK tr. 59: </a:t>
              </a:r>
              <a:r>
                <a:rPr lang="en-US" sz="2000" i="1"/>
                <a:t>Nêu những nguyên nhân gây tai nạn điện.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9198" y="1209115"/>
              <a:ext cx="1204517" cy="65361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662" y="1738161"/>
            <a:ext cx="3891286" cy="30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" name="Title 1"/>
          <p:cNvSpPr txBox="1">
            <a:spLocks/>
          </p:cNvSpPr>
          <p:nvPr/>
        </p:nvSpPr>
        <p:spPr>
          <a:xfrm>
            <a:off x="58458" y="26240"/>
            <a:ext cx="6432593" cy="47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r>
              <a:rPr lang="en-US" sz="2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Một số nguyên nhân gây tai nạn điện</a:t>
            </a:r>
            <a:endParaRPr lang="en-US" sz="2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662" y="1738161"/>
            <a:ext cx="3891286" cy="3000019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206172" y="1570161"/>
            <a:ext cx="4500842" cy="3343317"/>
          </a:xfrm>
          <a:prstGeom prst="roundRect">
            <a:avLst>
              <a:gd name="adj" fmla="val 5185"/>
            </a:avLst>
          </a:prstGeom>
          <a:solidFill>
            <a:srgbClr val="FFE38B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000" smtClean="0">
                <a:solidFill>
                  <a:srgbClr val="000000"/>
                </a:solidFill>
                <a:cs typeface="Arial" panose="020B0604020202020204" pitchFamily="34" charset="0"/>
              </a:rPr>
              <a:t>Nguyên </a:t>
            </a: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nhân gây tai nạn </a:t>
            </a:r>
            <a:r>
              <a:rPr lang="vi-VN" sz="2000" smtClean="0">
                <a:solidFill>
                  <a:srgbClr val="000000"/>
                </a:solidFill>
                <a:cs typeface="Arial" panose="020B0604020202020204" pitchFamily="34" charset="0"/>
              </a:rPr>
              <a:t>điện</a:t>
            </a:r>
            <a:r>
              <a:rPr lang="en-US" sz="2000" smtClean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vi-VN" sz="2000" smtClean="0">
                <a:solidFill>
                  <a:srgbClr val="000000"/>
                </a:solidFill>
                <a:cs typeface="Arial" panose="020B0604020202020204" pitchFamily="34" charset="0"/>
              </a:rPr>
              <a:t>iếp </a:t>
            </a: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xúc trực tiếp với vật mang </a:t>
            </a:r>
            <a:r>
              <a:rPr lang="vi-VN" sz="2000" smtClean="0">
                <a:solidFill>
                  <a:srgbClr val="000000"/>
                </a:solidFill>
                <a:cs typeface="Arial" panose="020B0604020202020204" pitchFamily="34" charset="0"/>
              </a:rPr>
              <a:t>điện</a:t>
            </a:r>
            <a:r>
              <a:rPr lang="en-US" sz="200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mtClean="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vi-VN" sz="2000" smtClean="0">
                <a:solidFill>
                  <a:srgbClr val="000000"/>
                </a:solidFill>
                <a:cs typeface="Arial" panose="020B0604020202020204" pitchFamily="34" charset="0"/>
              </a:rPr>
              <a:t>iếp </a:t>
            </a: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xúc gián tiếp với máy móc, thiết bị điện bị nhiễm </a:t>
            </a:r>
            <a:r>
              <a:rPr lang="vi-VN" sz="2000" smtClean="0">
                <a:solidFill>
                  <a:srgbClr val="000000"/>
                </a:solidFill>
                <a:cs typeface="Arial" panose="020B0604020202020204" pitchFamily="34" charset="0"/>
              </a:rPr>
              <a:t>điện</a:t>
            </a:r>
            <a:r>
              <a:rPr lang="en-US" sz="200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endParaRPr lang="en-US" sz="200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cs typeface="Arial" panose="020B0604020202020204" pitchFamily="34" charset="0"/>
              </a:rPr>
              <a:t>V</a:t>
            </a:r>
            <a:r>
              <a:rPr lang="vi-VN" sz="2000" smtClean="0">
                <a:solidFill>
                  <a:srgbClr val="000000"/>
                </a:solidFill>
                <a:cs typeface="Arial" panose="020B0604020202020204" pitchFamily="34" charset="0"/>
              </a:rPr>
              <a:t>i </a:t>
            </a:r>
            <a:r>
              <a:rPr lang="vi-VN" sz="2000">
                <a:solidFill>
                  <a:srgbClr val="000000"/>
                </a:solidFill>
                <a:cs typeface="Arial" panose="020B0604020202020204" pitchFamily="34" charset="0"/>
              </a:rPr>
              <a:t>phạm khoảng cách an toàn với lưới điện cao áp và trạm biến áp.</a:t>
            </a:r>
            <a:endParaRPr lang="en-U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96451" y="508959"/>
            <a:ext cx="1856187" cy="553998"/>
            <a:chOff x="196451" y="508959"/>
            <a:chExt cx="1856187" cy="553998"/>
          </a:xfrm>
        </p:grpSpPr>
        <p:sp>
          <p:nvSpPr>
            <p:cNvPr id="77" name="Rectangle 76"/>
            <p:cNvSpPr/>
            <p:nvPr/>
          </p:nvSpPr>
          <p:spPr>
            <a:xfrm>
              <a:off x="537601" y="508959"/>
              <a:ext cx="151503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u="sng" smtClean="0">
                  <a:solidFill>
                    <a:srgbClr val="C00000"/>
                  </a:solidFill>
                </a:rPr>
                <a:t>Khám phá</a:t>
              </a:r>
              <a:endParaRPr lang="en-US" sz="2000" b="1" u="sng">
                <a:solidFill>
                  <a:srgbClr val="C00000"/>
                </a:solidFill>
              </a:endParaRPr>
            </a:p>
          </p:txBody>
        </p:sp>
        <p:pic>
          <p:nvPicPr>
            <p:cNvPr id="78" name="Picture 4" descr="Free Magnifying Glass Vector Art - Download 234+ Magnifying Glass Icons &amp;  Graphics - Pixab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51" y="679449"/>
              <a:ext cx="314872" cy="307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4" name="Rectangle 73"/>
          <p:cNvSpPr/>
          <p:nvPr/>
        </p:nvSpPr>
        <p:spPr>
          <a:xfrm>
            <a:off x="1955729" y="1016163"/>
            <a:ext cx="1001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u="sng" smtClean="0"/>
              <a:t>Trả lời:</a:t>
            </a:r>
            <a:endParaRPr lang="en-US" sz="2000" i="1" u="sng"/>
          </a:p>
        </p:txBody>
      </p:sp>
    </p:spTree>
    <p:extLst>
      <p:ext uri="{BB962C8B-B14F-4D97-AF65-F5344CB8AC3E}">
        <p14:creationId xmlns:p14="http://schemas.microsoft.com/office/powerpoint/2010/main" val="10941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" name="Title 1"/>
          <p:cNvSpPr txBox="1">
            <a:spLocks/>
          </p:cNvSpPr>
          <p:nvPr/>
        </p:nvSpPr>
        <p:spPr>
          <a:xfrm>
            <a:off x="58458" y="26240"/>
            <a:ext cx="6432593" cy="47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r>
              <a:rPr lang="en-US" sz="26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Một số nguyên nhân gây tai nạn điện</a:t>
            </a:r>
            <a:endParaRPr lang="en-US" sz="26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44388" y="1434313"/>
            <a:ext cx="7855219" cy="553998"/>
          </a:xfrm>
          <a:prstGeom prst="rect">
            <a:avLst/>
          </a:prstGeom>
          <a:solidFill>
            <a:schemeClr val="accent6"/>
          </a:solidFill>
          <a:ln>
            <a:solidFill>
              <a:srgbClr val="263165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mtClean="0"/>
              <a:t>Có </a:t>
            </a:r>
            <a:r>
              <a:rPr lang="en-US" sz="2000"/>
              <a:t>mấy nhóm nguyên nhân gây tai nạn điện</a:t>
            </a:r>
            <a:r>
              <a:rPr lang="en-US" sz="2000" smtClean="0"/>
              <a:t>?</a:t>
            </a:r>
            <a:endParaRPr lang="en-US" sz="2000"/>
          </a:p>
        </p:txBody>
      </p:sp>
      <p:sp>
        <p:nvSpPr>
          <p:cNvPr id="76" name="Rectangle 75"/>
          <p:cNvSpPr/>
          <p:nvPr/>
        </p:nvSpPr>
        <p:spPr>
          <a:xfrm>
            <a:off x="0" y="75439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smtClean="0">
                <a:solidFill>
                  <a:srgbClr val="996633"/>
                </a:solidFill>
              </a:rPr>
              <a:t>THẢO LUẬN NHÓM</a:t>
            </a:r>
            <a:endParaRPr lang="en-US" sz="2000" b="1">
              <a:solidFill>
                <a:srgbClr val="996633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44388" y="2191995"/>
            <a:ext cx="7855219" cy="553998"/>
          </a:xfrm>
          <a:prstGeom prst="rect">
            <a:avLst/>
          </a:prstGeom>
          <a:solidFill>
            <a:schemeClr val="accent6"/>
          </a:solidFill>
          <a:ln>
            <a:solidFill>
              <a:srgbClr val="263165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smtClean="0"/>
              <a:t>Nguyên </a:t>
            </a:r>
            <a:r>
              <a:rPr lang="en-US" sz="2000"/>
              <a:t>nhân cụ thể gây ra tai nạn điện trong từng nhóm là gì</a:t>
            </a:r>
            <a:r>
              <a:rPr lang="en-US" sz="2000" smtClean="0"/>
              <a:t>? </a:t>
            </a:r>
            <a:endParaRPr lang="en-US" sz="2000" i="1"/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969" y="2949677"/>
            <a:ext cx="3800056" cy="200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" name="Rectangle 13"/>
          <p:cNvSpPr/>
          <p:nvPr/>
        </p:nvSpPr>
        <p:spPr>
          <a:xfrm>
            <a:off x="523471" y="1084191"/>
            <a:ext cx="50772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/>
              <a:t>Kiểm </a:t>
            </a:r>
            <a:r>
              <a:rPr lang="vi-VN" sz="2000"/>
              <a:t>tra, sửa chữa điện khi chưa ngắt nguồn điện, không dùng dụng cụ hỗ trợ, bảo vệ.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/>
              <a:t>Dùng </a:t>
            </a:r>
            <a:r>
              <a:rPr lang="vi-VN" sz="2000"/>
              <a:t>vật dẫn điện chạm vào ổ điện.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smtClean="0"/>
              <a:t>Chạm </a:t>
            </a:r>
            <a:r>
              <a:rPr lang="vi-VN" sz="2000"/>
              <a:t>vào dây điện trần hoặc dây dẫn điện bị hở.</a:t>
            </a:r>
          </a:p>
        </p:txBody>
      </p:sp>
      <p:sp>
        <p:nvSpPr>
          <p:cNvPr id="83" name="Title 1"/>
          <p:cNvSpPr txBox="1">
            <a:spLocks/>
          </p:cNvSpPr>
          <p:nvPr/>
        </p:nvSpPr>
        <p:spPr>
          <a:xfrm>
            <a:off x="243572" y="189415"/>
            <a:ext cx="6570854" cy="60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r>
              <a:rPr lang="en-US" sz="2400" b="1" smtClean="0">
                <a:solidFill>
                  <a:srgbClr val="263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400" b="1" smtClean="0">
                <a:solidFill>
                  <a:srgbClr val="263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.1. </a:t>
            </a:r>
            <a:r>
              <a:rPr lang="en-US" sz="2400" b="1" smtClean="0">
                <a:solidFill>
                  <a:srgbClr val="263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tiếp xúc trực tiếp với vật mang điện</a:t>
            </a:r>
            <a:endParaRPr lang="en-US" sz="2400" b="1">
              <a:solidFill>
                <a:srgbClr val="263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36" y="1642811"/>
            <a:ext cx="4654463" cy="329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1"/>
          <p:cNvSpPr txBox="1">
            <a:spLocks/>
          </p:cNvSpPr>
          <p:nvPr/>
        </p:nvSpPr>
        <p:spPr>
          <a:xfrm>
            <a:off x="240666" y="153209"/>
            <a:ext cx="6042908" cy="130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400" b="1">
              <a:solidFill>
                <a:srgbClr val="263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oogle Shape;779;p44"/>
          <p:cNvGrpSpPr/>
          <p:nvPr/>
        </p:nvGrpSpPr>
        <p:grpSpPr>
          <a:xfrm>
            <a:off x="6684971" y="-644076"/>
            <a:ext cx="2639795" cy="1853191"/>
            <a:chOff x="6684971" y="-644076"/>
            <a:chExt cx="2639795" cy="1853191"/>
          </a:xfrm>
        </p:grpSpPr>
        <p:grpSp>
          <p:nvGrpSpPr>
            <p:cNvPr id="18" name="Google Shape;780;p44"/>
            <p:cNvGrpSpPr/>
            <p:nvPr/>
          </p:nvGrpSpPr>
          <p:grpSpPr>
            <a:xfrm>
              <a:off x="8521968" y="406316"/>
              <a:ext cx="802799" cy="802799"/>
              <a:chOff x="353675" y="3417700"/>
              <a:chExt cx="527775" cy="527775"/>
            </a:xfrm>
          </p:grpSpPr>
          <p:sp>
            <p:nvSpPr>
              <p:cNvPr id="27" name="Google Shape;781;p44"/>
              <p:cNvSpPr/>
              <p:nvPr/>
            </p:nvSpPr>
            <p:spPr>
              <a:xfrm>
                <a:off x="444125" y="3731600"/>
                <a:ext cx="15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642" extrusionOk="0">
                    <a:moveTo>
                      <a:pt x="432" y="0"/>
                    </a:moveTo>
                    <a:lnTo>
                      <a:pt x="1" y="144"/>
                    </a:lnTo>
                    <a:lnTo>
                      <a:pt x="52" y="297"/>
                    </a:lnTo>
                    <a:cubicBezTo>
                      <a:pt x="73" y="360"/>
                      <a:pt x="96" y="425"/>
                      <a:pt x="120" y="489"/>
                    </a:cubicBezTo>
                    <a:lnTo>
                      <a:pt x="174" y="641"/>
                    </a:lnTo>
                    <a:lnTo>
                      <a:pt x="602" y="486"/>
                    </a:lnTo>
                    <a:lnTo>
                      <a:pt x="546" y="332"/>
                    </a:lnTo>
                    <a:cubicBezTo>
                      <a:pt x="524" y="273"/>
                      <a:pt x="503" y="213"/>
                      <a:pt x="483" y="15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82;p44"/>
              <p:cNvSpPr/>
              <p:nvPr/>
            </p:nvSpPr>
            <p:spPr>
              <a:xfrm>
                <a:off x="438375" y="3708450"/>
                <a:ext cx="1370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01" extrusionOk="0">
                    <a:moveTo>
                      <a:pt x="447" y="1"/>
                    </a:moveTo>
                    <a:lnTo>
                      <a:pt x="1" y="83"/>
                    </a:lnTo>
                    <a:lnTo>
                      <a:pt x="29" y="242"/>
                    </a:lnTo>
                    <a:cubicBezTo>
                      <a:pt x="42" y="310"/>
                      <a:pt x="55" y="376"/>
                      <a:pt x="69" y="442"/>
                    </a:cubicBezTo>
                    <a:lnTo>
                      <a:pt x="103" y="601"/>
                    </a:lnTo>
                    <a:lnTo>
                      <a:pt x="548" y="505"/>
                    </a:lnTo>
                    <a:lnTo>
                      <a:pt x="513" y="346"/>
                    </a:lnTo>
                    <a:cubicBezTo>
                      <a:pt x="500" y="285"/>
                      <a:pt x="488" y="222"/>
                      <a:pt x="477" y="161"/>
                    </a:cubicBezTo>
                    <a:lnTo>
                      <a:pt x="44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83;p44"/>
              <p:cNvSpPr/>
              <p:nvPr/>
            </p:nvSpPr>
            <p:spPr>
              <a:xfrm>
                <a:off x="436125" y="3684825"/>
                <a:ext cx="12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485" h="547" extrusionOk="0">
                    <a:moveTo>
                      <a:pt x="454" y="1"/>
                    </a:moveTo>
                    <a:lnTo>
                      <a:pt x="0" y="19"/>
                    </a:lnTo>
                    <a:lnTo>
                      <a:pt x="7" y="181"/>
                    </a:lnTo>
                    <a:cubicBezTo>
                      <a:pt x="10" y="249"/>
                      <a:pt x="13" y="316"/>
                      <a:pt x="18" y="384"/>
                    </a:cubicBezTo>
                    <a:lnTo>
                      <a:pt x="30" y="546"/>
                    </a:lnTo>
                    <a:lnTo>
                      <a:pt x="484" y="515"/>
                    </a:lnTo>
                    <a:lnTo>
                      <a:pt x="473" y="351"/>
                    </a:lnTo>
                    <a:lnTo>
                      <a:pt x="473" y="353"/>
                    </a:lnTo>
                    <a:cubicBezTo>
                      <a:pt x="468" y="290"/>
                      <a:pt x="464" y="226"/>
                      <a:pt x="461" y="163"/>
                    </a:cubicBezTo>
                    <a:lnTo>
                      <a:pt x="4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84;p44"/>
              <p:cNvSpPr/>
              <p:nvPr/>
            </p:nvSpPr>
            <p:spPr>
              <a:xfrm>
                <a:off x="436275" y="3660025"/>
                <a:ext cx="124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57" extrusionOk="0">
                    <a:moveTo>
                      <a:pt x="44" y="0"/>
                    </a:moveTo>
                    <a:lnTo>
                      <a:pt x="29" y="162"/>
                    </a:lnTo>
                    <a:cubicBezTo>
                      <a:pt x="22" y="230"/>
                      <a:pt x="16" y="297"/>
                      <a:pt x="11" y="365"/>
                    </a:cubicBezTo>
                    <a:lnTo>
                      <a:pt x="1" y="527"/>
                    </a:lnTo>
                    <a:lnTo>
                      <a:pt x="453" y="557"/>
                    </a:lnTo>
                    <a:lnTo>
                      <a:pt x="465" y="395"/>
                    </a:lnTo>
                    <a:cubicBezTo>
                      <a:pt x="470" y="332"/>
                      <a:pt x="475" y="269"/>
                      <a:pt x="480" y="207"/>
                    </a:cubicBezTo>
                    <a:lnTo>
                      <a:pt x="496" y="4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85;p44"/>
              <p:cNvSpPr/>
              <p:nvPr/>
            </p:nvSpPr>
            <p:spPr>
              <a:xfrm>
                <a:off x="439175" y="3635150"/>
                <a:ext cx="13975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559" h="609" extrusionOk="0">
                    <a:moveTo>
                      <a:pt x="116" y="0"/>
                    </a:moveTo>
                    <a:lnTo>
                      <a:pt x="78" y="159"/>
                    </a:lnTo>
                    <a:cubicBezTo>
                      <a:pt x="63" y="223"/>
                      <a:pt x="48" y="290"/>
                      <a:pt x="33" y="356"/>
                    </a:cubicBezTo>
                    <a:lnTo>
                      <a:pt x="0" y="516"/>
                    </a:lnTo>
                    <a:lnTo>
                      <a:pt x="445" y="608"/>
                    </a:lnTo>
                    <a:lnTo>
                      <a:pt x="478" y="450"/>
                    </a:lnTo>
                    <a:lnTo>
                      <a:pt x="479" y="450"/>
                    </a:lnTo>
                    <a:cubicBezTo>
                      <a:pt x="491" y="389"/>
                      <a:pt x="506" y="326"/>
                      <a:pt x="521" y="265"/>
                    </a:cubicBezTo>
                    <a:lnTo>
                      <a:pt x="559" y="108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86;p44"/>
              <p:cNvSpPr/>
              <p:nvPr/>
            </p:nvSpPr>
            <p:spPr>
              <a:xfrm>
                <a:off x="453250" y="3753725"/>
                <a:ext cx="1610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672" extrusionOk="0">
                    <a:moveTo>
                      <a:pt x="409" y="1"/>
                    </a:moveTo>
                    <a:lnTo>
                      <a:pt x="1" y="202"/>
                    </a:lnTo>
                    <a:lnTo>
                      <a:pt x="73" y="348"/>
                    </a:lnTo>
                    <a:cubicBezTo>
                      <a:pt x="105" y="409"/>
                      <a:pt x="134" y="468"/>
                      <a:pt x="166" y="528"/>
                    </a:cubicBezTo>
                    <a:lnTo>
                      <a:pt x="244" y="671"/>
                    </a:lnTo>
                    <a:lnTo>
                      <a:pt x="643" y="457"/>
                    </a:lnTo>
                    <a:lnTo>
                      <a:pt x="567" y="313"/>
                    </a:lnTo>
                    <a:cubicBezTo>
                      <a:pt x="538" y="258"/>
                      <a:pt x="510" y="202"/>
                      <a:pt x="480" y="144"/>
                    </a:cubicBezTo>
                    <a:lnTo>
                      <a:pt x="40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87;p44"/>
              <p:cNvSpPr/>
              <p:nvPr/>
            </p:nvSpPr>
            <p:spPr>
              <a:xfrm>
                <a:off x="498850" y="3810100"/>
                <a:ext cx="173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2" extrusionOk="0">
                    <a:moveTo>
                      <a:pt x="291" y="1"/>
                    </a:moveTo>
                    <a:lnTo>
                      <a:pt x="1" y="351"/>
                    </a:lnTo>
                    <a:lnTo>
                      <a:pt x="126" y="455"/>
                    </a:lnTo>
                    <a:cubicBezTo>
                      <a:pt x="177" y="498"/>
                      <a:pt x="230" y="539"/>
                      <a:pt x="285" y="581"/>
                    </a:cubicBezTo>
                    <a:lnTo>
                      <a:pt x="412" y="681"/>
                    </a:lnTo>
                    <a:lnTo>
                      <a:pt x="691" y="323"/>
                    </a:lnTo>
                    <a:lnTo>
                      <a:pt x="564" y="224"/>
                    </a:lnTo>
                    <a:cubicBezTo>
                      <a:pt x="514" y="184"/>
                      <a:pt x="465" y="144"/>
                      <a:pt x="415" y="103"/>
                    </a:cubicBezTo>
                    <a:lnTo>
                      <a:pt x="415" y="105"/>
                    </a:lnTo>
                    <a:lnTo>
                      <a:pt x="29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88;p44"/>
              <p:cNvSpPr/>
              <p:nvPr/>
            </p:nvSpPr>
            <p:spPr>
              <a:xfrm>
                <a:off x="502475" y="3533250"/>
                <a:ext cx="17300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77" extrusionOk="0">
                    <a:moveTo>
                      <a:pt x="421" y="1"/>
                    </a:moveTo>
                    <a:lnTo>
                      <a:pt x="290" y="97"/>
                    </a:lnTo>
                    <a:cubicBezTo>
                      <a:pt x="236" y="136"/>
                      <a:pt x="183" y="178"/>
                      <a:pt x="130" y="219"/>
                    </a:cubicBezTo>
                    <a:lnTo>
                      <a:pt x="1" y="320"/>
                    </a:lnTo>
                    <a:lnTo>
                      <a:pt x="282" y="676"/>
                    </a:lnTo>
                    <a:lnTo>
                      <a:pt x="409" y="577"/>
                    </a:lnTo>
                    <a:cubicBezTo>
                      <a:pt x="460" y="538"/>
                      <a:pt x="510" y="500"/>
                      <a:pt x="561" y="462"/>
                    </a:cubicBezTo>
                    <a:lnTo>
                      <a:pt x="692" y="366"/>
                    </a:lnTo>
                    <a:lnTo>
                      <a:pt x="42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89;p44"/>
              <p:cNvSpPr/>
              <p:nvPr/>
            </p:nvSpPr>
            <p:spPr>
              <a:xfrm>
                <a:off x="465650" y="3774425"/>
                <a:ext cx="168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88" extrusionOk="0">
                    <a:moveTo>
                      <a:pt x="374" y="0"/>
                    </a:moveTo>
                    <a:lnTo>
                      <a:pt x="0" y="258"/>
                    </a:lnTo>
                    <a:lnTo>
                      <a:pt x="91" y="392"/>
                    </a:lnTo>
                    <a:cubicBezTo>
                      <a:pt x="129" y="446"/>
                      <a:pt x="169" y="502"/>
                      <a:pt x="208" y="557"/>
                    </a:cubicBezTo>
                    <a:lnTo>
                      <a:pt x="304" y="688"/>
                    </a:lnTo>
                    <a:lnTo>
                      <a:pt x="671" y="420"/>
                    </a:lnTo>
                    <a:lnTo>
                      <a:pt x="575" y="289"/>
                    </a:lnTo>
                    <a:cubicBezTo>
                      <a:pt x="539" y="238"/>
                      <a:pt x="503" y="187"/>
                      <a:pt x="466" y="134"/>
                    </a:cubicBezTo>
                    <a:lnTo>
                      <a:pt x="374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90;p44"/>
              <p:cNvSpPr/>
              <p:nvPr/>
            </p:nvSpPr>
            <p:spPr>
              <a:xfrm>
                <a:off x="480925" y="3793325"/>
                <a:ext cx="172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92" extrusionOk="0">
                    <a:moveTo>
                      <a:pt x="336" y="1"/>
                    </a:moveTo>
                    <a:lnTo>
                      <a:pt x="1" y="308"/>
                    </a:lnTo>
                    <a:lnTo>
                      <a:pt x="110" y="427"/>
                    </a:lnTo>
                    <a:cubicBezTo>
                      <a:pt x="156" y="477"/>
                      <a:pt x="202" y="526"/>
                      <a:pt x="248" y="576"/>
                    </a:cubicBezTo>
                    <a:lnTo>
                      <a:pt x="362" y="691"/>
                    </a:lnTo>
                    <a:lnTo>
                      <a:pt x="688" y="376"/>
                    </a:lnTo>
                    <a:lnTo>
                      <a:pt x="575" y="259"/>
                    </a:lnTo>
                    <a:cubicBezTo>
                      <a:pt x="531" y="214"/>
                      <a:pt x="488" y="168"/>
                      <a:pt x="445" y="122"/>
                    </a:cubicBez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91;p44"/>
              <p:cNvSpPr/>
              <p:nvPr/>
            </p:nvSpPr>
            <p:spPr>
              <a:xfrm>
                <a:off x="519125" y="3824400"/>
                <a:ext cx="1705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658" extrusionOk="0">
                    <a:moveTo>
                      <a:pt x="239" y="0"/>
                    </a:moveTo>
                    <a:lnTo>
                      <a:pt x="1" y="387"/>
                    </a:lnTo>
                    <a:lnTo>
                      <a:pt x="138" y="473"/>
                    </a:lnTo>
                    <a:cubicBezTo>
                      <a:pt x="196" y="507"/>
                      <a:pt x="254" y="542"/>
                      <a:pt x="313" y="575"/>
                    </a:cubicBezTo>
                    <a:lnTo>
                      <a:pt x="453" y="658"/>
                    </a:lnTo>
                    <a:lnTo>
                      <a:pt x="681" y="263"/>
                    </a:lnTo>
                    <a:lnTo>
                      <a:pt x="539" y="182"/>
                    </a:lnTo>
                    <a:cubicBezTo>
                      <a:pt x="485" y="151"/>
                      <a:pt x="430" y="118"/>
                      <a:pt x="377" y="85"/>
                    </a:cubicBezTo>
                    <a:lnTo>
                      <a:pt x="376" y="85"/>
                    </a:ln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92;p44"/>
              <p:cNvSpPr/>
              <p:nvPr/>
            </p:nvSpPr>
            <p:spPr>
              <a:xfrm>
                <a:off x="484100" y="3549250"/>
                <a:ext cx="17250" cy="17250"/>
              </a:xfrm>
              <a:custGeom>
                <a:avLst/>
                <a:gdLst/>
                <a:ahLst/>
                <a:cxnLst/>
                <a:rect l="l" t="t" r="r" b="b"/>
                <a:pathLst>
                  <a:path w="690" h="690" extrusionOk="0">
                    <a:moveTo>
                      <a:pt x="371" y="0"/>
                    </a:moveTo>
                    <a:lnTo>
                      <a:pt x="255" y="114"/>
                    </a:lnTo>
                    <a:cubicBezTo>
                      <a:pt x="207" y="160"/>
                      <a:pt x="159" y="208"/>
                      <a:pt x="113" y="258"/>
                    </a:cubicBezTo>
                    <a:lnTo>
                      <a:pt x="1" y="374"/>
                    </a:lnTo>
                    <a:lnTo>
                      <a:pt x="328" y="689"/>
                    </a:lnTo>
                    <a:lnTo>
                      <a:pt x="440" y="573"/>
                    </a:lnTo>
                    <a:cubicBezTo>
                      <a:pt x="485" y="527"/>
                      <a:pt x="529" y="483"/>
                      <a:pt x="574" y="438"/>
                    </a:cubicBezTo>
                    <a:lnTo>
                      <a:pt x="690" y="3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93;p44"/>
              <p:cNvSpPr/>
              <p:nvPr/>
            </p:nvSpPr>
            <p:spPr>
              <a:xfrm>
                <a:off x="771200" y="3603750"/>
                <a:ext cx="156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659" extrusionOk="0">
                    <a:moveTo>
                      <a:pt x="415" y="1"/>
                    </a:moveTo>
                    <a:lnTo>
                      <a:pt x="0" y="188"/>
                    </a:lnTo>
                    <a:lnTo>
                      <a:pt x="66" y="335"/>
                    </a:lnTo>
                    <a:cubicBezTo>
                      <a:pt x="93" y="392"/>
                      <a:pt x="118" y="450"/>
                      <a:pt x="142" y="508"/>
                    </a:cubicBezTo>
                    <a:lnTo>
                      <a:pt x="204" y="658"/>
                    </a:lnTo>
                    <a:lnTo>
                      <a:pt x="623" y="485"/>
                    </a:lnTo>
                    <a:lnTo>
                      <a:pt x="562" y="335"/>
                    </a:lnTo>
                    <a:cubicBezTo>
                      <a:pt x="536" y="272"/>
                      <a:pt x="509" y="211"/>
                      <a:pt x="481" y="150"/>
                    </a:cubicBezTo>
                    <a:lnTo>
                      <a:pt x="4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94;p44"/>
              <p:cNvSpPr/>
              <p:nvPr/>
            </p:nvSpPr>
            <p:spPr>
              <a:xfrm>
                <a:off x="759500" y="3581750"/>
                <a:ext cx="16525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81" extrusionOk="0">
                    <a:moveTo>
                      <a:pt x="386" y="0"/>
                    </a:moveTo>
                    <a:lnTo>
                      <a:pt x="1" y="242"/>
                    </a:lnTo>
                    <a:lnTo>
                      <a:pt x="87" y="379"/>
                    </a:lnTo>
                    <a:cubicBezTo>
                      <a:pt x="121" y="432"/>
                      <a:pt x="154" y="486"/>
                      <a:pt x="186" y="541"/>
                    </a:cubicBezTo>
                    <a:lnTo>
                      <a:pt x="268" y="681"/>
                    </a:lnTo>
                    <a:lnTo>
                      <a:pt x="660" y="450"/>
                    </a:lnTo>
                    <a:lnTo>
                      <a:pt x="577" y="309"/>
                    </a:lnTo>
                    <a:cubicBezTo>
                      <a:pt x="543" y="251"/>
                      <a:pt x="508" y="194"/>
                      <a:pt x="472" y="137"/>
                    </a:cubicBezTo>
                    <a:lnTo>
                      <a:pt x="38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95;p44"/>
              <p:cNvSpPr/>
              <p:nvPr/>
            </p:nvSpPr>
            <p:spPr>
              <a:xfrm>
                <a:off x="779875" y="3627300"/>
                <a:ext cx="144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624" extrusionOk="0">
                    <a:moveTo>
                      <a:pt x="438" y="1"/>
                    </a:moveTo>
                    <a:lnTo>
                      <a:pt x="0" y="128"/>
                    </a:lnTo>
                    <a:lnTo>
                      <a:pt x="47" y="283"/>
                    </a:lnTo>
                    <a:cubicBezTo>
                      <a:pt x="63" y="344"/>
                      <a:pt x="80" y="405"/>
                      <a:pt x="96" y="466"/>
                    </a:cubicBezTo>
                    <a:lnTo>
                      <a:pt x="136" y="623"/>
                    </a:lnTo>
                    <a:lnTo>
                      <a:pt x="577" y="509"/>
                    </a:lnTo>
                    <a:lnTo>
                      <a:pt x="536" y="352"/>
                    </a:lnTo>
                    <a:cubicBezTo>
                      <a:pt x="519" y="288"/>
                      <a:pt x="501" y="222"/>
                      <a:pt x="483" y="158"/>
                    </a:cubicBezTo>
                    <a:lnTo>
                      <a:pt x="43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96;p44"/>
              <p:cNvSpPr/>
              <p:nvPr/>
            </p:nvSpPr>
            <p:spPr>
              <a:xfrm>
                <a:off x="745050" y="3561625"/>
                <a:ext cx="170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692" extrusionOk="0">
                    <a:moveTo>
                      <a:pt x="349" y="1"/>
                    </a:moveTo>
                    <a:lnTo>
                      <a:pt x="1" y="293"/>
                    </a:lnTo>
                    <a:lnTo>
                      <a:pt x="105" y="417"/>
                    </a:lnTo>
                    <a:lnTo>
                      <a:pt x="106" y="417"/>
                    </a:lnTo>
                    <a:cubicBezTo>
                      <a:pt x="146" y="465"/>
                      <a:pt x="187" y="515"/>
                      <a:pt x="227" y="564"/>
                    </a:cubicBezTo>
                    <a:lnTo>
                      <a:pt x="328" y="691"/>
                    </a:lnTo>
                    <a:lnTo>
                      <a:pt x="683" y="409"/>
                    </a:lnTo>
                    <a:lnTo>
                      <a:pt x="582" y="282"/>
                    </a:lnTo>
                    <a:cubicBezTo>
                      <a:pt x="539" y="229"/>
                      <a:pt x="496" y="176"/>
                      <a:pt x="453" y="125"/>
                    </a:cubicBezTo>
                    <a:lnTo>
                      <a:pt x="3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97;p44"/>
              <p:cNvSpPr/>
              <p:nvPr/>
            </p:nvSpPr>
            <p:spPr>
              <a:xfrm>
                <a:off x="785400" y="3651950"/>
                <a:ext cx="12925" cy="14375"/>
              </a:xfrm>
              <a:custGeom>
                <a:avLst/>
                <a:gdLst/>
                <a:ahLst/>
                <a:cxnLst/>
                <a:rect l="l" t="t" r="r" b="b"/>
                <a:pathLst>
                  <a:path w="517" h="575" extrusionOk="0">
                    <a:moveTo>
                      <a:pt x="450" y="1"/>
                    </a:moveTo>
                    <a:lnTo>
                      <a:pt x="1" y="64"/>
                    </a:lnTo>
                    <a:lnTo>
                      <a:pt x="22" y="224"/>
                    </a:lnTo>
                    <a:lnTo>
                      <a:pt x="22" y="226"/>
                    </a:lnTo>
                    <a:cubicBezTo>
                      <a:pt x="32" y="287"/>
                      <a:pt x="40" y="349"/>
                      <a:pt x="47" y="414"/>
                    </a:cubicBezTo>
                    <a:lnTo>
                      <a:pt x="65" y="574"/>
                    </a:lnTo>
                    <a:lnTo>
                      <a:pt x="516" y="523"/>
                    </a:lnTo>
                    <a:lnTo>
                      <a:pt x="498" y="363"/>
                    </a:lnTo>
                    <a:cubicBezTo>
                      <a:pt x="491" y="295"/>
                      <a:pt x="483" y="227"/>
                      <a:pt x="473" y="161"/>
                    </a:cubicBez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98;p44"/>
              <p:cNvSpPr/>
              <p:nvPr/>
            </p:nvSpPr>
            <p:spPr>
              <a:xfrm>
                <a:off x="728150" y="3543825"/>
                <a:ext cx="17300" cy="1720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8" extrusionOk="0">
                    <a:moveTo>
                      <a:pt x="303" y="1"/>
                    </a:moveTo>
                    <a:lnTo>
                      <a:pt x="1" y="339"/>
                    </a:lnTo>
                    <a:lnTo>
                      <a:pt x="122" y="448"/>
                    </a:lnTo>
                    <a:cubicBezTo>
                      <a:pt x="168" y="490"/>
                      <a:pt x="214" y="533"/>
                      <a:pt x="260" y="577"/>
                    </a:cubicBezTo>
                    <a:lnTo>
                      <a:pt x="379" y="688"/>
                    </a:lnTo>
                    <a:lnTo>
                      <a:pt x="691" y="359"/>
                    </a:lnTo>
                    <a:lnTo>
                      <a:pt x="574" y="247"/>
                    </a:lnTo>
                    <a:cubicBezTo>
                      <a:pt x="525" y="201"/>
                      <a:pt x="475" y="154"/>
                      <a:pt x="425" y="110"/>
                    </a:cubicBezTo>
                    <a:lnTo>
                      <a:pt x="30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99;p44"/>
              <p:cNvSpPr/>
              <p:nvPr/>
            </p:nvSpPr>
            <p:spPr>
              <a:xfrm>
                <a:off x="468300" y="3567775"/>
                <a:ext cx="169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92" extrusionOk="0">
                    <a:moveTo>
                      <a:pt x="316" y="1"/>
                    </a:moveTo>
                    <a:lnTo>
                      <a:pt x="216" y="130"/>
                    </a:lnTo>
                    <a:cubicBezTo>
                      <a:pt x="175" y="184"/>
                      <a:pt x="134" y="237"/>
                      <a:pt x="94" y="292"/>
                    </a:cubicBezTo>
                    <a:lnTo>
                      <a:pt x="0" y="424"/>
                    </a:lnTo>
                    <a:lnTo>
                      <a:pt x="367" y="691"/>
                    </a:lnTo>
                    <a:lnTo>
                      <a:pt x="463" y="559"/>
                    </a:lnTo>
                    <a:cubicBezTo>
                      <a:pt x="501" y="508"/>
                      <a:pt x="537" y="457"/>
                      <a:pt x="577" y="407"/>
                    </a:cubicBezTo>
                    <a:lnTo>
                      <a:pt x="676" y="278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00;p44"/>
              <p:cNvSpPr/>
              <p:nvPr/>
            </p:nvSpPr>
            <p:spPr>
              <a:xfrm>
                <a:off x="455350" y="3588550"/>
                <a:ext cx="1622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77" extrusionOk="0">
                    <a:moveTo>
                      <a:pt x="254" y="1"/>
                    </a:moveTo>
                    <a:lnTo>
                      <a:pt x="174" y="143"/>
                    </a:lnTo>
                    <a:cubicBezTo>
                      <a:pt x="140" y="201"/>
                      <a:pt x="108" y="260"/>
                      <a:pt x="77" y="321"/>
                    </a:cubicBezTo>
                    <a:lnTo>
                      <a:pt x="1" y="463"/>
                    </a:lnTo>
                    <a:lnTo>
                      <a:pt x="401" y="677"/>
                    </a:lnTo>
                    <a:lnTo>
                      <a:pt x="477" y="533"/>
                    </a:lnTo>
                    <a:cubicBezTo>
                      <a:pt x="506" y="478"/>
                      <a:pt x="538" y="422"/>
                      <a:pt x="569" y="368"/>
                    </a:cubicBezTo>
                    <a:lnTo>
                      <a:pt x="649" y="226"/>
                    </a:lnTo>
                    <a:lnTo>
                      <a:pt x="25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01;p44"/>
              <p:cNvSpPr/>
              <p:nvPr/>
            </p:nvSpPr>
            <p:spPr>
              <a:xfrm>
                <a:off x="709075" y="3528725"/>
                <a:ext cx="1720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71" extrusionOk="0">
                    <a:moveTo>
                      <a:pt x="255" y="0"/>
                    </a:moveTo>
                    <a:lnTo>
                      <a:pt x="1" y="377"/>
                    </a:lnTo>
                    <a:lnTo>
                      <a:pt x="136" y="468"/>
                    </a:lnTo>
                    <a:cubicBezTo>
                      <a:pt x="189" y="504"/>
                      <a:pt x="240" y="539"/>
                      <a:pt x="291" y="577"/>
                    </a:cubicBezTo>
                    <a:lnTo>
                      <a:pt x="424" y="671"/>
                    </a:lnTo>
                    <a:lnTo>
                      <a:pt x="688" y="301"/>
                    </a:lnTo>
                    <a:lnTo>
                      <a:pt x="556" y="207"/>
                    </a:lnTo>
                    <a:cubicBezTo>
                      <a:pt x="501" y="167"/>
                      <a:pt x="447" y="129"/>
                      <a:pt x="391" y="91"/>
                    </a:cubicBezTo>
                    <a:lnTo>
                      <a:pt x="255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802;p44"/>
              <p:cNvSpPr/>
              <p:nvPr/>
            </p:nvSpPr>
            <p:spPr>
              <a:xfrm>
                <a:off x="445575" y="3611150"/>
                <a:ext cx="152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50" extrusionOk="0">
                    <a:moveTo>
                      <a:pt x="187" y="1"/>
                    </a:moveTo>
                    <a:lnTo>
                      <a:pt x="128" y="153"/>
                    </a:lnTo>
                    <a:cubicBezTo>
                      <a:pt x="103" y="215"/>
                      <a:pt x="78" y="278"/>
                      <a:pt x="55" y="343"/>
                    </a:cubicBezTo>
                    <a:lnTo>
                      <a:pt x="0" y="495"/>
                    </a:lnTo>
                    <a:lnTo>
                      <a:pt x="427" y="650"/>
                    </a:lnTo>
                    <a:lnTo>
                      <a:pt x="483" y="498"/>
                    </a:lnTo>
                    <a:cubicBezTo>
                      <a:pt x="504" y="438"/>
                      <a:pt x="527" y="379"/>
                      <a:pt x="551" y="319"/>
                    </a:cubicBezTo>
                    <a:lnTo>
                      <a:pt x="610" y="167"/>
                    </a:ln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803;p44"/>
              <p:cNvSpPr/>
              <p:nvPr/>
            </p:nvSpPr>
            <p:spPr>
              <a:xfrm>
                <a:off x="705325" y="3820300"/>
                <a:ext cx="17125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67" extrusionOk="0">
                    <a:moveTo>
                      <a:pt x="430" y="1"/>
                    </a:moveTo>
                    <a:lnTo>
                      <a:pt x="296" y="92"/>
                    </a:lnTo>
                    <a:cubicBezTo>
                      <a:pt x="243" y="126"/>
                      <a:pt x="190" y="161"/>
                      <a:pt x="137" y="196"/>
                    </a:cubicBezTo>
                    <a:lnTo>
                      <a:pt x="0" y="283"/>
                    </a:lnTo>
                    <a:lnTo>
                      <a:pt x="243" y="667"/>
                    </a:lnTo>
                    <a:lnTo>
                      <a:pt x="380" y="579"/>
                    </a:lnTo>
                    <a:cubicBezTo>
                      <a:pt x="438" y="543"/>
                      <a:pt x="494" y="506"/>
                      <a:pt x="550" y="468"/>
                    </a:cubicBezTo>
                    <a:lnTo>
                      <a:pt x="684" y="377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804;p44"/>
              <p:cNvSpPr/>
              <p:nvPr/>
            </p:nvSpPr>
            <p:spPr>
              <a:xfrm>
                <a:off x="724725" y="3805225"/>
                <a:ext cx="17300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87" extrusionOk="0">
                    <a:moveTo>
                      <a:pt x="387" y="1"/>
                    </a:moveTo>
                    <a:lnTo>
                      <a:pt x="267" y="110"/>
                    </a:lnTo>
                    <a:cubicBezTo>
                      <a:pt x="221" y="153"/>
                      <a:pt x="173" y="194"/>
                      <a:pt x="125" y="235"/>
                    </a:cubicBezTo>
                    <a:lnTo>
                      <a:pt x="1" y="339"/>
                    </a:lnTo>
                    <a:lnTo>
                      <a:pt x="295" y="686"/>
                    </a:lnTo>
                    <a:lnTo>
                      <a:pt x="419" y="581"/>
                    </a:lnTo>
                    <a:cubicBezTo>
                      <a:pt x="470" y="538"/>
                      <a:pt x="521" y="493"/>
                      <a:pt x="571" y="447"/>
                    </a:cubicBezTo>
                    <a:lnTo>
                      <a:pt x="691" y="339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805;p44"/>
              <p:cNvSpPr/>
              <p:nvPr/>
            </p:nvSpPr>
            <p:spPr>
              <a:xfrm>
                <a:off x="688250" y="3516575"/>
                <a:ext cx="167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71" h="642" extrusionOk="0">
                    <a:moveTo>
                      <a:pt x="199" y="0"/>
                    </a:moveTo>
                    <a:lnTo>
                      <a:pt x="1" y="408"/>
                    </a:lnTo>
                    <a:lnTo>
                      <a:pt x="146" y="479"/>
                    </a:lnTo>
                    <a:cubicBezTo>
                      <a:pt x="204" y="508"/>
                      <a:pt x="260" y="536"/>
                      <a:pt x="317" y="565"/>
                    </a:cubicBezTo>
                    <a:lnTo>
                      <a:pt x="460" y="641"/>
                    </a:lnTo>
                    <a:lnTo>
                      <a:pt x="670" y="238"/>
                    </a:lnTo>
                    <a:lnTo>
                      <a:pt x="526" y="162"/>
                    </a:lnTo>
                    <a:cubicBezTo>
                      <a:pt x="467" y="131"/>
                      <a:pt x="406" y="101"/>
                      <a:pt x="345" y="71"/>
                    </a:cubicBezTo>
                    <a:lnTo>
                      <a:pt x="19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806;p44"/>
              <p:cNvSpPr/>
              <p:nvPr/>
            </p:nvSpPr>
            <p:spPr>
              <a:xfrm>
                <a:off x="742075" y="3787750"/>
                <a:ext cx="1712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94" extrusionOk="0">
                    <a:moveTo>
                      <a:pt x="336" y="1"/>
                    </a:moveTo>
                    <a:lnTo>
                      <a:pt x="232" y="126"/>
                    </a:lnTo>
                    <a:cubicBezTo>
                      <a:pt x="191" y="174"/>
                      <a:pt x="149" y="222"/>
                      <a:pt x="108" y="270"/>
                    </a:cubicBezTo>
                    <a:lnTo>
                      <a:pt x="1" y="391"/>
                    </a:lnTo>
                    <a:lnTo>
                      <a:pt x="339" y="693"/>
                    </a:lnTo>
                    <a:lnTo>
                      <a:pt x="447" y="571"/>
                    </a:lnTo>
                    <a:cubicBezTo>
                      <a:pt x="493" y="521"/>
                      <a:pt x="536" y="470"/>
                      <a:pt x="581" y="419"/>
                    </a:cubicBezTo>
                    <a:lnTo>
                      <a:pt x="685" y="293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807;p44"/>
              <p:cNvSpPr/>
              <p:nvPr/>
            </p:nvSpPr>
            <p:spPr>
              <a:xfrm>
                <a:off x="666000" y="3507650"/>
                <a:ext cx="16050" cy="149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97" extrusionOk="0">
                    <a:moveTo>
                      <a:pt x="141" y="0"/>
                    </a:moveTo>
                    <a:lnTo>
                      <a:pt x="1" y="432"/>
                    </a:lnTo>
                    <a:lnTo>
                      <a:pt x="156" y="483"/>
                    </a:lnTo>
                    <a:cubicBezTo>
                      <a:pt x="215" y="501"/>
                      <a:pt x="276" y="523"/>
                      <a:pt x="336" y="544"/>
                    </a:cubicBezTo>
                    <a:lnTo>
                      <a:pt x="490" y="597"/>
                    </a:lnTo>
                    <a:lnTo>
                      <a:pt x="642" y="169"/>
                    </a:lnTo>
                    <a:lnTo>
                      <a:pt x="488" y="114"/>
                    </a:lnTo>
                    <a:cubicBezTo>
                      <a:pt x="423" y="93"/>
                      <a:pt x="361" y="72"/>
                      <a:pt x="295" y="50"/>
                    </a:cubicBezTo>
                    <a:lnTo>
                      <a:pt x="14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808;p44"/>
              <p:cNvSpPr/>
              <p:nvPr/>
            </p:nvSpPr>
            <p:spPr>
              <a:xfrm>
                <a:off x="684225" y="3832650"/>
                <a:ext cx="1662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34" extrusionOk="0">
                    <a:moveTo>
                      <a:pt x="464" y="1"/>
                    </a:moveTo>
                    <a:lnTo>
                      <a:pt x="319" y="73"/>
                    </a:lnTo>
                    <a:cubicBezTo>
                      <a:pt x="263" y="100"/>
                      <a:pt x="205" y="128"/>
                      <a:pt x="147" y="153"/>
                    </a:cubicBezTo>
                    <a:lnTo>
                      <a:pt x="0" y="220"/>
                    </a:lnTo>
                    <a:lnTo>
                      <a:pt x="188" y="633"/>
                    </a:lnTo>
                    <a:lnTo>
                      <a:pt x="335" y="567"/>
                    </a:lnTo>
                    <a:cubicBezTo>
                      <a:pt x="397" y="539"/>
                      <a:pt x="458" y="510"/>
                      <a:pt x="519" y="481"/>
                    </a:cubicBezTo>
                    <a:lnTo>
                      <a:pt x="664" y="409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809;p44"/>
              <p:cNvSpPr/>
              <p:nvPr/>
            </p:nvSpPr>
            <p:spPr>
              <a:xfrm>
                <a:off x="757000" y="3768275"/>
                <a:ext cx="16625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85" extrusionOk="0">
                    <a:moveTo>
                      <a:pt x="279" y="0"/>
                    </a:moveTo>
                    <a:lnTo>
                      <a:pt x="193" y="137"/>
                    </a:lnTo>
                    <a:cubicBezTo>
                      <a:pt x="160" y="190"/>
                      <a:pt x="126" y="245"/>
                      <a:pt x="91" y="297"/>
                    </a:cubicBezTo>
                    <a:lnTo>
                      <a:pt x="0" y="431"/>
                    </a:lnTo>
                    <a:lnTo>
                      <a:pt x="378" y="684"/>
                    </a:lnTo>
                    <a:lnTo>
                      <a:pt x="469" y="549"/>
                    </a:lnTo>
                    <a:cubicBezTo>
                      <a:pt x="506" y="492"/>
                      <a:pt x="544" y="435"/>
                      <a:pt x="578" y="378"/>
                    </a:cubicBezTo>
                    <a:lnTo>
                      <a:pt x="664" y="241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10;p44"/>
              <p:cNvSpPr/>
              <p:nvPr/>
            </p:nvSpPr>
            <p:spPr>
              <a:xfrm>
                <a:off x="661800" y="3842075"/>
                <a:ext cx="1580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632" h="589" extrusionOk="0">
                    <a:moveTo>
                      <a:pt x="491" y="0"/>
                    </a:moveTo>
                    <a:lnTo>
                      <a:pt x="337" y="52"/>
                    </a:lnTo>
                    <a:cubicBezTo>
                      <a:pt x="276" y="71"/>
                      <a:pt x="216" y="90"/>
                      <a:pt x="155" y="108"/>
                    </a:cubicBezTo>
                    <a:lnTo>
                      <a:pt x="0" y="154"/>
                    </a:lnTo>
                    <a:lnTo>
                      <a:pt x="129" y="589"/>
                    </a:lnTo>
                    <a:lnTo>
                      <a:pt x="284" y="544"/>
                    </a:lnTo>
                    <a:cubicBezTo>
                      <a:pt x="349" y="524"/>
                      <a:pt x="413" y="504"/>
                      <a:pt x="477" y="483"/>
                    </a:cubicBezTo>
                    <a:lnTo>
                      <a:pt x="631" y="433"/>
                    </a:lnTo>
                    <a:lnTo>
                      <a:pt x="49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811;p44"/>
              <p:cNvSpPr/>
              <p:nvPr/>
            </p:nvSpPr>
            <p:spPr>
              <a:xfrm>
                <a:off x="784625" y="3701225"/>
                <a:ext cx="1320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84" extrusionOk="0">
                    <a:moveTo>
                      <a:pt x="78" y="1"/>
                    </a:moveTo>
                    <a:lnTo>
                      <a:pt x="56" y="161"/>
                    </a:lnTo>
                    <a:cubicBezTo>
                      <a:pt x="47" y="224"/>
                      <a:pt x="37" y="287"/>
                      <a:pt x="27" y="349"/>
                    </a:cubicBezTo>
                    <a:lnTo>
                      <a:pt x="0" y="510"/>
                    </a:lnTo>
                    <a:lnTo>
                      <a:pt x="448" y="584"/>
                    </a:lnTo>
                    <a:lnTo>
                      <a:pt x="474" y="424"/>
                    </a:lnTo>
                    <a:cubicBezTo>
                      <a:pt x="486" y="358"/>
                      <a:pt x="496" y="292"/>
                      <a:pt x="506" y="224"/>
                    </a:cubicBezTo>
                    <a:lnTo>
                      <a:pt x="527" y="64"/>
                    </a:lnTo>
                    <a:lnTo>
                      <a:pt x="78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812;p44"/>
              <p:cNvSpPr/>
              <p:nvPr/>
            </p:nvSpPr>
            <p:spPr>
              <a:xfrm>
                <a:off x="787475" y="3677150"/>
                <a:ext cx="11550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462" h="543" extrusionOk="0">
                    <a:moveTo>
                      <a:pt x="7" y="1"/>
                    </a:moveTo>
                    <a:lnTo>
                      <a:pt x="7" y="177"/>
                    </a:lnTo>
                    <a:cubicBezTo>
                      <a:pt x="7" y="240"/>
                      <a:pt x="7" y="305"/>
                      <a:pt x="5" y="367"/>
                    </a:cubicBezTo>
                    <a:lnTo>
                      <a:pt x="0" y="529"/>
                    </a:lnTo>
                    <a:lnTo>
                      <a:pt x="455" y="543"/>
                    </a:lnTo>
                    <a:lnTo>
                      <a:pt x="458" y="379"/>
                    </a:lnTo>
                    <a:cubicBezTo>
                      <a:pt x="460" y="313"/>
                      <a:pt x="461" y="245"/>
                      <a:pt x="461" y="176"/>
                    </a:cubicBezTo>
                    <a:lnTo>
                      <a:pt x="46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813;p44"/>
              <p:cNvSpPr/>
              <p:nvPr/>
            </p:nvSpPr>
            <p:spPr>
              <a:xfrm>
                <a:off x="769225" y="3747025"/>
                <a:ext cx="1580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666" extrusionOk="0">
                    <a:moveTo>
                      <a:pt x="216" y="1"/>
                    </a:moveTo>
                    <a:lnTo>
                      <a:pt x="150" y="150"/>
                    </a:lnTo>
                    <a:cubicBezTo>
                      <a:pt x="126" y="207"/>
                      <a:pt x="99" y="265"/>
                      <a:pt x="71" y="321"/>
                    </a:cubicBezTo>
                    <a:lnTo>
                      <a:pt x="0" y="468"/>
                    </a:lnTo>
                    <a:lnTo>
                      <a:pt x="410" y="665"/>
                    </a:lnTo>
                    <a:lnTo>
                      <a:pt x="481" y="518"/>
                    </a:lnTo>
                    <a:cubicBezTo>
                      <a:pt x="511" y="457"/>
                      <a:pt x="539" y="396"/>
                      <a:pt x="565" y="335"/>
                    </a:cubicBezTo>
                    <a:lnTo>
                      <a:pt x="631" y="186"/>
                    </a:lnTo>
                    <a:lnTo>
                      <a:pt x="216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814;p44"/>
              <p:cNvSpPr/>
              <p:nvPr/>
            </p:nvSpPr>
            <p:spPr>
              <a:xfrm>
                <a:off x="778500" y="3724525"/>
                <a:ext cx="14650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586" h="632" extrusionOk="0">
                    <a:moveTo>
                      <a:pt x="149" y="1"/>
                    </a:moveTo>
                    <a:lnTo>
                      <a:pt x="105" y="157"/>
                    </a:lnTo>
                    <a:cubicBezTo>
                      <a:pt x="87" y="219"/>
                      <a:pt x="69" y="280"/>
                      <a:pt x="50" y="339"/>
                    </a:cubicBezTo>
                    <a:lnTo>
                      <a:pt x="1" y="495"/>
                    </a:lnTo>
                    <a:lnTo>
                      <a:pt x="434" y="632"/>
                    </a:lnTo>
                    <a:lnTo>
                      <a:pt x="483" y="476"/>
                    </a:lnTo>
                    <a:cubicBezTo>
                      <a:pt x="503" y="412"/>
                      <a:pt x="523" y="347"/>
                      <a:pt x="541" y="283"/>
                    </a:cubicBezTo>
                    <a:lnTo>
                      <a:pt x="586" y="126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815;p44"/>
              <p:cNvSpPr/>
              <p:nvPr/>
            </p:nvSpPr>
            <p:spPr>
              <a:xfrm>
                <a:off x="523125" y="3520125"/>
                <a:ext cx="169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77" h="652" extrusionOk="0">
                    <a:moveTo>
                      <a:pt x="460" y="0"/>
                    </a:moveTo>
                    <a:lnTo>
                      <a:pt x="317" y="78"/>
                    </a:lnTo>
                    <a:cubicBezTo>
                      <a:pt x="259" y="109"/>
                      <a:pt x="199" y="143"/>
                      <a:pt x="141" y="177"/>
                    </a:cubicBezTo>
                    <a:lnTo>
                      <a:pt x="1" y="258"/>
                    </a:lnTo>
                    <a:lnTo>
                      <a:pt x="229" y="651"/>
                    </a:lnTo>
                    <a:lnTo>
                      <a:pt x="369" y="570"/>
                    </a:lnTo>
                    <a:cubicBezTo>
                      <a:pt x="424" y="537"/>
                      <a:pt x="478" y="508"/>
                      <a:pt x="535" y="476"/>
                    </a:cubicBezTo>
                    <a:lnTo>
                      <a:pt x="677" y="399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816;p44"/>
              <p:cNvSpPr/>
              <p:nvPr/>
            </p:nvSpPr>
            <p:spPr>
              <a:xfrm>
                <a:off x="569475" y="3503525"/>
                <a:ext cx="15300" cy="14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562" extrusionOk="0">
                    <a:moveTo>
                      <a:pt x="513" y="0"/>
                    </a:moveTo>
                    <a:lnTo>
                      <a:pt x="356" y="35"/>
                    </a:lnTo>
                    <a:cubicBezTo>
                      <a:pt x="290" y="50"/>
                      <a:pt x="224" y="65"/>
                      <a:pt x="158" y="81"/>
                    </a:cubicBezTo>
                    <a:lnTo>
                      <a:pt x="1" y="121"/>
                    </a:lnTo>
                    <a:lnTo>
                      <a:pt x="111" y="562"/>
                    </a:lnTo>
                    <a:lnTo>
                      <a:pt x="268" y="522"/>
                    </a:lnTo>
                    <a:cubicBezTo>
                      <a:pt x="329" y="507"/>
                      <a:pt x="391" y="493"/>
                      <a:pt x="453" y="478"/>
                    </a:cubicBezTo>
                    <a:lnTo>
                      <a:pt x="612" y="443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817;p44"/>
              <p:cNvSpPr/>
              <p:nvPr/>
            </p:nvSpPr>
            <p:spPr>
              <a:xfrm>
                <a:off x="564975" y="3844375"/>
                <a:ext cx="15525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573" extrusionOk="0">
                    <a:moveTo>
                      <a:pt x="123" y="1"/>
                    </a:moveTo>
                    <a:lnTo>
                      <a:pt x="1" y="439"/>
                    </a:lnTo>
                    <a:lnTo>
                      <a:pt x="157" y="482"/>
                    </a:lnTo>
                    <a:cubicBezTo>
                      <a:pt x="222" y="500"/>
                      <a:pt x="286" y="516"/>
                      <a:pt x="352" y="533"/>
                    </a:cubicBezTo>
                    <a:lnTo>
                      <a:pt x="511" y="572"/>
                    </a:lnTo>
                    <a:lnTo>
                      <a:pt x="620" y="131"/>
                    </a:lnTo>
                    <a:lnTo>
                      <a:pt x="463" y="92"/>
                    </a:lnTo>
                    <a:cubicBezTo>
                      <a:pt x="400" y="77"/>
                      <a:pt x="339" y="60"/>
                      <a:pt x="278" y="44"/>
                    </a:cubicBezTo>
                    <a:lnTo>
                      <a:pt x="12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818;p44"/>
              <p:cNvSpPr/>
              <p:nvPr/>
            </p:nvSpPr>
            <p:spPr>
              <a:xfrm>
                <a:off x="541300" y="3835875"/>
                <a:ext cx="164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22" extrusionOk="0">
                    <a:moveTo>
                      <a:pt x="183" y="1"/>
                    </a:moveTo>
                    <a:lnTo>
                      <a:pt x="1" y="417"/>
                    </a:lnTo>
                    <a:lnTo>
                      <a:pt x="150" y="483"/>
                    </a:lnTo>
                    <a:cubicBezTo>
                      <a:pt x="211" y="509"/>
                      <a:pt x="273" y="536"/>
                      <a:pt x="336" y="561"/>
                    </a:cubicBezTo>
                    <a:lnTo>
                      <a:pt x="487" y="622"/>
                    </a:lnTo>
                    <a:lnTo>
                      <a:pt x="657" y="200"/>
                    </a:lnTo>
                    <a:lnTo>
                      <a:pt x="506" y="139"/>
                    </a:lnTo>
                    <a:cubicBezTo>
                      <a:pt x="447" y="116"/>
                      <a:pt x="389" y="91"/>
                      <a:pt x="331" y="65"/>
                    </a:cubicBezTo>
                    <a:lnTo>
                      <a:pt x="331" y="67"/>
                    </a:lnTo>
                    <a:lnTo>
                      <a:pt x="183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819;p44"/>
              <p:cNvSpPr/>
              <p:nvPr/>
            </p:nvSpPr>
            <p:spPr>
              <a:xfrm>
                <a:off x="545575" y="3510125"/>
                <a:ext cx="16275" cy="153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614" extrusionOk="0">
                    <a:moveTo>
                      <a:pt x="492" y="1"/>
                    </a:moveTo>
                    <a:lnTo>
                      <a:pt x="340" y="57"/>
                    </a:lnTo>
                    <a:lnTo>
                      <a:pt x="340" y="58"/>
                    </a:lnTo>
                    <a:cubicBezTo>
                      <a:pt x="278" y="82"/>
                      <a:pt x="215" y="106"/>
                      <a:pt x="152" y="131"/>
                    </a:cubicBezTo>
                    <a:lnTo>
                      <a:pt x="0" y="192"/>
                    </a:lnTo>
                    <a:lnTo>
                      <a:pt x="172" y="614"/>
                    </a:lnTo>
                    <a:lnTo>
                      <a:pt x="322" y="552"/>
                    </a:lnTo>
                    <a:cubicBezTo>
                      <a:pt x="380" y="528"/>
                      <a:pt x="440" y="505"/>
                      <a:pt x="499" y="483"/>
                    </a:cubicBezTo>
                    <a:lnTo>
                      <a:pt x="651" y="427"/>
                    </a:lnTo>
                    <a:lnTo>
                      <a:pt x="492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820;p44"/>
              <p:cNvSpPr/>
              <p:nvPr/>
            </p:nvSpPr>
            <p:spPr>
              <a:xfrm>
                <a:off x="589675" y="3849675"/>
                <a:ext cx="142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3" extrusionOk="0">
                    <a:moveTo>
                      <a:pt x="60" y="0"/>
                    </a:moveTo>
                    <a:lnTo>
                      <a:pt x="0" y="450"/>
                    </a:lnTo>
                    <a:lnTo>
                      <a:pt x="161" y="471"/>
                    </a:lnTo>
                    <a:cubicBezTo>
                      <a:pt x="228" y="481"/>
                      <a:pt x="295" y="488"/>
                      <a:pt x="362" y="496"/>
                    </a:cubicBezTo>
                    <a:lnTo>
                      <a:pt x="524" y="512"/>
                    </a:lnTo>
                    <a:lnTo>
                      <a:pt x="570" y="60"/>
                    </a:lnTo>
                    <a:lnTo>
                      <a:pt x="409" y="43"/>
                    </a:lnTo>
                    <a:cubicBezTo>
                      <a:pt x="346" y="37"/>
                      <a:pt x="283" y="28"/>
                      <a:pt x="220" y="20"/>
                    </a:cubicBezTo>
                    <a:lnTo>
                      <a:pt x="220" y="2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821;p44"/>
              <p:cNvSpPr/>
              <p:nvPr/>
            </p:nvSpPr>
            <p:spPr>
              <a:xfrm>
                <a:off x="614775" y="3851400"/>
                <a:ext cx="133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465" extrusionOk="0">
                    <a:moveTo>
                      <a:pt x="515" y="1"/>
                    </a:moveTo>
                    <a:lnTo>
                      <a:pt x="353" y="6"/>
                    </a:lnTo>
                    <a:cubicBezTo>
                      <a:pt x="290" y="9"/>
                      <a:pt x="227" y="9"/>
                      <a:pt x="163" y="11"/>
                    </a:cubicBezTo>
                    <a:lnTo>
                      <a:pt x="1" y="11"/>
                    </a:lnTo>
                    <a:lnTo>
                      <a:pt x="4" y="465"/>
                    </a:lnTo>
                    <a:lnTo>
                      <a:pt x="166" y="465"/>
                    </a:lnTo>
                    <a:cubicBezTo>
                      <a:pt x="234" y="463"/>
                      <a:pt x="302" y="462"/>
                      <a:pt x="369" y="460"/>
                    </a:cubicBezTo>
                    <a:lnTo>
                      <a:pt x="531" y="455"/>
                    </a:lnTo>
                    <a:lnTo>
                      <a:pt x="515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822;p44"/>
              <p:cNvSpPr/>
              <p:nvPr/>
            </p:nvSpPr>
            <p:spPr>
              <a:xfrm>
                <a:off x="594300" y="3500375"/>
                <a:ext cx="1402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00" extrusionOk="0">
                    <a:moveTo>
                      <a:pt x="524" y="1"/>
                    </a:moveTo>
                    <a:lnTo>
                      <a:pt x="362" y="12"/>
                    </a:lnTo>
                    <a:lnTo>
                      <a:pt x="364" y="12"/>
                    </a:lnTo>
                    <a:cubicBezTo>
                      <a:pt x="296" y="19"/>
                      <a:pt x="229" y="24"/>
                      <a:pt x="162" y="30"/>
                    </a:cubicBezTo>
                    <a:lnTo>
                      <a:pt x="1" y="49"/>
                    </a:lnTo>
                    <a:lnTo>
                      <a:pt x="48" y="500"/>
                    </a:lnTo>
                    <a:lnTo>
                      <a:pt x="209" y="483"/>
                    </a:lnTo>
                    <a:cubicBezTo>
                      <a:pt x="271" y="477"/>
                      <a:pt x="334" y="470"/>
                      <a:pt x="399" y="465"/>
                    </a:cubicBezTo>
                    <a:lnTo>
                      <a:pt x="561" y="453"/>
                    </a:lnTo>
                    <a:lnTo>
                      <a:pt x="524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823;p44"/>
              <p:cNvSpPr/>
              <p:nvPr/>
            </p:nvSpPr>
            <p:spPr>
              <a:xfrm>
                <a:off x="638500" y="3848350"/>
                <a:ext cx="14675" cy="133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33" extrusionOk="0">
                    <a:moveTo>
                      <a:pt x="507" y="0"/>
                    </a:moveTo>
                    <a:lnTo>
                      <a:pt x="349" y="30"/>
                    </a:lnTo>
                    <a:lnTo>
                      <a:pt x="349" y="29"/>
                    </a:lnTo>
                    <a:cubicBezTo>
                      <a:pt x="286" y="40"/>
                      <a:pt x="223" y="50"/>
                      <a:pt x="160" y="60"/>
                    </a:cubicBezTo>
                    <a:lnTo>
                      <a:pt x="0" y="83"/>
                    </a:lnTo>
                    <a:lnTo>
                      <a:pt x="66" y="532"/>
                    </a:lnTo>
                    <a:lnTo>
                      <a:pt x="227" y="509"/>
                    </a:lnTo>
                    <a:cubicBezTo>
                      <a:pt x="294" y="499"/>
                      <a:pt x="360" y="488"/>
                      <a:pt x="426" y="476"/>
                    </a:cubicBezTo>
                    <a:lnTo>
                      <a:pt x="587" y="448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824;p44"/>
              <p:cNvSpPr/>
              <p:nvPr/>
            </p:nvSpPr>
            <p:spPr>
              <a:xfrm>
                <a:off x="619200" y="3500100"/>
                <a:ext cx="13525" cy="120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80" extrusionOk="0">
                    <a:moveTo>
                      <a:pt x="16" y="0"/>
                    </a:moveTo>
                    <a:lnTo>
                      <a:pt x="1" y="454"/>
                    </a:lnTo>
                    <a:lnTo>
                      <a:pt x="163" y="459"/>
                    </a:lnTo>
                    <a:cubicBezTo>
                      <a:pt x="225" y="461"/>
                      <a:pt x="288" y="464"/>
                      <a:pt x="353" y="469"/>
                    </a:cubicBezTo>
                    <a:lnTo>
                      <a:pt x="515" y="479"/>
                    </a:lnTo>
                    <a:lnTo>
                      <a:pt x="541" y="25"/>
                    </a:lnTo>
                    <a:lnTo>
                      <a:pt x="379" y="15"/>
                    </a:lnTo>
                    <a:cubicBezTo>
                      <a:pt x="313" y="12"/>
                      <a:pt x="245" y="8"/>
                      <a:pt x="177" y="5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825;p44"/>
              <p:cNvSpPr/>
              <p:nvPr/>
            </p:nvSpPr>
            <p:spPr>
              <a:xfrm>
                <a:off x="642825" y="3502125"/>
                <a:ext cx="149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542" extrusionOk="0">
                    <a:moveTo>
                      <a:pt x="78" y="0"/>
                    </a:moveTo>
                    <a:lnTo>
                      <a:pt x="1" y="448"/>
                    </a:lnTo>
                    <a:lnTo>
                      <a:pt x="161" y="476"/>
                    </a:lnTo>
                    <a:cubicBezTo>
                      <a:pt x="224" y="486"/>
                      <a:pt x="287" y="497"/>
                      <a:pt x="348" y="511"/>
                    </a:cubicBezTo>
                    <a:lnTo>
                      <a:pt x="506" y="542"/>
                    </a:lnTo>
                    <a:lnTo>
                      <a:pt x="597" y="98"/>
                    </a:lnTo>
                    <a:lnTo>
                      <a:pt x="439" y="65"/>
                    </a:lnTo>
                    <a:cubicBezTo>
                      <a:pt x="372" y="51"/>
                      <a:pt x="305" y="40"/>
                      <a:pt x="239" y="28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826;p44"/>
              <p:cNvSpPr/>
              <p:nvPr/>
            </p:nvSpPr>
            <p:spPr>
              <a:xfrm>
                <a:off x="499725" y="3563750"/>
                <a:ext cx="23570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9427" extrusionOk="0">
                    <a:moveTo>
                      <a:pt x="4714" y="585"/>
                    </a:moveTo>
                    <a:cubicBezTo>
                      <a:pt x="6990" y="585"/>
                      <a:pt x="8844" y="2437"/>
                      <a:pt x="8844" y="4713"/>
                    </a:cubicBezTo>
                    <a:cubicBezTo>
                      <a:pt x="8844" y="6990"/>
                      <a:pt x="6990" y="8842"/>
                      <a:pt x="4714" y="8842"/>
                    </a:cubicBezTo>
                    <a:cubicBezTo>
                      <a:pt x="2437" y="8842"/>
                      <a:pt x="585" y="6990"/>
                      <a:pt x="585" y="4713"/>
                    </a:cubicBezTo>
                    <a:cubicBezTo>
                      <a:pt x="585" y="2437"/>
                      <a:pt x="2437" y="585"/>
                      <a:pt x="4714" y="585"/>
                    </a:cubicBezTo>
                    <a:close/>
                    <a:moveTo>
                      <a:pt x="4714" y="0"/>
                    </a:moveTo>
                    <a:cubicBezTo>
                      <a:pt x="2115" y="0"/>
                      <a:pt x="0" y="2115"/>
                      <a:pt x="0" y="4713"/>
                    </a:cubicBezTo>
                    <a:cubicBezTo>
                      <a:pt x="0" y="7312"/>
                      <a:pt x="2115" y="9427"/>
                      <a:pt x="4714" y="9427"/>
                    </a:cubicBezTo>
                    <a:cubicBezTo>
                      <a:pt x="7312" y="9427"/>
                      <a:pt x="9427" y="7312"/>
                      <a:pt x="9427" y="4713"/>
                    </a:cubicBezTo>
                    <a:cubicBezTo>
                      <a:pt x="9427" y="2115"/>
                      <a:pt x="7312" y="0"/>
                      <a:pt x="4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827;p44"/>
              <p:cNvSpPr/>
              <p:nvPr/>
            </p:nvSpPr>
            <p:spPr>
              <a:xfrm>
                <a:off x="353675" y="3417700"/>
                <a:ext cx="527775" cy="527775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21111" extrusionOk="0">
                    <a:moveTo>
                      <a:pt x="12490" y="260"/>
                    </a:moveTo>
                    <a:cubicBezTo>
                      <a:pt x="12717" y="260"/>
                      <a:pt x="12900" y="445"/>
                      <a:pt x="12900" y="671"/>
                    </a:cubicBezTo>
                    <a:lnTo>
                      <a:pt x="12900" y="2160"/>
                    </a:lnTo>
                    <a:cubicBezTo>
                      <a:pt x="12900" y="2440"/>
                      <a:pt x="13078" y="2695"/>
                      <a:pt x="13344" y="2789"/>
                    </a:cubicBezTo>
                    <a:cubicBezTo>
                      <a:pt x="13591" y="2878"/>
                      <a:pt x="13837" y="2981"/>
                      <a:pt x="14075" y="3093"/>
                    </a:cubicBezTo>
                    <a:cubicBezTo>
                      <a:pt x="14165" y="3136"/>
                      <a:pt x="14263" y="3157"/>
                      <a:pt x="14360" y="3157"/>
                    </a:cubicBezTo>
                    <a:cubicBezTo>
                      <a:pt x="14534" y="3157"/>
                      <a:pt x="14706" y="3089"/>
                      <a:pt x="14835" y="2961"/>
                    </a:cubicBezTo>
                    <a:lnTo>
                      <a:pt x="15887" y="1908"/>
                    </a:lnTo>
                    <a:cubicBezTo>
                      <a:pt x="15965" y="1831"/>
                      <a:pt x="16069" y="1788"/>
                      <a:pt x="16178" y="1788"/>
                    </a:cubicBezTo>
                    <a:cubicBezTo>
                      <a:pt x="16288" y="1788"/>
                      <a:pt x="16391" y="1831"/>
                      <a:pt x="16468" y="1908"/>
                    </a:cubicBezTo>
                    <a:lnTo>
                      <a:pt x="19203" y="4643"/>
                    </a:lnTo>
                    <a:cubicBezTo>
                      <a:pt x="19280" y="4720"/>
                      <a:pt x="19323" y="4823"/>
                      <a:pt x="19323" y="4933"/>
                    </a:cubicBezTo>
                    <a:cubicBezTo>
                      <a:pt x="19323" y="5042"/>
                      <a:pt x="19280" y="5146"/>
                      <a:pt x="19203" y="5224"/>
                    </a:cubicBezTo>
                    <a:lnTo>
                      <a:pt x="18150" y="6277"/>
                    </a:lnTo>
                    <a:cubicBezTo>
                      <a:pt x="17950" y="6476"/>
                      <a:pt x="17897" y="6782"/>
                      <a:pt x="18018" y="7036"/>
                    </a:cubicBezTo>
                    <a:cubicBezTo>
                      <a:pt x="18130" y="7274"/>
                      <a:pt x="18233" y="7521"/>
                      <a:pt x="18322" y="7767"/>
                    </a:cubicBezTo>
                    <a:cubicBezTo>
                      <a:pt x="18418" y="8033"/>
                      <a:pt x="18671" y="8211"/>
                      <a:pt x="18953" y="8211"/>
                    </a:cubicBezTo>
                    <a:lnTo>
                      <a:pt x="20440" y="8211"/>
                    </a:lnTo>
                    <a:cubicBezTo>
                      <a:pt x="20666" y="8211"/>
                      <a:pt x="20851" y="8394"/>
                      <a:pt x="20851" y="8622"/>
                    </a:cubicBezTo>
                    <a:lnTo>
                      <a:pt x="20851" y="12488"/>
                    </a:lnTo>
                    <a:cubicBezTo>
                      <a:pt x="20851" y="12715"/>
                      <a:pt x="20666" y="12900"/>
                      <a:pt x="20440" y="12900"/>
                    </a:cubicBezTo>
                    <a:lnTo>
                      <a:pt x="18953" y="12900"/>
                    </a:lnTo>
                    <a:cubicBezTo>
                      <a:pt x="18671" y="12900"/>
                      <a:pt x="18416" y="13078"/>
                      <a:pt x="18322" y="13342"/>
                    </a:cubicBezTo>
                    <a:cubicBezTo>
                      <a:pt x="18233" y="13589"/>
                      <a:pt x="18130" y="13835"/>
                      <a:pt x="18018" y="14074"/>
                    </a:cubicBezTo>
                    <a:cubicBezTo>
                      <a:pt x="17897" y="14329"/>
                      <a:pt x="17950" y="14634"/>
                      <a:pt x="18150" y="14834"/>
                    </a:cubicBezTo>
                    <a:lnTo>
                      <a:pt x="19203" y="15887"/>
                    </a:lnTo>
                    <a:cubicBezTo>
                      <a:pt x="19280" y="15964"/>
                      <a:pt x="19323" y="16067"/>
                      <a:pt x="19323" y="16177"/>
                    </a:cubicBezTo>
                    <a:cubicBezTo>
                      <a:pt x="19323" y="16286"/>
                      <a:pt x="19280" y="16391"/>
                      <a:pt x="19203" y="16468"/>
                    </a:cubicBezTo>
                    <a:lnTo>
                      <a:pt x="16468" y="19202"/>
                    </a:lnTo>
                    <a:cubicBezTo>
                      <a:pt x="16391" y="19280"/>
                      <a:pt x="16288" y="19323"/>
                      <a:pt x="16178" y="19323"/>
                    </a:cubicBezTo>
                    <a:cubicBezTo>
                      <a:pt x="16069" y="19323"/>
                      <a:pt x="15965" y="19280"/>
                      <a:pt x="15887" y="19202"/>
                    </a:cubicBezTo>
                    <a:lnTo>
                      <a:pt x="14835" y="18150"/>
                    </a:lnTo>
                    <a:cubicBezTo>
                      <a:pt x="14706" y="18022"/>
                      <a:pt x="14534" y="17954"/>
                      <a:pt x="14360" y="17954"/>
                    </a:cubicBezTo>
                    <a:cubicBezTo>
                      <a:pt x="14263" y="17954"/>
                      <a:pt x="14165" y="17975"/>
                      <a:pt x="14075" y="18018"/>
                    </a:cubicBezTo>
                    <a:cubicBezTo>
                      <a:pt x="13837" y="18130"/>
                      <a:pt x="13591" y="18233"/>
                      <a:pt x="13344" y="18320"/>
                    </a:cubicBezTo>
                    <a:cubicBezTo>
                      <a:pt x="13078" y="18416"/>
                      <a:pt x="12900" y="18670"/>
                      <a:pt x="12900" y="18951"/>
                    </a:cubicBezTo>
                    <a:lnTo>
                      <a:pt x="12900" y="20440"/>
                    </a:lnTo>
                    <a:cubicBezTo>
                      <a:pt x="12900" y="20666"/>
                      <a:pt x="12717" y="20851"/>
                      <a:pt x="12490" y="20851"/>
                    </a:cubicBezTo>
                    <a:lnTo>
                      <a:pt x="8623" y="20851"/>
                    </a:lnTo>
                    <a:cubicBezTo>
                      <a:pt x="8396" y="20851"/>
                      <a:pt x="8211" y="20666"/>
                      <a:pt x="8211" y="20440"/>
                    </a:cubicBezTo>
                    <a:lnTo>
                      <a:pt x="8211" y="18951"/>
                    </a:lnTo>
                    <a:cubicBezTo>
                      <a:pt x="8211" y="18670"/>
                      <a:pt x="8033" y="18416"/>
                      <a:pt x="7769" y="18320"/>
                    </a:cubicBezTo>
                    <a:cubicBezTo>
                      <a:pt x="7521" y="18233"/>
                      <a:pt x="7275" y="18130"/>
                      <a:pt x="7038" y="18018"/>
                    </a:cubicBezTo>
                    <a:cubicBezTo>
                      <a:pt x="6946" y="17975"/>
                      <a:pt x="6848" y="17953"/>
                      <a:pt x="6753" y="17953"/>
                    </a:cubicBezTo>
                    <a:cubicBezTo>
                      <a:pt x="6577" y="17953"/>
                      <a:pt x="6406" y="18021"/>
                      <a:pt x="6278" y="18150"/>
                    </a:cubicBezTo>
                    <a:lnTo>
                      <a:pt x="5224" y="19202"/>
                    </a:lnTo>
                    <a:cubicBezTo>
                      <a:pt x="5147" y="19280"/>
                      <a:pt x="5044" y="19323"/>
                      <a:pt x="4934" y="19323"/>
                    </a:cubicBezTo>
                    <a:cubicBezTo>
                      <a:pt x="4825" y="19323"/>
                      <a:pt x="4721" y="19280"/>
                      <a:pt x="4643" y="19202"/>
                    </a:cubicBezTo>
                    <a:lnTo>
                      <a:pt x="1909" y="16468"/>
                    </a:lnTo>
                    <a:cubicBezTo>
                      <a:pt x="1831" y="16391"/>
                      <a:pt x="1788" y="16286"/>
                      <a:pt x="1788" y="16177"/>
                    </a:cubicBezTo>
                    <a:cubicBezTo>
                      <a:pt x="1788" y="16067"/>
                      <a:pt x="1831" y="15964"/>
                      <a:pt x="1909" y="15887"/>
                    </a:cubicBezTo>
                    <a:lnTo>
                      <a:pt x="2961" y="14834"/>
                    </a:lnTo>
                    <a:cubicBezTo>
                      <a:pt x="3161" y="14634"/>
                      <a:pt x="3214" y="14329"/>
                      <a:pt x="3093" y="14073"/>
                    </a:cubicBezTo>
                    <a:cubicBezTo>
                      <a:pt x="2981" y="13835"/>
                      <a:pt x="2878" y="13589"/>
                      <a:pt x="2791" y="13342"/>
                    </a:cubicBezTo>
                    <a:cubicBezTo>
                      <a:pt x="2695" y="13078"/>
                      <a:pt x="2442" y="12900"/>
                      <a:pt x="2160" y="12900"/>
                    </a:cubicBezTo>
                    <a:lnTo>
                      <a:pt x="671" y="12900"/>
                    </a:lnTo>
                    <a:cubicBezTo>
                      <a:pt x="445" y="12900"/>
                      <a:pt x="262" y="12715"/>
                      <a:pt x="262" y="12488"/>
                    </a:cubicBezTo>
                    <a:lnTo>
                      <a:pt x="262" y="8621"/>
                    </a:lnTo>
                    <a:cubicBezTo>
                      <a:pt x="262" y="8394"/>
                      <a:pt x="445" y="8211"/>
                      <a:pt x="671" y="8211"/>
                    </a:cubicBezTo>
                    <a:lnTo>
                      <a:pt x="2160" y="8211"/>
                    </a:lnTo>
                    <a:cubicBezTo>
                      <a:pt x="2442" y="8211"/>
                      <a:pt x="2695" y="8033"/>
                      <a:pt x="2791" y="7767"/>
                    </a:cubicBezTo>
                    <a:cubicBezTo>
                      <a:pt x="2878" y="7521"/>
                      <a:pt x="2981" y="7274"/>
                      <a:pt x="3093" y="7036"/>
                    </a:cubicBezTo>
                    <a:cubicBezTo>
                      <a:pt x="3214" y="6782"/>
                      <a:pt x="3161" y="6476"/>
                      <a:pt x="2961" y="6277"/>
                    </a:cubicBezTo>
                    <a:lnTo>
                      <a:pt x="1909" y="5224"/>
                    </a:lnTo>
                    <a:cubicBezTo>
                      <a:pt x="1831" y="5146"/>
                      <a:pt x="1788" y="5042"/>
                      <a:pt x="1788" y="4933"/>
                    </a:cubicBezTo>
                    <a:cubicBezTo>
                      <a:pt x="1788" y="4823"/>
                      <a:pt x="1831" y="4720"/>
                      <a:pt x="1909" y="4643"/>
                    </a:cubicBezTo>
                    <a:lnTo>
                      <a:pt x="4643" y="1908"/>
                    </a:lnTo>
                    <a:cubicBezTo>
                      <a:pt x="4721" y="1831"/>
                      <a:pt x="4825" y="1788"/>
                      <a:pt x="4934" y="1788"/>
                    </a:cubicBezTo>
                    <a:cubicBezTo>
                      <a:pt x="5044" y="1788"/>
                      <a:pt x="5147" y="1831"/>
                      <a:pt x="5224" y="1908"/>
                    </a:cubicBezTo>
                    <a:lnTo>
                      <a:pt x="6277" y="2961"/>
                    </a:lnTo>
                    <a:cubicBezTo>
                      <a:pt x="6405" y="3089"/>
                      <a:pt x="6577" y="3157"/>
                      <a:pt x="6752" y="3157"/>
                    </a:cubicBezTo>
                    <a:cubicBezTo>
                      <a:pt x="6849" y="3157"/>
                      <a:pt x="6947" y="3136"/>
                      <a:pt x="7038" y="3093"/>
                    </a:cubicBezTo>
                    <a:cubicBezTo>
                      <a:pt x="7275" y="2981"/>
                      <a:pt x="7521" y="2878"/>
                      <a:pt x="7769" y="2789"/>
                    </a:cubicBezTo>
                    <a:cubicBezTo>
                      <a:pt x="8033" y="2695"/>
                      <a:pt x="8211" y="2440"/>
                      <a:pt x="8211" y="2160"/>
                    </a:cubicBezTo>
                    <a:lnTo>
                      <a:pt x="8211" y="671"/>
                    </a:lnTo>
                    <a:cubicBezTo>
                      <a:pt x="8211" y="445"/>
                      <a:pt x="8396" y="260"/>
                      <a:pt x="8623" y="260"/>
                    </a:cubicBezTo>
                    <a:close/>
                    <a:moveTo>
                      <a:pt x="8623" y="0"/>
                    </a:moveTo>
                    <a:cubicBezTo>
                      <a:pt x="8253" y="0"/>
                      <a:pt x="7952" y="301"/>
                      <a:pt x="7952" y="671"/>
                    </a:cubicBezTo>
                    <a:lnTo>
                      <a:pt x="7952" y="2160"/>
                    </a:lnTo>
                    <a:cubicBezTo>
                      <a:pt x="7952" y="2331"/>
                      <a:pt x="7843" y="2487"/>
                      <a:pt x="7681" y="2546"/>
                    </a:cubicBezTo>
                    <a:cubicBezTo>
                      <a:pt x="7425" y="2637"/>
                      <a:pt x="7172" y="2743"/>
                      <a:pt x="6926" y="2858"/>
                    </a:cubicBezTo>
                    <a:cubicBezTo>
                      <a:pt x="6871" y="2885"/>
                      <a:pt x="6811" y="2898"/>
                      <a:pt x="6752" y="2898"/>
                    </a:cubicBezTo>
                    <a:cubicBezTo>
                      <a:pt x="6646" y="2898"/>
                      <a:pt x="6540" y="2856"/>
                      <a:pt x="6462" y="2777"/>
                    </a:cubicBezTo>
                    <a:lnTo>
                      <a:pt x="5408" y="1725"/>
                    </a:lnTo>
                    <a:cubicBezTo>
                      <a:pt x="5282" y="1598"/>
                      <a:pt x="5114" y="1528"/>
                      <a:pt x="4934" y="1528"/>
                    </a:cubicBezTo>
                    <a:cubicBezTo>
                      <a:pt x="4755" y="1528"/>
                      <a:pt x="4587" y="1598"/>
                      <a:pt x="4459" y="1725"/>
                    </a:cubicBezTo>
                    <a:lnTo>
                      <a:pt x="1725" y="4459"/>
                    </a:lnTo>
                    <a:cubicBezTo>
                      <a:pt x="1598" y="4586"/>
                      <a:pt x="1529" y="4755"/>
                      <a:pt x="1529" y="4933"/>
                    </a:cubicBezTo>
                    <a:cubicBezTo>
                      <a:pt x="1529" y="5113"/>
                      <a:pt x="1598" y="5280"/>
                      <a:pt x="1725" y="5408"/>
                    </a:cubicBezTo>
                    <a:lnTo>
                      <a:pt x="2778" y="6460"/>
                    </a:lnTo>
                    <a:cubicBezTo>
                      <a:pt x="2900" y="6582"/>
                      <a:pt x="2933" y="6770"/>
                      <a:pt x="2859" y="6926"/>
                    </a:cubicBezTo>
                    <a:cubicBezTo>
                      <a:pt x="2743" y="7172"/>
                      <a:pt x="2637" y="7426"/>
                      <a:pt x="2546" y="7679"/>
                    </a:cubicBezTo>
                    <a:cubicBezTo>
                      <a:pt x="2489" y="7843"/>
                      <a:pt x="2333" y="7952"/>
                      <a:pt x="2160" y="7952"/>
                    </a:cubicBezTo>
                    <a:lnTo>
                      <a:pt x="671" y="7952"/>
                    </a:lnTo>
                    <a:cubicBezTo>
                      <a:pt x="303" y="7952"/>
                      <a:pt x="1" y="8252"/>
                      <a:pt x="1" y="8622"/>
                    </a:cubicBezTo>
                    <a:lnTo>
                      <a:pt x="1" y="12488"/>
                    </a:lnTo>
                    <a:cubicBezTo>
                      <a:pt x="1" y="12858"/>
                      <a:pt x="303" y="13159"/>
                      <a:pt x="671" y="13159"/>
                    </a:cubicBezTo>
                    <a:lnTo>
                      <a:pt x="2160" y="13159"/>
                    </a:lnTo>
                    <a:cubicBezTo>
                      <a:pt x="2333" y="13159"/>
                      <a:pt x="2489" y="13268"/>
                      <a:pt x="2546" y="13430"/>
                    </a:cubicBezTo>
                    <a:cubicBezTo>
                      <a:pt x="2637" y="13684"/>
                      <a:pt x="2743" y="13939"/>
                      <a:pt x="2859" y="14185"/>
                    </a:cubicBezTo>
                    <a:cubicBezTo>
                      <a:pt x="2933" y="14340"/>
                      <a:pt x="2900" y="14529"/>
                      <a:pt x="2778" y="14651"/>
                    </a:cubicBezTo>
                    <a:lnTo>
                      <a:pt x="1725" y="15703"/>
                    </a:lnTo>
                    <a:cubicBezTo>
                      <a:pt x="1598" y="15829"/>
                      <a:pt x="1529" y="15997"/>
                      <a:pt x="1529" y="16177"/>
                    </a:cubicBezTo>
                    <a:cubicBezTo>
                      <a:pt x="1529" y="16356"/>
                      <a:pt x="1598" y="16524"/>
                      <a:pt x="1725" y="16652"/>
                    </a:cubicBezTo>
                    <a:lnTo>
                      <a:pt x="4459" y="19386"/>
                    </a:lnTo>
                    <a:cubicBezTo>
                      <a:pt x="4587" y="19513"/>
                      <a:pt x="4755" y="19582"/>
                      <a:pt x="4934" y="19582"/>
                    </a:cubicBezTo>
                    <a:cubicBezTo>
                      <a:pt x="5114" y="19582"/>
                      <a:pt x="5282" y="19513"/>
                      <a:pt x="5408" y="19386"/>
                    </a:cubicBezTo>
                    <a:lnTo>
                      <a:pt x="6462" y="18333"/>
                    </a:lnTo>
                    <a:cubicBezTo>
                      <a:pt x="6540" y="18255"/>
                      <a:pt x="6646" y="18213"/>
                      <a:pt x="6752" y="18213"/>
                    </a:cubicBezTo>
                    <a:cubicBezTo>
                      <a:pt x="6811" y="18213"/>
                      <a:pt x="6871" y="18226"/>
                      <a:pt x="6926" y="18252"/>
                    </a:cubicBezTo>
                    <a:cubicBezTo>
                      <a:pt x="7172" y="18368"/>
                      <a:pt x="7425" y="18474"/>
                      <a:pt x="7681" y="18565"/>
                    </a:cubicBezTo>
                    <a:cubicBezTo>
                      <a:pt x="7843" y="18624"/>
                      <a:pt x="7952" y="18779"/>
                      <a:pt x="7952" y="18951"/>
                    </a:cubicBezTo>
                    <a:lnTo>
                      <a:pt x="7952" y="20440"/>
                    </a:lnTo>
                    <a:cubicBezTo>
                      <a:pt x="7952" y="20810"/>
                      <a:pt x="8253" y="21111"/>
                      <a:pt x="8623" y="21111"/>
                    </a:cubicBezTo>
                    <a:lnTo>
                      <a:pt x="12490" y="21111"/>
                    </a:lnTo>
                    <a:cubicBezTo>
                      <a:pt x="12859" y="21111"/>
                      <a:pt x="13161" y="20810"/>
                      <a:pt x="13161" y="20440"/>
                    </a:cubicBezTo>
                    <a:lnTo>
                      <a:pt x="13161" y="18951"/>
                    </a:lnTo>
                    <a:cubicBezTo>
                      <a:pt x="13161" y="18779"/>
                      <a:pt x="13270" y="18624"/>
                      <a:pt x="13432" y="18565"/>
                    </a:cubicBezTo>
                    <a:cubicBezTo>
                      <a:pt x="13686" y="18474"/>
                      <a:pt x="13941" y="18368"/>
                      <a:pt x="14185" y="18252"/>
                    </a:cubicBezTo>
                    <a:cubicBezTo>
                      <a:pt x="14241" y="18226"/>
                      <a:pt x="14301" y="18213"/>
                      <a:pt x="14360" y="18213"/>
                    </a:cubicBezTo>
                    <a:cubicBezTo>
                      <a:pt x="14467" y="18213"/>
                      <a:pt x="14573" y="18255"/>
                      <a:pt x="14651" y="18333"/>
                    </a:cubicBezTo>
                    <a:lnTo>
                      <a:pt x="15704" y="19386"/>
                    </a:lnTo>
                    <a:cubicBezTo>
                      <a:pt x="15831" y="19513"/>
                      <a:pt x="15999" y="19582"/>
                      <a:pt x="16178" y="19582"/>
                    </a:cubicBezTo>
                    <a:cubicBezTo>
                      <a:pt x="16358" y="19582"/>
                      <a:pt x="16526" y="19513"/>
                      <a:pt x="16652" y="19386"/>
                    </a:cubicBezTo>
                    <a:lnTo>
                      <a:pt x="19386" y="16652"/>
                    </a:lnTo>
                    <a:cubicBezTo>
                      <a:pt x="19513" y="16524"/>
                      <a:pt x="19583" y="16356"/>
                      <a:pt x="19583" y="16177"/>
                    </a:cubicBezTo>
                    <a:cubicBezTo>
                      <a:pt x="19583" y="15997"/>
                      <a:pt x="19513" y="15829"/>
                      <a:pt x="19386" y="15703"/>
                    </a:cubicBezTo>
                    <a:lnTo>
                      <a:pt x="18334" y="14651"/>
                    </a:lnTo>
                    <a:cubicBezTo>
                      <a:pt x="18211" y="14529"/>
                      <a:pt x="18180" y="14340"/>
                      <a:pt x="18253" y="14185"/>
                    </a:cubicBezTo>
                    <a:cubicBezTo>
                      <a:pt x="18370" y="13939"/>
                      <a:pt x="18474" y="13684"/>
                      <a:pt x="18567" y="13432"/>
                    </a:cubicBezTo>
                    <a:cubicBezTo>
                      <a:pt x="18624" y="13268"/>
                      <a:pt x="18780" y="13159"/>
                      <a:pt x="18953" y="13159"/>
                    </a:cubicBezTo>
                    <a:lnTo>
                      <a:pt x="20440" y="13159"/>
                    </a:lnTo>
                    <a:cubicBezTo>
                      <a:pt x="20810" y="13159"/>
                      <a:pt x="21111" y="12858"/>
                      <a:pt x="21111" y="12488"/>
                    </a:cubicBezTo>
                    <a:lnTo>
                      <a:pt x="21111" y="8622"/>
                    </a:lnTo>
                    <a:cubicBezTo>
                      <a:pt x="21111" y="8252"/>
                      <a:pt x="20810" y="7952"/>
                      <a:pt x="20440" y="7952"/>
                    </a:cubicBezTo>
                    <a:lnTo>
                      <a:pt x="18953" y="7952"/>
                    </a:lnTo>
                    <a:cubicBezTo>
                      <a:pt x="18780" y="7952"/>
                      <a:pt x="18624" y="7843"/>
                      <a:pt x="18567" y="7681"/>
                    </a:cubicBezTo>
                    <a:cubicBezTo>
                      <a:pt x="18474" y="7426"/>
                      <a:pt x="18370" y="7172"/>
                      <a:pt x="18253" y="6926"/>
                    </a:cubicBezTo>
                    <a:cubicBezTo>
                      <a:pt x="18180" y="6770"/>
                      <a:pt x="18211" y="6582"/>
                      <a:pt x="18334" y="6460"/>
                    </a:cubicBezTo>
                    <a:lnTo>
                      <a:pt x="19386" y="5408"/>
                    </a:lnTo>
                    <a:cubicBezTo>
                      <a:pt x="19513" y="5282"/>
                      <a:pt x="19583" y="5113"/>
                      <a:pt x="19583" y="4933"/>
                    </a:cubicBezTo>
                    <a:cubicBezTo>
                      <a:pt x="19583" y="4755"/>
                      <a:pt x="19513" y="4586"/>
                      <a:pt x="19386" y="4459"/>
                    </a:cubicBezTo>
                    <a:lnTo>
                      <a:pt x="16652" y="1725"/>
                    </a:lnTo>
                    <a:cubicBezTo>
                      <a:pt x="16526" y="1598"/>
                      <a:pt x="16358" y="1528"/>
                      <a:pt x="16178" y="1528"/>
                    </a:cubicBezTo>
                    <a:cubicBezTo>
                      <a:pt x="15999" y="1528"/>
                      <a:pt x="15831" y="1598"/>
                      <a:pt x="15704" y="1725"/>
                    </a:cubicBezTo>
                    <a:lnTo>
                      <a:pt x="14651" y="2777"/>
                    </a:lnTo>
                    <a:cubicBezTo>
                      <a:pt x="14573" y="2856"/>
                      <a:pt x="14467" y="2898"/>
                      <a:pt x="14360" y="2898"/>
                    </a:cubicBezTo>
                    <a:cubicBezTo>
                      <a:pt x="14301" y="2898"/>
                      <a:pt x="14241" y="2885"/>
                      <a:pt x="14185" y="2858"/>
                    </a:cubicBezTo>
                    <a:cubicBezTo>
                      <a:pt x="13941" y="2743"/>
                      <a:pt x="13686" y="2637"/>
                      <a:pt x="13432" y="2546"/>
                    </a:cubicBezTo>
                    <a:cubicBezTo>
                      <a:pt x="13270" y="2487"/>
                      <a:pt x="13161" y="2331"/>
                      <a:pt x="13161" y="2160"/>
                    </a:cubicBezTo>
                    <a:lnTo>
                      <a:pt x="13161" y="671"/>
                    </a:lnTo>
                    <a:cubicBezTo>
                      <a:pt x="13161" y="301"/>
                      <a:pt x="12859" y="0"/>
                      <a:pt x="124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828;p44"/>
            <p:cNvSpPr/>
            <p:nvPr/>
          </p:nvSpPr>
          <p:spPr>
            <a:xfrm>
              <a:off x="8855269" y="739802"/>
              <a:ext cx="136200" cy="1362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29;p44"/>
            <p:cNvSpPr/>
            <p:nvPr/>
          </p:nvSpPr>
          <p:spPr>
            <a:xfrm>
              <a:off x="7398500" y="69603"/>
              <a:ext cx="84900" cy="846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830;p44"/>
            <p:cNvGrpSpPr/>
            <p:nvPr/>
          </p:nvGrpSpPr>
          <p:grpSpPr>
            <a:xfrm>
              <a:off x="6684971" y="-644076"/>
              <a:ext cx="1511958" cy="1511958"/>
              <a:chOff x="4529425" y="1609825"/>
              <a:chExt cx="913625" cy="913625"/>
            </a:xfrm>
          </p:grpSpPr>
          <p:sp>
            <p:nvSpPr>
              <p:cNvPr id="24" name="Google Shape;831;p44"/>
              <p:cNvSpPr/>
              <p:nvPr/>
            </p:nvSpPr>
            <p:spPr>
              <a:xfrm>
                <a:off x="4529425" y="1609825"/>
                <a:ext cx="913625" cy="913625"/>
              </a:xfrm>
              <a:custGeom>
                <a:avLst/>
                <a:gdLst/>
                <a:ahLst/>
                <a:cxnLst/>
                <a:rect l="l" t="t" r="r" b="b"/>
                <a:pathLst>
                  <a:path w="36545" h="36545" extrusionOk="0">
                    <a:moveTo>
                      <a:pt x="18246" y="1"/>
                    </a:moveTo>
                    <a:lnTo>
                      <a:pt x="18246" y="377"/>
                    </a:lnTo>
                    <a:lnTo>
                      <a:pt x="18273" y="377"/>
                    </a:lnTo>
                    <a:cubicBezTo>
                      <a:pt x="18451" y="377"/>
                      <a:pt x="18629" y="381"/>
                      <a:pt x="18808" y="386"/>
                    </a:cubicBezTo>
                    <a:lnTo>
                      <a:pt x="18819" y="7"/>
                    </a:lnTo>
                    <a:cubicBezTo>
                      <a:pt x="18638" y="2"/>
                      <a:pt x="18456" y="1"/>
                      <a:pt x="18273" y="1"/>
                    </a:cubicBezTo>
                    <a:close/>
                    <a:moveTo>
                      <a:pt x="15956" y="146"/>
                    </a:moveTo>
                    <a:cubicBezTo>
                      <a:pt x="15766" y="169"/>
                      <a:pt x="15576" y="197"/>
                      <a:pt x="15388" y="227"/>
                    </a:cubicBezTo>
                    <a:lnTo>
                      <a:pt x="15447" y="600"/>
                    </a:lnTo>
                    <a:lnTo>
                      <a:pt x="15447" y="599"/>
                    </a:lnTo>
                    <a:cubicBezTo>
                      <a:pt x="15633" y="571"/>
                      <a:pt x="15818" y="544"/>
                      <a:pt x="16004" y="519"/>
                    </a:cubicBezTo>
                    <a:lnTo>
                      <a:pt x="15956" y="146"/>
                    </a:lnTo>
                    <a:close/>
                    <a:moveTo>
                      <a:pt x="21103" y="219"/>
                    </a:moveTo>
                    <a:lnTo>
                      <a:pt x="21045" y="592"/>
                    </a:lnTo>
                    <a:cubicBezTo>
                      <a:pt x="21231" y="620"/>
                      <a:pt x="21414" y="651"/>
                      <a:pt x="21598" y="686"/>
                    </a:cubicBezTo>
                    <a:lnTo>
                      <a:pt x="21598" y="686"/>
                    </a:lnTo>
                    <a:lnTo>
                      <a:pt x="21669" y="316"/>
                    </a:lnTo>
                    <a:cubicBezTo>
                      <a:pt x="21481" y="280"/>
                      <a:pt x="21293" y="248"/>
                      <a:pt x="21103" y="219"/>
                    </a:cubicBezTo>
                    <a:close/>
                    <a:moveTo>
                      <a:pt x="21598" y="686"/>
                    </a:moveTo>
                    <a:lnTo>
                      <a:pt x="21598" y="686"/>
                    </a:lnTo>
                    <a:lnTo>
                      <a:pt x="21600" y="686"/>
                    </a:lnTo>
                    <a:cubicBezTo>
                      <a:pt x="21599" y="686"/>
                      <a:pt x="21599" y="686"/>
                      <a:pt x="21598" y="686"/>
                    </a:cubicBezTo>
                    <a:close/>
                    <a:moveTo>
                      <a:pt x="13149" y="727"/>
                    </a:moveTo>
                    <a:cubicBezTo>
                      <a:pt x="12966" y="782"/>
                      <a:pt x="12783" y="838"/>
                      <a:pt x="12601" y="898"/>
                    </a:cubicBezTo>
                    <a:lnTo>
                      <a:pt x="12718" y="1256"/>
                    </a:lnTo>
                    <a:cubicBezTo>
                      <a:pt x="12897" y="1198"/>
                      <a:pt x="13075" y="1144"/>
                      <a:pt x="13255" y="1091"/>
                    </a:cubicBezTo>
                    <a:lnTo>
                      <a:pt x="13149" y="727"/>
                    </a:lnTo>
                    <a:close/>
                    <a:moveTo>
                      <a:pt x="23893" y="881"/>
                    </a:moveTo>
                    <a:lnTo>
                      <a:pt x="23776" y="1240"/>
                    </a:lnTo>
                    <a:cubicBezTo>
                      <a:pt x="23956" y="1297"/>
                      <a:pt x="24132" y="1359"/>
                      <a:pt x="24309" y="1421"/>
                    </a:cubicBezTo>
                    <a:lnTo>
                      <a:pt x="24309" y="1423"/>
                    </a:lnTo>
                    <a:lnTo>
                      <a:pt x="24438" y="1066"/>
                    </a:lnTo>
                    <a:cubicBezTo>
                      <a:pt x="24256" y="1002"/>
                      <a:pt x="24075" y="941"/>
                      <a:pt x="23893" y="881"/>
                    </a:cubicBezTo>
                    <a:close/>
                    <a:moveTo>
                      <a:pt x="10470" y="1745"/>
                    </a:moveTo>
                    <a:cubicBezTo>
                      <a:pt x="10296" y="1828"/>
                      <a:pt x="10124" y="1912"/>
                      <a:pt x="9956" y="1998"/>
                    </a:cubicBezTo>
                    <a:lnTo>
                      <a:pt x="10128" y="2335"/>
                    </a:lnTo>
                    <a:cubicBezTo>
                      <a:pt x="10295" y="2249"/>
                      <a:pt x="10462" y="2166"/>
                      <a:pt x="10632" y="2087"/>
                    </a:cubicBezTo>
                    <a:lnTo>
                      <a:pt x="10470" y="1745"/>
                    </a:lnTo>
                    <a:close/>
                    <a:moveTo>
                      <a:pt x="26544" y="1976"/>
                    </a:moveTo>
                    <a:lnTo>
                      <a:pt x="26373" y="2312"/>
                    </a:lnTo>
                    <a:cubicBezTo>
                      <a:pt x="26541" y="2398"/>
                      <a:pt x="26706" y="2485"/>
                      <a:pt x="26872" y="2576"/>
                    </a:cubicBezTo>
                    <a:lnTo>
                      <a:pt x="27053" y="2244"/>
                    </a:lnTo>
                    <a:cubicBezTo>
                      <a:pt x="26885" y="2153"/>
                      <a:pt x="26716" y="2062"/>
                      <a:pt x="26544" y="1976"/>
                    </a:cubicBezTo>
                    <a:close/>
                    <a:moveTo>
                      <a:pt x="7985" y="3169"/>
                    </a:moveTo>
                    <a:cubicBezTo>
                      <a:pt x="7826" y="3278"/>
                      <a:pt x="7669" y="3387"/>
                      <a:pt x="7516" y="3500"/>
                    </a:cubicBezTo>
                    <a:lnTo>
                      <a:pt x="7739" y="3805"/>
                    </a:lnTo>
                    <a:cubicBezTo>
                      <a:pt x="7889" y="3695"/>
                      <a:pt x="8043" y="3587"/>
                      <a:pt x="8197" y="3481"/>
                    </a:cubicBezTo>
                    <a:lnTo>
                      <a:pt x="7985" y="3169"/>
                    </a:lnTo>
                    <a:close/>
                    <a:moveTo>
                      <a:pt x="28991" y="3473"/>
                    </a:moveTo>
                    <a:lnTo>
                      <a:pt x="28770" y="3779"/>
                    </a:lnTo>
                    <a:cubicBezTo>
                      <a:pt x="28922" y="3890"/>
                      <a:pt x="29072" y="4002"/>
                      <a:pt x="29219" y="4116"/>
                    </a:cubicBezTo>
                    <a:lnTo>
                      <a:pt x="29450" y="3819"/>
                    </a:lnTo>
                    <a:cubicBezTo>
                      <a:pt x="29300" y="3701"/>
                      <a:pt x="29147" y="3586"/>
                      <a:pt x="28991" y="3473"/>
                    </a:cubicBezTo>
                    <a:close/>
                    <a:moveTo>
                      <a:pt x="5751" y="4965"/>
                    </a:moveTo>
                    <a:cubicBezTo>
                      <a:pt x="5611" y="5096"/>
                      <a:pt x="5474" y="5229"/>
                      <a:pt x="5340" y="5365"/>
                    </a:cubicBezTo>
                    <a:lnTo>
                      <a:pt x="5607" y="5632"/>
                    </a:lnTo>
                    <a:lnTo>
                      <a:pt x="5607" y="5632"/>
                    </a:lnTo>
                    <a:cubicBezTo>
                      <a:pt x="5740" y="5498"/>
                      <a:pt x="5874" y="5368"/>
                      <a:pt x="6009" y="5239"/>
                    </a:cubicBezTo>
                    <a:lnTo>
                      <a:pt x="5751" y="4965"/>
                    </a:lnTo>
                    <a:close/>
                    <a:moveTo>
                      <a:pt x="5607" y="5632"/>
                    </a:moveTo>
                    <a:lnTo>
                      <a:pt x="5607" y="5632"/>
                    </a:lnTo>
                    <a:cubicBezTo>
                      <a:pt x="5607" y="5632"/>
                      <a:pt x="5606" y="5632"/>
                      <a:pt x="5606" y="5633"/>
                    </a:cubicBezTo>
                    <a:lnTo>
                      <a:pt x="5608" y="5633"/>
                    </a:lnTo>
                    <a:lnTo>
                      <a:pt x="5607" y="5632"/>
                    </a:lnTo>
                    <a:close/>
                    <a:moveTo>
                      <a:pt x="31174" y="5333"/>
                    </a:moveTo>
                    <a:lnTo>
                      <a:pt x="30908" y="5601"/>
                    </a:lnTo>
                    <a:cubicBezTo>
                      <a:pt x="31040" y="5733"/>
                      <a:pt x="31170" y="5867"/>
                      <a:pt x="31299" y="6003"/>
                    </a:cubicBezTo>
                    <a:lnTo>
                      <a:pt x="31573" y="5745"/>
                    </a:lnTo>
                    <a:cubicBezTo>
                      <a:pt x="31443" y="5604"/>
                      <a:pt x="31309" y="5467"/>
                      <a:pt x="31174" y="5333"/>
                    </a:cubicBezTo>
                    <a:close/>
                    <a:moveTo>
                      <a:pt x="3823" y="7086"/>
                    </a:moveTo>
                    <a:cubicBezTo>
                      <a:pt x="3706" y="7238"/>
                      <a:pt x="3591" y="7390"/>
                      <a:pt x="3478" y="7546"/>
                    </a:cubicBezTo>
                    <a:lnTo>
                      <a:pt x="3784" y="7769"/>
                    </a:lnTo>
                    <a:cubicBezTo>
                      <a:pt x="3895" y="7617"/>
                      <a:pt x="4007" y="7466"/>
                      <a:pt x="4122" y="7318"/>
                    </a:cubicBezTo>
                    <a:lnTo>
                      <a:pt x="3823" y="7086"/>
                    </a:lnTo>
                    <a:close/>
                    <a:moveTo>
                      <a:pt x="33039" y="7509"/>
                    </a:moveTo>
                    <a:lnTo>
                      <a:pt x="32735" y="7732"/>
                    </a:lnTo>
                    <a:cubicBezTo>
                      <a:pt x="32844" y="7883"/>
                      <a:pt x="32953" y="8035"/>
                      <a:pt x="33059" y="8190"/>
                    </a:cubicBezTo>
                    <a:lnTo>
                      <a:pt x="33369" y="7977"/>
                    </a:lnTo>
                    <a:cubicBezTo>
                      <a:pt x="33262" y="7820"/>
                      <a:pt x="33153" y="7663"/>
                      <a:pt x="33039" y="7509"/>
                    </a:cubicBezTo>
                    <a:close/>
                    <a:moveTo>
                      <a:pt x="2249" y="9483"/>
                    </a:moveTo>
                    <a:cubicBezTo>
                      <a:pt x="2157" y="9652"/>
                      <a:pt x="2067" y="9821"/>
                      <a:pt x="1980" y="9992"/>
                    </a:cubicBezTo>
                    <a:lnTo>
                      <a:pt x="2317" y="10162"/>
                    </a:lnTo>
                    <a:cubicBezTo>
                      <a:pt x="2403" y="9996"/>
                      <a:pt x="2490" y="9830"/>
                      <a:pt x="2581" y="9665"/>
                    </a:cubicBezTo>
                    <a:lnTo>
                      <a:pt x="2249" y="9483"/>
                    </a:lnTo>
                    <a:close/>
                    <a:moveTo>
                      <a:pt x="34542" y="9948"/>
                    </a:moveTo>
                    <a:lnTo>
                      <a:pt x="34205" y="10120"/>
                    </a:lnTo>
                    <a:cubicBezTo>
                      <a:pt x="34291" y="10286"/>
                      <a:pt x="34374" y="10453"/>
                      <a:pt x="34453" y="10623"/>
                    </a:cubicBezTo>
                    <a:lnTo>
                      <a:pt x="34795" y="10462"/>
                    </a:lnTo>
                    <a:cubicBezTo>
                      <a:pt x="34714" y="10288"/>
                      <a:pt x="34630" y="10118"/>
                      <a:pt x="34542" y="9948"/>
                    </a:cubicBezTo>
                    <a:close/>
                    <a:moveTo>
                      <a:pt x="1069" y="12099"/>
                    </a:moveTo>
                    <a:cubicBezTo>
                      <a:pt x="1005" y="12279"/>
                      <a:pt x="942" y="12461"/>
                      <a:pt x="884" y="12644"/>
                    </a:cubicBezTo>
                    <a:lnTo>
                      <a:pt x="1243" y="12760"/>
                    </a:lnTo>
                    <a:cubicBezTo>
                      <a:pt x="1301" y="12581"/>
                      <a:pt x="1362" y="12403"/>
                      <a:pt x="1425" y="12226"/>
                    </a:cubicBezTo>
                    <a:lnTo>
                      <a:pt x="1069" y="12099"/>
                    </a:lnTo>
                    <a:close/>
                    <a:moveTo>
                      <a:pt x="35644" y="12593"/>
                    </a:moveTo>
                    <a:lnTo>
                      <a:pt x="35286" y="12710"/>
                    </a:lnTo>
                    <a:cubicBezTo>
                      <a:pt x="35343" y="12887"/>
                      <a:pt x="35398" y="13067"/>
                      <a:pt x="35451" y="13247"/>
                    </a:cubicBezTo>
                    <a:lnTo>
                      <a:pt x="35814" y="13141"/>
                    </a:lnTo>
                    <a:cubicBezTo>
                      <a:pt x="35760" y="12956"/>
                      <a:pt x="35704" y="12774"/>
                      <a:pt x="35644" y="12593"/>
                    </a:cubicBezTo>
                    <a:close/>
                    <a:moveTo>
                      <a:pt x="318" y="14868"/>
                    </a:moveTo>
                    <a:cubicBezTo>
                      <a:pt x="281" y="15054"/>
                      <a:pt x="248" y="15243"/>
                      <a:pt x="220" y="15433"/>
                    </a:cubicBezTo>
                    <a:lnTo>
                      <a:pt x="594" y="15490"/>
                    </a:lnTo>
                    <a:cubicBezTo>
                      <a:pt x="622" y="15305"/>
                      <a:pt x="653" y="15120"/>
                      <a:pt x="688" y="14937"/>
                    </a:cubicBezTo>
                    <a:lnTo>
                      <a:pt x="318" y="14868"/>
                    </a:lnTo>
                    <a:close/>
                    <a:moveTo>
                      <a:pt x="36317" y="15380"/>
                    </a:moveTo>
                    <a:lnTo>
                      <a:pt x="35943" y="15439"/>
                    </a:lnTo>
                    <a:cubicBezTo>
                      <a:pt x="35973" y="15623"/>
                      <a:pt x="35999" y="15809"/>
                      <a:pt x="36022" y="15994"/>
                    </a:cubicBezTo>
                    <a:lnTo>
                      <a:pt x="36397" y="15946"/>
                    </a:lnTo>
                    <a:cubicBezTo>
                      <a:pt x="36374" y="15756"/>
                      <a:pt x="36346" y="15568"/>
                      <a:pt x="36317" y="15380"/>
                    </a:cubicBezTo>
                    <a:close/>
                    <a:moveTo>
                      <a:pt x="9" y="17716"/>
                    </a:moveTo>
                    <a:cubicBezTo>
                      <a:pt x="2" y="17901"/>
                      <a:pt x="1" y="18086"/>
                      <a:pt x="1" y="18273"/>
                    </a:cubicBezTo>
                    <a:lnTo>
                      <a:pt x="1" y="18291"/>
                    </a:lnTo>
                    <a:lnTo>
                      <a:pt x="379" y="18273"/>
                    </a:lnTo>
                    <a:cubicBezTo>
                      <a:pt x="379" y="18091"/>
                      <a:pt x="381" y="17909"/>
                      <a:pt x="385" y="17727"/>
                    </a:cubicBezTo>
                    <a:lnTo>
                      <a:pt x="9" y="17716"/>
                    </a:lnTo>
                    <a:close/>
                    <a:moveTo>
                      <a:pt x="36166" y="18236"/>
                    </a:moveTo>
                    <a:lnTo>
                      <a:pt x="36166" y="18273"/>
                    </a:lnTo>
                    <a:cubicBezTo>
                      <a:pt x="36166" y="18461"/>
                      <a:pt x="36163" y="18648"/>
                      <a:pt x="36158" y="18834"/>
                    </a:cubicBezTo>
                    <a:lnTo>
                      <a:pt x="36536" y="18846"/>
                    </a:lnTo>
                    <a:cubicBezTo>
                      <a:pt x="36541" y="18656"/>
                      <a:pt x="36545" y="18464"/>
                      <a:pt x="36545" y="18271"/>
                    </a:cubicBezTo>
                    <a:lnTo>
                      <a:pt x="36545" y="18236"/>
                    </a:lnTo>
                    <a:close/>
                    <a:moveTo>
                      <a:pt x="519" y="20533"/>
                    </a:moveTo>
                    <a:lnTo>
                      <a:pt x="144" y="20579"/>
                    </a:lnTo>
                    <a:cubicBezTo>
                      <a:pt x="169" y="20770"/>
                      <a:pt x="195" y="20959"/>
                      <a:pt x="225" y="21147"/>
                    </a:cubicBezTo>
                    <a:lnTo>
                      <a:pt x="599" y="21089"/>
                    </a:lnTo>
                    <a:cubicBezTo>
                      <a:pt x="569" y="20904"/>
                      <a:pt x="542" y="20718"/>
                      <a:pt x="519" y="20533"/>
                    </a:cubicBezTo>
                    <a:close/>
                    <a:moveTo>
                      <a:pt x="35950" y="21071"/>
                    </a:moveTo>
                    <a:cubicBezTo>
                      <a:pt x="35920" y="21256"/>
                      <a:pt x="35889" y="21441"/>
                      <a:pt x="35852" y="21625"/>
                    </a:cubicBezTo>
                    <a:lnTo>
                      <a:pt x="36224" y="21696"/>
                    </a:lnTo>
                    <a:cubicBezTo>
                      <a:pt x="36260" y="21507"/>
                      <a:pt x="36292" y="21319"/>
                      <a:pt x="36321" y="21129"/>
                    </a:cubicBezTo>
                    <a:lnTo>
                      <a:pt x="35950" y="21071"/>
                    </a:lnTo>
                    <a:close/>
                    <a:moveTo>
                      <a:pt x="1089" y="23282"/>
                    </a:moveTo>
                    <a:lnTo>
                      <a:pt x="726" y="23386"/>
                    </a:lnTo>
                    <a:cubicBezTo>
                      <a:pt x="779" y="23571"/>
                      <a:pt x="837" y="23754"/>
                      <a:pt x="894" y="23934"/>
                    </a:cubicBezTo>
                    <a:lnTo>
                      <a:pt x="1254" y="23819"/>
                    </a:lnTo>
                    <a:cubicBezTo>
                      <a:pt x="1197" y="23640"/>
                      <a:pt x="1140" y="23462"/>
                      <a:pt x="1089" y="23282"/>
                    </a:cubicBezTo>
                    <a:close/>
                    <a:moveTo>
                      <a:pt x="35296" y="23800"/>
                    </a:moveTo>
                    <a:cubicBezTo>
                      <a:pt x="35238" y="23980"/>
                      <a:pt x="35177" y="24159"/>
                      <a:pt x="35114" y="24336"/>
                    </a:cubicBezTo>
                    <a:lnTo>
                      <a:pt x="35469" y="24463"/>
                    </a:lnTo>
                    <a:cubicBezTo>
                      <a:pt x="35533" y="24283"/>
                      <a:pt x="35596" y="24101"/>
                      <a:pt x="35656" y="23918"/>
                    </a:cubicBezTo>
                    <a:lnTo>
                      <a:pt x="35296" y="23800"/>
                    </a:lnTo>
                    <a:close/>
                    <a:moveTo>
                      <a:pt x="2084" y="25905"/>
                    </a:moveTo>
                    <a:lnTo>
                      <a:pt x="1742" y="26067"/>
                    </a:lnTo>
                    <a:cubicBezTo>
                      <a:pt x="1823" y="26241"/>
                      <a:pt x="1907" y="26411"/>
                      <a:pt x="1995" y="26581"/>
                    </a:cubicBezTo>
                    <a:lnTo>
                      <a:pt x="2332" y="26409"/>
                    </a:lnTo>
                    <a:cubicBezTo>
                      <a:pt x="2246" y="26242"/>
                      <a:pt x="2163" y="26075"/>
                      <a:pt x="2084" y="25905"/>
                    </a:cubicBezTo>
                    <a:close/>
                    <a:moveTo>
                      <a:pt x="34220" y="26397"/>
                    </a:moveTo>
                    <a:cubicBezTo>
                      <a:pt x="34134" y="26564"/>
                      <a:pt x="34047" y="26730"/>
                      <a:pt x="33956" y="26895"/>
                    </a:cubicBezTo>
                    <a:lnTo>
                      <a:pt x="34288" y="27076"/>
                    </a:lnTo>
                    <a:cubicBezTo>
                      <a:pt x="34380" y="26910"/>
                      <a:pt x="34470" y="26739"/>
                      <a:pt x="34557" y="26569"/>
                    </a:cubicBezTo>
                    <a:lnTo>
                      <a:pt x="34220" y="26397"/>
                    </a:lnTo>
                    <a:close/>
                    <a:moveTo>
                      <a:pt x="3477" y="28340"/>
                    </a:moveTo>
                    <a:lnTo>
                      <a:pt x="3164" y="28553"/>
                    </a:lnTo>
                    <a:cubicBezTo>
                      <a:pt x="3272" y="28710"/>
                      <a:pt x="3382" y="28867"/>
                      <a:pt x="3495" y="29021"/>
                    </a:cubicBezTo>
                    <a:lnTo>
                      <a:pt x="3800" y="28800"/>
                    </a:lnTo>
                    <a:cubicBezTo>
                      <a:pt x="3690" y="28648"/>
                      <a:pt x="3582" y="28494"/>
                      <a:pt x="3477" y="28340"/>
                    </a:cubicBezTo>
                    <a:close/>
                    <a:moveTo>
                      <a:pt x="32750" y="28791"/>
                    </a:moveTo>
                    <a:cubicBezTo>
                      <a:pt x="32639" y="28943"/>
                      <a:pt x="32527" y="29092"/>
                      <a:pt x="32413" y="29241"/>
                    </a:cubicBezTo>
                    <a:lnTo>
                      <a:pt x="32710" y="29472"/>
                    </a:lnTo>
                    <a:cubicBezTo>
                      <a:pt x="32827" y="29322"/>
                      <a:pt x="32943" y="29168"/>
                      <a:pt x="33055" y="29013"/>
                    </a:cubicBezTo>
                    <a:lnTo>
                      <a:pt x="32750" y="28791"/>
                    </a:lnTo>
                    <a:close/>
                    <a:moveTo>
                      <a:pt x="5234" y="30528"/>
                    </a:moveTo>
                    <a:lnTo>
                      <a:pt x="4958" y="30787"/>
                    </a:lnTo>
                    <a:cubicBezTo>
                      <a:pt x="5091" y="30926"/>
                      <a:pt x="5223" y="31065"/>
                      <a:pt x="5358" y="31198"/>
                    </a:cubicBezTo>
                    <a:lnTo>
                      <a:pt x="5626" y="30931"/>
                    </a:lnTo>
                    <a:cubicBezTo>
                      <a:pt x="5494" y="30799"/>
                      <a:pt x="5363" y="30665"/>
                      <a:pt x="5234" y="30528"/>
                    </a:cubicBezTo>
                    <a:close/>
                    <a:moveTo>
                      <a:pt x="30926" y="30926"/>
                    </a:moveTo>
                    <a:cubicBezTo>
                      <a:pt x="30794" y="31058"/>
                      <a:pt x="30658" y="31188"/>
                      <a:pt x="30523" y="31316"/>
                    </a:cubicBezTo>
                    <a:lnTo>
                      <a:pt x="30780" y="31592"/>
                    </a:lnTo>
                    <a:cubicBezTo>
                      <a:pt x="30921" y="31461"/>
                      <a:pt x="31058" y="31327"/>
                      <a:pt x="31193" y="31192"/>
                    </a:cubicBezTo>
                    <a:lnTo>
                      <a:pt x="30926" y="30926"/>
                    </a:lnTo>
                    <a:close/>
                    <a:moveTo>
                      <a:pt x="7311" y="32418"/>
                    </a:moveTo>
                    <a:lnTo>
                      <a:pt x="7080" y="32715"/>
                    </a:lnTo>
                    <a:cubicBezTo>
                      <a:pt x="7230" y="32834"/>
                      <a:pt x="7384" y="32948"/>
                      <a:pt x="7539" y="33060"/>
                    </a:cubicBezTo>
                    <a:lnTo>
                      <a:pt x="7760" y="32755"/>
                    </a:lnTo>
                    <a:cubicBezTo>
                      <a:pt x="7608" y="32644"/>
                      <a:pt x="7460" y="32532"/>
                      <a:pt x="7311" y="32418"/>
                    </a:cubicBezTo>
                    <a:close/>
                    <a:moveTo>
                      <a:pt x="28791" y="32750"/>
                    </a:moveTo>
                    <a:cubicBezTo>
                      <a:pt x="28641" y="32859"/>
                      <a:pt x="28487" y="32968"/>
                      <a:pt x="28332" y="33073"/>
                    </a:cubicBezTo>
                    <a:lnTo>
                      <a:pt x="28545" y="33384"/>
                    </a:lnTo>
                    <a:cubicBezTo>
                      <a:pt x="28704" y="33277"/>
                      <a:pt x="28861" y="33168"/>
                      <a:pt x="29014" y="33055"/>
                    </a:cubicBezTo>
                    <a:lnTo>
                      <a:pt x="28791" y="32750"/>
                    </a:lnTo>
                    <a:close/>
                    <a:moveTo>
                      <a:pt x="9659" y="33961"/>
                    </a:moveTo>
                    <a:lnTo>
                      <a:pt x="9475" y="34291"/>
                    </a:lnTo>
                    <a:cubicBezTo>
                      <a:pt x="9644" y="34384"/>
                      <a:pt x="9812" y="34473"/>
                      <a:pt x="9984" y="34560"/>
                    </a:cubicBezTo>
                    <a:lnTo>
                      <a:pt x="10156" y="34223"/>
                    </a:lnTo>
                    <a:cubicBezTo>
                      <a:pt x="9987" y="34139"/>
                      <a:pt x="9822" y="34052"/>
                      <a:pt x="9659" y="33961"/>
                    </a:cubicBezTo>
                    <a:close/>
                    <a:moveTo>
                      <a:pt x="26401" y="34218"/>
                    </a:moveTo>
                    <a:cubicBezTo>
                      <a:pt x="26236" y="34303"/>
                      <a:pt x="26067" y="34385"/>
                      <a:pt x="25899" y="34465"/>
                    </a:cubicBezTo>
                    <a:lnTo>
                      <a:pt x="26059" y="34807"/>
                    </a:lnTo>
                    <a:cubicBezTo>
                      <a:pt x="26232" y="34726"/>
                      <a:pt x="26404" y="34641"/>
                      <a:pt x="26573" y="34554"/>
                    </a:cubicBezTo>
                    <a:lnTo>
                      <a:pt x="26401" y="34218"/>
                    </a:lnTo>
                    <a:close/>
                    <a:moveTo>
                      <a:pt x="12219" y="35117"/>
                    </a:moveTo>
                    <a:lnTo>
                      <a:pt x="12090" y="35472"/>
                    </a:lnTo>
                    <a:cubicBezTo>
                      <a:pt x="12271" y="35537"/>
                      <a:pt x="12452" y="35600"/>
                      <a:pt x="12636" y="35659"/>
                    </a:cubicBezTo>
                    <a:lnTo>
                      <a:pt x="12753" y="35299"/>
                    </a:lnTo>
                    <a:cubicBezTo>
                      <a:pt x="12573" y="35241"/>
                      <a:pt x="12396" y="35180"/>
                      <a:pt x="12219" y="35117"/>
                    </a:cubicBezTo>
                    <a:close/>
                    <a:moveTo>
                      <a:pt x="23810" y="35294"/>
                    </a:moveTo>
                    <a:cubicBezTo>
                      <a:pt x="23632" y="35352"/>
                      <a:pt x="23453" y="35406"/>
                      <a:pt x="23273" y="35459"/>
                    </a:cubicBezTo>
                    <a:lnTo>
                      <a:pt x="23377" y="35823"/>
                    </a:lnTo>
                    <a:lnTo>
                      <a:pt x="23377" y="35821"/>
                    </a:lnTo>
                    <a:cubicBezTo>
                      <a:pt x="23562" y="35768"/>
                      <a:pt x="23744" y="35712"/>
                      <a:pt x="23926" y="35652"/>
                    </a:cubicBezTo>
                    <a:lnTo>
                      <a:pt x="23810" y="35294"/>
                    </a:lnTo>
                    <a:close/>
                    <a:moveTo>
                      <a:pt x="14929" y="35854"/>
                    </a:moveTo>
                    <a:lnTo>
                      <a:pt x="14859" y="36226"/>
                    </a:lnTo>
                    <a:cubicBezTo>
                      <a:pt x="15046" y="36262"/>
                      <a:pt x="15234" y="36293"/>
                      <a:pt x="15424" y="36323"/>
                    </a:cubicBezTo>
                    <a:lnTo>
                      <a:pt x="15482" y="35950"/>
                    </a:lnTo>
                    <a:cubicBezTo>
                      <a:pt x="15297" y="35922"/>
                      <a:pt x="15112" y="35889"/>
                      <a:pt x="14929" y="35854"/>
                    </a:cubicBezTo>
                    <a:close/>
                    <a:moveTo>
                      <a:pt x="21079" y="35948"/>
                    </a:moveTo>
                    <a:cubicBezTo>
                      <a:pt x="20896" y="35976"/>
                      <a:pt x="20709" y="36003"/>
                      <a:pt x="20523" y="36026"/>
                    </a:cubicBezTo>
                    <a:lnTo>
                      <a:pt x="20571" y="36401"/>
                    </a:lnTo>
                    <a:lnTo>
                      <a:pt x="20571" y="36402"/>
                    </a:lnTo>
                    <a:cubicBezTo>
                      <a:pt x="20761" y="36378"/>
                      <a:pt x="20951" y="36351"/>
                      <a:pt x="21139" y="36321"/>
                    </a:cubicBezTo>
                    <a:lnTo>
                      <a:pt x="21079" y="35948"/>
                    </a:lnTo>
                    <a:close/>
                    <a:moveTo>
                      <a:pt x="17719" y="36158"/>
                    </a:moveTo>
                    <a:lnTo>
                      <a:pt x="17708" y="36536"/>
                    </a:lnTo>
                    <a:cubicBezTo>
                      <a:pt x="17889" y="36541"/>
                      <a:pt x="18073" y="36545"/>
                      <a:pt x="18261" y="36545"/>
                    </a:cubicBezTo>
                    <a:lnTo>
                      <a:pt x="18279" y="36545"/>
                    </a:lnTo>
                    <a:lnTo>
                      <a:pt x="18281" y="36493"/>
                    </a:lnTo>
                    <a:lnTo>
                      <a:pt x="18273" y="36166"/>
                    </a:lnTo>
                    <a:cubicBezTo>
                      <a:pt x="18088" y="36166"/>
                      <a:pt x="17902" y="36165"/>
                      <a:pt x="17719" y="361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832;p44"/>
              <p:cNvSpPr/>
              <p:nvPr/>
            </p:nvSpPr>
            <p:spPr>
              <a:xfrm>
                <a:off x="4685875" y="1766275"/>
                <a:ext cx="600725" cy="600725"/>
              </a:xfrm>
              <a:custGeom>
                <a:avLst/>
                <a:gdLst/>
                <a:ahLst/>
                <a:cxnLst/>
                <a:rect l="l" t="t" r="r" b="b"/>
                <a:pathLst>
                  <a:path w="24029" h="24029" extrusionOk="0">
                    <a:moveTo>
                      <a:pt x="11985" y="1"/>
                    </a:moveTo>
                    <a:lnTo>
                      <a:pt x="11985" y="377"/>
                    </a:lnTo>
                    <a:lnTo>
                      <a:pt x="12015" y="377"/>
                    </a:lnTo>
                    <a:cubicBezTo>
                      <a:pt x="12492" y="377"/>
                      <a:pt x="12973" y="407"/>
                      <a:pt x="13444" y="465"/>
                    </a:cubicBezTo>
                    <a:lnTo>
                      <a:pt x="13488" y="90"/>
                    </a:lnTo>
                    <a:cubicBezTo>
                      <a:pt x="13004" y="30"/>
                      <a:pt x="12509" y="1"/>
                      <a:pt x="12013" y="1"/>
                    </a:cubicBezTo>
                    <a:close/>
                    <a:moveTo>
                      <a:pt x="9735" y="217"/>
                    </a:moveTo>
                    <a:cubicBezTo>
                      <a:pt x="9242" y="311"/>
                      <a:pt x="8750" y="438"/>
                      <a:pt x="8274" y="594"/>
                    </a:cubicBezTo>
                    <a:lnTo>
                      <a:pt x="8392" y="954"/>
                    </a:lnTo>
                    <a:cubicBezTo>
                      <a:pt x="8852" y="802"/>
                      <a:pt x="9328" y="680"/>
                      <a:pt x="9806" y="587"/>
                    </a:cubicBezTo>
                    <a:lnTo>
                      <a:pt x="9735" y="217"/>
                    </a:lnTo>
                    <a:close/>
                    <a:moveTo>
                      <a:pt x="15697" y="576"/>
                    </a:moveTo>
                    <a:lnTo>
                      <a:pt x="15581" y="934"/>
                    </a:lnTo>
                    <a:cubicBezTo>
                      <a:pt x="16042" y="1083"/>
                      <a:pt x="16500" y="1263"/>
                      <a:pt x="16941" y="1469"/>
                    </a:cubicBezTo>
                    <a:lnTo>
                      <a:pt x="17101" y="1127"/>
                    </a:lnTo>
                    <a:cubicBezTo>
                      <a:pt x="16647" y="914"/>
                      <a:pt x="16174" y="729"/>
                      <a:pt x="15697" y="576"/>
                    </a:cubicBezTo>
                    <a:close/>
                    <a:moveTo>
                      <a:pt x="6203" y="1497"/>
                    </a:moveTo>
                    <a:cubicBezTo>
                      <a:pt x="5763" y="1740"/>
                      <a:pt x="5337" y="2013"/>
                      <a:pt x="4932" y="2309"/>
                    </a:cubicBezTo>
                    <a:lnTo>
                      <a:pt x="5155" y="2614"/>
                    </a:lnTo>
                    <a:cubicBezTo>
                      <a:pt x="5547" y="2328"/>
                      <a:pt x="5960" y="2064"/>
                      <a:pt x="6384" y="1828"/>
                    </a:cubicBezTo>
                    <a:lnTo>
                      <a:pt x="6203" y="1497"/>
                    </a:lnTo>
                    <a:close/>
                    <a:moveTo>
                      <a:pt x="19049" y="2274"/>
                    </a:moveTo>
                    <a:lnTo>
                      <a:pt x="18828" y="2580"/>
                    </a:lnTo>
                    <a:cubicBezTo>
                      <a:pt x="19221" y="2864"/>
                      <a:pt x="19599" y="3178"/>
                      <a:pt x="19954" y="3508"/>
                    </a:cubicBezTo>
                    <a:lnTo>
                      <a:pt x="20212" y="3232"/>
                    </a:lnTo>
                    <a:cubicBezTo>
                      <a:pt x="19847" y="2890"/>
                      <a:pt x="19454" y="2568"/>
                      <a:pt x="19049" y="2274"/>
                    </a:cubicBezTo>
                    <a:close/>
                    <a:moveTo>
                      <a:pt x="3240" y="3809"/>
                    </a:moveTo>
                    <a:cubicBezTo>
                      <a:pt x="2897" y="4174"/>
                      <a:pt x="2575" y="4565"/>
                      <a:pt x="2280" y="4972"/>
                    </a:cubicBezTo>
                    <a:lnTo>
                      <a:pt x="2586" y="5193"/>
                    </a:lnTo>
                    <a:cubicBezTo>
                      <a:pt x="2872" y="4800"/>
                      <a:pt x="3184" y="4422"/>
                      <a:pt x="3516" y="4066"/>
                    </a:cubicBezTo>
                    <a:lnTo>
                      <a:pt x="3240" y="3809"/>
                    </a:lnTo>
                    <a:close/>
                    <a:moveTo>
                      <a:pt x="21714" y="4924"/>
                    </a:moveTo>
                    <a:lnTo>
                      <a:pt x="21408" y="5147"/>
                    </a:lnTo>
                    <a:cubicBezTo>
                      <a:pt x="21696" y="5538"/>
                      <a:pt x="21960" y="5951"/>
                      <a:pt x="22196" y="6376"/>
                    </a:cubicBezTo>
                    <a:lnTo>
                      <a:pt x="22527" y="6193"/>
                    </a:lnTo>
                    <a:cubicBezTo>
                      <a:pt x="22282" y="5755"/>
                      <a:pt x="22010" y="5327"/>
                      <a:pt x="21714" y="4924"/>
                    </a:cubicBezTo>
                    <a:close/>
                    <a:moveTo>
                      <a:pt x="1131" y="6918"/>
                    </a:moveTo>
                    <a:cubicBezTo>
                      <a:pt x="918" y="7374"/>
                      <a:pt x="732" y="7846"/>
                      <a:pt x="579" y="8322"/>
                    </a:cubicBezTo>
                    <a:lnTo>
                      <a:pt x="937" y="8438"/>
                    </a:lnTo>
                    <a:lnTo>
                      <a:pt x="937" y="8439"/>
                    </a:lnTo>
                    <a:cubicBezTo>
                      <a:pt x="1086" y="7977"/>
                      <a:pt x="1268" y="7519"/>
                      <a:pt x="1474" y="7078"/>
                    </a:cubicBezTo>
                    <a:lnTo>
                      <a:pt x="1131" y="6918"/>
                    </a:lnTo>
                    <a:close/>
                    <a:moveTo>
                      <a:pt x="23430" y="8264"/>
                    </a:moveTo>
                    <a:lnTo>
                      <a:pt x="23072" y="8382"/>
                    </a:lnTo>
                    <a:cubicBezTo>
                      <a:pt x="23224" y="8843"/>
                      <a:pt x="23348" y="9318"/>
                      <a:pt x="23439" y="9796"/>
                    </a:cubicBezTo>
                    <a:lnTo>
                      <a:pt x="23810" y="9723"/>
                    </a:lnTo>
                    <a:cubicBezTo>
                      <a:pt x="23715" y="9231"/>
                      <a:pt x="23587" y="8740"/>
                      <a:pt x="23430" y="8264"/>
                    </a:cubicBezTo>
                    <a:close/>
                    <a:moveTo>
                      <a:pt x="91" y="10529"/>
                    </a:moveTo>
                    <a:cubicBezTo>
                      <a:pt x="30" y="11018"/>
                      <a:pt x="1" y="11517"/>
                      <a:pt x="1" y="12015"/>
                    </a:cubicBezTo>
                    <a:lnTo>
                      <a:pt x="1" y="12034"/>
                    </a:lnTo>
                    <a:lnTo>
                      <a:pt x="379" y="12034"/>
                    </a:lnTo>
                    <a:lnTo>
                      <a:pt x="379" y="12015"/>
                    </a:lnTo>
                    <a:cubicBezTo>
                      <a:pt x="379" y="11534"/>
                      <a:pt x="407" y="11050"/>
                      <a:pt x="467" y="10576"/>
                    </a:cubicBezTo>
                    <a:lnTo>
                      <a:pt x="91" y="10529"/>
                    </a:lnTo>
                    <a:close/>
                    <a:moveTo>
                      <a:pt x="23650" y="11973"/>
                    </a:moveTo>
                    <a:lnTo>
                      <a:pt x="23650" y="12015"/>
                    </a:lnTo>
                    <a:cubicBezTo>
                      <a:pt x="23650" y="12502"/>
                      <a:pt x="23620" y="12991"/>
                      <a:pt x="23559" y="13472"/>
                    </a:cubicBezTo>
                    <a:lnTo>
                      <a:pt x="23934" y="13520"/>
                    </a:lnTo>
                    <a:cubicBezTo>
                      <a:pt x="23997" y="13022"/>
                      <a:pt x="24028" y="12517"/>
                      <a:pt x="24028" y="12015"/>
                    </a:cubicBezTo>
                    <a:lnTo>
                      <a:pt x="24028" y="11973"/>
                    </a:lnTo>
                    <a:close/>
                    <a:moveTo>
                      <a:pt x="585" y="14213"/>
                    </a:moveTo>
                    <a:lnTo>
                      <a:pt x="215" y="14284"/>
                    </a:lnTo>
                    <a:cubicBezTo>
                      <a:pt x="310" y="14777"/>
                      <a:pt x="435" y="15267"/>
                      <a:pt x="590" y="15745"/>
                    </a:cubicBezTo>
                    <a:lnTo>
                      <a:pt x="951" y="15628"/>
                    </a:lnTo>
                    <a:cubicBezTo>
                      <a:pt x="800" y="15167"/>
                      <a:pt x="676" y="14691"/>
                      <a:pt x="585" y="14213"/>
                    </a:cubicBezTo>
                    <a:close/>
                    <a:moveTo>
                      <a:pt x="23083" y="15608"/>
                    </a:moveTo>
                    <a:cubicBezTo>
                      <a:pt x="22935" y="16070"/>
                      <a:pt x="22753" y="16528"/>
                      <a:pt x="22547" y="16967"/>
                    </a:cubicBezTo>
                    <a:lnTo>
                      <a:pt x="22889" y="17128"/>
                    </a:lnTo>
                    <a:cubicBezTo>
                      <a:pt x="23102" y="16675"/>
                      <a:pt x="23288" y="16203"/>
                      <a:pt x="23444" y="15725"/>
                    </a:cubicBezTo>
                    <a:lnTo>
                      <a:pt x="23083" y="15608"/>
                    </a:lnTo>
                    <a:close/>
                    <a:moveTo>
                      <a:pt x="1823" y="17635"/>
                    </a:moveTo>
                    <a:lnTo>
                      <a:pt x="1492" y="17818"/>
                    </a:lnTo>
                    <a:cubicBezTo>
                      <a:pt x="1735" y="18256"/>
                      <a:pt x="2008" y="18684"/>
                      <a:pt x="2304" y="19089"/>
                    </a:cubicBezTo>
                    <a:lnTo>
                      <a:pt x="2609" y="18866"/>
                    </a:lnTo>
                    <a:cubicBezTo>
                      <a:pt x="2322" y="18474"/>
                      <a:pt x="2057" y="18059"/>
                      <a:pt x="1823" y="17635"/>
                    </a:cubicBezTo>
                    <a:close/>
                    <a:moveTo>
                      <a:pt x="21431" y="18851"/>
                    </a:moveTo>
                    <a:cubicBezTo>
                      <a:pt x="21146" y="19244"/>
                      <a:pt x="20832" y="19622"/>
                      <a:pt x="20500" y="19976"/>
                    </a:cubicBezTo>
                    <a:lnTo>
                      <a:pt x="20774" y="20235"/>
                    </a:lnTo>
                    <a:cubicBezTo>
                      <a:pt x="21117" y="19870"/>
                      <a:pt x="21441" y="19479"/>
                      <a:pt x="21737" y="19074"/>
                    </a:cubicBezTo>
                    <a:lnTo>
                      <a:pt x="21431" y="18851"/>
                    </a:lnTo>
                    <a:close/>
                    <a:moveTo>
                      <a:pt x="4060" y="20506"/>
                    </a:moveTo>
                    <a:lnTo>
                      <a:pt x="3800" y="20782"/>
                    </a:lnTo>
                    <a:cubicBezTo>
                      <a:pt x="4166" y="21124"/>
                      <a:pt x="4557" y="21448"/>
                      <a:pt x="4963" y="21742"/>
                    </a:cubicBezTo>
                    <a:lnTo>
                      <a:pt x="5185" y="21436"/>
                    </a:lnTo>
                    <a:cubicBezTo>
                      <a:pt x="4792" y="21151"/>
                      <a:pt x="4413" y="20838"/>
                      <a:pt x="4060" y="20506"/>
                    </a:cubicBezTo>
                    <a:close/>
                    <a:moveTo>
                      <a:pt x="18857" y="21426"/>
                    </a:moveTo>
                    <a:cubicBezTo>
                      <a:pt x="18464" y="21712"/>
                      <a:pt x="18051" y="21977"/>
                      <a:pt x="17627" y="22210"/>
                    </a:cubicBezTo>
                    <a:lnTo>
                      <a:pt x="17808" y="22542"/>
                    </a:lnTo>
                    <a:cubicBezTo>
                      <a:pt x="18246" y="22299"/>
                      <a:pt x="18674" y="22028"/>
                      <a:pt x="19080" y="21732"/>
                    </a:cubicBezTo>
                    <a:lnTo>
                      <a:pt x="18857" y="21426"/>
                    </a:lnTo>
                    <a:close/>
                    <a:moveTo>
                      <a:pt x="7070" y="22550"/>
                    </a:moveTo>
                    <a:lnTo>
                      <a:pt x="6910" y="22892"/>
                    </a:lnTo>
                    <a:cubicBezTo>
                      <a:pt x="7364" y="23107"/>
                      <a:pt x="7836" y="23293"/>
                      <a:pt x="8312" y="23447"/>
                    </a:cubicBezTo>
                    <a:lnTo>
                      <a:pt x="8430" y="23088"/>
                    </a:lnTo>
                    <a:cubicBezTo>
                      <a:pt x="7967" y="22938"/>
                      <a:pt x="7511" y="22758"/>
                      <a:pt x="7070" y="22550"/>
                    </a:cubicBezTo>
                    <a:close/>
                    <a:moveTo>
                      <a:pt x="15618" y="23082"/>
                    </a:moveTo>
                    <a:cubicBezTo>
                      <a:pt x="15157" y="23232"/>
                      <a:pt x="14681" y="23354"/>
                      <a:pt x="14204" y="23445"/>
                    </a:cubicBezTo>
                    <a:lnTo>
                      <a:pt x="14275" y="23815"/>
                    </a:lnTo>
                    <a:cubicBezTo>
                      <a:pt x="14767" y="23721"/>
                      <a:pt x="15258" y="23596"/>
                      <a:pt x="15735" y="23440"/>
                    </a:cubicBezTo>
                    <a:lnTo>
                      <a:pt x="15618" y="23082"/>
                    </a:lnTo>
                    <a:close/>
                    <a:moveTo>
                      <a:pt x="10566" y="23561"/>
                    </a:moveTo>
                    <a:lnTo>
                      <a:pt x="10519" y="23936"/>
                    </a:lnTo>
                    <a:cubicBezTo>
                      <a:pt x="11012" y="23997"/>
                      <a:pt x="11516" y="24028"/>
                      <a:pt x="12015" y="24028"/>
                    </a:cubicBezTo>
                    <a:lnTo>
                      <a:pt x="12024" y="24028"/>
                    </a:lnTo>
                    <a:lnTo>
                      <a:pt x="12015" y="23650"/>
                    </a:lnTo>
                    <a:cubicBezTo>
                      <a:pt x="11530" y="23650"/>
                      <a:pt x="11043" y="23620"/>
                      <a:pt x="10566" y="235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33;p44"/>
              <p:cNvSpPr/>
              <p:nvPr/>
            </p:nvSpPr>
            <p:spPr>
              <a:xfrm>
                <a:off x="4796700" y="1877050"/>
                <a:ext cx="379075" cy="379175"/>
              </a:xfrm>
              <a:custGeom>
                <a:avLst/>
                <a:gdLst/>
                <a:ahLst/>
                <a:cxnLst/>
                <a:rect l="l" t="t" r="r" b="b"/>
                <a:pathLst>
                  <a:path w="15163" h="15167" extrusionOk="0">
                    <a:moveTo>
                      <a:pt x="7582" y="567"/>
                    </a:moveTo>
                    <a:cubicBezTo>
                      <a:pt x="8495" y="567"/>
                      <a:pt x="9381" y="739"/>
                      <a:pt x="10218" y="1079"/>
                    </a:cubicBezTo>
                    <a:lnTo>
                      <a:pt x="9807" y="1985"/>
                    </a:lnTo>
                    <a:lnTo>
                      <a:pt x="10066" y="2102"/>
                    </a:lnTo>
                    <a:cubicBezTo>
                      <a:pt x="10512" y="2304"/>
                      <a:pt x="10934" y="2561"/>
                      <a:pt x="11319" y="2869"/>
                    </a:cubicBezTo>
                    <a:lnTo>
                      <a:pt x="11540" y="3044"/>
                    </a:lnTo>
                    <a:lnTo>
                      <a:pt x="12158" y="2266"/>
                    </a:lnTo>
                    <a:cubicBezTo>
                      <a:pt x="13174" y="3143"/>
                      <a:pt x="13927" y="4307"/>
                      <a:pt x="14307" y="5586"/>
                    </a:cubicBezTo>
                    <a:lnTo>
                      <a:pt x="13346" y="5829"/>
                    </a:lnTo>
                    <a:lnTo>
                      <a:pt x="13415" y="6105"/>
                    </a:lnTo>
                    <a:cubicBezTo>
                      <a:pt x="13534" y="6579"/>
                      <a:pt x="13597" y="7070"/>
                      <a:pt x="13598" y="7564"/>
                    </a:cubicBezTo>
                    <a:lnTo>
                      <a:pt x="13598" y="7846"/>
                    </a:lnTo>
                    <a:lnTo>
                      <a:pt x="14591" y="7846"/>
                    </a:lnTo>
                    <a:cubicBezTo>
                      <a:pt x="14540" y="9208"/>
                      <a:pt x="14106" y="10501"/>
                      <a:pt x="13323" y="11613"/>
                    </a:cubicBezTo>
                    <a:lnTo>
                      <a:pt x="12534" y="11008"/>
                    </a:lnTo>
                    <a:lnTo>
                      <a:pt x="12361" y="11235"/>
                    </a:lnTo>
                    <a:cubicBezTo>
                      <a:pt x="12064" y="11623"/>
                      <a:pt x="11718" y="11975"/>
                      <a:pt x="11333" y="12282"/>
                    </a:cubicBezTo>
                    <a:lnTo>
                      <a:pt x="11114" y="12460"/>
                    </a:lnTo>
                    <a:lnTo>
                      <a:pt x="11733" y="13235"/>
                    </a:lnTo>
                    <a:cubicBezTo>
                      <a:pt x="10643" y="14038"/>
                      <a:pt x="9366" y="14501"/>
                      <a:pt x="8013" y="14582"/>
                    </a:cubicBezTo>
                    <a:lnTo>
                      <a:pt x="7993" y="13587"/>
                    </a:lnTo>
                    <a:lnTo>
                      <a:pt x="7656" y="13597"/>
                    </a:lnTo>
                    <a:cubicBezTo>
                      <a:pt x="7631" y="13597"/>
                      <a:pt x="7606" y="13599"/>
                      <a:pt x="7582" y="13599"/>
                    </a:cubicBezTo>
                    <a:cubicBezTo>
                      <a:pt x="7137" y="13599"/>
                      <a:pt x="6689" y="13548"/>
                      <a:pt x="6250" y="13448"/>
                    </a:cubicBezTo>
                    <a:lnTo>
                      <a:pt x="5972" y="13386"/>
                    </a:lnTo>
                    <a:lnTo>
                      <a:pt x="5753" y="14354"/>
                    </a:lnTo>
                    <a:cubicBezTo>
                      <a:pt x="4464" y="14005"/>
                      <a:pt x="3281" y="13280"/>
                      <a:pt x="2381" y="12287"/>
                    </a:cubicBezTo>
                    <a:lnTo>
                      <a:pt x="3142" y="11651"/>
                    </a:lnTo>
                    <a:lnTo>
                      <a:pt x="2961" y="11433"/>
                    </a:lnTo>
                    <a:cubicBezTo>
                      <a:pt x="2645" y="11055"/>
                      <a:pt x="2376" y="10640"/>
                      <a:pt x="2163" y="10200"/>
                    </a:cubicBezTo>
                    <a:lnTo>
                      <a:pt x="2040" y="9946"/>
                    </a:lnTo>
                    <a:lnTo>
                      <a:pt x="1147" y="10377"/>
                    </a:lnTo>
                    <a:cubicBezTo>
                      <a:pt x="762" y="9495"/>
                      <a:pt x="567" y="8555"/>
                      <a:pt x="567" y="7582"/>
                    </a:cubicBezTo>
                    <a:cubicBezTo>
                      <a:pt x="567" y="7204"/>
                      <a:pt x="598" y="6825"/>
                      <a:pt x="658" y="6454"/>
                    </a:cubicBezTo>
                    <a:lnTo>
                      <a:pt x="1629" y="6652"/>
                    </a:lnTo>
                    <a:lnTo>
                      <a:pt x="1685" y="6374"/>
                    </a:lnTo>
                    <a:cubicBezTo>
                      <a:pt x="1784" y="5892"/>
                      <a:pt x="1941" y="5424"/>
                      <a:pt x="2154" y="4980"/>
                    </a:cubicBezTo>
                    <a:lnTo>
                      <a:pt x="2277" y="4725"/>
                    </a:lnTo>
                    <a:lnTo>
                      <a:pt x="1383" y="4296"/>
                    </a:lnTo>
                    <a:cubicBezTo>
                      <a:pt x="2011" y="3115"/>
                      <a:pt x="2979" y="2123"/>
                      <a:pt x="4144" y="1466"/>
                    </a:cubicBezTo>
                    <a:lnTo>
                      <a:pt x="4596" y="2350"/>
                    </a:lnTo>
                    <a:lnTo>
                      <a:pt x="4849" y="2221"/>
                    </a:lnTo>
                    <a:cubicBezTo>
                      <a:pt x="5287" y="1998"/>
                      <a:pt x="5751" y="1829"/>
                      <a:pt x="6228" y="1719"/>
                    </a:cubicBezTo>
                    <a:lnTo>
                      <a:pt x="6504" y="1656"/>
                    </a:lnTo>
                    <a:lnTo>
                      <a:pt x="6283" y="688"/>
                    </a:lnTo>
                    <a:cubicBezTo>
                      <a:pt x="6709" y="607"/>
                      <a:pt x="7145" y="567"/>
                      <a:pt x="7582" y="567"/>
                    </a:cubicBezTo>
                    <a:close/>
                    <a:moveTo>
                      <a:pt x="7582" y="1"/>
                    </a:moveTo>
                    <a:cubicBezTo>
                      <a:pt x="7007" y="1"/>
                      <a:pt x="6433" y="65"/>
                      <a:pt x="5877" y="192"/>
                    </a:cubicBezTo>
                    <a:lnTo>
                      <a:pt x="5602" y="257"/>
                    </a:lnTo>
                    <a:lnTo>
                      <a:pt x="5827" y="1236"/>
                    </a:lnTo>
                    <a:cubicBezTo>
                      <a:pt x="5492" y="1329"/>
                      <a:pt x="5163" y="1448"/>
                      <a:pt x="4846" y="1593"/>
                    </a:cubicBezTo>
                    <a:lnTo>
                      <a:pt x="4388" y="698"/>
                    </a:lnTo>
                    <a:lnTo>
                      <a:pt x="4135" y="827"/>
                    </a:lnTo>
                    <a:cubicBezTo>
                      <a:pt x="2663" y="1578"/>
                      <a:pt x="1459" y="2814"/>
                      <a:pt x="744" y="4304"/>
                    </a:cubicBezTo>
                    <a:lnTo>
                      <a:pt x="621" y="4559"/>
                    </a:lnTo>
                    <a:lnTo>
                      <a:pt x="1527" y="4993"/>
                    </a:lnTo>
                    <a:cubicBezTo>
                      <a:pt x="1390" y="5314"/>
                      <a:pt x="1277" y="5646"/>
                      <a:pt x="1193" y="5984"/>
                    </a:cubicBezTo>
                    <a:lnTo>
                      <a:pt x="210" y="5783"/>
                    </a:lnTo>
                    <a:lnTo>
                      <a:pt x="152" y="6060"/>
                    </a:lnTo>
                    <a:cubicBezTo>
                      <a:pt x="51" y="6559"/>
                      <a:pt x="0" y="7070"/>
                      <a:pt x="0" y="7580"/>
                    </a:cubicBezTo>
                    <a:cubicBezTo>
                      <a:pt x="0" y="8737"/>
                      <a:pt x="255" y="9849"/>
                      <a:pt x="755" y="10883"/>
                    </a:cubicBezTo>
                    <a:lnTo>
                      <a:pt x="879" y="11137"/>
                    </a:lnTo>
                    <a:lnTo>
                      <a:pt x="1783" y="10701"/>
                    </a:lnTo>
                    <a:cubicBezTo>
                      <a:pt x="1946" y="11005"/>
                      <a:pt x="2136" y="11299"/>
                      <a:pt x="2348" y="11575"/>
                    </a:cubicBezTo>
                    <a:lnTo>
                      <a:pt x="1576" y="12219"/>
                    </a:lnTo>
                    <a:lnTo>
                      <a:pt x="1758" y="12437"/>
                    </a:lnTo>
                    <a:cubicBezTo>
                      <a:pt x="2822" y="13709"/>
                      <a:pt x="4294" y="14611"/>
                      <a:pt x="5903" y="14977"/>
                    </a:cubicBezTo>
                    <a:lnTo>
                      <a:pt x="6181" y="15038"/>
                    </a:lnTo>
                    <a:lnTo>
                      <a:pt x="6402" y="14058"/>
                    </a:lnTo>
                    <a:cubicBezTo>
                      <a:pt x="6746" y="14121"/>
                      <a:pt x="7093" y="14156"/>
                      <a:pt x="7438" y="14164"/>
                    </a:cubicBezTo>
                    <a:lnTo>
                      <a:pt x="7458" y="15167"/>
                    </a:lnTo>
                    <a:lnTo>
                      <a:pt x="7742" y="15162"/>
                    </a:lnTo>
                    <a:cubicBezTo>
                      <a:pt x="9420" y="15125"/>
                      <a:pt x="11001" y="14554"/>
                      <a:pt x="12311" y="13506"/>
                    </a:cubicBezTo>
                    <a:lnTo>
                      <a:pt x="12533" y="13329"/>
                    </a:lnTo>
                    <a:lnTo>
                      <a:pt x="11907" y="12543"/>
                    </a:lnTo>
                    <a:cubicBezTo>
                      <a:pt x="12168" y="12315"/>
                      <a:pt x="12412" y="12066"/>
                      <a:pt x="12635" y="11800"/>
                    </a:cubicBezTo>
                    <a:lnTo>
                      <a:pt x="13433" y="12411"/>
                    </a:lnTo>
                    <a:lnTo>
                      <a:pt x="13605" y="12185"/>
                    </a:lnTo>
                    <a:cubicBezTo>
                      <a:pt x="14624" y="10853"/>
                      <a:pt x="15163" y="9260"/>
                      <a:pt x="15163" y="7582"/>
                    </a:cubicBezTo>
                    <a:lnTo>
                      <a:pt x="15163" y="7280"/>
                    </a:lnTo>
                    <a:lnTo>
                      <a:pt x="14158" y="7280"/>
                    </a:lnTo>
                    <a:cubicBezTo>
                      <a:pt x="14142" y="6931"/>
                      <a:pt x="14099" y="6582"/>
                      <a:pt x="14028" y="6242"/>
                    </a:cubicBezTo>
                    <a:lnTo>
                      <a:pt x="15001" y="5996"/>
                    </a:lnTo>
                    <a:lnTo>
                      <a:pt x="14932" y="5722"/>
                    </a:lnTo>
                    <a:cubicBezTo>
                      <a:pt x="14529" y="4121"/>
                      <a:pt x="13590" y="2672"/>
                      <a:pt x="12292" y="1641"/>
                    </a:cubicBezTo>
                    <a:lnTo>
                      <a:pt x="12070" y="1466"/>
                    </a:lnTo>
                    <a:lnTo>
                      <a:pt x="11446" y="2252"/>
                    </a:lnTo>
                    <a:cubicBezTo>
                      <a:pt x="11163" y="2047"/>
                      <a:pt x="10866" y="1866"/>
                      <a:pt x="10555" y="1709"/>
                    </a:cubicBezTo>
                    <a:lnTo>
                      <a:pt x="10972" y="794"/>
                    </a:lnTo>
                    <a:lnTo>
                      <a:pt x="10712" y="676"/>
                    </a:lnTo>
                    <a:cubicBezTo>
                      <a:pt x="9726" y="227"/>
                      <a:pt x="8672" y="1"/>
                      <a:pt x="75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2" name="Google Shape;834;p44"/>
            <p:cNvCxnSpPr>
              <a:stCxn id="20" idx="6"/>
              <a:endCxn id="19" idx="2"/>
            </p:cNvCxnSpPr>
            <p:nvPr/>
          </p:nvCxnSpPr>
          <p:spPr>
            <a:xfrm>
              <a:off x="7483400" y="111903"/>
              <a:ext cx="1371900" cy="69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835;p44"/>
            <p:cNvCxnSpPr>
              <a:stCxn id="19" idx="0"/>
            </p:cNvCxnSpPr>
            <p:nvPr/>
          </p:nvCxnSpPr>
          <p:spPr>
            <a:xfrm rot="10800000">
              <a:off x="8344669" y="-340498"/>
              <a:ext cx="578700" cy="10803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" name="Rectangle 13"/>
          <p:cNvSpPr/>
          <p:nvPr/>
        </p:nvSpPr>
        <p:spPr>
          <a:xfrm>
            <a:off x="259183" y="1464234"/>
            <a:ext cx="85403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Sử dụng các thiết bị đang bị rò rỉ </a:t>
            </a:r>
            <a:r>
              <a:rPr lang="vi-VN" sz="2000" smtClean="0"/>
              <a:t>điện</a:t>
            </a:r>
            <a:r>
              <a:rPr lang="en-US" sz="2000" smtClean="0"/>
              <a:t>.</a:t>
            </a:r>
            <a:endParaRPr lang="vi-VN" sz="200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Do tiếp xúc với khu vực có dây dẫn có điện bị đứt rơi xuống đất.</a:t>
            </a:r>
          </a:p>
        </p:txBody>
      </p:sp>
      <p:pic>
        <p:nvPicPr>
          <p:cNvPr id="6146" name="Picture 2" descr="Rò điện là gì? cách kiểm tra và khắc phục rò điện đúng c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05" y="2768643"/>
            <a:ext cx="3348856" cy="19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ần khắc phục hiện tượng dây cáp viễn thông ảnh hưởng đến an toàn giao  thông - Xuất bản thông t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12" y="2768643"/>
            <a:ext cx="3539393" cy="199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itle 1"/>
          <p:cNvSpPr txBox="1">
            <a:spLocks/>
          </p:cNvSpPr>
          <p:nvPr/>
        </p:nvSpPr>
        <p:spPr>
          <a:xfrm>
            <a:off x="-692820" y="4838728"/>
            <a:ext cx="5912520" cy="60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pPr algn="just">
              <a:lnSpc>
                <a:spcPct val="150000"/>
              </a:lnSpc>
            </a:pPr>
            <a:endParaRPr lang="en-US" sz="2400" b="1">
              <a:solidFill>
                <a:srgbClr val="2631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240666" y="115596"/>
            <a:ext cx="6082821" cy="60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0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tumruy Pro"/>
              <a:buNone/>
              <a:defRPr sz="3500" b="0" i="0" u="none" strike="noStrike" cap="none">
                <a:solidFill>
                  <a:schemeClr val="dk1"/>
                </a:solidFill>
                <a:latin typeface="Kantumruy Pro"/>
                <a:ea typeface="Kantumruy Pro"/>
                <a:cs typeface="Kantumruy Pro"/>
                <a:sym typeface="Kantumruy Pro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263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Do tiếp xúc gián tiếp với máy móc, thiết bị điện bị nhiễm điện </a:t>
            </a:r>
          </a:p>
        </p:txBody>
      </p:sp>
    </p:spTree>
    <p:extLst>
      <p:ext uri="{BB962C8B-B14F-4D97-AF65-F5344CB8AC3E}">
        <p14:creationId xmlns:p14="http://schemas.microsoft.com/office/powerpoint/2010/main" val="33603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Industrial Engineering Thesis Defense by Slidesgo">
  <a:themeElements>
    <a:clrScheme name="Simple Light">
      <a:dk1>
        <a:srgbClr val="263165"/>
      </a:dk1>
      <a:lt1>
        <a:srgbClr val="F4EEF4"/>
      </a:lt1>
      <a:dk2>
        <a:srgbClr val="F3F4EE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6316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1014</Words>
  <Application>Microsoft Office PowerPoint</Application>
  <PresentationFormat>On-screen Show (16:9)</PresentationFormat>
  <Paragraphs>87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Kantumruy Pro</vt:lpstr>
      <vt:lpstr>Kantumruy Pro Medium</vt:lpstr>
      <vt:lpstr>Kantumruy Pro SemiBold</vt:lpstr>
      <vt:lpstr>Industrial Engineering Thesis Defense by Slidesgo</vt:lpstr>
      <vt:lpstr>PowerPoint Presentation</vt:lpstr>
      <vt:lpstr>KHỞI ĐỘNG</vt:lpstr>
      <vt:lpstr> 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  <vt:lpstr>PowerPoint Presentation</vt:lpstr>
      <vt:lpstr>PowerPoint Presentation</vt:lpstr>
      <vt:lpstr>BÀI HỌC KẾT THÚC,  TẠM BIỆT VÀ HẸN GẶP LẠI!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Xinh Đẹp Dịu Hiền Huế Thị</dc:creator>
  <cp:lastModifiedBy>khach vip</cp:lastModifiedBy>
  <cp:revision>212</cp:revision>
  <dcterms:modified xsi:type="dcterms:W3CDTF">2024-02-27T14:51:55Z</dcterms:modified>
</cp:coreProperties>
</file>