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96" r:id="rId3"/>
    <p:sldId id="294" r:id="rId4"/>
    <p:sldId id="298" r:id="rId5"/>
    <p:sldId id="278" r:id="rId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85435" autoAdjust="0"/>
  </p:normalViewPr>
  <p:slideViewPr>
    <p:cSldViewPr>
      <p:cViewPr varScale="1">
        <p:scale>
          <a:sx n="70" d="100"/>
          <a:sy n="70" d="100"/>
        </p:scale>
        <p:origin x="4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9E83F-A74F-424A-9F29-207DF615C593}" type="datetimeFigureOut">
              <a:rPr lang="vi-VN" smtClean="0"/>
              <a:t>24/02/2024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A0125-0611-4C09-AE09-0A66E3ED52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24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9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728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8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225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61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966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40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34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349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718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17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58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184"/>
            <a:ext cx="7290054" cy="96621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UỶ BAN NHÂN DÂN QUẬN GÒ VẤP</a:t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THCS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 VĂN CHIÊU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1295400"/>
            <a:ext cx="8686800" cy="47244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 ĐỘ DINH DƯỠNG - CHẠY CỰ LY NGẮN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Bài tập cuối khóa Module 9 môn Giáo dục thể c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27" y="2743200"/>
            <a:ext cx="61722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3103">
        <p:cut/>
      </p:transition>
    </mc:Choice>
    <mc:Fallback xmlns="">
      <p:transition advTm="23103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DDF0B-E3FE-4E4C-A234-65A09FAC1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  <a:gradFill>
            <a:gsLst>
              <a:gs pos="0">
                <a:schemeClr val="bg1"/>
              </a:gs>
              <a:gs pos="32000">
                <a:schemeClr val="bg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PHẦN 1: NHU CẦU VỀ DINH DƯỠNG CỦA CƠ THỂ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4876800" cy="525779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486400" y="1371600"/>
            <a:ext cx="3048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2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0480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2: CHẠY CỰ LY NGẮN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704910"/>
            <a:ext cx="8229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chạy bước nhỏ, chạy nâng cao đùi,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đạp sau chạy giữa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iáo án Thể dục 6 bài 1 (Chân trời sáng tạo): Động tác bổ trợ chạy kĩ thuật  chạy, kĩ thuật chạy giữa quã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97786"/>
            <a:ext cx="2743200" cy="209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hạy ngắn | THCS Nguyễn Huệ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429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hương 1. Một số phương pháp tập luyện phát triển sức nhanh - Thể dục 8 -  Nguyễn Quốc Vinh - Thư viện Bài giảng điện tử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88614"/>
            <a:ext cx="5334000" cy="2612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263323"/>
      </p:ext>
    </p:extLst>
  </p:cSld>
  <p:clrMapOvr>
    <a:masterClrMapping/>
  </p:clrMapOvr>
  <p:transition spd="slow" advTm="28207">
    <p:cover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344" objId="7"/>
        <p14:stopEvt time="25444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305800" cy="608076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68096" y="4267200"/>
            <a:ext cx="2286000" cy="211563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3467714" y="4317011"/>
            <a:ext cx="2286000" cy="211563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6069318" y="4329521"/>
            <a:ext cx="2362200" cy="2115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" y="609600"/>
            <a:ext cx="7543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8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894638" cy="3581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tập luyện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10– 15 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099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2205</TotalTime>
  <Words>163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Tahoma</vt:lpstr>
      <vt:lpstr>Times New Roman</vt:lpstr>
      <vt:lpstr>Tw Cen MT</vt:lpstr>
      <vt:lpstr>Tw Cen MT Condensed</vt:lpstr>
      <vt:lpstr>Wingdings 3</vt:lpstr>
      <vt:lpstr>Integral</vt:lpstr>
      <vt:lpstr>UỶ BAN NHÂN DÂN QUẬN GÒ VẤP TRƯỜNG THCS PHẠM VĂN CHIÊU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GÒ VẤP PHÒNG GD&amp;ĐT</dc:title>
  <dc:creator>DELL_OPTIPLEX</dc:creator>
  <cp:lastModifiedBy>USER</cp:lastModifiedBy>
  <cp:revision>184</cp:revision>
  <dcterms:created xsi:type="dcterms:W3CDTF">2021-08-20T02:30:21Z</dcterms:created>
  <dcterms:modified xsi:type="dcterms:W3CDTF">2024-02-24T01:49:05Z</dcterms:modified>
</cp:coreProperties>
</file>