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94" r:id="rId3"/>
    <p:sldId id="298" r:id="rId4"/>
    <p:sldId id="299" r:id="rId5"/>
    <p:sldId id="278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85435" autoAdjust="0"/>
  </p:normalViewPr>
  <p:slideViewPr>
    <p:cSldViewPr>
      <p:cViewPr varScale="1">
        <p:scale>
          <a:sx n="70" d="100"/>
          <a:sy n="70" d="100"/>
        </p:scale>
        <p:origin x="4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9E83F-A74F-424A-9F29-207DF615C593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0125-0611-4C09-AE09-0A66E3ED52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4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9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72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8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225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1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966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40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34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49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18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184"/>
            <a:ext cx="7290054" cy="9662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GÒ VẤP</a:t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 VĂN CHIÊU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1295400"/>
            <a:ext cx="8686800" cy="4724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 ĐỘ DINH DƯỠNG - CHẠY CỰ LY NGẮN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ài tập cuối khóa Module 9 môn Giáo dục thể c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27" y="2743200"/>
            <a:ext cx="61722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3103">
        <p:cut/>
      </p:transition>
    </mc:Choice>
    <mc:Fallback xmlns="">
      <p:transition advTm="23103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04910"/>
            <a:ext cx="8229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chạy bước nhỏ, chạy nâng cao đùi,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đạp sau chạy giữa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iáo án Thể dục 6 bài 1 (Chân trời sáng tạo): Động tác bổ trợ chạy kĩ thuật  chạy, kĩ thuật chạy giữa quã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7786"/>
            <a:ext cx="2743200" cy="209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hạy ngắn | THCS Nguyễn Hu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429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ương 1. Một số phương pháp tập luyện phát triển sức nhanh - Thể dục 8 -  Nguyễn Quốc Vinh - Thư viện Bài giảng điện tử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88614"/>
            <a:ext cx="5334000" cy="2612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263323"/>
      </p:ext>
    </p:extLst>
  </p:cSld>
  <p:clrMapOvr>
    <a:masterClrMapping/>
  </p:clrMapOvr>
  <p:transition spd="slow" advTm="28207">
    <p:cover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344" objId="7"/>
        <p14:stopEvt time="25444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305800" cy="60807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8096" y="4267200"/>
            <a:ext cx="2286000" cy="211563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67714" y="4317011"/>
            <a:ext cx="2286000" cy="21156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069318" y="4329521"/>
            <a:ext cx="2362200" cy="211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" y="609600"/>
            <a:ext cx="7543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609600"/>
            <a:ext cx="7766304" cy="56997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391400" cy="41147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98985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894638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tập luyện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10– 15 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09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2219</TotalTime>
  <Words>160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UỶ BAN NHÂN DÂN QUẬN GÒ VẤP TRƯỜNG THCS PHẠM VĂN CHIÊU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GÒ VẤP PHÒNG GD&amp;ĐT</dc:title>
  <dc:creator>DELL_OPTIPLEX</dc:creator>
  <cp:lastModifiedBy>USER</cp:lastModifiedBy>
  <cp:revision>184</cp:revision>
  <dcterms:created xsi:type="dcterms:W3CDTF">2021-08-20T02:30:21Z</dcterms:created>
  <dcterms:modified xsi:type="dcterms:W3CDTF">2024-02-24T01:56:50Z</dcterms:modified>
</cp:coreProperties>
</file>