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7" r:id="rId3"/>
    <p:sldId id="301" r:id="rId4"/>
    <p:sldId id="298" r:id="rId5"/>
    <p:sldId id="30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85435" autoAdjust="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E83F-A74F-424A-9F29-207DF615C593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125-0611-4C09-AE09-0A66E3ED52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2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0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3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4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4"/>
            <a:ext cx="7290054" cy="9662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VĂN CHIÊU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8686800" cy="472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CHẠY CỰ LY NGẮN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ập cuối khóa Module 9 môn Giáo dục thể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7" y="2743200"/>
            <a:ext cx="6172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3103">
        <p:cut/>
      </p:transition>
    </mc:Choice>
    <mc:Fallback xmlns="">
      <p:transition advTm="2310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28600"/>
            <a:ext cx="7924800" cy="6156960"/>
          </a:xfrm>
        </p:spPr>
        <p:txBody>
          <a:bodyPr/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ương 1. Một số phương pháp tập luyện phát triển sức nhanh - Thể dục 8 -  Nguyễn Quốc Vinh - Thư viện Bài giảng điệ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0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608076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4267200"/>
            <a:ext cx="2286000" cy="21156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67714" y="4317011"/>
            <a:ext cx="2286000" cy="21156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069318" y="4329521"/>
            <a:ext cx="2362200" cy="211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" y="609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04800"/>
            <a:ext cx="7766304" cy="60045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XP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iáo án Thể dục bài 2 (Chân trời sáng tạo): Kĩ thuật xuất phát và chạy lao  sau xuất phá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934956"/>
            <a:ext cx="311810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800" y="803597"/>
            <a:ext cx="4419600" cy="2188760"/>
          </a:xfrm>
          <a:prstGeom prst="rect">
            <a:avLst/>
          </a:prstGeom>
        </p:spPr>
      </p:pic>
      <p:pic>
        <p:nvPicPr>
          <p:cNvPr id="6" name="Picture 5" descr="C:\Users\USER\Pictures\z4761209405773_e5a6f5ea0c6c98f7a8e89c054fecbbd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934200" cy="234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9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562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30-50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Phối hợp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50-60m,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nghỉ 5-6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6675"/>
      </p:ext>
    </p:extLst>
  </p:cSld>
  <p:clrMapOvr>
    <a:masterClrMapping/>
  </p:clrMapOvr>
  <p:transition spd="slow" advTm="20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2242</TotalTime>
  <Words>192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UỶ BAN NHÂN DÂN QUẬN GÒ VẤP TRƯỜNG THCS PHẠM VĂN CHIÊU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PHÒNG GD&amp;ĐT</dc:title>
  <dc:creator>DELL_OPTIPLEX</dc:creator>
  <cp:lastModifiedBy>USER</cp:lastModifiedBy>
  <cp:revision>191</cp:revision>
  <dcterms:created xsi:type="dcterms:W3CDTF">2021-08-20T02:30:21Z</dcterms:created>
  <dcterms:modified xsi:type="dcterms:W3CDTF">2024-02-24T01:47:24Z</dcterms:modified>
</cp:coreProperties>
</file>