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1" r:id="rId3"/>
  </p:sldMasterIdLst>
  <p:notesMasterIdLst>
    <p:notesMasterId r:id="rId18"/>
  </p:notesMasterIdLst>
  <p:sldIdLst>
    <p:sldId id="287" r:id="rId4"/>
    <p:sldId id="298" r:id="rId5"/>
    <p:sldId id="289" r:id="rId6"/>
    <p:sldId id="288" r:id="rId7"/>
    <p:sldId id="290" r:id="rId8"/>
    <p:sldId id="291" r:id="rId9"/>
    <p:sldId id="292" r:id="rId10"/>
    <p:sldId id="293" r:id="rId11"/>
    <p:sldId id="294" r:id="rId12"/>
    <p:sldId id="296" r:id="rId13"/>
    <p:sldId id="295" r:id="rId14"/>
    <p:sldId id="297" r:id="rId15"/>
    <p:sldId id="501" r:id="rId16"/>
    <p:sldId id="517" r:id="rId17"/>
  </p:sldIdLst>
  <p:sldSz cx="12192000" cy="6858000"/>
  <p:notesSz cx="6858000" cy="9144000"/>
  <p:defaultTextStyle>
    <a:defPPr>
      <a:defRPr lang="ko-KR"/>
    </a:defPPr>
    <a:lvl1pPr marL="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14068-FBF6-4660-93F1-20298CFCED40}" v="30" dt="2021-08-10T23:32:4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>
      <p:cViewPr varScale="1">
        <p:scale>
          <a:sx n="68" d="100"/>
          <a:sy n="68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94D14068-FBF6-4660-93F1-20298CFCED40}"/>
    <pc:docChg chg="undo custSel addSld modSld modMainMaster">
      <pc:chgData name="Nasil Phạm" userId="72956dafe1aa49c0" providerId="LiveId" clId="{94D14068-FBF6-4660-93F1-20298CFCED40}" dt="2021-08-10T23:33:56.792" v="83" actId="1038"/>
      <pc:docMkLst>
        <pc:docMk/>
      </pc:docMkLst>
      <pc:sldChg chg="modSp">
        <pc:chgData name="Nasil Phạm" userId="72956dafe1aa49c0" providerId="LiveId" clId="{94D14068-FBF6-4660-93F1-20298CFCED40}" dt="2021-08-10T23:30:36.710" v="35" actId="14100"/>
        <pc:sldMkLst>
          <pc:docMk/>
          <pc:sldMk cId="35596617" sldId="260"/>
        </pc:sldMkLst>
        <pc:spChg chg="mod">
          <ac:chgData name="Nasil Phạm" userId="72956dafe1aa49c0" providerId="LiveId" clId="{94D14068-FBF6-4660-93F1-20298CFCED40}" dt="2021-08-10T23:30:36.710" v="35" actId="14100"/>
          <ac:spMkLst>
            <pc:docMk/>
            <pc:sldMk cId="35596617" sldId="260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36.710" v="35" actId="14100"/>
          <ac:spMkLst>
            <pc:docMk/>
            <pc:sldMk cId="35596617" sldId="260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36.710" v="35" actId="14100"/>
          <ac:spMkLst>
            <pc:docMk/>
            <pc:sldMk cId="35596617" sldId="260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36.710" v="35" actId="14100"/>
          <ac:spMkLst>
            <pc:docMk/>
            <pc:sldMk cId="35596617" sldId="260"/>
            <ac:spMk id="19" creationId="{00000000-0000-0000-0000-000000000000}"/>
          </ac:spMkLst>
        </pc:spChg>
        <pc:picChg chg="mod">
          <ac:chgData name="Nasil Phạm" userId="72956dafe1aa49c0" providerId="LiveId" clId="{94D14068-FBF6-4660-93F1-20298CFCED40}" dt="2021-08-10T23:30:36.710" v="35" actId="14100"/>
          <ac:picMkLst>
            <pc:docMk/>
            <pc:sldMk cId="35596617" sldId="260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36.710" v="35" actId="14100"/>
          <ac:picMkLst>
            <pc:docMk/>
            <pc:sldMk cId="35596617" sldId="260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36.710" v="35" actId="14100"/>
          <ac:picMkLst>
            <pc:docMk/>
            <pc:sldMk cId="35596617" sldId="260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36.710" v="35" actId="14100"/>
          <ac:picMkLst>
            <pc:docMk/>
            <pc:sldMk cId="35596617" sldId="260"/>
            <ac:picMk id="15" creationId="{00000000-0000-0000-0000-000000000000}"/>
          </ac:picMkLst>
        </pc:picChg>
      </pc:sldChg>
      <pc:sldChg chg="modSp">
        <pc:chgData name="Nasil Phạm" userId="72956dafe1aa49c0" providerId="LiveId" clId="{94D14068-FBF6-4660-93F1-20298CFCED40}" dt="2021-08-10T23:29:34.112" v="26" actId="14100"/>
        <pc:sldMkLst>
          <pc:docMk/>
          <pc:sldMk cId="1116587580" sldId="261"/>
        </pc:sldMkLst>
        <pc:spChg chg="mod">
          <ac:chgData name="Nasil Phạm" userId="72956dafe1aa49c0" providerId="LiveId" clId="{94D14068-FBF6-4660-93F1-20298CFCED40}" dt="2021-08-10T23:29:34.112" v="26" actId="14100"/>
          <ac:spMkLst>
            <pc:docMk/>
            <pc:sldMk cId="1116587580" sldId="261"/>
            <ac:spMk id="2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29:34.112" v="26" actId="14100"/>
          <ac:spMkLst>
            <pc:docMk/>
            <pc:sldMk cId="1116587580" sldId="261"/>
            <ac:spMk id="4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29:34.112" v="26" actId="14100"/>
          <ac:spMkLst>
            <pc:docMk/>
            <pc:sldMk cId="1116587580" sldId="261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29:34.112" v="26" actId="14100"/>
          <ac:spMkLst>
            <pc:docMk/>
            <pc:sldMk cId="1116587580" sldId="261"/>
            <ac:spMk id="19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29:34.112" v="26" actId="14100"/>
          <ac:grpSpMkLst>
            <pc:docMk/>
            <pc:sldMk cId="1116587580" sldId="261"/>
            <ac:grpSpMk id="3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29:34.112" v="26" actId="14100"/>
          <ac:picMkLst>
            <pc:docMk/>
            <pc:sldMk cId="1116587580" sldId="261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29:34.112" v="26" actId="14100"/>
          <ac:picMkLst>
            <pc:docMk/>
            <pc:sldMk cId="1116587580" sldId="261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29:34.112" v="26" actId="14100"/>
          <ac:picMkLst>
            <pc:docMk/>
            <pc:sldMk cId="1116587580" sldId="261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29:34.112" v="26" actId="14100"/>
          <ac:picMkLst>
            <pc:docMk/>
            <pc:sldMk cId="1116587580" sldId="261"/>
            <ac:picMk id="15" creationId="{00000000-0000-0000-0000-000000000000}"/>
          </ac:picMkLst>
        </pc:picChg>
      </pc:sldChg>
      <pc:sldChg chg="modSp">
        <pc:chgData name="Nasil Phạm" userId="72956dafe1aa49c0" providerId="LiveId" clId="{94D14068-FBF6-4660-93F1-20298CFCED40}" dt="2021-08-10T23:29:55.473" v="31" actId="1035"/>
        <pc:sldMkLst>
          <pc:docMk/>
          <pc:sldMk cId="2143625694" sldId="262"/>
        </pc:sldMkLst>
        <pc:spChg chg="mod">
          <ac:chgData name="Nasil Phạm" userId="72956dafe1aa49c0" providerId="LiveId" clId="{94D14068-FBF6-4660-93F1-20298CFCED40}" dt="2021-08-10T23:29:47.239" v="27" actId="14100"/>
          <ac:spMkLst>
            <pc:docMk/>
            <pc:sldMk cId="2143625694" sldId="262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29:47.239" v="27" actId="14100"/>
          <ac:spMkLst>
            <pc:docMk/>
            <pc:sldMk cId="2143625694" sldId="262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29:55.473" v="31" actId="1035"/>
          <ac:spMkLst>
            <pc:docMk/>
            <pc:sldMk cId="2143625694" sldId="262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29:55.473" v="31" actId="1035"/>
          <ac:spMkLst>
            <pc:docMk/>
            <pc:sldMk cId="2143625694" sldId="262"/>
            <ac:spMk id="19" creationId="{00000000-0000-0000-0000-000000000000}"/>
          </ac:spMkLst>
        </pc:spChg>
        <pc:picChg chg="mod">
          <ac:chgData name="Nasil Phạm" userId="72956dafe1aa49c0" providerId="LiveId" clId="{94D14068-FBF6-4660-93F1-20298CFCED40}" dt="2021-08-10T23:29:47.239" v="27" actId="14100"/>
          <ac:picMkLst>
            <pc:docMk/>
            <pc:sldMk cId="2143625694" sldId="262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29:47.239" v="27" actId="14100"/>
          <ac:picMkLst>
            <pc:docMk/>
            <pc:sldMk cId="2143625694" sldId="262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29:55.473" v="31" actId="1035"/>
          <ac:picMkLst>
            <pc:docMk/>
            <pc:sldMk cId="2143625694" sldId="262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29:55.473" v="31" actId="1035"/>
          <ac:picMkLst>
            <pc:docMk/>
            <pc:sldMk cId="2143625694" sldId="262"/>
            <ac:picMk id="15" creationId="{00000000-0000-0000-0000-000000000000}"/>
          </ac:picMkLst>
        </pc:picChg>
      </pc:sldChg>
      <pc:sldChg chg="modSp">
        <pc:chgData name="Nasil Phạm" userId="72956dafe1aa49c0" providerId="LiveId" clId="{94D14068-FBF6-4660-93F1-20298CFCED40}" dt="2021-08-10T23:30:22.603" v="34" actId="14100"/>
        <pc:sldMkLst>
          <pc:docMk/>
          <pc:sldMk cId="558657625" sldId="263"/>
        </pc:sldMkLst>
        <pc:spChg chg="mod">
          <ac:chgData name="Nasil Phạm" userId="72956dafe1aa49c0" providerId="LiveId" clId="{94D14068-FBF6-4660-93F1-20298CFCED40}" dt="2021-08-10T23:30:14.877" v="33" actId="14100"/>
          <ac:spMkLst>
            <pc:docMk/>
            <pc:sldMk cId="558657625" sldId="263"/>
            <ac:spMk id="13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14.877" v="33" actId="14100"/>
          <ac:spMkLst>
            <pc:docMk/>
            <pc:sldMk cId="558657625" sldId="263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07.085" v="32" actId="14100"/>
          <ac:spMkLst>
            <pc:docMk/>
            <pc:sldMk cId="558657625" sldId="263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07.085" v="32" actId="14100"/>
          <ac:spMkLst>
            <pc:docMk/>
            <pc:sldMk cId="558657625" sldId="263"/>
            <ac:spMk id="19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30:14.877" v="33" actId="14100"/>
          <ac:grpSpMkLst>
            <pc:docMk/>
            <pc:sldMk cId="558657625" sldId="263"/>
            <ac:grpSpMk id="11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30:22.603" v="34" actId="14100"/>
          <ac:picMkLst>
            <pc:docMk/>
            <pc:sldMk cId="558657625" sldId="263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14.877" v="33" actId="14100"/>
          <ac:picMkLst>
            <pc:docMk/>
            <pc:sldMk cId="558657625" sldId="263"/>
            <ac:picMk id="12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07.085" v="32" actId="14100"/>
          <ac:picMkLst>
            <pc:docMk/>
            <pc:sldMk cId="558657625" sldId="263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07.085" v="32" actId="14100"/>
          <ac:picMkLst>
            <pc:docMk/>
            <pc:sldMk cId="558657625" sldId="263"/>
            <ac:picMk id="15" creationId="{00000000-0000-0000-0000-000000000000}"/>
          </ac:picMkLst>
        </pc:picChg>
      </pc:sldChg>
      <pc:sldChg chg="modSp mod">
        <pc:chgData name="Nasil Phạm" userId="72956dafe1aa49c0" providerId="LiveId" clId="{94D14068-FBF6-4660-93F1-20298CFCED40}" dt="2021-08-10T23:30:54.438" v="40" actId="404"/>
        <pc:sldMkLst>
          <pc:docMk/>
          <pc:sldMk cId="435835620" sldId="264"/>
        </pc:sldMkLst>
        <pc:spChg chg="mod">
          <ac:chgData name="Nasil Phạm" userId="72956dafe1aa49c0" providerId="LiveId" clId="{94D14068-FBF6-4660-93F1-20298CFCED40}" dt="2021-08-10T23:30:51.519" v="38" actId="14100"/>
          <ac:spMkLst>
            <pc:docMk/>
            <pc:sldMk cId="435835620" sldId="264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51.519" v="38" actId="14100"/>
          <ac:spMkLst>
            <pc:docMk/>
            <pc:sldMk cId="435835620" sldId="264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51.519" v="38" actId="14100"/>
          <ac:spMkLst>
            <pc:docMk/>
            <pc:sldMk cId="435835620" sldId="264"/>
            <ac:spMk id="19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51.519" v="38" actId="14100"/>
          <ac:spMkLst>
            <pc:docMk/>
            <pc:sldMk cId="435835620" sldId="264"/>
            <ac:spMk id="22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0:54.438" v="40" actId="404"/>
          <ac:spMkLst>
            <pc:docMk/>
            <pc:sldMk cId="435835620" sldId="264"/>
            <ac:spMk id="23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30:51.519" v="38" actId="14100"/>
          <ac:grpSpMkLst>
            <pc:docMk/>
            <pc:sldMk cId="435835620" sldId="264"/>
            <ac:grpSpMk id="20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30:51.519" v="38" actId="14100"/>
          <ac:picMkLst>
            <pc:docMk/>
            <pc:sldMk cId="435835620" sldId="264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51.519" v="38" actId="14100"/>
          <ac:picMkLst>
            <pc:docMk/>
            <pc:sldMk cId="435835620" sldId="264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51.519" v="38" actId="14100"/>
          <ac:picMkLst>
            <pc:docMk/>
            <pc:sldMk cId="435835620" sldId="264"/>
            <ac:picMk id="15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0:51.519" v="38" actId="14100"/>
          <ac:picMkLst>
            <pc:docMk/>
            <pc:sldMk cId="435835620" sldId="264"/>
            <ac:picMk id="21" creationId="{00000000-0000-0000-0000-000000000000}"/>
          </ac:picMkLst>
        </pc:picChg>
      </pc:sldChg>
      <pc:sldChg chg="modSp mod">
        <pc:chgData name="Nasil Phạm" userId="72956dafe1aa49c0" providerId="LiveId" clId="{94D14068-FBF6-4660-93F1-20298CFCED40}" dt="2021-08-10T23:31:10.917" v="44" actId="404"/>
        <pc:sldMkLst>
          <pc:docMk/>
          <pc:sldMk cId="141790904" sldId="266"/>
        </pc:sldMkLst>
        <pc:spChg chg="mod">
          <ac:chgData name="Nasil Phạm" userId="72956dafe1aa49c0" providerId="LiveId" clId="{94D14068-FBF6-4660-93F1-20298CFCED40}" dt="2021-08-10T23:31:06.383" v="41" actId="14100"/>
          <ac:spMkLst>
            <pc:docMk/>
            <pc:sldMk cId="141790904" sldId="266"/>
            <ac:spMk id="13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06.383" v="41" actId="14100"/>
          <ac:spMkLst>
            <pc:docMk/>
            <pc:sldMk cId="141790904" sldId="266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06.383" v="41" actId="14100"/>
          <ac:spMkLst>
            <pc:docMk/>
            <pc:sldMk cId="141790904" sldId="266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06.383" v="41" actId="14100"/>
          <ac:spMkLst>
            <pc:docMk/>
            <pc:sldMk cId="141790904" sldId="266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10.917" v="44" actId="404"/>
          <ac:spMkLst>
            <pc:docMk/>
            <pc:sldMk cId="141790904" sldId="266"/>
            <ac:spMk id="20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31:06.383" v="41" actId="14100"/>
          <ac:grpSpMkLst>
            <pc:docMk/>
            <pc:sldMk cId="141790904" sldId="266"/>
            <ac:grpSpMk id="11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31:06.383" v="41" actId="14100"/>
          <ac:picMkLst>
            <pc:docMk/>
            <pc:sldMk cId="141790904" sldId="266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06.383" v="41" actId="14100"/>
          <ac:picMkLst>
            <pc:docMk/>
            <pc:sldMk cId="141790904" sldId="266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06.383" v="41" actId="14100"/>
          <ac:picMkLst>
            <pc:docMk/>
            <pc:sldMk cId="141790904" sldId="266"/>
            <ac:picMk id="12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06.383" v="41" actId="14100"/>
          <ac:picMkLst>
            <pc:docMk/>
            <pc:sldMk cId="141790904" sldId="266"/>
            <ac:picMk id="14" creationId="{00000000-0000-0000-0000-000000000000}"/>
          </ac:picMkLst>
        </pc:picChg>
      </pc:sldChg>
      <pc:sldChg chg="modSp">
        <pc:chgData name="Nasil Phạm" userId="72956dafe1aa49c0" providerId="LiveId" clId="{94D14068-FBF6-4660-93F1-20298CFCED40}" dt="2021-08-10T23:31:27.662" v="45" actId="14100"/>
        <pc:sldMkLst>
          <pc:docMk/>
          <pc:sldMk cId="1466703226" sldId="268"/>
        </pc:sldMkLst>
        <pc:spChg chg="mod">
          <ac:chgData name="Nasil Phạm" userId="72956dafe1aa49c0" providerId="LiveId" clId="{94D14068-FBF6-4660-93F1-20298CFCED40}" dt="2021-08-10T23:31:27.662" v="45" actId="14100"/>
          <ac:spMkLst>
            <pc:docMk/>
            <pc:sldMk cId="1466703226" sldId="268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27.662" v="45" actId="14100"/>
          <ac:spMkLst>
            <pc:docMk/>
            <pc:sldMk cId="1466703226" sldId="268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27.662" v="45" actId="14100"/>
          <ac:spMkLst>
            <pc:docMk/>
            <pc:sldMk cId="1466703226" sldId="268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27.662" v="45" actId="14100"/>
          <ac:spMkLst>
            <pc:docMk/>
            <pc:sldMk cId="1466703226" sldId="268"/>
            <ac:spMk id="19" creationId="{00000000-0000-0000-0000-000000000000}"/>
          </ac:spMkLst>
        </pc:spChg>
        <pc:picChg chg="mod">
          <ac:chgData name="Nasil Phạm" userId="72956dafe1aa49c0" providerId="LiveId" clId="{94D14068-FBF6-4660-93F1-20298CFCED40}" dt="2021-08-10T23:31:27.662" v="45" actId="14100"/>
          <ac:picMkLst>
            <pc:docMk/>
            <pc:sldMk cId="1466703226" sldId="268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27.662" v="45" actId="14100"/>
          <ac:picMkLst>
            <pc:docMk/>
            <pc:sldMk cId="1466703226" sldId="268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27.662" v="45" actId="14100"/>
          <ac:picMkLst>
            <pc:docMk/>
            <pc:sldMk cId="1466703226" sldId="268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27.662" v="45" actId="14100"/>
          <ac:picMkLst>
            <pc:docMk/>
            <pc:sldMk cId="1466703226" sldId="268"/>
            <ac:picMk id="15" creationId="{00000000-0000-0000-0000-000000000000}"/>
          </ac:picMkLst>
        </pc:picChg>
      </pc:sldChg>
      <pc:sldChg chg="modSp mod">
        <pc:chgData name="Nasil Phạm" userId="72956dafe1aa49c0" providerId="LiveId" clId="{94D14068-FBF6-4660-93F1-20298CFCED40}" dt="2021-08-10T23:31:41.343" v="48" actId="404"/>
        <pc:sldMkLst>
          <pc:docMk/>
          <pc:sldMk cId="747106532" sldId="269"/>
        </pc:sldMkLst>
        <pc:spChg chg="mod">
          <ac:chgData name="Nasil Phạm" userId="72956dafe1aa49c0" providerId="LiveId" clId="{94D14068-FBF6-4660-93F1-20298CFCED40}" dt="2021-08-10T23:31:38.071" v="46" actId="14100"/>
          <ac:spMkLst>
            <pc:docMk/>
            <pc:sldMk cId="747106532" sldId="269"/>
            <ac:spMk id="2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41.343" v="48" actId="404"/>
          <ac:spMkLst>
            <pc:docMk/>
            <pc:sldMk cId="747106532" sldId="269"/>
            <ac:spMk id="11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38.071" v="46" actId="14100"/>
          <ac:spMkLst>
            <pc:docMk/>
            <pc:sldMk cId="747106532" sldId="269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38.071" v="46" actId="14100"/>
          <ac:spMkLst>
            <pc:docMk/>
            <pc:sldMk cId="747106532" sldId="269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38.071" v="46" actId="14100"/>
          <ac:spMkLst>
            <pc:docMk/>
            <pc:sldMk cId="747106532" sldId="269"/>
            <ac:spMk id="19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31:38.071" v="46" actId="14100"/>
          <ac:grpSpMkLst>
            <pc:docMk/>
            <pc:sldMk cId="747106532" sldId="269"/>
            <ac:grpSpMk id="3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31:38.071" v="46" actId="14100"/>
          <ac:picMkLst>
            <pc:docMk/>
            <pc:sldMk cId="747106532" sldId="269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38.071" v="46" actId="14100"/>
          <ac:picMkLst>
            <pc:docMk/>
            <pc:sldMk cId="747106532" sldId="269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38.071" v="46" actId="14100"/>
          <ac:picMkLst>
            <pc:docMk/>
            <pc:sldMk cId="747106532" sldId="269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38.071" v="46" actId="14100"/>
          <ac:picMkLst>
            <pc:docMk/>
            <pc:sldMk cId="747106532" sldId="269"/>
            <ac:picMk id="15" creationId="{00000000-0000-0000-0000-000000000000}"/>
          </ac:picMkLst>
        </pc:picChg>
      </pc:sldChg>
      <pc:sldChg chg="modSp">
        <pc:chgData name="Nasil Phạm" userId="72956dafe1aa49c0" providerId="LiveId" clId="{94D14068-FBF6-4660-93F1-20298CFCED40}" dt="2021-08-10T23:31:50.677" v="49" actId="14100"/>
        <pc:sldMkLst>
          <pc:docMk/>
          <pc:sldMk cId="282126184" sldId="270"/>
        </pc:sldMkLst>
        <pc:spChg chg="mod">
          <ac:chgData name="Nasil Phạm" userId="72956dafe1aa49c0" providerId="LiveId" clId="{94D14068-FBF6-4660-93F1-20298CFCED40}" dt="2021-08-10T23:31:50.677" v="49" actId="14100"/>
          <ac:spMkLst>
            <pc:docMk/>
            <pc:sldMk cId="282126184" sldId="270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50.677" v="49" actId="14100"/>
          <ac:spMkLst>
            <pc:docMk/>
            <pc:sldMk cId="282126184" sldId="270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50.677" v="49" actId="14100"/>
          <ac:spMkLst>
            <pc:docMk/>
            <pc:sldMk cId="282126184" sldId="270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1:50.677" v="49" actId="14100"/>
          <ac:spMkLst>
            <pc:docMk/>
            <pc:sldMk cId="282126184" sldId="270"/>
            <ac:spMk id="19" creationId="{00000000-0000-0000-0000-000000000000}"/>
          </ac:spMkLst>
        </pc:spChg>
        <pc:picChg chg="mod">
          <ac:chgData name="Nasil Phạm" userId="72956dafe1aa49c0" providerId="LiveId" clId="{94D14068-FBF6-4660-93F1-20298CFCED40}" dt="2021-08-10T23:31:50.677" v="49" actId="14100"/>
          <ac:picMkLst>
            <pc:docMk/>
            <pc:sldMk cId="282126184" sldId="270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50.677" v="49" actId="14100"/>
          <ac:picMkLst>
            <pc:docMk/>
            <pc:sldMk cId="282126184" sldId="270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50.677" v="49" actId="14100"/>
          <ac:picMkLst>
            <pc:docMk/>
            <pc:sldMk cId="282126184" sldId="270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1:50.677" v="49" actId="14100"/>
          <ac:picMkLst>
            <pc:docMk/>
            <pc:sldMk cId="282126184" sldId="270"/>
            <ac:picMk id="15" creationId="{00000000-0000-0000-0000-000000000000}"/>
          </ac:picMkLst>
        </pc:picChg>
      </pc:sldChg>
      <pc:sldChg chg="modSp mod">
        <pc:chgData name="Nasil Phạm" userId="72956dafe1aa49c0" providerId="LiveId" clId="{94D14068-FBF6-4660-93F1-20298CFCED40}" dt="2021-08-10T23:32:04.120" v="53" actId="404"/>
        <pc:sldMkLst>
          <pc:docMk/>
          <pc:sldMk cId="1487786223" sldId="271"/>
        </pc:sldMkLst>
        <pc:spChg chg="mod">
          <ac:chgData name="Nasil Phạm" userId="72956dafe1aa49c0" providerId="LiveId" clId="{94D14068-FBF6-4660-93F1-20298CFCED40}" dt="2021-08-10T23:32:00.957" v="50" actId="14100"/>
          <ac:spMkLst>
            <pc:docMk/>
            <pc:sldMk cId="1487786223" sldId="271"/>
            <ac:spMk id="13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00.957" v="50" actId="14100"/>
          <ac:spMkLst>
            <pc:docMk/>
            <pc:sldMk cId="1487786223" sldId="271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04.120" v="53" actId="404"/>
          <ac:spMkLst>
            <pc:docMk/>
            <pc:sldMk cId="1487786223" sldId="271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00.957" v="50" actId="14100"/>
          <ac:spMkLst>
            <pc:docMk/>
            <pc:sldMk cId="1487786223" sldId="271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00.957" v="50" actId="14100"/>
          <ac:spMkLst>
            <pc:docMk/>
            <pc:sldMk cId="1487786223" sldId="271"/>
            <ac:spMk id="19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32:00.957" v="50" actId="14100"/>
          <ac:grpSpMkLst>
            <pc:docMk/>
            <pc:sldMk cId="1487786223" sldId="271"/>
            <ac:grpSpMk id="11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32:00.957" v="50" actId="14100"/>
          <ac:picMkLst>
            <pc:docMk/>
            <pc:sldMk cId="1487786223" sldId="271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00.957" v="50" actId="14100"/>
          <ac:picMkLst>
            <pc:docMk/>
            <pc:sldMk cId="1487786223" sldId="271"/>
            <ac:picMk id="12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00.957" v="50" actId="14100"/>
          <ac:picMkLst>
            <pc:docMk/>
            <pc:sldMk cId="1487786223" sldId="271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00.957" v="50" actId="14100"/>
          <ac:picMkLst>
            <pc:docMk/>
            <pc:sldMk cId="1487786223" sldId="271"/>
            <ac:picMk id="15" creationId="{00000000-0000-0000-0000-000000000000}"/>
          </ac:picMkLst>
        </pc:picChg>
      </pc:sldChg>
      <pc:sldChg chg="modSp">
        <pc:chgData name="Nasil Phạm" userId="72956dafe1aa49c0" providerId="LiveId" clId="{94D14068-FBF6-4660-93F1-20298CFCED40}" dt="2021-08-10T23:32:14.037" v="55" actId="14100"/>
        <pc:sldMkLst>
          <pc:docMk/>
          <pc:sldMk cId="152515269" sldId="272"/>
        </pc:sldMkLst>
        <pc:spChg chg="mod">
          <ac:chgData name="Nasil Phạm" userId="72956dafe1aa49c0" providerId="LiveId" clId="{94D14068-FBF6-4660-93F1-20298CFCED40}" dt="2021-08-10T23:32:14.037" v="55" actId="14100"/>
          <ac:spMkLst>
            <pc:docMk/>
            <pc:sldMk cId="152515269" sldId="272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14.037" v="55" actId="14100"/>
          <ac:spMkLst>
            <pc:docMk/>
            <pc:sldMk cId="152515269" sldId="272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14.037" v="55" actId="14100"/>
          <ac:spMkLst>
            <pc:docMk/>
            <pc:sldMk cId="152515269" sldId="272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14.037" v="55" actId="14100"/>
          <ac:spMkLst>
            <pc:docMk/>
            <pc:sldMk cId="152515269" sldId="272"/>
            <ac:spMk id="19" creationId="{00000000-0000-0000-0000-000000000000}"/>
          </ac:spMkLst>
        </pc:spChg>
        <pc:picChg chg="mod">
          <ac:chgData name="Nasil Phạm" userId="72956dafe1aa49c0" providerId="LiveId" clId="{94D14068-FBF6-4660-93F1-20298CFCED40}" dt="2021-08-10T23:32:14.037" v="55" actId="14100"/>
          <ac:picMkLst>
            <pc:docMk/>
            <pc:sldMk cId="152515269" sldId="272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14.037" v="55" actId="14100"/>
          <ac:picMkLst>
            <pc:docMk/>
            <pc:sldMk cId="152515269" sldId="272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14.037" v="55" actId="14100"/>
          <ac:picMkLst>
            <pc:docMk/>
            <pc:sldMk cId="152515269" sldId="272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14.037" v="55" actId="14100"/>
          <ac:picMkLst>
            <pc:docMk/>
            <pc:sldMk cId="152515269" sldId="272"/>
            <ac:picMk id="15" creationId="{00000000-0000-0000-0000-000000000000}"/>
          </ac:picMkLst>
        </pc:picChg>
      </pc:sldChg>
      <pc:sldChg chg="modSp mod">
        <pc:chgData name="Nasil Phạm" userId="72956dafe1aa49c0" providerId="LiveId" clId="{94D14068-FBF6-4660-93F1-20298CFCED40}" dt="2021-08-10T23:32:27.358" v="60" actId="404"/>
        <pc:sldMkLst>
          <pc:docMk/>
          <pc:sldMk cId="2677773069" sldId="273"/>
        </pc:sldMkLst>
        <pc:spChg chg="mod">
          <ac:chgData name="Nasil Phạm" userId="72956dafe1aa49c0" providerId="LiveId" clId="{94D14068-FBF6-4660-93F1-20298CFCED40}" dt="2021-08-10T23:32:27.358" v="60" actId="404"/>
          <ac:spMkLst>
            <pc:docMk/>
            <pc:sldMk cId="2677773069" sldId="273"/>
            <ac:spMk id="11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25.142" v="58" actId="14100"/>
          <ac:spMkLst>
            <pc:docMk/>
            <pc:sldMk cId="2677773069" sldId="273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25.142" v="58" actId="14100"/>
          <ac:spMkLst>
            <pc:docMk/>
            <pc:sldMk cId="2677773069" sldId="273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25.142" v="58" actId="14100"/>
          <ac:spMkLst>
            <pc:docMk/>
            <pc:sldMk cId="2677773069" sldId="273"/>
            <ac:spMk id="19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25.142" v="58" actId="14100"/>
          <ac:spMkLst>
            <pc:docMk/>
            <pc:sldMk cId="2677773069" sldId="273"/>
            <ac:spMk id="22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32:25.142" v="58" actId="14100"/>
          <ac:grpSpMkLst>
            <pc:docMk/>
            <pc:sldMk cId="2677773069" sldId="273"/>
            <ac:grpSpMk id="20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32:25.142" v="58" actId="14100"/>
          <ac:picMkLst>
            <pc:docMk/>
            <pc:sldMk cId="2677773069" sldId="273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25.142" v="58" actId="14100"/>
          <ac:picMkLst>
            <pc:docMk/>
            <pc:sldMk cId="2677773069" sldId="273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25.142" v="58" actId="14100"/>
          <ac:picMkLst>
            <pc:docMk/>
            <pc:sldMk cId="2677773069" sldId="273"/>
            <ac:picMk id="15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25.142" v="58" actId="14100"/>
          <ac:picMkLst>
            <pc:docMk/>
            <pc:sldMk cId="2677773069" sldId="273"/>
            <ac:picMk id="21" creationId="{00000000-0000-0000-0000-000000000000}"/>
          </ac:picMkLst>
        </pc:picChg>
      </pc:sldChg>
      <pc:sldChg chg="modSp">
        <pc:chgData name="Nasil Phạm" userId="72956dafe1aa49c0" providerId="LiveId" clId="{94D14068-FBF6-4660-93F1-20298CFCED40}" dt="2021-08-10T23:32:36.606" v="61" actId="14100"/>
        <pc:sldMkLst>
          <pc:docMk/>
          <pc:sldMk cId="497489455" sldId="274"/>
        </pc:sldMkLst>
        <pc:spChg chg="mod">
          <ac:chgData name="Nasil Phạm" userId="72956dafe1aa49c0" providerId="LiveId" clId="{94D14068-FBF6-4660-93F1-20298CFCED40}" dt="2021-08-10T23:32:36.606" v="61" actId="14100"/>
          <ac:spMkLst>
            <pc:docMk/>
            <pc:sldMk cId="497489455" sldId="274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36.606" v="61" actId="14100"/>
          <ac:spMkLst>
            <pc:docMk/>
            <pc:sldMk cId="497489455" sldId="274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36.606" v="61" actId="14100"/>
          <ac:spMkLst>
            <pc:docMk/>
            <pc:sldMk cId="497489455" sldId="274"/>
            <ac:spMk id="18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36.606" v="61" actId="14100"/>
          <ac:spMkLst>
            <pc:docMk/>
            <pc:sldMk cId="497489455" sldId="274"/>
            <ac:spMk id="19" creationId="{00000000-0000-0000-0000-000000000000}"/>
          </ac:spMkLst>
        </pc:spChg>
        <pc:picChg chg="mod">
          <ac:chgData name="Nasil Phạm" userId="72956dafe1aa49c0" providerId="LiveId" clId="{94D14068-FBF6-4660-93F1-20298CFCED40}" dt="2021-08-10T23:32:36.606" v="61" actId="14100"/>
          <ac:picMkLst>
            <pc:docMk/>
            <pc:sldMk cId="497489455" sldId="274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36.606" v="61" actId="14100"/>
          <ac:picMkLst>
            <pc:docMk/>
            <pc:sldMk cId="497489455" sldId="274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36.606" v="61" actId="14100"/>
          <ac:picMkLst>
            <pc:docMk/>
            <pc:sldMk cId="497489455" sldId="274"/>
            <ac:picMk id="14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36.606" v="61" actId="14100"/>
          <ac:picMkLst>
            <pc:docMk/>
            <pc:sldMk cId="497489455" sldId="274"/>
            <ac:picMk id="15" creationId="{00000000-0000-0000-0000-000000000000}"/>
          </ac:picMkLst>
        </pc:picChg>
      </pc:sldChg>
      <pc:sldChg chg="modSp mod">
        <pc:chgData name="Nasil Phạm" userId="72956dafe1aa49c0" providerId="LiveId" clId="{94D14068-FBF6-4660-93F1-20298CFCED40}" dt="2021-08-10T23:32:54.816" v="72" actId="1037"/>
        <pc:sldMkLst>
          <pc:docMk/>
          <pc:sldMk cId="699384093" sldId="275"/>
        </pc:sldMkLst>
        <pc:spChg chg="mod">
          <ac:chgData name="Nasil Phạm" userId="72956dafe1aa49c0" providerId="LiveId" clId="{94D14068-FBF6-4660-93F1-20298CFCED40}" dt="2021-08-10T23:32:46.974" v="63" actId="14100"/>
          <ac:spMkLst>
            <pc:docMk/>
            <pc:sldMk cId="699384093" sldId="275"/>
            <ac:spMk id="13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54.816" v="72" actId="1037"/>
          <ac:spMkLst>
            <pc:docMk/>
            <pc:sldMk cId="699384093" sldId="275"/>
            <ac:spMk id="15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46.974" v="63" actId="14100"/>
          <ac:spMkLst>
            <pc:docMk/>
            <pc:sldMk cId="699384093" sldId="275"/>
            <ac:spMk id="16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46.974" v="63" actId="14100"/>
          <ac:spMkLst>
            <pc:docMk/>
            <pc:sldMk cId="699384093" sldId="275"/>
            <ac:spMk id="17" creationId="{00000000-0000-0000-0000-000000000000}"/>
          </ac:spMkLst>
        </pc:spChg>
        <pc:spChg chg="mod">
          <ac:chgData name="Nasil Phạm" userId="72956dafe1aa49c0" providerId="LiveId" clId="{94D14068-FBF6-4660-93F1-20298CFCED40}" dt="2021-08-10T23:32:46.974" v="63" actId="14100"/>
          <ac:spMkLst>
            <pc:docMk/>
            <pc:sldMk cId="699384093" sldId="275"/>
            <ac:spMk id="18" creationId="{00000000-0000-0000-0000-000000000000}"/>
          </ac:spMkLst>
        </pc:spChg>
        <pc:grpChg chg="mod">
          <ac:chgData name="Nasil Phạm" userId="72956dafe1aa49c0" providerId="LiveId" clId="{94D14068-FBF6-4660-93F1-20298CFCED40}" dt="2021-08-10T23:32:46.974" v="63" actId="14100"/>
          <ac:grpSpMkLst>
            <pc:docMk/>
            <pc:sldMk cId="699384093" sldId="275"/>
            <ac:grpSpMk id="11" creationId="{00000000-0000-0000-0000-000000000000}"/>
          </ac:grpSpMkLst>
        </pc:grpChg>
        <pc:picChg chg="mod">
          <ac:chgData name="Nasil Phạm" userId="72956dafe1aa49c0" providerId="LiveId" clId="{94D14068-FBF6-4660-93F1-20298CFCED40}" dt="2021-08-10T23:32:46.974" v="63" actId="14100"/>
          <ac:picMkLst>
            <pc:docMk/>
            <pc:sldMk cId="699384093" sldId="275"/>
            <ac:picMk id="9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46.974" v="63" actId="14100"/>
          <ac:picMkLst>
            <pc:docMk/>
            <pc:sldMk cId="699384093" sldId="275"/>
            <ac:picMk id="10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46.974" v="63" actId="14100"/>
          <ac:picMkLst>
            <pc:docMk/>
            <pc:sldMk cId="699384093" sldId="275"/>
            <ac:picMk id="12" creationId="{00000000-0000-0000-0000-000000000000}"/>
          </ac:picMkLst>
        </pc:picChg>
        <pc:picChg chg="mod">
          <ac:chgData name="Nasil Phạm" userId="72956dafe1aa49c0" providerId="LiveId" clId="{94D14068-FBF6-4660-93F1-20298CFCED40}" dt="2021-08-10T23:32:46.974" v="63" actId="14100"/>
          <ac:picMkLst>
            <pc:docMk/>
            <pc:sldMk cId="699384093" sldId="275"/>
            <ac:picMk id="14" creationId="{00000000-0000-0000-0000-000000000000}"/>
          </ac:picMkLst>
        </pc:picChg>
      </pc:sldChg>
      <pc:sldChg chg="modSp mod">
        <pc:chgData name="Nasil Phạm" userId="72956dafe1aa49c0" providerId="LiveId" clId="{94D14068-FBF6-4660-93F1-20298CFCED40}" dt="2021-08-10T23:33:56.792" v="83" actId="1038"/>
        <pc:sldMkLst>
          <pc:docMk/>
          <pc:sldMk cId="2011760123" sldId="295"/>
        </pc:sldMkLst>
        <pc:spChg chg="mod">
          <ac:chgData name="Nasil Phạm" userId="72956dafe1aa49c0" providerId="LiveId" clId="{94D14068-FBF6-4660-93F1-20298CFCED40}" dt="2021-08-10T23:33:56.792" v="83" actId="1038"/>
          <ac:spMkLst>
            <pc:docMk/>
            <pc:sldMk cId="2011760123" sldId="295"/>
            <ac:spMk id="5" creationId="{00000000-0000-0000-0000-000000000000}"/>
          </ac:spMkLst>
        </pc:spChg>
      </pc:sldChg>
      <pc:sldChg chg="new">
        <pc:chgData name="Nasil Phạm" userId="72956dafe1aa49c0" providerId="LiveId" clId="{94D14068-FBF6-4660-93F1-20298CFCED40}" dt="2021-08-09T08:06:30.402" v="24" actId="680"/>
        <pc:sldMkLst>
          <pc:docMk/>
          <pc:sldMk cId="2341362838" sldId="299"/>
        </pc:sldMkLst>
      </pc:sldChg>
      <pc:sldChg chg="add">
        <pc:chgData name="Nasil Phạm" userId="72956dafe1aa49c0" providerId="LiveId" clId="{94D14068-FBF6-4660-93F1-20298CFCED40}" dt="2021-08-09T08:06:50.099" v="25"/>
        <pc:sldMkLst>
          <pc:docMk/>
          <pc:sldMk cId="822077034" sldId="300"/>
        </pc:sldMkLst>
      </pc:sldChg>
      <pc:sldChg chg="add">
        <pc:chgData name="Nasil Phạm" userId="72956dafe1aa49c0" providerId="LiveId" clId="{94D14068-FBF6-4660-93F1-20298CFCED40}" dt="2021-08-09T08:06:50.099" v="25"/>
        <pc:sldMkLst>
          <pc:docMk/>
          <pc:sldMk cId="1510731552" sldId="517"/>
        </pc:sldMkLst>
      </pc:sldChg>
      <pc:sldMasterChg chg="addSp modSp modSldLayout">
        <pc:chgData name="Nasil Phạm" userId="72956dafe1aa49c0" providerId="LiveId" clId="{94D14068-FBF6-4660-93F1-20298CFCED40}" dt="2021-08-09T08:06:23.233" v="22"/>
        <pc:sldMasterMkLst>
          <pc:docMk/>
          <pc:sldMasterMk cId="4252391796" sldId="2147483648"/>
        </pc:sldMasterMkLst>
        <pc:spChg chg="add mod">
          <ac:chgData name="Nasil Phạm" userId="72956dafe1aa49c0" providerId="LiveId" clId="{94D14068-FBF6-4660-93F1-20298CFCED40}" dt="2021-08-09T08:06:23.233" v="22"/>
          <ac:spMkLst>
            <pc:docMk/>
            <pc:sldMasterMk cId="4252391796" sldId="2147483648"/>
            <ac:spMk id="3" creationId="{84B2F6DD-24C5-4F5E-B753-0E0D431451EA}"/>
          </ac:spMkLst>
        </pc:spChg>
        <pc:picChg chg="add mod">
          <ac:chgData name="Nasil Phạm" userId="72956dafe1aa49c0" providerId="LiveId" clId="{94D14068-FBF6-4660-93F1-20298CFCED40}" dt="2021-08-09T08:06:23.233" v="22"/>
          <ac:picMkLst>
            <pc:docMk/>
            <pc:sldMasterMk cId="4252391796" sldId="2147483648"/>
            <ac:picMk id="2" creationId="{B4A72596-C9EF-491A-AB5A-8ED1FE499B3F}"/>
          </ac:picMkLst>
        </pc:picChg>
        <pc:picChg chg="add mod">
          <ac:chgData name="Nasil Phạm" userId="72956dafe1aa49c0" providerId="LiveId" clId="{94D14068-FBF6-4660-93F1-20298CFCED40}" dt="2021-08-09T08:06:23.233" v="22"/>
          <ac:picMkLst>
            <pc:docMk/>
            <pc:sldMasterMk cId="4252391796" sldId="2147483648"/>
            <ac:picMk id="4" creationId="{3741B5D7-95DD-4DB0-84FF-34A4C52E876E}"/>
          </ac:picMkLst>
        </pc:picChg>
        <pc:sldLayoutChg chg="modSp mod">
          <pc:chgData name="Nasil Phạm" userId="72956dafe1aa49c0" providerId="LiveId" clId="{94D14068-FBF6-4660-93F1-20298CFCED40}" dt="2021-08-09T08:06:14.868" v="21" actId="20577"/>
          <pc:sldLayoutMkLst>
            <pc:docMk/>
            <pc:sldMasterMk cId="4252391796" sldId="2147483648"/>
            <pc:sldLayoutMk cId="521884103" sldId="2147483673"/>
          </pc:sldLayoutMkLst>
          <pc:spChg chg="mod">
            <ac:chgData name="Nasil Phạm" userId="72956dafe1aa49c0" providerId="LiveId" clId="{94D14068-FBF6-4660-93F1-20298CFCED40}" dt="2021-08-09T08:06:14.868" v="21" actId="20577"/>
            <ac:spMkLst>
              <pc:docMk/>
              <pc:sldMasterMk cId="4252391796" sldId="2147483648"/>
              <pc:sldLayoutMk cId="521884103" sldId="2147483673"/>
              <ac:spMk id="21" creationId="{7906B193-ED6B-4AA8-AC54-DB2A501FADDA}"/>
            </ac:spMkLst>
          </pc:spChg>
        </pc:sldLayoutChg>
      </pc:sldMasterChg>
      <pc:sldMasterChg chg="addSp modSp">
        <pc:chgData name="Nasil Phạm" userId="72956dafe1aa49c0" providerId="LiveId" clId="{94D14068-FBF6-4660-93F1-20298CFCED40}" dt="2021-08-09T08:06:25.440" v="23"/>
        <pc:sldMasterMkLst>
          <pc:docMk/>
          <pc:sldMasterMk cId="2621239905" sldId="2147483661"/>
        </pc:sldMasterMkLst>
        <pc:spChg chg="add mod">
          <ac:chgData name="Nasil Phạm" userId="72956dafe1aa49c0" providerId="LiveId" clId="{94D14068-FBF6-4660-93F1-20298CFCED40}" dt="2021-08-09T08:06:25.440" v="23"/>
          <ac:spMkLst>
            <pc:docMk/>
            <pc:sldMasterMk cId="2621239905" sldId="2147483661"/>
            <ac:spMk id="8" creationId="{EB95AD2B-0003-42EB-B827-CDF6F9D9E023}"/>
          </ac:spMkLst>
        </pc:spChg>
        <pc:picChg chg="add mod">
          <ac:chgData name="Nasil Phạm" userId="72956dafe1aa49c0" providerId="LiveId" clId="{94D14068-FBF6-4660-93F1-20298CFCED40}" dt="2021-08-09T08:06:25.440" v="23"/>
          <ac:picMkLst>
            <pc:docMk/>
            <pc:sldMasterMk cId="2621239905" sldId="2147483661"/>
            <ac:picMk id="7" creationId="{AA5C17DF-6EAA-4C22-886B-FB38F4DD66B4}"/>
          </ac:picMkLst>
        </pc:picChg>
        <pc:picChg chg="add mod">
          <ac:chgData name="Nasil Phạm" userId="72956dafe1aa49c0" providerId="LiveId" clId="{94D14068-FBF6-4660-93F1-20298CFCED40}" dt="2021-08-09T08:06:25.440" v="23"/>
          <ac:picMkLst>
            <pc:docMk/>
            <pc:sldMasterMk cId="2621239905" sldId="2147483661"/>
            <ac:picMk id="9" creationId="{5070F298-3C45-452F-A788-C93FE1A6285F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41664-94B3-4AE4-AD93-716D8616F10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A35BE-3F3F-4E63-8CEC-0B7F44E02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4: Learning world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52188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3C38-9AB6-45AA-BF0E-8B6D3DC48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B751B-D2BB-47A4-9B99-6C5EB0C1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F4478-D366-4671-B713-8F34EE73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25CA-CBD1-4D5A-99C1-25B886D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D6A4-A300-41AD-A9A8-1321091E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E201-66F7-4C0C-A5A0-5F20FBAC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0F1A-FACA-470D-A038-0E0A52F3B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80C89-F506-4417-A401-F7866E94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12AA-74F4-4E63-BF37-26B4BE08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B49E9-4254-4E11-B6A5-AC2A780B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8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00E5-D9DE-4679-8C79-B1920BA8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667D2-1B49-4CE4-A053-B4B8BE00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DC85F-AD77-4C9F-85A3-6EBC2FF0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6B7AE-A9BD-4D93-B850-AD2D4790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9CAC-BF87-4983-96EF-C0D07183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93A3-9279-4D76-A747-A4F5E7C8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4024-997B-420D-B233-657FE17E6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9E237-322E-4253-A8D5-C7D5D30C4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675D-150A-49F7-AAAB-FE5C9952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AF9B8-479C-491D-9281-25D9966C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8FA4D-CBEB-4F8B-8C40-CBF72E5A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3AA3-CA9B-4298-B0D7-F402E923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D5DDB-B6F6-47B2-9D81-575F51B5D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572E3-184E-4187-A38E-CDAB9B818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7136B-8BEC-4FD2-920C-38FB2647A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0AE2E-8F6A-4111-B1C0-88513D058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41FA-0356-42BA-8CB2-68D7F49D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E6DF2-40C0-47DC-A5C6-14A1C45E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BBD3F-D90B-42B7-A94E-061525EE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7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6181F-655B-4336-977F-4DD2EA1C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6EF9E-22F2-4619-A6F6-500815E6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0A81B-74B7-41F1-B0EE-22FB5A48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3FCB7-E8FC-4E96-A238-F440C881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55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DADC3-3B89-4346-A67E-2B78CC1C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5B29F-4265-4A73-A227-E0EC4DBD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1371F-82FF-4F35-BC28-215F2B1F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8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9523-BA92-4340-8A0F-288D7467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7187-B931-4C4B-887A-E494AF09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BC570-97D8-4E3A-A702-0B1A0C801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A3527-A1FE-4C9D-9903-F9ED0E6C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AE03-63BA-48AE-B0F0-DC1C2CE8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F41C1-43EB-4351-8DB7-E813A0AD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3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FA2-04D9-4FF9-B089-E7CC19A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2CF37-6EC8-4C94-829B-02BF820AF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F0D88-BEDF-4125-A36C-57BC1AA75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94E76-2E76-44C0-AE95-2A7D03E7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CDA8E-2FDF-49D1-A74D-FE58983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FE552-8C93-4AA0-9C25-3591655D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8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8B8B-2C53-4CAE-83C2-CF4FD63B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89E3F-495B-4648-9F4C-05E1FED6C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38D4A-AEF9-47CC-BFC0-2DDC02C2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0D007-F77F-44AE-A0C9-1FB3B6A8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DD8F-346C-42C7-814C-B00D6B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9EBC2-5FEC-4FF0-BF57-E13ECC88F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2E936-07FD-4D5D-A734-46F10F3FF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74E92-3275-4FB4-A5FC-49D97606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3A2F-A946-4946-908C-33D59690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05EE-920C-4FE6-8865-356929D4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5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B4A72596-C9EF-491A-AB5A-8ED1FE499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B2F6DD-24C5-4F5E-B753-0E0D431451EA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741B5D7-95DD-4DB0-84FF-34A4C52E876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60" r:id="rId4"/>
    <p:sldLayoutId id="2147483675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A5C17DF-6EAA-4C22-886B-FB38F4DD6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5AD2B-0003-42EB-B827-CDF6F9D9E023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070F298-3C45-452F-A788-C93FE1A6285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39199-113D-47A8-859B-EBFFB74B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AC691-4A0D-4727-A562-5C75382A0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23F9D-6109-4EB8-B13A-6EA3C4D41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BD43-9897-415B-A26F-2E82F124AE2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595A-F9BE-4B1A-AF1A-9985C51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03395-8BD8-45F0-B4AC-9B00F579D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EB16-3DB2-4954-83E1-206A3A12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3512" y="2204864"/>
            <a:ext cx="10297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/>
              <a:t>3. What do you know about schools in other countries?</a:t>
            </a: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090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3552" y="2060848"/>
            <a:ext cx="9865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is the visitor and when is the visit?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big is your school?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is your school?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are the lessons? What are the subjects?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in the photo you are emailing?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3552" y="764704"/>
            <a:ext cx="4665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THINK AND PLAN</a:t>
            </a:r>
          </a:p>
        </p:txBody>
      </p:sp>
    </p:spTree>
    <p:extLst>
      <p:ext uri="{BB962C8B-B14F-4D97-AF65-F5344CB8AC3E}">
        <p14:creationId xmlns:p14="http://schemas.microsoft.com/office/powerpoint/2010/main" val="267661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0108" y="113719"/>
            <a:ext cx="8422556" cy="6555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Hi/ Hey …,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 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I’m happy that … </a:t>
            </a: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 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… is a small / medium-sized / large school …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Classes are … Some subjects are …. Others …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 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Here’s ………… Send me …  </a:t>
            </a: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 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3500" dirty="0">
                <a:latin typeface="Times New Roman" panose="02020603050405020304" pitchFamily="18" charset="0"/>
                <a:ea typeface="MS Mincho"/>
              </a:rPr>
              <a:t>Write soon,</a:t>
            </a:r>
            <a:endParaRPr lang="en-US" sz="35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3500" dirty="0">
                <a:latin typeface="Times New Roman" panose="02020603050405020304" pitchFamily="18" charset="0"/>
                <a:ea typeface="MS Mincho"/>
              </a:rPr>
              <a:t>….</a:t>
            </a:r>
            <a:endParaRPr lang="en-US" sz="35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71664" y="141277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3724" y="836712"/>
            <a:ext cx="3165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3600" b="1" i="1" dirty="0">
                <a:latin typeface="+mj-lt"/>
                <a:ea typeface="MS Mincho"/>
              </a:rPr>
              <a:t>The reason </a:t>
            </a:r>
          </a:p>
          <a:p>
            <a:pPr marR="36195">
              <a:tabLst>
                <a:tab pos="4400550" algn="l"/>
              </a:tabLst>
            </a:pPr>
            <a:r>
              <a:rPr lang="en-US" sz="3600" b="1" i="1" dirty="0">
                <a:latin typeface="+mj-lt"/>
                <a:ea typeface="MS Mincho"/>
              </a:rPr>
              <a:t>you write</a:t>
            </a:r>
            <a:endParaRPr lang="en-US" sz="3600" b="1" dirty="0">
              <a:latin typeface="+mj-lt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7123" y="4138530"/>
            <a:ext cx="39047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The information </a:t>
            </a:r>
          </a:p>
          <a:p>
            <a:r>
              <a:rPr lang="en-US" sz="3600" b="1" i="1" dirty="0"/>
              <a:t>you need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07668" y="478818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37529" y="6322531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148" y="5949280"/>
            <a:ext cx="1761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3600" b="1" i="1" dirty="0">
                <a:latin typeface="+mj-lt"/>
                <a:ea typeface="MS Mincho"/>
              </a:rPr>
              <a:t>Name</a:t>
            </a:r>
            <a:endParaRPr lang="en-US" sz="3600" b="1" dirty="0">
              <a:latin typeface="+mj-lt"/>
              <a:ea typeface="MS Minch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478" y="-81916"/>
            <a:ext cx="2585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1176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4992" y="1052736"/>
            <a:ext cx="10585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 Black" panose="020B0A04020102020204" pitchFamily="34" charset="0"/>
                <a:ea typeface="MS Mincho"/>
              </a:rPr>
              <a:t>HOMEWORK</a:t>
            </a:r>
          </a:p>
          <a:p>
            <a:pPr algn="ctr"/>
            <a:endParaRPr lang="en-US" sz="6000" b="1" dirty="0">
              <a:latin typeface="Arial Black" panose="020B0A04020102020204" pitchFamily="34" charset="0"/>
              <a:ea typeface="MS Mincho"/>
            </a:endParaRP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- Do exercise in Workbook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page 35.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L="571500" indent="-571500" algn="ctr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Students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prepare for the next lesson: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CULTURE • Digital learning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44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966" y="3140968"/>
            <a:ext cx="2834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7 </a:t>
            </a:r>
            <a:r>
              <a:rPr lang="en-US" sz="5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Google Shape;62;p13"/>
          <p:cNvSpPr txBox="1">
            <a:spLocks/>
          </p:cNvSpPr>
          <p:nvPr/>
        </p:nvSpPr>
        <p:spPr>
          <a:xfrm>
            <a:off x="495549" y="1052736"/>
            <a:ext cx="11377264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UNIT 4: </a:t>
            </a:r>
          </a:p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LEARNING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855589" y="4653136"/>
            <a:ext cx="10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40385" algn="l"/>
              </a:tabLst>
            </a:pPr>
            <a:r>
              <a:rPr lang="en-US" sz="4800" b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WRITING • An email about your school</a:t>
            </a:r>
          </a:p>
        </p:txBody>
      </p:sp>
    </p:spTree>
    <p:extLst>
      <p:ext uri="{BB962C8B-B14F-4D97-AF65-F5344CB8AC3E}">
        <p14:creationId xmlns:p14="http://schemas.microsoft.com/office/powerpoint/2010/main" val="223908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Order Coffee: 15 Steps (with Pictures) - wiki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47" y="-18887"/>
            <a:ext cx="12231947" cy="68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672064" y="260648"/>
            <a:ext cx="1368152" cy="129614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192" y="373325"/>
            <a:ext cx="395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434" y="1147093"/>
            <a:ext cx="6007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medium-sized (</a:t>
            </a:r>
            <a:r>
              <a:rPr lang="en-US" alt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alt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445" y="4017251"/>
            <a:ext cx="1005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Math is 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my school.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9776" y="1803181"/>
            <a:ext cx="7569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small and large in size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7488" y="2504211"/>
            <a:ext cx="6915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 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medium-sized school</a:t>
            </a:r>
            <a:endParaRPr lang="en-US" altLang="en-US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400" y="3212097"/>
            <a:ext cx="6007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(</a:t>
            </a:r>
            <a:r>
              <a:rPr lang="en-US" alt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alt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7488" y="4731952"/>
            <a:ext cx="6007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optional (</a:t>
            </a:r>
            <a:r>
              <a:rPr lang="en-US" alt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alt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8008" y="1180772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miːdiəm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6522" y="3242874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kəmˈpʌlsəri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68008" y="4793506"/>
            <a:ext cx="276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/ˈ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ɑːp.ʃən.əl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179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584" y="3326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EXERCISE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5640" y="1844824"/>
            <a:ext cx="7419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There are about 500 students.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9298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584" y="3326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EXERCISE 2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5560" y="1157584"/>
            <a:ext cx="93140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1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happy, you can study here next month 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5560" y="196482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medium-sized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5560" y="277423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Maths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and English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5560" y="354150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optional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5560" y="433629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5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photo, my classmates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5560" y="5131073"/>
            <a:ext cx="4289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6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a photo of yours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3595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584" y="3326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EXERCISE 3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4260" y="1340768"/>
            <a:ext cx="9615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000" b="1" u="sng" dirty="0">
                <a:latin typeface="Times New Roman" panose="02020603050405020304" pitchFamily="18" charset="0"/>
                <a:ea typeface="MS Mincho"/>
              </a:rPr>
              <a:t>Example: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I like languages,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so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I study French.</a:t>
            </a:r>
            <a:endParaRPr lang="en-US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241315" y="2011426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11624" y="2924944"/>
            <a:ext cx="8232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4000" b="1" dirty="0">
                <a:latin typeface="Times New Roman" panose="02020603050405020304" pitchFamily="18" charset="0"/>
                <a:ea typeface="MS Mincho"/>
              </a:rPr>
              <a:t>So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expresses the result of something stated on the previous clause. </a:t>
            </a:r>
            <a:endParaRPr lang="en-US" sz="4000" b="1" dirty="0"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2363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688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EXERCISE 3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650" y="353021"/>
            <a:ext cx="8853706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         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1 - C </a:t>
            </a:r>
          </a:p>
          <a:p>
            <a:r>
              <a:rPr lang="en-US" sz="3800" dirty="0">
                <a:latin typeface="Times New Roman" panose="02020603050405020304" pitchFamily="18" charset="0"/>
                <a:ea typeface="MS Mincho"/>
              </a:rPr>
              <a:t>I’m learning some Spanish words</a:t>
            </a:r>
            <a:r>
              <a:rPr lang="en-US" sz="3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, so </a:t>
            </a:r>
            <a:r>
              <a:rPr lang="en-US" sz="3800" dirty="0">
                <a:latin typeface="Times New Roman" panose="02020603050405020304" pitchFamily="18" charset="0"/>
                <a:ea typeface="MS Mincho"/>
              </a:rPr>
              <a:t>I need </a:t>
            </a:r>
          </a:p>
          <a:p>
            <a:r>
              <a:rPr lang="en-US" sz="3800" dirty="0">
                <a:latin typeface="Times New Roman" panose="02020603050405020304" pitchFamily="18" charset="0"/>
                <a:ea typeface="MS Mincho"/>
              </a:rPr>
              <a:t>a dictionary.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6896" y="2031333"/>
            <a:ext cx="106571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          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2 - D </a:t>
            </a:r>
          </a:p>
          <a:p>
            <a:pPr lvl="0"/>
            <a:r>
              <a:rPr lang="en-US" sz="3800" dirty="0">
                <a:latin typeface="Times New Roman" panose="02020603050405020304" pitchFamily="18" charset="0"/>
                <a:ea typeface="MS Mincho"/>
              </a:rPr>
              <a:t>I’ve got two bikes</a:t>
            </a:r>
            <a:r>
              <a:rPr lang="en-US" sz="3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, so </a:t>
            </a:r>
            <a:r>
              <a:rPr lang="en-US" sz="3800" dirty="0">
                <a:latin typeface="Times New Roman" panose="02020603050405020304" pitchFamily="18" charset="0"/>
                <a:ea typeface="MS Mincho"/>
              </a:rPr>
              <a:t>you can use one of them.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285" y="3191377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          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3 - B </a:t>
            </a:r>
          </a:p>
          <a:p>
            <a:pPr lvl="0"/>
            <a:r>
              <a:rPr lang="en-US" sz="3800" dirty="0">
                <a:latin typeface="Times New Roman" panose="02020603050405020304" pitchFamily="18" charset="0"/>
                <a:ea typeface="MS Mincho"/>
              </a:rPr>
              <a:t>There’s a history exam tomorrow</a:t>
            </a:r>
            <a:r>
              <a:rPr lang="en-US" sz="3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, so </a:t>
            </a:r>
            <a:r>
              <a:rPr lang="en-US" sz="3800" dirty="0">
                <a:latin typeface="Times New Roman" panose="02020603050405020304" pitchFamily="18" charset="0"/>
                <a:ea typeface="MS Mincho"/>
              </a:rPr>
              <a:t>I’m </a:t>
            </a:r>
          </a:p>
          <a:p>
            <a:pPr lvl="0"/>
            <a:r>
              <a:rPr lang="en-US" sz="3800" dirty="0">
                <a:latin typeface="Times New Roman" panose="02020603050405020304" pitchFamily="18" charset="0"/>
                <a:ea typeface="MS Mincho"/>
              </a:rPr>
              <a:t>revising now.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66896" y="4936195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MS Mincho"/>
              </a:rPr>
              <a:t>          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 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A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  <a:p>
            <a:pPr lvl="0"/>
            <a:r>
              <a:rPr lang="en-US" sz="3800" dirty="0">
                <a:latin typeface="Times New Roman" panose="02020603050405020304" pitchFamily="18" charset="0"/>
                <a:ea typeface="MS Mincho"/>
              </a:rPr>
              <a:t>There aren’t any classes this afternoon</a:t>
            </a:r>
            <a:r>
              <a:rPr lang="en-US" sz="38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, so </a:t>
            </a:r>
            <a:r>
              <a:rPr lang="en-US" sz="3800" dirty="0">
                <a:latin typeface="Times New Roman" panose="02020603050405020304" pitchFamily="18" charset="0"/>
                <a:ea typeface="MS Mincho"/>
              </a:rPr>
              <a:t>we can go and play football</a:t>
            </a:r>
          </a:p>
        </p:txBody>
      </p:sp>
    </p:spTree>
    <p:extLst>
      <p:ext uri="{BB962C8B-B14F-4D97-AF65-F5344CB8AC3E}">
        <p14:creationId xmlns:p14="http://schemas.microsoft.com/office/powerpoint/2010/main" val="13829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MẪU WRITING TASK 1 BAR CHART BAND 8.0+ – IELTS Thêm Ph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7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326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Calibri Light</vt:lpstr>
      <vt:lpstr>Lato Black</vt:lpstr>
      <vt:lpstr>Segoe UI Historic</vt:lpstr>
      <vt:lpstr>Times New Roman</vt:lpstr>
      <vt:lpstr>Wingdings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72</cp:revision>
  <dcterms:created xsi:type="dcterms:W3CDTF">2014-04-01T16:27:38Z</dcterms:created>
  <dcterms:modified xsi:type="dcterms:W3CDTF">2024-02-23T08:11:03Z</dcterms:modified>
</cp:coreProperties>
</file>