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4" r:id="rId1"/>
  </p:sldMasterIdLst>
  <p:sldIdLst>
    <p:sldId id="256" r:id="rId2"/>
    <p:sldId id="257" r:id="rId3"/>
    <p:sldId id="258" r:id="rId4"/>
    <p:sldId id="275" r:id="rId5"/>
    <p:sldId id="262" r:id="rId6"/>
    <p:sldId id="259" r:id="rId7"/>
    <p:sldId id="276" r:id="rId8"/>
    <p:sldId id="277" r:id="rId9"/>
    <p:sldId id="278" r:id="rId10"/>
    <p:sldId id="279" r:id="rId11"/>
    <p:sldId id="280" r:id="rId12"/>
    <p:sldId id="281" r:id="rId13"/>
    <p:sldId id="283" r:id="rId14"/>
    <p:sldId id="285" r:id="rId15"/>
    <p:sldId id="284" r:id="rId16"/>
    <p:sldId id="282" r:id="rId17"/>
    <p:sldId id="286" r:id="rId18"/>
    <p:sldId id="287" r:id="rId19"/>
  </p:sldIdLst>
  <p:sldSz cx="12192000" cy="6858000"/>
  <p:notesSz cx="6858000" cy="9144000"/>
  <p:embeddedFontLst>
    <p:embeddedFont>
      <p:font typeface="Aharoni" panose="02010803020104030203" pitchFamily="2" charset="-79"/>
      <p:bold r:id="rId20"/>
    </p:embeddedFont>
    <p:embeddedFont>
      <p:font typeface="Berlin Sans FB Demi" panose="020E0802020502020306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0066"/>
    <a:srgbClr val="911F63"/>
    <a:srgbClr val="FFCCCC"/>
    <a:srgbClr val="CCFFCC"/>
    <a:srgbClr val="A4ABA1"/>
    <a:srgbClr val="EBF1E9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93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1D661-7ECC-4713-9929-13DFB054E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7E485-2AC0-4452-979B-755CF6CE9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92603-FE40-481E-8695-A9C9D08E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50C06-79E9-4670-9FC4-A99184300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7F263-952A-44B4-9388-10096291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7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1F35F-5053-4D1D-AF76-20E9AFDA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477F-1BFB-4FE0-BED8-B1FFA56F6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331F8-0EF4-4823-80EC-39F99319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2D57F-AC53-408E-A60D-F7DB1808C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04B4A-9A74-4B36-8E10-C1577718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1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0D36CF-BCE6-4E21-8B18-53AECAF4D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D98B1-C05D-4E69-AD96-39EC0652E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C0924-BD51-4617-ACEB-DEF06A308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F4850-4701-48A1-BB32-A8C779858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067A8-C877-475B-B860-267006274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7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DA94-1070-4542-9EBE-73E54EE9F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67A6B-4EE9-4952-948D-F8AD1EE12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36AD2-FC1C-4985-B189-FE2DE53E3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E41E4-62CC-4D7F-A452-CB7CD1063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1A1E6-90F7-446B-88E0-2CC42869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5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AB6E4-9775-4DB1-9451-9E2C57DE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13C61-B005-461A-A710-211623A7B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B6F27-28B3-4022-8F1F-2ED2FBBE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4B494-D8FF-475A-BBF3-46CE2D14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49DC2-0BF6-4BF6-A168-D8398B6F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82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E1B2C-E861-42A7-886E-5174BF189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FA4F6-975A-4795-90C2-5E9A2E01E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F682B-115F-4C97-A98A-C68701681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A3192-EAD2-4E68-9EB9-DAF5F548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174B4-8F66-4D20-AFDE-00CCB34D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8DCC8-98CF-42DD-AB09-5A078E80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4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0DE6-9B85-4F4C-9F7F-001C9B0A4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00727-42BB-4125-960F-A48C816D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AA221-576F-4E57-B904-7089935D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C70BD-788A-4065-B00D-FBCA78A0B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4919FE-22D6-4CB4-B108-3C3726020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5D1701-D525-406F-B3C5-90AB47858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1DB9E-8274-4F2E-92F5-0C7D17979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0B3E7-8C65-43B2-8345-E70B36F0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4CCDF-730E-4611-9BE3-81F1E081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8ADC4-5608-4AD0-A7AD-95950995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6DA3C7-5E16-4EB9-A90E-81BDC2160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8B61B-F1AC-43F3-A12B-BEA2D9D5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39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7C610-4C9F-4734-85D8-6CF48C46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73A70-581A-4B16-8DC5-82DFA275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68623-E7A2-4D7C-B7B1-FB98BB1A8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728E-88E7-4C0C-8A67-075B32ECD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7DE76-A47D-48DE-BFC1-B504F5600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363699-05E4-4CBD-AD04-B9F3545D5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A53CB-4CB5-4AFF-B300-942410EDB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21F29-E3E9-42CC-A172-520CB53DA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F4C74-927B-48AE-9528-9E1531DE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8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AFFB-6F0B-4661-9751-2F76D959D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0060F-2EDA-47EE-BAC3-0AEC6B410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946DB-B066-435B-A9E2-40D1A01CE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269938-68CB-4169-83F8-16D962B92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4A094-A63D-4012-A0C1-625A6B32D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F8364-8027-47F2-95D0-2ABC52FE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9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F75EF-9FAA-40F0-9C27-4E2CD1767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E4069-96A6-46A4-9873-34CB7458F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82812-5168-41C5-A07C-92D420790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CEAE7-B2C0-4FD8-8EEF-636311212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39AB4-5928-4300-9B56-AD9E91196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4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C72CEB8-AF8F-4E7B-B04D-98F9447151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68" y="-160899"/>
            <a:ext cx="9573064" cy="717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outdoor, reading&#10;&#10;Description automatically generated">
            <a:extLst>
              <a:ext uri="{FF2B5EF4-FFF2-40B4-BE49-F238E27FC236}">
                <a16:creationId xmlns:a16="http://schemas.microsoft.com/office/drawing/2014/main" id="{3748A2B8-E968-8545-DB11-B3B1F072F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94" y="736210"/>
            <a:ext cx="7729611" cy="515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82A17-A0B3-4C04-9498-4A8332D44E85}"/>
              </a:ext>
            </a:extLst>
          </p:cNvPr>
          <p:cNvSpPr txBox="1"/>
          <p:nvPr/>
        </p:nvSpPr>
        <p:spPr>
          <a:xfrm>
            <a:off x="8864686" y="759358"/>
            <a:ext cx="3084998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dirty="0">
                <a:solidFill>
                  <a:srgbClr val="FFFFFF"/>
                </a:solidFill>
                <a:latin typeface="UTM Avo" panose="02040603050506020204" pitchFamily="18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r>
              <a:rPr lang="en-US" sz="3600" b="1" u="sng" dirty="0">
                <a:solidFill>
                  <a:srgbClr val="FFFFFF"/>
                </a:solidFill>
                <a:latin typeface="UTM Avo" panose="02040603050506020204" pitchFamily="18" charset="0"/>
                <a:ea typeface="+mj-ea"/>
                <a:cs typeface="+mj-cs"/>
              </a:rPr>
              <a:t>Activity 3:</a:t>
            </a:r>
            <a:r>
              <a:rPr lang="en-US" sz="3600" b="1" dirty="0">
                <a:solidFill>
                  <a:srgbClr val="FFFFFF"/>
                </a:solidFill>
                <a:latin typeface="UTM Avo" panose="02040603050506020204" pitchFamily="18" charset="0"/>
                <a:ea typeface="+mj-ea"/>
                <a:cs typeface="+mj-cs"/>
              </a:rPr>
              <a:t> Practice the dialogue with a partner.</a:t>
            </a: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A34E07-2C09-4907-8F28-F293E398B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40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3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CF2E48-BEC0-4FC5-9243-412FD4744637}"/>
              </a:ext>
            </a:extLst>
          </p:cNvPr>
          <p:cNvSpPr txBox="1"/>
          <p:nvPr/>
        </p:nvSpPr>
        <p:spPr>
          <a:xfrm>
            <a:off x="6953251" y="-98477"/>
            <a:ext cx="54230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en-US" sz="2800" b="1" u="sng" dirty="0">
                <a:solidFill>
                  <a:srgbClr val="FF0000"/>
                </a:solidFill>
              </a:rPr>
              <a:t>Activity 4: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Choose the correct phrases in mini-dialogues. Listen and check. Then practice in pairs.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B0C93-F84B-400B-89C5-0CCF379F583C}"/>
              </a:ext>
            </a:extLst>
          </p:cNvPr>
          <p:cNvSpPr txBox="1"/>
          <p:nvPr/>
        </p:nvSpPr>
        <p:spPr>
          <a:xfrm>
            <a:off x="514926" y="1430076"/>
            <a:ext cx="1186140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1. 	A   Let’s / Why </a:t>
            </a:r>
            <a:r>
              <a:rPr lang="en-US" sz="2800" dirty="0"/>
              <a:t>do something different.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	</a:t>
            </a:r>
            <a:r>
              <a:rPr lang="en-US" sz="2800" b="1" dirty="0"/>
              <a:t>B</a:t>
            </a:r>
            <a:r>
              <a:rPr lang="en-US" sz="2800" dirty="0"/>
              <a:t>   OK. What do you </a:t>
            </a:r>
            <a:r>
              <a:rPr lang="en-US" sz="2800" b="1" dirty="0"/>
              <a:t>want / feel </a:t>
            </a:r>
            <a:r>
              <a:rPr lang="en-US" sz="2800" dirty="0"/>
              <a:t>to do?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2. 	A   Why don’t we / We’ll </a:t>
            </a:r>
            <a:r>
              <a:rPr lang="en-US" sz="2800" dirty="0"/>
              <a:t>go to the cinema?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	     There’s a good film on this week.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	</a:t>
            </a:r>
            <a:r>
              <a:rPr lang="en-US" sz="2800" b="1" dirty="0"/>
              <a:t>B</a:t>
            </a:r>
            <a:r>
              <a:rPr lang="en-US" sz="2800" dirty="0"/>
              <a:t>   That </a:t>
            </a:r>
            <a:r>
              <a:rPr lang="en-US" sz="2800" b="1" dirty="0"/>
              <a:t>’s like / sounds like </a:t>
            </a:r>
            <a:r>
              <a:rPr lang="en-US" sz="2800" dirty="0"/>
              <a:t>a good idea.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3. 	A   </a:t>
            </a:r>
            <a:r>
              <a:rPr lang="en-US" sz="2800" dirty="0"/>
              <a:t>How about </a:t>
            </a:r>
            <a:r>
              <a:rPr lang="en-US" sz="2800" b="1" dirty="0"/>
              <a:t>going / go </a:t>
            </a:r>
            <a:r>
              <a:rPr lang="en-US" sz="2800" dirty="0"/>
              <a:t>for a walk?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	</a:t>
            </a:r>
            <a:r>
              <a:rPr lang="en-US" sz="2800" b="1" dirty="0"/>
              <a:t>B</a:t>
            </a:r>
            <a:r>
              <a:rPr lang="en-US" sz="2800" dirty="0"/>
              <a:t>   No thanks. I don’t really </a:t>
            </a:r>
            <a:r>
              <a:rPr lang="en-US" sz="2800" b="1" dirty="0"/>
              <a:t>like / feel like </a:t>
            </a:r>
            <a:r>
              <a:rPr lang="en-US" sz="2800" dirty="0"/>
              <a:t>going for a walk.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4. 	A   </a:t>
            </a:r>
            <a:r>
              <a:rPr lang="en-US" sz="2800" dirty="0"/>
              <a:t>What shall we </a:t>
            </a:r>
            <a:r>
              <a:rPr lang="en-US" sz="2800" b="1" dirty="0"/>
              <a:t>doing / do </a:t>
            </a:r>
            <a:r>
              <a:rPr lang="en-US" sz="2800" dirty="0"/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	</a:t>
            </a:r>
            <a:r>
              <a:rPr lang="en-US" sz="2800" b="1" dirty="0"/>
              <a:t>B </a:t>
            </a:r>
            <a:r>
              <a:rPr lang="en-US" sz="2800" dirty="0"/>
              <a:t>  Nothing. I’m happy here on the sofa.</a:t>
            </a:r>
          </a:p>
        </p:txBody>
      </p:sp>
      <p:pic>
        <p:nvPicPr>
          <p:cNvPr id="7" name="1-12 English Plus Second  Edition Students Book 2">
            <a:hlinkClick r:id="" action="ppaction://media"/>
            <a:extLst>
              <a:ext uri="{FF2B5EF4-FFF2-40B4-BE49-F238E27FC236}">
                <a16:creationId xmlns:a16="http://schemas.microsoft.com/office/drawing/2014/main" id="{9C32EF32-3C69-47A0-9197-B5BFA95A7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9410" y="2743203"/>
            <a:ext cx="609600" cy="609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36B6558-3B82-4675-B4F6-D660B9FB1A20}"/>
              </a:ext>
            </a:extLst>
          </p:cNvPr>
          <p:cNvSpPr/>
          <p:nvPr/>
        </p:nvSpPr>
        <p:spPr>
          <a:xfrm>
            <a:off x="1776776" y="1369952"/>
            <a:ext cx="984737" cy="5634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EC97F0-525B-4B96-8F9A-D3CCBDDD67FC}"/>
              </a:ext>
            </a:extLst>
          </p:cNvPr>
          <p:cNvSpPr/>
          <p:nvPr/>
        </p:nvSpPr>
        <p:spPr>
          <a:xfrm>
            <a:off x="4427075" y="1934702"/>
            <a:ext cx="984737" cy="5634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460BB9-C61E-4B96-B26E-2E2D2FB9BE09}"/>
              </a:ext>
            </a:extLst>
          </p:cNvPr>
          <p:cNvSpPr/>
          <p:nvPr/>
        </p:nvSpPr>
        <p:spPr>
          <a:xfrm>
            <a:off x="1828795" y="2478115"/>
            <a:ext cx="2391512" cy="7033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40C551-F036-42A6-94BB-5D565EB52D2D}"/>
              </a:ext>
            </a:extLst>
          </p:cNvPr>
          <p:cNvSpPr/>
          <p:nvPr/>
        </p:nvSpPr>
        <p:spPr>
          <a:xfrm>
            <a:off x="3654081" y="3719613"/>
            <a:ext cx="1814734" cy="5634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7D8AB2-D17C-4067-BB5A-4FFE9D69AF3B}"/>
              </a:ext>
            </a:extLst>
          </p:cNvPr>
          <p:cNvSpPr/>
          <p:nvPr/>
        </p:nvSpPr>
        <p:spPr>
          <a:xfrm>
            <a:off x="3499337" y="4374859"/>
            <a:ext cx="1062111" cy="4861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C292EC-EAF0-4072-84C3-08DDB18FEAC8}"/>
              </a:ext>
            </a:extLst>
          </p:cNvPr>
          <p:cNvSpPr/>
          <p:nvPr/>
        </p:nvSpPr>
        <p:spPr>
          <a:xfrm>
            <a:off x="6217920" y="4860975"/>
            <a:ext cx="1322362" cy="5666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08F406-DA05-41FE-8BE8-F353009C8BAD}"/>
              </a:ext>
            </a:extLst>
          </p:cNvPr>
          <p:cNvSpPr/>
          <p:nvPr/>
        </p:nvSpPr>
        <p:spPr>
          <a:xfrm>
            <a:off x="5123425" y="5504524"/>
            <a:ext cx="576773" cy="461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3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940279D-5B7A-5959-8D56-959EB6153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80" y="-1138613"/>
            <a:ext cx="6764594" cy="67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6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D7C35B-1CDE-43FB-BA91-C06DB3528155}"/>
              </a:ext>
            </a:extLst>
          </p:cNvPr>
          <p:cNvSpPr txBox="1"/>
          <p:nvPr/>
        </p:nvSpPr>
        <p:spPr>
          <a:xfrm>
            <a:off x="496243" y="488645"/>
            <a:ext cx="11555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</a:t>
            </a:r>
            <a:r>
              <a:rPr lang="en-US" sz="24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Activity 5: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Use it! Prepare and practice a new dialogue. Use the key phrases and at least two ideas from pictures A-D.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8913B-890D-48E6-A48D-BA154292E262}"/>
              </a:ext>
            </a:extLst>
          </p:cNvPr>
          <p:cNvSpPr txBox="1"/>
          <p:nvPr/>
        </p:nvSpPr>
        <p:spPr>
          <a:xfrm>
            <a:off x="6274191" y="743428"/>
            <a:ext cx="5793323" cy="6162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600" b="1" i="1" u="sng" dirty="0">
                <a:latin typeface="UTM Nyala" panose="02040603050506020204" pitchFamily="18" charset="0"/>
              </a:rPr>
              <a:t>Example: 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600" b="1" dirty="0">
                <a:latin typeface="UTM Nyala" panose="02040603050506020204" pitchFamily="18" charset="0"/>
              </a:rPr>
              <a:t>A</a:t>
            </a:r>
            <a:r>
              <a:rPr lang="en-US" sz="3600" dirty="0">
                <a:latin typeface="UTM Nyala" panose="02040603050506020204" pitchFamily="18" charset="0"/>
              </a:rPr>
              <a:t>	Shall we </a:t>
            </a:r>
            <a:r>
              <a:rPr lang="en-US" sz="3600" i="1" u="sng" dirty="0">
                <a:solidFill>
                  <a:srgbClr val="00B050"/>
                </a:solidFill>
                <a:latin typeface="UTM Nyala" panose="02040603050506020204" pitchFamily="18" charset="0"/>
              </a:rPr>
              <a:t>play football</a:t>
            </a:r>
            <a:r>
              <a:rPr lang="en-US" sz="3600" dirty="0">
                <a:latin typeface="UTM Nyala" panose="02040603050506020204" pitchFamily="18" charset="0"/>
              </a:rPr>
              <a:t>?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600" b="1" i="0" dirty="0">
                <a:effectLst/>
                <a:latin typeface="UTM Nyala" panose="02040603050506020204" pitchFamily="18" charset="0"/>
              </a:rPr>
              <a:t>B</a:t>
            </a:r>
            <a:r>
              <a:rPr lang="en-US" sz="3600" i="0" dirty="0">
                <a:effectLst/>
                <a:latin typeface="UTM Nyala" panose="02040603050506020204" pitchFamily="18" charset="0"/>
              </a:rPr>
              <a:t>	I don’t feel like </a:t>
            </a:r>
            <a:r>
              <a:rPr lang="en-US" sz="3600" i="1" u="sng" dirty="0">
                <a:solidFill>
                  <a:srgbClr val="00B050"/>
                </a:solidFill>
                <a:effectLst/>
                <a:latin typeface="UTM Nyala" panose="02040603050506020204" pitchFamily="18" charset="0"/>
              </a:rPr>
              <a:t>playing</a:t>
            </a:r>
          </a:p>
          <a:p>
            <a:pPr lvl="2">
              <a:lnSpc>
                <a:spcPct val="2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600" i="1" u="sng" dirty="0">
                <a:solidFill>
                  <a:srgbClr val="00B050"/>
                </a:solidFill>
                <a:effectLst/>
                <a:latin typeface="UTM Nyala" panose="02040603050506020204" pitchFamily="18" charset="0"/>
              </a:rPr>
              <a:t>football</a:t>
            </a:r>
            <a:r>
              <a:rPr lang="en-US" sz="3600" i="0" dirty="0">
                <a:effectLst/>
                <a:latin typeface="UTM Nyala" panose="02040603050506020204" pitchFamily="18" charset="0"/>
              </a:rPr>
              <a:t>. It’s hot.</a:t>
            </a:r>
            <a:r>
              <a:rPr lang="en-US" sz="3600" dirty="0">
                <a:latin typeface="UTM Nyala" panose="02040603050506020204" pitchFamily="18" charset="0"/>
              </a:rPr>
              <a:t> </a:t>
            </a:r>
            <a:br>
              <a:rPr lang="en-US" sz="3600" dirty="0">
                <a:latin typeface="UTM Nyala" panose="02040603050506020204" pitchFamily="18" charset="0"/>
              </a:rPr>
            </a:br>
            <a:endParaRPr lang="en-US" sz="3600" dirty="0">
              <a:latin typeface="UTM Nyala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21C4F5-9D84-43E8-B5A4-20ED94C4C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76" y="1721679"/>
            <a:ext cx="5793324" cy="395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D7C35B-1CDE-43FB-BA91-C06DB3528155}"/>
              </a:ext>
            </a:extLst>
          </p:cNvPr>
          <p:cNvSpPr txBox="1"/>
          <p:nvPr/>
        </p:nvSpPr>
        <p:spPr>
          <a:xfrm>
            <a:off x="607968" y="505739"/>
            <a:ext cx="115558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en-US" sz="2800" b="1" u="sng" dirty="0">
                <a:solidFill>
                  <a:srgbClr val="FF0000"/>
                </a:solidFill>
              </a:rPr>
              <a:t>Activity 5: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Use it! Prepare and practice a new dialogue. Use the key phrases and at least two ideas from pictures A-D.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8913B-890D-48E6-A48D-BA154292E262}"/>
              </a:ext>
            </a:extLst>
          </p:cNvPr>
          <p:cNvSpPr txBox="1"/>
          <p:nvPr/>
        </p:nvSpPr>
        <p:spPr>
          <a:xfrm>
            <a:off x="6065739" y="1773848"/>
            <a:ext cx="6098125" cy="41248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spcBef>
                <a:spcPts val="600"/>
              </a:spcBef>
              <a:spcAft>
                <a:spcPts val="1200"/>
              </a:spcAft>
              <a:defRPr sz="3600" b="1" i="1" u="sng">
                <a:latin typeface="UTM Nyala" panose="02040603050506020204" pitchFamily="18" charset="0"/>
              </a:defRPr>
            </a:lvl1pPr>
            <a:lvl3pPr lvl="2">
              <a:lnSpc>
                <a:spcPct val="200000"/>
              </a:lnSpc>
              <a:spcBef>
                <a:spcPts val="600"/>
              </a:spcBef>
              <a:spcAft>
                <a:spcPts val="1200"/>
              </a:spcAft>
              <a:defRPr sz="3600" i="1" u="sng">
                <a:solidFill>
                  <a:srgbClr val="00B050"/>
                </a:solidFill>
                <a:effectLst/>
                <a:latin typeface="UTM Nyala" panose="02040603050506020204" pitchFamily="18" charset="0"/>
              </a:defRPr>
            </a:lvl3pPr>
          </a:lstStyle>
          <a:p>
            <a:r>
              <a:rPr lang="en-US" sz="3200" dirty="0">
                <a:latin typeface="+mn-lt"/>
              </a:rPr>
              <a:t>Example: </a:t>
            </a:r>
            <a:br>
              <a:rPr lang="en-US" sz="3200" dirty="0">
                <a:latin typeface="+mn-lt"/>
              </a:rPr>
            </a:br>
            <a:r>
              <a:rPr lang="en-US" sz="3200" i="0" u="none" dirty="0">
                <a:latin typeface="+mn-lt"/>
              </a:rPr>
              <a:t>A </a:t>
            </a:r>
            <a:r>
              <a:rPr lang="en-US" sz="3200" b="0" i="0" u="none" dirty="0">
                <a:latin typeface="+mn-lt"/>
              </a:rPr>
              <a:t>How about </a:t>
            </a:r>
            <a:r>
              <a:rPr lang="en-US" sz="3200" b="0" dirty="0">
                <a:solidFill>
                  <a:srgbClr val="00B050"/>
                </a:solidFill>
                <a:latin typeface="+mn-lt"/>
              </a:rPr>
              <a:t>watching a film</a:t>
            </a:r>
            <a:r>
              <a:rPr lang="en-US" sz="3200" b="0" i="0" u="none" dirty="0">
                <a:latin typeface="+mn-lt"/>
              </a:rPr>
              <a:t>?</a:t>
            </a:r>
          </a:p>
          <a:p>
            <a:r>
              <a:rPr lang="en-US" sz="3200" i="0" u="none" dirty="0">
                <a:latin typeface="+mn-lt"/>
              </a:rPr>
              <a:t>B </a:t>
            </a:r>
            <a:r>
              <a:rPr lang="en-US" sz="3200" b="0" i="0" u="none" dirty="0">
                <a:latin typeface="+mn-lt"/>
              </a:rPr>
              <a:t>That sounds like a good idea! Which film do you want to watch?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83122C-1B7E-4518-83FD-D9240D4A2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66" y="1875179"/>
            <a:ext cx="5793322" cy="392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94A1D3-569A-4AB1-9335-6CC1970E8F47}"/>
              </a:ext>
            </a:extLst>
          </p:cNvPr>
          <p:cNvSpPr txBox="1"/>
          <p:nvPr/>
        </p:nvSpPr>
        <p:spPr>
          <a:xfrm>
            <a:off x="636104" y="520356"/>
            <a:ext cx="11555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en-US" sz="2400" b="1" u="sng" dirty="0">
                <a:solidFill>
                  <a:srgbClr val="FF0000"/>
                </a:solidFill>
              </a:rPr>
              <a:t>Activity 5:</a:t>
            </a:r>
            <a:r>
              <a:rPr lang="en-US" sz="2400" b="1" dirty="0">
                <a:solidFill>
                  <a:srgbClr val="FF0000"/>
                </a:solidFill>
              </a:rPr>
              <a:t> 	</a:t>
            </a:r>
            <a:r>
              <a:rPr lang="en-US" sz="2400" b="1" dirty="0">
                <a:solidFill>
                  <a:srgbClr val="0070C0"/>
                </a:solidFill>
              </a:rPr>
              <a:t>Use it! Prepare and practice a new dialogue. Use the key phrases and at 			least two ideas from pictures A-D.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8152B-68F9-44D9-A6AC-67708E6E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882" y="1848251"/>
            <a:ext cx="6380235" cy="435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6A2AC6-78B4-46BA-9DAE-C216A0B1C417}"/>
              </a:ext>
            </a:extLst>
          </p:cNvPr>
          <p:cNvSpPr txBox="1"/>
          <p:nvPr/>
        </p:nvSpPr>
        <p:spPr>
          <a:xfrm>
            <a:off x="2999963" y="1829364"/>
            <a:ext cx="7345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>
                <a:ln w="19050">
                  <a:solidFill>
                    <a:schemeClr val="tx1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UTM Thanh Nhac TL" panose="02040603050506020204" pitchFamily="18" charset="0"/>
              </a:rPr>
              <a:t>HOMEWORK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3C819-5478-45A3-A0B6-7A710FEBBA8D}"/>
              </a:ext>
            </a:extLst>
          </p:cNvPr>
          <p:cNvSpPr txBox="1"/>
          <p:nvPr/>
        </p:nvSpPr>
        <p:spPr>
          <a:xfrm>
            <a:off x="2830537" y="3429000"/>
            <a:ext cx="6530926" cy="1895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UTM Avo" panose="02040603050506020204" pitchFamily="18" charset="0"/>
              </a:rPr>
              <a:t>- Learn by heart all key phrases.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UTM Avo" panose="02040603050506020204" pitchFamily="18" charset="0"/>
              </a:rPr>
              <a:t>- Workbook: Exercises page 11.</a:t>
            </a:r>
          </a:p>
        </p:txBody>
      </p:sp>
    </p:spTree>
    <p:extLst>
      <p:ext uri="{BB962C8B-B14F-4D97-AF65-F5344CB8AC3E}">
        <p14:creationId xmlns:p14="http://schemas.microsoft.com/office/powerpoint/2010/main" val="400986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tationary, writing implement, pen&#10;&#10;Description automatically generated">
            <a:extLst>
              <a:ext uri="{FF2B5EF4-FFF2-40B4-BE49-F238E27FC236}">
                <a16:creationId xmlns:a16="http://schemas.microsoft.com/office/drawing/2014/main" id="{BCC5606F-12D4-475D-01B2-71B120DFA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81" y="806512"/>
            <a:ext cx="7828321" cy="52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 &amp;gt;&amp;gt;1 &amp;gt;&amp;gt; 2 &amp;gt;&amp;gt; 3 &amp;gt;&amp;gt; 4 &amp;gt;&amp;gt; Groups Each class you will work together in groups.  Each group must have three members. You have 3 minutes to make your group……GO!!!!!  - ppt download">
            <a:extLst>
              <a:ext uri="{FF2B5EF4-FFF2-40B4-BE49-F238E27FC236}">
                <a16:creationId xmlns:a16="http://schemas.microsoft.com/office/drawing/2014/main" id="{42DC4442-7E3C-442D-8662-775F17058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73" y="792773"/>
            <a:ext cx="5489816" cy="41173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740424-0AE1-4493-8F0B-3B5C91EAF336}"/>
              </a:ext>
            </a:extLst>
          </p:cNvPr>
          <p:cNvSpPr txBox="1"/>
          <p:nvPr/>
        </p:nvSpPr>
        <p:spPr>
          <a:xfrm>
            <a:off x="628559" y="4780009"/>
            <a:ext cx="113008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cs typeface="Aharoni" panose="02010803020104030203" pitchFamily="2" charset="-79"/>
              </a:rPr>
              <a:t>LETTER DICTATION</a:t>
            </a:r>
          </a:p>
        </p:txBody>
      </p:sp>
    </p:spTree>
    <p:extLst>
      <p:ext uri="{BB962C8B-B14F-4D97-AF65-F5344CB8AC3E}">
        <p14:creationId xmlns:p14="http://schemas.microsoft.com/office/powerpoint/2010/main" val="6220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032D5-7E81-4E43-ABB8-D32F2A41721A}"/>
              </a:ext>
            </a:extLst>
          </p:cNvPr>
          <p:cNvSpPr txBox="1"/>
          <p:nvPr/>
        </p:nvSpPr>
        <p:spPr>
          <a:xfrm>
            <a:off x="445578" y="357805"/>
            <a:ext cx="11300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cs typeface="Aharoni" panose="02010803020104030203" pitchFamily="2" charset="-79"/>
              </a:rPr>
              <a:t>LETTER DICTATION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B733C-1B19-4B73-AADE-B5432A5CAF02}"/>
              </a:ext>
            </a:extLst>
          </p:cNvPr>
          <p:cNvSpPr txBox="1"/>
          <p:nvPr/>
        </p:nvSpPr>
        <p:spPr>
          <a:xfrm>
            <a:off x="3062475" y="1717976"/>
            <a:ext cx="6067049" cy="1200329"/>
          </a:xfrm>
          <a:custGeom>
            <a:avLst/>
            <a:gdLst>
              <a:gd name="connsiteX0" fmla="*/ 0 w 6067049"/>
              <a:gd name="connsiteY0" fmla="*/ 0 h 1200329"/>
              <a:gd name="connsiteX1" fmla="*/ 672891 w 6067049"/>
              <a:gd name="connsiteY1" fmla="*/ 0 h 1200329"/>
              <a:gd name="connsiteX2" fmla="*/ 1224441 w 6067049"/>
              <a:gd name="connsiteY2" fmla="*/ 0 h 1200329"/>
              <a:gd name="connsiteX3" fmla="*/ 1715320 w 6067049"/>
              <a:gd name="connsiteY3" fmla="*/ 0 h 1200329"/>
              <a:gd name="connsiteX4" fmla="*/ 2145529 w 6067049"/>
              <a:gd name="connsiteY4" fmla="*/ 0 h 1200329"/>
              <a:gd name="connsiteX5" fmla="*/ 2636409 w 6067049"/>
              <a:gd name="connsiteY5" fmla="*/ 0 h 1200329"/>
              <a:gd name="connsiteX6" fmla="*/ 3127288 w 6067049"/>
              <a:gd name="connsiteY6" fmla="*/ 0 h 1200329"/>
              <a:gd name="connsiteX7" fmla="*/ 3739508 w 6067049"/>
              <a:gd name="connsiteY7" fmla="*/ 0 h 1200329"/>
              <a:gd name="connsiteX8" fmla="*/ 4291058 w 6067049"/>
              <a:gd name="connsiteY8" fmla="*/ 0 h 1200329"/>
              <a:gd name="connsiteX9" fmla="*/ 4963949 w 6067049"/>
              <a:gd name="connsiteY9" fmla="*/ 0 h 1200329"/>
              <a:gd name="connsiteX10" fmla="*/ 5333488 w 6067049"/>
              <a:gd name="connsiteY10" fmla="*/ 0 h 1200329"/>
              <a:gd name="connsiteX11" fmla="*/ 6067049 w 6067049"/>
              <a:gd name="connsiteY11" fmla="*/ 0 h 1200329"/>
              <a:gd name="connsiteX12" fmla="*/ 6067049 w 6067049"/>
              <a:gd name="connsiteY12" fmla="*/ 412113 h 1200329"/>
              <a:gd name="connsiteX13" fmla="*/ 6067049 w 6067049"/>
              <a:gd name="connsiteY13" fmla="*/ 800219 h 1200329"/>
              <a:gd name="connsiteX14" fmla="*/ 6067049 w 6067049"/>
              <a:gd name="connsiteY14" fmla="*/ 1200329 h 1200329"/>
              <a:gd name="connsiteX15" fmla="*/ 5515499 w 6067049"/>
              <a:gd name="connsiteY15" fmla="*/ 1200329 h 1200329"/>
              <a:gd name="connsiteX16" fmla="*/ 4963949 w 6067049"/>
              <a:gd name="connsiteY16" fmla="*/ 1200329 h 1200329"/>
              <a:gd name="connsiteX17" fmla="*/ 4412399 w 6067049"/>
              <a:gd name="connsiteY17" fmla="*/ 1200329 h 1200329"/>
              <a:gd name="connsiteX18" fmla="*/ 3800179 w 6067049"/>
              <a:gd name="connsiteY18" fmla="*/ 1200329 h 1200329"/>
              <a:gd name="connsiteX19" fmla="*/ 3248629 w 6067049"/>
              <a:gd name="connsiteY19" fmla="*/ 1200329 h 1200329"/>
              <a:gd name="connsiteX20" fmla="*/ 2575738 w 6067049"/>
              <a:gd name="connsiteY20" fmla="*/ 1200329 h 1200329"/>
              <a:gd name="connsiteX21" fmla="*/ 1963518 w 6067049"/>
              <a:gd name="connsiteY21" fmla="*/ 1200329 h 1200329"/>
              <a:gd name="connsiteX22" fmla="*/ 1472638 w 6067049"/>
              <a:gd name="connsiteY22" fmla="*/ 1200329 h 1200329"/>
              <a:gd name="connsiteX23" fmla="*/ 1042429 w 6067049"/>
              <a:gd name="connsiteY23" fmla="*/ 1200329 h 1200329"/>
              <a:gd name="connsiteX24" fmla="*/ 0 w 6067049"/>
              <a:gd name="connsiteY24" fmla="*/ 1200329 h 1200329"/>
              <a:gd name="connsiteX25" fmla="*/ 0 w 6067049"/>
              <a:gd name="connsiteY25" fmla="*/ 788216 h 1200329"/>
              <a:gd name="connsiteX26" fmla="*/ 0 w 6067049"/>
              <a:gd name="connsiteY26" fmla="*/ 400110 h 1200329"/>
              <a:gd name="connsiteX27" fmla="*/ 0 w 6067049"/>
              <a:gd name="connsiteY27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67049" h="1200329" extrusionOk="0">
                <a:moveTo>
                  <a:pt x="0" y="0"/>
                </a:moveTo>
                <a:cubicBezTo>
                  <a:pt x="205370" y="-21823"/>
                  <a:pt x="529865" y="382"/>
                  <a:pt x="672891" y="0"/>
                </a:cubicBezTo>
                <a:cubicBezTo>
                  <a:pt x="815917" y="-382"/>
                  <a:pt x="1001651" y="54702"/>
                  <a:pt x="1224441" y="0"/>
                </a:cubicBezTo>
                <a:cubicBezTo>
                  <a:pt x="1447231" y="-54702"/>
                  <a:pt x="1596520" y="50176"/>
                  <a:pt x="1715320" y="0"/>
                </a:cubicBezTo>
                <a:cubicBezTo>
                  <a:pt x="1834120" y="-50176"/>
                  <a:pt x="1955702" y="15096"/>
                  <a:pt x="2145529" y="0"/>
                </a:cubicBezTo>
                <a:cubicBezTo>
                  <a:pt x="2335356" y="-15096"/>
                  <a:pt x="2496075" y="52751"/>
                  <a:pt x="2636409" y="0"/>
                </a:cubicBezTo>
                <a:cubicBezTo>
                  <a:pt x="2776743" y="-52751"/>
                  <a:pt x="2995501" y="34879"/>
                  <a:pt x="3127288" y="0"/>
                </a:cubicBezTo>
                <a:cubicBezTo>
                  <a:pt x="3259075" y="-34879"/>
                  <a:pt x="3608662" y="29749"/>
                  <a:pt x="3739508" y="0"/>
                </a:cubicBezTo>
                <a:cubicBezTo>
                  <a:pt x="3870354" y="-29749"/>
                  <a:pt x="4143085" y="63070"/>
                  <a:pt x="4291058" y="0"/>
                </a:cubicBezTo>
                <a:cubicBezTo>
                  <a:pt x="4439031" y="-63070"/>
                  <a:pt x="4825210" y="53288"/>
                  <a:pt x="4963949" y="0"/>
                </a:cubicBezTo>
                <a:cubicBezTo>
                  <a:pt x="5102688" y="-53288"/>
                  <a:pt x="5241959" y="24158"/>
                  <a:pt x="5333488" y="0"/>
                </a:cubicBezTo>
                <a:cubicBezTo>
                  <a:pt x="5425017" y="-24158"/>
                  <a:pt x="5874924" y="41465"/>
                  <a:pt x="6067049" y="0"/>
                </a:cubicBezTo>
                <a:cubicBezTo>
                  <a:pt x="6110040" y="145886"/>
                  <a:pt x="6048937" y="215359"/>
                  <a:pt x="6067049" y="412113"/>
                </a:cubicBezTo>
                <a:cubicBezTo>
                  <a:pt x="6085161" y="608867"/>
                  <a:pt x="6050546" y="643278"/>
                  <a:pt x="6067049" y="800219"/>
                </a:cubicBezTo>
                <a:cubicBezTo>
                  <a:pt x="6083552" y="957160"/>
                  <a:pt x="6058667" y="1039028"/>
                  <a:pt x="6067049" y="1200329"/>
                </a:cubicBezTo>
                <a:cubicBezTo>
                  <a:pt x="5909899" y="1208371"/>
                  <a:pt x="5753019" y="1173120"/>
                  <a:pt x="5515499" y="1200329"/>
                </a:cubicBezTo>
                <a:cubicBezTo>
                  <a:pt x="5277979" y="1227538"/>
                  <a:pt x="5194004" y="1194112"/>
                  <a:pt x="4963949" y="1200329"/>
                </a:cubicBezTo>
                <a:cubicBezTo>
                  <a:pt x="4733894" y="1206546"/>
                  <a:pt x="4660296" y="1136124"/>
                  <a:pt x="4412399" y="1200329"/>
                </a:cubicBezTo>
                <a:cubicBezTo>
                  <a:pt x="4164502" y="1264534"/>
                  <a:pt x="3958200" y="1128328"/>
                  <a:pt x="3800179" y="1200329"/>
                </a:cubicBezTo>
                <a:cubicBezTo>
                  <a:pt x="3642158" y="1272330"/>
                  <a:pt x="3457630" y="1170007"/>
                  <a:pt x="3248629" y="1200329"/>
                </a:cubicBezTo>
                <a:cubicBezTo>
                  <a:pt x="3039628" y="1230651"/>
                  <a:pt x="2855494" y="1168587"/>
                  <a:pt x="2575738" y="1200329"/>
                </a:cubicBezTo>
                <a:cubicBezTo>
                  <a:pt x="2295982" y="1232071"/>
                  <a:pt x="2101117" y="1145095"/>
                  <a:pt x="1963518" y="1200329"/>
                </a:cubicBezTo>
                <a:cubicBezTo>
                  <a:pt x="1825919" y="1255563"/>
                  <a:pt x="1666115" y="1155972"/>
                  <a:pt x="1472638" y="1200329"/>
                </a:cubicBezTo>
                <a:cubicBezTo>
                  <a:pt x="1279161" y="1244686"/>
                  <a:pt x="1169816" y="1180732"/>
                  <a:pt x="1042429" y="1200329"/>
                </a:cubicBezTo>
                <a:cubicBezTo>
                  <a:pt x="915042" y="1219926"/>
                  <a:pt x="368108" y="1117004"/>
                  <a:pt x="0" y="1200329"/>
                </a:cubicBezTo>
                <a:cubicBezTo>
                  <a:pt x="-10804" y="1023419"/>
                  <a:pt x="42510" y="895635"/>
                  <a:pt x="0" y="788216"/>
                </a:cubicBezTo>
                <a:cubicBezTo>
                  <a:pt x="-42510" y="680797"/>
                  <a:pt x="6727" y="539349"/>
                  <a:pt x="0" y="400110"/>
                </a:cubicBezTo>
                <a:cubicBezTo>
                  <a:pt x="-6727" y="260871"/>
                  <a:pt x="43351" y="10995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166545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b="1" i="1" u="sng" dirty="0">
                <a:cs typeface="Arial" panose="020B0604020202020204" pitchFamily="34" charset="0"/>
              </a:rPr>
              <a:t>RULE:</a:t>
            </a:r>
            <a:r>
              <a:rPr lang="en-US" i="1" dirty="0">
                <a:cs typeface="Arial" panose="020B0604020202020204" pitchFamily="34" charset="0"/>
              </a:rPr>
              <a:t>- Divide into 4 groups</a:t>
            </a:r>
          </a:p>
          <a:p>
            <a:pPr marL="742950" lvl="1" indent="-285750">
              <a:buFontTx/>
              <a:buChar char="-"/>
            </a:pPr>
            <a:r>
              <a:rPr lang="en-US" i="1" dirty="0">
                <a:cs typeface="Arial" panose="020B0604020202020204" pitchFamily="34" charset="0"/>
              </a:rPr>
              <a:t>Receive strings of words from teacher</a:t>
            </a:r>
          </a:p>
          <a:p>
            <a:pPr marL="742950" lvl="1" indent="-285750">
              <a:buFontTx/>
              <a:buChar char="-"/>
            </a:pPr>
            <a:r>
              <a:rPr lang="en-US" i="1" dirty="0">
                <a:cs typeface="Arial" panose="020B0604020202020204" pitchFamily="34" charset="0"/>
              </a:rPr>
              <a:t>Work in groups to figure out what the questions are</a:t>
            </a:r>
          </a:p>
          <a:p>
            <a:pPr marL="742950" lvl="1" indent="-285750">
              <a:buFontTx/>
              <a:buChar char="-"/>
            </a:pPr>
            <a:r>
              <a:rPr lang="en-US" i="1" dirty="0">
                <a:cs typeface="Arial" panose="020B0604020202020204" pitchFamily="34" charset="0"/>
              </a:rPr>
              <a:t>Raise hand to 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EAD54-0C59-482E-824C-2D477E8FBBC9}"/>
              </a:ext>
            </a:extLst>
          </p:cNvPr>
          <p:cNvSpPr txBox="1"/>
          <p:nvPr/>
        </p:nvSpPr>
        <p:spPr>
          <a:xfrm>
            <a:off x="253219" y="2988464"/>
            <a:ext cx="2711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cs typeface="Aharoni" panose="02010803020104030203" pitchFamily="2" charset="-79"/>
              </a:rPr>
              <a:t>FOR EXAMPLE: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49DCDF-C9EA-42E7-BD4B-88ACE914D0E7}"/>
              </a:ext>
            </a:extLst>
          </p:cNvPr>
          <p:cNvSpPr txBox="1"/>
          <p:nvPr/>
        </p:nvSpPr>
        <p:spPr>
          <a:xfrm>
            <a:off x="445578" y="3633506"/>
            <a:ext cx="11469756" cy="206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cs typeface="Arial" panose="020B0604020202020204" pitchFamily="34" charset="0"/>
              </a:rPr>
              <a:t>Whatareyoudoingtoday</a:t>
            </a:r>
            <a:r>
              <a:rPr lang="en-US" sz="3200" dirty="0">
                <a:cs typeface="Arial" panose="020B0604020202020204" pitchFamily="34" charset="0"/>
              </a:rPr>
              <a:t>? </a:t>
            </a: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→ What are you doing today? 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cs typeface="Arial" panose="020B0604020202020204" pitchFamily="34" charset="0"/>
              </a:rPr>
              <a:t>Whatdoyouliketowatch</a:t>
            </a:r>
            <a:r>
              <a:rPr lang="en-US" sz="3200" dirty="0">
                <a:cs typeface="Arial" panose="020B0604020202020204" pitchFamily="34" charset="0"/>
              </a:rPr>
              <a:t>? </a:t>
            </a:r>
            <a:r>
              <a:rPr lang="en-US" sz="3200" dirty="0">
                <a:solidFill>
                  <a:srgbClr val="7030A0"/>
                </a:solidFill>
                <a:cs typeface="Arial" panose="020B0604020202020204" pitchFamily="34" charset="0"/>
              </a:rPr>
              <a:t>→ What do you like to watch?</a:t>
            </a:r>
          </a:p>
        </p:txBody>
      </p:sp>
    </p:spTree>
    <p:extLst>
      <p:ext uri="{BB962C8B-B14F-4D97-AF65-F5344CB8AC3E}">
        <p14:creationId xmlns:p14="http://schemas.microsoft.com/office/powerpoint/2010/main" val="9740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8020F7-B0D6-4289-AD8B-7076916197F8}"/>
              </a:ext>
            </a:extLst>
          </p:cNvPr>
          <p:cNvSpPr txBox="1"/>
          <p:nvPr/>
        </p:nvSpPr>
        <p:spPr>
          <a:xfrm>
            <a:off x="629523" y="-22424"/>
            <a:ext cx="10526151" cy="6626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UTM Nyala" panose="02040603050506020204" pitchFamily="18" charset="0"/>
              </a:rPr>
              <a:t>Doyoublogaboutyourlife</a:t>
            </a:r>
            <a:r>
              <a:rPr lang="en-US" sz="3200" dirty="0">
                <a:solidFill>
                  <a:srgbClr val="C00000"/>
                </a:solidFill>
                <a:latin typeface="UTM Nyala" panose="02040603050506020204" pitchFamily="18" charset="0"/>
              </a:rPr>
              <a:t>?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UTM Nyala" panose="02040603050506020204" pitchFamily="18" charset="0"/>
              </a:rPr>
              <a:t>WhatdoyouwatchonTV</a:t>
            </a:r>
            <a:r>
              <a:rPr lang="en-US" sz="3200" dirty="0">
                <a:solidFill>
                  <a:srgbClr val="C00000"/>
                </a:solidFill>
                <a:latin typeface="UTM Nyala" panose="02040603050506020204" pitchFamily="18" charset="0"/>
              </a:rPr>
              <a:t>?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UTM Nyala" panose="02040603050506020204" pitchFamily="18" charset="0"/>
              </a:rPr>
              <a:t>Howoftendoeshemakethevideos</a:t>
            </a:r>
            <a:r>
              <a:rPr lang="en-US" sz="3200" dirty="0">
                <a:solidFill>
                  <a:srgbClr val="C00000"/>
                </a:solidFill>
                <a:latin typeface="UTM Nyala" panose="02040603050506020204" pitchFamily="18" charset="0"/>
              </a:rPr>
              <a:t>?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UTM Nyala" panose="02040603050506020204" pitchFamily="18" charset="0"/>
              </a:rPr>
              <a:t>Howaboutwatchingafilm</a:t>
            </a:r>
            <a:r>
              <a:rPr lang="en-US" sz="3200" dirty="0">
                <a:solidFill>
                  <a:srgbClr val="C00000"/>
                </a:solidFill>
                <a:latin typeface="UTM Nyala" panose="02040603050506020204" pitchFamily="18" charset="0"/>
              </a:rPr>
              <a:t>?</a:t>
            </a:r>
          </a:p>
          <a:p>
            <a:pPr marL="342900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UTM Nyala" panose="02040603050506020204" pitchFamily="18" charset="0"/>
              </a:rPr>
              <a:t>Howmanylanguagesdoesyourmotherspeak</a:t>
            </a:r>
            <a:r>
              <a:rPr lang="en-US" sz="3200" dirty="0">
                <a:solidFill>
                  <a:srgbClr val="C00000"/>
                </a:solidFill>
                <a:latin typeface="UTM Nyala" panose="02040603050506020204" pitchFamily="18" charset="0"/>
              </a:rPr>
              <a:t>?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solidFill>
                <a:srgbClr val="C00000"/>
              </a:solidFill>
              <a:latin typeface="UTM Nyala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55E8E-9440-4DEF-840D-D2BCAA38373C}"/>
              </a:ext>
            </a:extLst>
          </p:cNvPr>
          <p:cNvSpPr txBox="1"/>
          <p:nvPr/>
        </p:nvSpPr>
        <p:spPr>
          <a:xfrm>
            <a:off x="2518115" y="935612"/>
            <a:ext cx="6713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</a:rPr>
              <a:t>Do you blog about your life?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6E20D-C664-4CCE-A442-F99436388491}"/>
              </a:ext>
            </a:extLst>
          </p:cNvPr>
          <p:cNvSpPr txBox="1"/>
          <p:nvPr/>
        </p:nvSpPr>
        <p:spPr>
          <a:xfrm>
            <a:off x="2518115" y="2061027"/>
            <a:ext cx="6713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  <a:sym typeface="Wingdings" panose="05000000000000000000" pitchFamily="2" charset="2"/>
              </a:rPr>
              <a:t> What do you watch on TV?</a:t>
            </a:r>
            <a:endParaRPr lang="en-US" sz="3200" b="1" i="1" dirty="0">
              <a:solidFill>
                <a:schemeClr val="accent5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88A85-604E-4A6E-8229-F1EE30541599}"/>
              </a:ext>
            </a:extLst>
          </p:cNvPr>
          <p:cNvSpPr txBox="1"/>
          <p:nvPr/>
        </p:nvSpPr>
        <p:spPr>
          <a:xfrm>
            <a:off x="2518115" y="3212733"/>
            <a:ext cx="7289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  <a:sym typeface="Wingdings" panose="05000000000000000000" pitchFamily="2" charset="2"/>
              </a:rPr>
              <a:t> How often does he make the videos? </a:t>
            </a:r>
            <a:endParaRPr lang="en-US" sz="3200" b="1" i="1" dirty="0">
              <a:solidFill>
                <a:schemeClr val="accent5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39892-26D3-4F44-A758-AAD49EB3DDA0}"/>
              </a:ext>
            </a:extLst>
          </p:cNvPr>
          <p:cNvSpPr txBox="1"/>
          <p:nvPr/>
        </p:nvSpPr>
        <p:spPr>
          <a:xfrm>
            <a:off x="2518115" y="4286826"/>
            <a:ext cx="7289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  <a:sym typeface="Wingdings" panose="05000000000000000000" pitchFamily="2" charset="2"/>
              </a:rPr>
              <a:t> How about watching a film?</a:t>
            </a:r>
            <a:endParaRPr lang="en-US" sz="3200" b="1" i="1" dirty="0">
              <a:solidFill>
                <a:schemeClr val="accent5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286826-7A28-442A-8502-8A1D57C9070D}"/>
              </a:ext>
            </a:extLst>
          </p:cNvPr>
          <p:cNvSpPr txBox="1"/>
          <p:nvPr/>
        </p:nvSpPr>
        <p:spPr>
          <a:xfrm>
            <a:off x="2518115" y="5494194"/>
            <a:ext cx="98602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UTM Nyala" panose="02040603050506020204" pitchFamily="18" charset="0"/>
                <a:sym typeface="Wingdings" panose="05000000000000000000" pitchFamily="2" charset="2"/>
              </a:rPr>
              <a:t> How many languages does your mother speak? </a:t>
            </a:r>
            <a:endParaRPr lang="en-US" sz="3200" b="1" i="1" dirty="0">
              <a:solidFill>
                <a:schemeClr val="accent5">
                  <a:lumMod val="75000"/>
                </a:schemeClr>
              </a:solidFill>
              <a:latin typeface="UTM Nya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3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 build="p"/>
      <p:bldP spid="9" grpId="0" build="p"/>
      <p:bldP spid="10" grpId="0" build="p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atch clock PPT Backgrounds 1024x768 resolutions, Watch clock ppt photos,  Watch clock ppt pictures, Watch clock powerpoint backgrounds">
            <a:extLst>
              <a:ext uri="{FF2B5EF4-FFF2-40B4-BE49-F238E27FC236}">
                <a16:creationId xmlns:a16="http://schemas.microsoft.com/office/drawing/2014/main" id="{772DBF73-C95B-4B31-995B-73C6337E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-2307072"/>
            <a:ext cx="11678529" cy="875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171246-8341-400B-B777-CC054408260F}"/>
              </a:ext>
            </a:extLst>
          </p:cNvPr>
          <p:cNvSpPr txBox="1"/>
          <p:nvPr/>
        </p:nvSpPr>
        <p:spPr>
          <a:xfrm>
            <a:off x="6020339" y="2417655"/>
            <a:ext cx="4828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6: SPEAKING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610BCA-CED7-460C-9FC7-07724AD3FB07}"/>
              </a:ext>
            </a:extLst>
          </p:cNvPr>
          <p:cNvSpPr txBox="1"/>
          <p:nvPr/>
        </p:nvSpPr>
        <p:spPr>
          <a:xfrm>
            <a:off x="6256382" y="3439109"/>
            <a:ext cx="577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</a:rPr>
              <a:t>THINKING OF THINGS TO DO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D2FEAC-6DC2-6B7E-6E54-ED9CE43181BA}"/>
              </a:ext>
            </a:extLst>
          </p:cNvPr>
          <p:cNvGrpSpPr/>
          <p:nvPr/>
        </p:nvGrpSpPr>
        <p:grpSpPr>
          <a:xfrm>
            <a:off x="5185374" y="651392"/>
            <a:ext cx="6841740" cy="1446550"/>
            <a:chOff x="5263365" y="710455"/>
            <a:chExt cx="6314346" cy="13350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4ECA8A-DB75-3E42-AB65-7281F3B6812A}"/>
                </a:ext>
              </a:extLst>
            </p:cNvPr>
            <p:cNvSpPr txBox="1"/>
            <p:nvPr/>
          </p:nvSpPr>
          <p:spPr>
            <a:xfrm>
              <a:off x="5263365" y="710455"/>
              <a:ext cx="6314346" cy="1335043"/>
            </a:xfrm>
            <a:prstGeom prst="rect">
              <a:avLst/>
            </a:prstGeom>
            <a:solidFill>
              <a:srgbClr val="0168B4"/>
            </a:solidFill>
            <a:effectLst>
              <a:softEdge rad="101600"/>
            </a:effectLst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n w="19050">
                    <a:solidFill>
                      <a:srgbClr val="458CCA"/>
                    </a:solidFill>
                  </a:ln>
                  <a:solidFill>
                    <a:schemeClr val="bg1"/>
                  </a:solidFill>
                  <a:latin typeface="Berlin Sans FB Demi" panose="020E0802020502020306" pitchFamily="34" charset="0"/>
                  <a:cs typeface="Aharoni" panose="02010803020104030203" pitchFamily="2" charset="-79"/>
                </a:rPr>
                <a:t>  UNIT 1: </a:t>
              </a:r>
            </a:p>
            <a:p>
              <a:endParaRPr lang="en-US" sz="4400" b="1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  <a:cs typeface="Aharoni" panose="02010803020104030203" pitchFamily="2" charset="-79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FD50E3-7899-6CF4-4542-EEA209B25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3087" y="855759"/>
              <a:ext cx="3892342" cy="1077217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38100"/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795178D-B398-A8B5-C54C-DE6823283238}"/>
              </a:ext>
            </a:extLst>
          </p:cNvPr>
          <p:cNvSpPr txBox="1"/>
          <p:nvPr/>
        </p:nvSpPr>
        <p:spPr>
          <a:xfrm>
            <a:off x="6256382" y="476005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can make and respond to suggestions.</a:t>
            </a:r>
          </a:p>
        </p:txBody>
      </p:sp>
    </p:spTree>
    <p:extLst>
      <p:ext uri="{BB962C8B-B14F-4D97-AF65-F5344CB8AC3E}">
        <p14:creationId xmlns:p14="http://schemas.microsoft.com/office/powerpoint/2010/main" val="20630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84ECCC-B031-4C6B-B254-F69FECB0AFC2}"/>
              </a:ext>
            </a:extLst>
          </p:cNvPr>
          <p:cNvSpPr txBox="1"/>
          <p:nvPr/>
        </p:nvSpPr>
        <p:spPr>
          <a:xfrm>
            <a:off x="84408" y="450562"/>
            <a:ext cx="12192000" cy="646331"/>
          </a:xfrm>
          <a:prstGeom prst="rect">
            <a:avLst/>
          </a:prstGeom>
          <a:noFill/>
          <a:ln w="69850" cmpd="dbl">
            <a:noFill/>
            <a:prstDash val="solid"/>
            <a:extLst>
              <a:ext uri="{C807C97D-BFC1-408E-A445-0C87EB9F89A2}">
                <ask:lineSketchStyleProps xmlns:ask="http://schemas.microsoft.com/office/drawing/2018/sketchyshapes" sd="3068316457">
                  <a:custGeom>
                    <a:avLst/>
                    <a:gdLst>
                      <a:gd name="connsiteX0" fmla="*/ 0 w 12192000"/>
                      <a:gd name="connsiteY0" fmla="*/ 0 h 707886"/>
                      <a:gd name="connsiteX1" fmla="*/ 336731 w 12192000"/>
                      <a:gd name="connsiteY1" fmla="*/ 0 h 707886"/>
                      <a:gd name="connsiteX2" fmla="*/ 673463 w 12192000"/>
                      <a:gd name="connsiteY2" fmla="*/ 0 h 707886"/>
                      <a:gd name="connsiteX3" fmla="*/ 888274 w 12192000"/>
                      <a:gd name="connsiteY3" fmla="*/ 0 h 707886"/>
                      <a:gd name="connsiteX4" fmla="*/ 1225006 w 12192000"/>
                      <a:gd name="connsiteY4" fmla="*/ 0 h 707886"/>
                      <a:gd name="connsiteX5" fmla="*/ 1439817 w 12192000"/>
                      <a:gd name="connsiteY5" fmla="*/ 0 h 707886"/>
                      <a:gd name="connsiteX6" fmla="*/ 1776549 w 12192000"/>
                      <a:gd name="connsiteY6" fmla="*/ 0 h 707886"/>
                      <a:gd name="connsiteX7" fmla="*/ 1991360 w 12192000"/>
                      <a:gd name="connsiteY7" fmla="*/ 0 h 707886"/>
                      <a:gd name="connsiteX8" fmla="*/ 2693851 w 12192000"/>
                      <a:gd name="connsiteY8" fmla="*/ 0 h 707886"/>
                      <a:gd name="connsiteX9" fmla="*/ 3030583 w 12192000"/>
                      <a:gd name="connsiteY9" fmla="*/ 0 h 707886"/>
                      <a:gd name="connsiteX10" fmla="*/ 3489234 w 12192000"/>
                      <a:gd name="connsiteY10" fmla="*/ 0 h 707886"/>
                      <a:gd name="connsiteX11" fmla="*/ 3704046 w 12192000"/>
                      <a:gd name="connsiteY11" fmla="*/ 0 h 707886"/>
                      <a:gd name="connsiteX12" fmla="*/ 3918857 w 12192000"/>
                      <a:gd name="connsiteY12" fmla="*/ 0 h 707886"/>
                      <a:gd name="connsiteX13" fmla="*/ 4377509 w 12192000"/>
                      <a:gd name="connsiteY13" fmla="*/ 0 h 707886"/>
                      <a:gd name="connsiteX14" fmla="*/ 5201920 w 12192000"/>
                      <a:gd name="connsiteY14" fmla="*/ 0 h 707886"/>
                      <a:gd name="connsiteX15" fmla="*/ 5660571 w 12192000"/>
                      <a:gd name="connsiteY15" fmla="*/ 0 h 707886"/>
                      <a:gd name="connsiteX16" fmla="*/ 6484983 w 12192000"/>
                      <a:gd name="connsiteY16" fmla="*/ 0 h 707886"/>
                      <a:gd name="connsiteX17" fmla="*/ 7065554 w 12192000"/>
                      <a:gd name="connsiteY17" fmla="*/ 0 h 707886"/>
                      <a:gd name="connsiteX18" fmla="*/ 7402286 w 12192000"/>
                      <a:gd name="connsiteY18" fmla="*/ 0 h 707886"/>
                      <a:gd name="connsiteX19" fmla="*/ 8226697 w 12192000"/>
                      <a:gd name="connsiteY19" fmla="*/ 0 h 707886"/>
                      <a:gd name="connsiteX20" fmla="*/ 8563429 w 12192000"/>
                      <a:gd name="connsiteY20" fmla="*/ 0 h 707886"/>
                      <a:gd name="connsiteX21" fmla="*/ 9387840 w 12192000"/>
                      <a:gd name="connsiteY21" fmla="*/ 0 h 707886"/>
                      <a:gd name="connsiteX22" fmla="*/ 9846491 w 12192000"/>
                      <a:gd name="connsiteY22" fmla="*/ 0 h 707886"/>
                      <a:gd name="connsiteX23" fmla="*/ 10183223 w 12192000"/>
                      <a:gd name="connsiteY23" fmla="*/ 0 h 707886"/>
                      <a:gd name="connsiteX24" fmla="*/ 10885714 w 12192000"/>
                      <a:gd name="connsiteY24" fmla="*/ 0 h 707886"/>
                      <a:gd name="connsiteX25" fmla="*/ 12192000 w 12192000"/>
                      <a:gd name="connsiteY25" fmla="*/ 0 h 707886"/>
                      <a:gd name="connsiteX26" fmla="*/ 12192000 w 12192000"/>
                      <a:gd name="connsiteY26" fmla="*/ 361022 h 707886"/>
                      <a:gd name="connsiteX27" fmla="*/ 12192000 w 12192000"/>
                      <a:gd name="connsiteY27" fmla="*/ 707886 h 707886"/>
                      <a:gd name="connsiteX28" fmla="*/ 11977189 w 12192000"/>
                      <a:gd name="connsiteY28" fmla="*/ 707886 h 707886"/>
                      <a:gd name="connsiteX29" fmla="*/ 11274697 w 12192000"/>
                      <a:gd name="connsiteY29" fmla="*/ 707886 h 707886"/>
                      <a:gd name="connsiteX30" fmla="*/ 10937966 w 12192000"/>
                      <a:gd name="connsiteY30" fmla="*/ 707886 h 707886"/>
                      <a:gd name="connsiteX31" fmla="*/ 10601234 w 12192000"/>
                      <a:gd name="connsiteY31" fmla="*/ 707886 h 707886"/>
                      <a:gd name="connsiteX32" fmla="*/ 10020663 w 12192000"/>
                      <a:gd name="connsiteY32" fmla="*/ 707886 h 707886"/>
                      <a:gd name="connsiteX33" fmla="*/ 9805851 w 12192000"/>
                      <a:gd name="connsiteY33" fmla="*/ 707886 h 707886"/>
                      <a:gd name="connsiteX34" fmla="*/ 8981440 w 12192000"/>
                      <a:gd name="connsiteY34" fmla="*/ 707886 h 707886"/>
                      <a:gd name="connsiteX35" fmla="*/ 8400869 w 12192000"/>
                      <a:gd name="connsiteY35" fmla="*/ 707886 h 707886"/>
                      <a:gd name="connsiteX36" fmla="*/ 8064137 w 12192000"/>
                      <a:gd name="connsiteY36" fmla="*/ 707886 h 707886"/>
                      <a:gd name="connsiteX37" fmla="*/ 7361646 w 12192000"/>
                      <a:gd name="connsiteY37" fmla="*/ 707886 h 707886"/>
                      <a:gd name="connsiteX38" fmla="*/ 7024914 w 12192000"/>
                      <a:gd name="connsiteY38" fmla="*/ 707886 h 707886"/>
                      <a:gd name="connsiteX39" fmla="*/ 6810103 w 12192000"/>
                      <a:gd name="connsiteY39" fmla="*/ 707886 h 707886"/>
                      <a:gd name="connsiteX40" fmla="*/ 6595291 w 12192000"/>
                      <a:gd name="connsiteY40" fmla="*/ 707886 h 707886"/>
                      <a:gd name="connsiteX41" fmla="*/ 6014720 w 12192000"/>
                      <a:gd name="connsiteY41" fmla="*/ 707886 h 707886"/>
                      <a:gd name="connsiteX42" fmla="*/ 5677989 w 12192000"/>
                      <a:gd name="connsiteY42" fmla="*/ 707886 h 707886"/>
                      <a:gd name="connsiteX43" fmla="*/ 4853577 w 12192000"/>
                      <a:gd name="connsiteY43" fmla="*/ 707886 h 707886"/>
                      <a:gd name="connsiteX44" fmla="*/ 4273006 w 12192000"/>
                      <a:gd name="connsiteY44" fmla="*/ 707886 h 707886"/>
                      <a:gd name="connsiteX45" fmla="*/ 3936274 w 12192000"/>
                      <a:gd name="connsiteY45" fmla="*/ 707886 h 707886"/>
                      <a:gd name="connsiteX46" fmla="*/ 3355703 w 12192000"/>
                      <a:gd name="connsiteY46" fmla="*/ 707886 h 707886"/>
                      <a:gd name="connsiteX47" fmla="*/ 2531291 w 12192000"/>
                      <a:gd name="connsiteY47" fmla="*/ 707886 h 707886"/>
                      <a:gd name="connsiteX48" fmla="*/ 1950720 w 12192000"/>
                      <a:gd name="connsiteY48" fmla="*/ 707886 h 707886"/>
                      <a:gd name="connsiteX49" fmla="*/ 1613989 w 12192000"/>
                      <a:gd name="connsiteY49" fmla="*/ 707886 h 707886"/>
                      <a:gd name="connsiteX50" fmla="*/ 1155337 w 12192000"/>
                      <a:gd name="connsiteY50" fmla="*/ 707886 h 707886"/>
                      <a:gd name="connsiteX51" fmla="*/ 0 w 12192000"/>
                      <a:gd name="connsiteY51" fmla="*/ 707886 h 707886"/>
                      <a:gd name="connsiteX52" fmla="*/ 0 w 12192000"/>
                      <a:gd name="connsiteY52" fmla="*/ 346864 h 707886"/>
                      <a:gd name="connsiteX53" fmla="*/ 0 w 12192000"/>
                      <a:gd name="connsiteY53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2192000" h="707886" fill="none" extrusionOk="0">
                        <a:moveTo>
                          <a:pt x="0" y="0"/>
                        </a:moveTo>
                        <a:cubicBezTo>
                          <a:pt x="123403" y="-26434"/>
                          <a:pt x="190916" y="14377"/>
                          <a:pt x="336731" y="0"/>
                        </a:cubicBezTo>
                        <a:cubicBezTo>
                          <a:pt x="482546" y="-14377"/>
                          <a:pt x="587721" y="18415"/>
                          <a:pt x="673463" y="0"/>
                        </a:cubicBezTo>
                        <a:cubicBezTo>
                          <a:pt x="759205" y="-18415"/>
                          <a:pt x="782257" y="25336"/>
                          <a:pt x="888274" y="0"/>
                        </a:cubicBezTo>
                        <a:cubicBezTo>
                          <a:pt x="994291" y="-25336"/>
                          <a:pt x="1083678" y="29639"/>
                          <a:pt x="1225006" y="0"/>
                        </a:cubicBezTo>
                        <a:cubicBezTo>
                          <a:pt x="1366334" y="-29639"/>
                          <a:pt x="1380241" y="19807"/>
                          <a:pt x="1439817" y="0"/>
                        </a:cubicBezTo>
                        <a:cubicBezTo>
                          <a:pt x="1499393" y="-19807"/>
                          <a:pt x="1693122" y="39959"/>
                          <a:pt x="1776549" y="0"/>
                        </a:cubicBezTo>
                        <a:cubicBezTo>
                          <a:pt x="1859976" y="-39959"/>
                          <a:pt x="1897644" y="10021"/>
                          <a:pt x="1991360" y="0"/>
                        </a:cubicBezTo>
                        <a:cubicBezTo>
                          <a:pt x="2085076" y="-10021"/>
                          <a:pt x="2470686" y="29711"/>
                          <a:pt x="2693851" y="0"/>
                        </a:cubicBezTo>
                        <a:cubicBezTo>
                          <a:pt x="2917016" y="-29711"/>
                          <a:pt x="2890435" y="17241"/>
                          <a:pt x="3030583" y="0"/>
                        </a:cubicBezTo>
                        <a:cubicBezTo>
                          <a:pt x="3170731" y="-17241"/>
                          <a:pt x="3299961" y="12250"/>
                          <a:pt x="3489234" y="0"/>
                        </a:cubicBezTo>
                        <a:cubicBezTo>
                          <a:pt x="3678507" y="-12250"/>
                          <a:pt x="3621520" y="12281"/>
                          <a:pt x="3704046" y="0"/>
                        </a:cubicBezTo>
                        <a:cubicBezTo>
                          <a:pt x="3786572" y="-12281"/>
                          <a:pt x="3872620" y="3189"/>
                          <a:pt x="3918857" y="0"/>
                        </a:cubicBezTo>
                        <a:cubicBezTo>
                          <a:pt x="3965094" y="-3189"/>
                          <a:pt x="4175399" y="36843"/>
                          <a:pt x="4377509" y="0"/>
                        </a:cubicBezTo>
                        <a:cubicBezTo>
                          <a:pt x="4579619" y="-36843"/>
                          <a:pt x="4997724" y="9603"/>
                          <a:pt x="5201920" y="0"/>
                        </a:cubicBezTo>
                        <a:cubicBezTo>
                          <a:pt x="5406116" y="-9603"/>
                          <a:pt x="5461172" y="13175"/>
                          <a:pt x="5660571" y="0"/>
                        </a:cubicBezTo>
                        <a:cubicBezTo>
                          <a:pt x="5859970" y="-13175"/>
                          <a:pt x="6125018" y="41843"/>
                          <a:pt x="6484983" y="0"/>
                        </a:cubicBezTo>
                        <a:cubicBezTo>
                          <a:pt x="6844948" y="-41843"/>
                          <a:pt x="6790157" y="58627"/>
                          <a:pt x="7065554" y="0"/>
                        </a:cubicBezTo>
                        <a:cubicBezTo>
                          <a:pt x="7340951" y="-58627"/>
                          <a:pt x="7271689" y="3444"/>
                          <a:pt x="7402286" y="0"/>
                        </a:cubicBezTo>
                        <a:cubicBezTo>
                          <a:pt x="7532883" y="-3444"/>
                          <a:pt x="7943338" y="32204"/>
                          <a:pt x="8226697" y="0"/>
                        </a:cubicBezTo>
                        <a:cubicBezTo>
                          <a:pt x="8510056" y="-32204"/>
                          <a:pt x="8398793" y="15301"/>
                          <a:pt x="8563429" y="0"/>
                        </a:cubicBezTo>
                        <a:cubicBezTo>
                          <a:pt x="8728065" y="-15301"/>
                          <a:pt x="9183787" y="68886"/>
                          <a:pt x="9387840" y="0"/>
                        </a:cubicBezTo>
                        <a:cubicBezTo>
                          <a:pt x="9591893" y="-68886"/>
                          <a:pt x="9684218" y="52843"/>
                          <a:pt x="9846491" y="0"/>
                        </a:cubicBezTo>
                        <a:cubicBezTo>
                          <a:pt x="10008764" y="-52843"/>
                          <a:pt x="10070159" y="37211"/>
                          <a:pt x="10183223" y="0"/>
                        </a:cubicBezTo>
                        <a:cubicBezTo>
                          <a:pt x="10296287" y="-37211"/>
                          <a:pt x="10536693" y="11316"/>
                          <a:pt x="10885714" y="0"/>
                        </a:cubicBezTo>
                        <a:cubicBezTo>
                          <a:pt x="11234735" y="-11316"/>
                          <a:pt x="11861799" y="149786"/>
                          <a:pt x="12192000" y="0"/>
                        </a:cubicBezTo>
                        <a:cubicBezTo>
                          <a:pt x="12209710" y="180116"/>
                          <a:pt x="12173178" y="213806"/>
                          <a:pt x="12192000" y="361022"/>
                        </a:cubicBezTo>
                        <a:cubicBezTo>
                          <a:pt x="12210822" y="508238"/>
                          <a:pt x="12158665" y="592281"/>
                          <a:pt x="12192000" y="707886"/>
                        </a:cubicBezTo>
                        <a:cubicBezTo>
                          <a:pt x="12135184" y="730106"/>
                          <a:pt x="12082621" y="683022"/>
                          <a:pt x="11977189" y="707886"/>
                        </a:cubicBezTo>
                        <a:cubicBezTo>
                          <a:pt x="11871757" y="732750"/>
                          <a:pt x="11448877" y="690627"/>
                          <a:pt x="11274697" y="707886"/>
                        </a:cubicBezTo>
                        <a:cubicBezTo>
                          <a:pt x="11100517" y="725145"/>
                          <a:pt x="11106314" y="700707"/>
                          <a:pt x="10937966" y="707886"/>
                        </a:cubicBezTo>
                        <a:cubicBezTo>
                          <a:pt x="10769618" y="715065"/>
                          <a:pt x="10765443" y="700135"/>
                          <a:pt x="10601234" y="707886"/>
                        </a:cubicBezTo>
                        <a:cubicBezTo>
                          <a:pt x="10437025" y="715637"/>
                          <a:pt x="10138665" y="700223"/>
                          <a:pt x="10020663" y="707886"/>
                        </a:cubicBezTo>
                        <a:cubicBezTo>
                          <a:pt x="9902661" y="715549"/>
                          <a:pt x="9906379" y="702232"/>
                          <a:pt x="9805851" y="707886"/>
                        </a:cubicBezTo>
                        <a:cubicBezTo>
                          <a:pt x="9705323" y="713540"/>
                          <a:pt x="9211054" y="698962"/>
                          <a:pt x="8981440" y="707886"/>
                        </a:cubicBezTo>
                        <a:cubicBezTo>
                          <a:pt x="8751826" y="716810"/>
                          <a:pt x="8652677" y="646121"/>
                          <a:pt x="8400869" y="707886"/>
                        </a:cubicBezTo>
                        <a:cubicBezTo>
                          <a:pt x="8149061" y="769651"/>
                          <a:pt x="8223545" y="668242"/>
                          <a:pt x="8064137" y="707886"/>
                        </a:cubicBezTo>
                        <a:cubicBezTo>
                          <a:pt x="7904729" y="747530"/>
                          <a:pt x="7608923" y="680777"/>
                          <a:pt x="7361646" y="707886"/>
                        </a:cubicBezTo>
                        <a:cubicBezTo>
                          <a:pt x="7114369" y="734995"/>
                          <a:pt x="7107668" y="704617"/>
                          <a:pt x="7024914" y="707886"/>
                        </a:cubicBezTo>
                        <a:cubicBezTo>
                          <a:pt x="6942160" y="711155"/>
                          <a:pt x="6858395" y="697530"/>
                          <a:pt x="6810103" y="707886"/>
                        </a:cubicBezTo>
                        <a:cubicBezTo>
                          <a:pt x="6761811" y="718242"/>
                          <a:pt x="6663804" y="703240"/>
                          <a:pt x="6595291" y="707886"/>
                        </a:cubicBezTo>
                        <a:cubicBezTo>
                          <a:pt x="6526778" y="712532"/>
                          <a:pt x="6228069" y="686042"/>
                          <a:pt x="6014720" y="707886"/>
                        </a:cubicBezTo>
                        <a:cubicBezTo>
                          <a:pt x="5801371" y="729730"/>
                          <a:pt x="5772714" y="695189"/>
                          <a:pt x="5677989" y="707886"/>
                        </a:cubicBezTo>
                        <a:cubicBezTo>
                          <a:pt x="5583264" y="720583"/>
                          <a:pt x="5163308" y="613271"/>
                          <a:pt x="4853577" y="707886"/>
                        </a:cubicBezTo>
                        <a:cubicBezTo>
                          <a:pt x="4543846" y="802501"/>
                          <a:pt x="4515309" y="663684"/>
                          <a:pt x="4273006" y="707886"/>
                        </a:cubicBezTo>
                        <a:cubicBezTo>
                          <a:pt x="4030703" y="752088"/>
                          <a:pt x="4067851" y="668536"/>
                          <a:pt x="3936274" y="707886"/>
                        </a:cubicBezTo>
                        <a:cubicBezTo>
                          <a:pt x="3804697" y="747236"/>
                          <a:pt x="3482799" y="680504"/>
                          <a:pt x="3355703" y="707886"/>
                        </a:cubicBezTo>
                        <a:cubicBezTo>
                          <a:pt x="3228607" y="735268"/>
                          <a:pt x="2831780" y="691001"/>
                          <a:pt x="2531291" y="707886"/>
                        </a:cubicBezTo>
                        <a:cubicBezTo>
                          <a:pt x="2230802" y="724771"/>
                          <a:pt x="2129354" y="653092"/>
                          <a:pt x="1950720" y="707886"/>
                        </a:cubicBezTo>
                        <a:cubicBezTo>
                          <a:pt x="1772086" y="762680"/>
                          <a:pt x="1749983" y="693153"/>
                          <a:pt x="1613989" y="707886"/>
                        </a:cubicBezTo>
                        <a:cubicBezTo>
                          <a:pt x="1477995" y="722619"/>
                          <a:pt x="1356438" y="694597"/>
                          <a:pt x="1155337" y="707886"/>
                        </a:cubicBezTo>
                        <a:cubicBezTo>
                          <a:pt x="954236" y="721175"/>
                          <a:pt x="333242" y="703341"/>
                          <a:pt x="0" y="707886"/>
                        </a:cubicBezTo>
                        <a:cubicBezTo>
                          <a:pt x="-36118" y="634528"/>
                          <a:pt x="31650" y="518840"/>
                          <a:pt x="0" y="346864"/>
                        </a:cubicBezTo>
                        <a:cubicBezTo>
                          <a:pt x="-31650" y="174888"/>
                          <a:pt x="4303" y="90792"/>
                          <a:pt x="0" y="0"/>
                        </a:cubicBezTo>
                        <a:close/>
                      </a:path>
                      <a:path w="12192000" h="707886" stroke="0" extrusionOk="0">
                        <a:moveTo>
                          <a:pt x="0" y="0"/>
                        </a:moveTo>
                        <a:cubicBezTo>
                          <a:pt x="227994" y="-70787"/>
                          <a:pt x="446547" y="65265"/>
                          <a:pt x="824411" y="0"/>
                        </a:cubicBezTo>
                        <a:cubicBezTo>
                          <a:pt x="1202275" y="-65265"/>
                          <a:pt x="944190" y="11746"/>
                          <a:pt x="1039223" y="0"/>
                        </a:cubicBezTo>
                        <a:cubicBezTo>
                          <a:pt x="1134256" y="-11746"/>
                          <a:pt x="1283289" y="36810"/>
                          <a:pt x="1375954" y="0"/>
                        </a:cubicBezTo>
                        <a:cubicBezTo>
                          <a:pt x="1468619" y="-36810"/>
                          <a:pt x="1858187" y="44042"/>
                          <a:pt x="2200366" y="0"/>
                        </a:cubicBezTo>
                        <a:cubicBezTo>
                          <a:pt x="2542545" y="-44042"/>
                          <a:pt x="2382883" y="13587"/>
                          <a:pt x="2537097" y="0"/>
                        </a:cubicBezTo>
                        <a:cubicBezTo>
                          <a:pt x="2691311" y="-13587"/>
                          <a:pt x="2774263" y="13212"/>
                          <a:pt x="2995749" y="0"/>
                        </a:cubicBezTo>
                        <a:cubicBezTo>
                          <a:pt x="3217235" y="-13212"/>
                          <a:pt x="3107969" y="18503"/>
                          <a:pt x="3210560" y="0"/>
                        </a:cubicBezTo>
                        <a:cubicBezTo>
                          <a:pt x="3313151" y="-18503"/>
                          <a:pt x="3564502" y="36753"/>
                          <a:pt x="3669211" y="0"/>
                        </a:cubicBezTo>
                        <a:cubicBezTo>
                          <a:pt x="3773920" y="-36753"/>
                          <a:pt x="3836780" y="11011"/>
                          <a:pt x="3884023" y="0"/>
                        </a:cubicBezTo>
                        <a:cubicBezTo>
                          <a:pt x="3931266" y="-11011"/>
                          <a:pt x="4194847" y="312"/>
                          <a:pt x="4464594" y="0"/>
                        </a:cubicBezTo>
                        <a:cubicBezTo>
                          <a:pt x="4734341" y="-312"/>
                          <a:pt x="5078060" y="86768"/>
                          <a:pt x="5289006" y="0"/>
                        </a:cubicBezTo>
                        <a:cubicBezTo>
                          <a:pt x="5499952" y="-86768"/>
                          <a:pt x="5641828" y="61455"/>
                          <a:pt x="5869577" y="0"/>
                        </a:cubicBezTo>
                        <a:cubicBezTo>
                          <a:pt x="6097326" y="-61455"/>
                          <a:pt x="6501134" y="80781"/>
                          <a:pt x="6693989" y="0"/>
                        </a:cubicBezTo>
                        <a:cubicBezTo>
                          <a:pt x="6886844" y="-80781"/>
                          <a:pt x="7068031" y="20633"/>
                          <a:pt x="7274560" y="0"/>
                        </a:cubicBezTo>
                        <a:cubicBezTo>
                          <a:pt x="7481089" y="-20633"/>
                          <a:pt x="7533284" y="30095"/>
                          <a:pt x="7611291" y="0"/>
                        </a:cubicBezTo>
                        <a:cubicBezTo>
                          <a:pt x="7689298" y="-30095"/>
                          <a:pt x="7922089" y="13683"/>
                          <a:pt x="8069943" y="0"/>
                        </a:cubicBezTo>
                        <a:cubicBezTo>
                          <a:pt x="8217797" y="-13683"/>
                          <a:pt x="8384145" y="48588"/>
                          <a:pt x="8528594" y="0"/>
                        </a:cubicBezTo>
                        <a:cubicBezTo>
                          <a:pt x="8673043" y="-48588"/>
                          <a:pt x="8942297" y="23110"/>
                          <a:pt x="9231086" y="0"/>
                        </a:cubicBezTo>
                        <a:cubicBezTo>
                          <a:pt x="9519875" y="-23110"/>
                          <a:pt x="9357845" y="22988"/>
                          <a:pt x="9445897" y="0"/>
                        </a:cubicBezTo>
                        <a:cubicBezTo>
                          <a:pt x="9533949" y="-22988"/>
                          <a:pt x="9864732" y="78593"/>
                          <a:pt x="10270309" y="0"/>
                        </a:cubicBezTo>
                        <a:cubicBezTo>
                          <a:pt x="10675886" y="-78593"/>
                          <a:pt x="10474017" y="16288"/>
                          <a:pt x="10607040" y="0"/>
                        </a:cubicBezTo>
                        <a:cubicBezTo>
                          <a:pt x="10740063" y="-16288"/>
                          <a:pt x="10793287" y="40386"/>
                          <a:pt x="10943771" y="0"/>
                        </a:cubicBezTo>
                        <a:cubicBezTo>
                          <a:pt x="11094255" y="-40386"/>
                          <a:pt x="11863518" y="62126"/>
                          <a:pt x="12192000" y="0"/>
                        </a:cubicBezTo>
                        <a:cubicBezTo>
                          <a:pt x="12218522" y="101558"/>
                          <a:pt x="12178008" y="274736"/>
                          <a:pt x="12192000" y="346864"/>
                        </a:cubicBezTo>
                        <a:cubicBezTo>
                          <a:pt x="12205992" y="418992"/>
                          <a:pt x="12157731" y="599658"/>
                          <a:pt x="12192000" y="707886"/>
                        </a:cubicBezTo>
                        <a:cubicBezTo>
                          <a:pt x="11911413" y="718927"/>
                          <a:pt x="11729775" y="662196"/>
                          <a:pt x="11611429" y="707886"/>
                        </a:cubicBezTo>
                        <a:cubicBezTo>
                          <a:pt x="11493083" y="753576"/>
                          <a:pt x="11377153" y="698474"/>
                          <a:pt x="11274697" y="707886"/>
                        </a:cubicBezTo>
                        <a:cubicBezTo>
                          <a:pt x="11172241" y="717298"/>
                          <a:pt x="11157365" y="694236"/>
                          <a:pt x="11059886" y="707886"/>
                        </a:cubicBezTo>
                        <a:cubicBezTo>
                          <a:pt x="10962407" y="721536"/>
                          <a:pt x="10921763" y="704126"/>
                          <a:pt x="10845074" y="707886"/>
                        </a:cubicBezTo>
                        <a:cubicBezTo>
                          <a:pt x="10768385" y="711646"/>
                          <a:pt x="10400164" y="688042"/>
                          <a:pt x="10020663" y="707886"/>
                        </a:cubicBezTo>
                        <a:cubicBezTo>
                          <a:pt x="9641162" y="727730"/>
                          <a:pt x="9787176" y="667863"/>
                          <a:pt x="9683931" y="707886"/>
                        </a:cubicBezTo>
                        <a:cubicBezTo>
                          <a:pt x="9580686" y="747909"/>
                          <a:pt x="9268384" y="697841"/>
                          <a:pt x="9103360" y="707886"/>
                        </a:cubicBezTo>
                        <a:cubicBezTo>
                          <a:pt x="8938336" y="717931"/>
                          <a:pt x="8646005" y="639014"/>
                          <a:pt x="8278949" y="707886"/>
                        </a:cubicBezTo>
                        <a:cubicBezTo>
                          <a:pt x="7911893" y="776758"/>
                          <a:pt x="7818720" y="683969"/>
                          <a:pt x="7454537" y="707886"/>
                        </a:cubicBezTo>
                        <a:cubicBezTo>
                          <a:pt x="7090354" y="731803"/>
                          <a:pt x="7033051" y="684855"/>
                          <a:pt x="6873966" y="707886"/>
                        </a:cubicBezTo>
                        <a:cubicBezTo>
                          <a:pt x="6714881" y="730917"/>
                          <a:pt x="6463977" y="651507"/>
                          <a:pt x="6293394" y="707886"/>
                        </a:cubicBezTo>
                        <a:cubicBezTo>
                          <a:pt x="6122811" y="764265"/>
                          <a:pt x="6093038" y="667602"/>
                          <a:pt x="5956663" y="707886"/>
                        </a:cubicBezTo>
                        <a:cubicBezTo>
                          <a:pt x="5820288" y="748170"/>
                          <a:pt x="5472451" y="631314"/>
                          <a:pt x="5132251" y="707886"/>
                        </a:cubicBezTo>
                        <a:cubicBezTo>
                          <a:pt x="4792051" y="784458"/>
                          <a:pt x="4879269" y="704260"/>
                          <a:pt x="4673600" y="707886"/>
                        </a:cubicBezTo>
                        <a:cubicBezTo>
                          <a:pt x="4467931" y="711512"/>
                          <a:pt x="4491204" y="689424"/>
                          <a:pt x="4336869" y="707886"/>
                        </a:cubicBezTo>
                        <a:cubicBezTo>
                          <a:pt x="4182534" y="726348"/>
                          <a:pt x="4110476" y="686728"/>
                          <a:pt x="4000137" y="707886"/>
                        </a:cubicBezTo>
                        <a:cubicBezTo>
                          <a:pt x="3889798" y="729044"/>
                          <a:pt x="3738868" y="680719"/>
                          <a:pt x="3663406" y="707886"/>
                        </a:cubicBezTo>
                        <a:cubicBezTo>
                          <a:pt x="3587944" y="735053"/>
                          <a:pt x="3370582" y="671866"/>
                          <a:pt x="3204754" y="707886"/>
                        </a:cubicBezTo>
                        <a:cubicBezTo>
                          <a:pt x="3038926" y="743906"/>
                          <a:pt x="2959273" y="672743"/>
                          <a:pt x="2868023" y="707886"/>
                        </a:cubicBezTo>
                        <a:cubicBezTo>
                          <a:pt x="2776773" y="743029"/>
                          <a:pt x="2656201" y="688416"/>
                          <a:pt x="2531291" y="707886"/>
                        </a:cubicBezTo>
                        <a:cubicBezTo>
                          <a:pt x="2406381" y="727356"/>
                          <a:pt x="2420337" y="703702"/>
                          <a:pt x="2316480" y="707886"/>
                        </a:cubicBezTo>
                        <a:cubicBezTo>
                          <a:pt x="2212623" y="712070"/>
                          <a:pt x="1756495" y="651934"/>
                          <a:pt x="1613989" y="707886"/>
                        </a:cubicBezTo>
                        <a:cubicBezTo>
                          <a:pt x="1471483" y="763838"/>
                          <a:pt x="1265835" y="666852"/>
                          <a:pt x="1155337" y="707886"/>
                        </a:cubicBezTo>
                        <a:cubicBezTo>
                          <a:pt x="1044839" y="748920"/>
                          <a:pt x="778141" y="646998"/>
                          <a:pt x="574766" y="707886"/>
                        </a:cubicBezTo>
                        <a:cubicBezTo>
                          <a:pt x="371391" y="768774"/>
                          <a:pt x="180510" y="677331"/>
                          <a:pt x="0" y="707886"/>
                        </a:cubicBezTo>
                        <a:cubicBezTo>
                          <a:pt x="-36633" y="541271"/>
                          <a:pt x="16839" y="520746"/>
                          <a:pt x="0" y="361022"/>
                        </a:cubicBezTo>
                        <a:cubicBezTo>
                          <a:pt x="-16839" y="201298"/>
                          <a:pt x="21553" y="972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What can you do in your town at the weekend?</a:t>
            </a:r>
            <a:endParaRPr lang="en-US" sz="3600" u="sng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Cho con chơi môn thể thao nào từ bé để phát triển chiều cao vượt trội?｜Mami  Chăm Chỉ | MamiBuy">
            <a:extLst>
              <a:ext uri="{FF2B5EF4-FFF2-40B4-BE49-F238E27FC236}">
                <a16:creationId xmlns:a16="http://schemas.microsoft.com/office/drawing/2014/main" id="{E9F3D78E-19DA-47A0-9031-097B56B66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15" y="1121615"/>
            <a:ext cx="3362018" cy="214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41+ Từ vựng IELTS chủ đề Shopping | 4Life English Center">
            <a:extLst>
              <a:ext uri="{FF2B5EF4-FFF2-40B4-BE49-F238E27FC236}">
                <a16:creationId xmlns:a16="http://schemas.microsoft.com/office/drawing/2014/main" id="{EBFAD910-D430-417D-BCE3-F4A4D97F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64" y="1134845"/>
            <a:ext cx="3235449" cy="214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ps to Turn Your Coffee Shop Into a Must-Go Destination - Perfect Daily  Grind">
            <a:extLst>
              <a:ext uri="{FF2B5EF4-FFF2-40B4-BE49-F238E27FC236}">
                <a16:creationId xmlns:a16="http://schemas.microsoft.com/office/drawing/2014/main" id="{817FD56B-60DB-4B25-B962-B4FA9C8D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18" y="1121615"/>
            <a:ext cx="3235449" cy="21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emium Photo | Happy family playing football in the park">
            <a:extLst>
              <a:ext uri="{FF2B5EF4-FFF2-40B4-BE49-F238E27FC236}">
                <a16:creationId xmlns:a16="http://schemas.microsoft.com/office/drawing/2014/main" id="{AD382770-5361-4848-A9DE-7739D990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15" y="3468705"/>
            <a:ext cx="3362018" cy="223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5 Reasons to Go to the Cinema This Holiday Season">
            <a:extLst>
              <a:ext uri="{FF2B5EF4-FFF2-40B4-BE49-F238E27FC236}">
                <a16:creationId xmlns:a16="http://schemas.microsoft.com/office/drawing/2014/main" id="{BC685C7D-EAF2-4C5B-9EB2-33D11D9FD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64" y="3466915"/>
            <a:ext cx="3362018" cy="224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ing on Picnic Memory Game">
            <a:extLst>
              <a:ext uri="{FF2B5EF4-FFF2-40B4-BE49-F238E27FC236}">
                <a16:creationId xmlns:a16="http://schemas.microsoft.com/office/drawing/2014/main" id="{9D62E3A1-BD26-477E-B214-2B3042821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301" y="3465312"/>
            <a:ext cx="3199366" cy="22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79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7AD6C4-C9DD-401D-B45B-6640174905BE}"/>
              </a:ext>
            </a:extLst>
          </p:cNvPr>
          <p:cNvSpPr txBox="1"/>
          <p:nvPr/>
        </p:nvSpPr>
        <p:spPr>
          <a:xfrm>
            <a:off x="0" y="1247634"/>
            <a:ext cx="924659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-130" dirty="0"/>
              <a:t>Jamie</a:t>
            </a:r>
            <a:r>
              <a:rPr lang="en-US" sz="2400" spc="-130" dirty="0"/>
              <a:t> 	What are you doing today? </a:t>
            </a:r>
          </a:p>
          <a:p>
            <a:r>
              <a:rPr lang="en-US" sz="2400" b="1" spc="-130" dirty="0"/>
              <a:t>Lisa</a:t>
            </a:r>
            <a:r>
              <a:rPr lang="en-US" sz="2400" spc="-130" dirty="0"/>
              <a:t> 	Nothing much. 1..................................................</a:t>
            </a:r>
          </a:p>
          <a:p>
            <a:r>
              <a:rPr lang="en-US" sz="2400" b="1" spc="-130" dirty="0"/>
              <a:t>Jamie</a:t>
            </a:r>
            <a:r>
              <a:rPr lang="en-US" sz="2400" spc="-130" dirty="0"/>
              <a:t> 	I don’t want to stay at home all day. It’s boring.</a:t>
            </a:r>
          </a:p>
          <a:p>
            <a:r>
              <a:rPr lang="en-US" sz="2400" b="1" spc="-130" dirty="0"/>
              <a:t>Lisa</a:t>
            </a:r>
            <a:r>
              <a:rPr lang="en-US" sz="2400" spc="-130" dirty="0"/>
              <a:t> 	Well, what do you want to do?</a:t>
            </a:r>
          </a:p>
          <a:p>
            <a:r>
              <a:rPr lang="en-US" sz="2400" b="1" spc="-130" dirty="0"/>
              <a:t>Jamie</a:t>
            </a:r>
            <a:r>
              <a:rPr lang="en-US" sz="2400" spc="-130" dirty="0"/>
              <a:t> 	I don’t know. I just want to go out.</a:t>
            </a:r>
          </a:p>
          <a:p>
            <a:r>
              <a:rPr lang="en-US" sz="2400" b="1" spc="-130" dirty="0"/>
              <a:t>Lisa</a:t>
            </a:r>
            <a:r>
              <a:rPr lang="en-US" sz="2400" spc="-130" dirty="0"/>
              <a:t> 	2……………………………………………………………. We can take a sandwich.</a:t>
            </a:r>
          </a:p>
          <a:p>
            <a:r>
              <a:rPr lang="en-US" sz="2400" b="1" spc="-130" dirty="0"/>
              <a:t>Jamie</a:t>
            </a:r>
            <a:r>
              <a:rPr lang="en-US" sz="2400" spc="-130" dirty="0"/>
              <a:t>	It’s really cold. 3……………………………………………… when it’s cold.</a:t>
            </a:r>
          </a:p>
          <a:p>
            <a:r>
              <a:rPr lang="en-US" sz="2400" b="1" spc="-130" dirty="0"/>
              <a:t>Lisa</a:t>
            </a:r>
            <a:r>
              <a:rPr lang="en-US" sz="2400" spc="-130" dirty="0"/>
              <a:t> 	</a:t>
            </a:r>
            <a:r>
              <a:rPr lang="en-US" sz="2400" spc="-130" dirty="0" err="1"/>
              <a:t>Mmm</a:t>
            </a:r>
            <a:r>
              <a:rPr lang="en-US" sz="2400" spc="-130" dirty="0"/>
              <a:t>. Well, I don’t want to play computer games all day.</a:t>
            </a:r>
          </a:p>
          <a:p>
            <a:r>
              <a:rPr lang="en-US" sz="2400" b="1" spc="-130" dirty="0"/>
              <a:t>Jamie</a:t>
            </a:r>
            <a:r>
              <a:rPr lang="en-US" sz="2400" spc="-130" dirty="0"/>
              <a:t> 	4……………………………………………………….... There’s a new café on the 	High 	Street. They say it’s very good.</a:t>
            </a:r>
          </a:p>
          <a:p>
            <a:r>
              <a:rPr lang="en-US" sz="2400" b="1" spc="-130" dirty="0"/>
              <a:t>Lisa</a:t>
            </a:r>
            <a:r>
              <a:rPr lang="en-US" sz="2400" spc="-130" dirty="0"/>
              <a:t> 	5 ……………………………………………………..…….. We can go to the 	shopping </a:t>
            </a:r>
            <a:r>
              <a:rPr lang="en-US" sz="2400" spc="-130" dirty="0" err="1"/>
              <a:t>centre</a:t>
            </a:r>
            <a:r>
              <a:rPr lang="en-US" sz="2400" spc="-130" dirty="0"/>
              <a:t>, too.</a:t>
            </a:r>
          </a:p>
          <a:p>
            <a:r>
              <a:rPr lang="en-US" sz="2400" b="1" spc="-130" dirty="0"/>
              <a:t>Jamie</a:t>
            </a:r>
            <a:r>
              <a:rPr lang="en-US" sz="2400" spc="-130" dirty="0"/>
              <a:t> 	I don’t know about the shopping </a:t>
            </a:r>
            <a:r>
              <a:rPr lang="en-US" sz="2400" spc="-130" dirty="0" err="1"/>
              <a:t>centre</a:t>
            </a:r>
            <a:r>
              <a:rPr lang="en-US" sz="2400" spc="-130" dirty="0"/>
              <a:t>, but the café sounds good. </a:t>
            </a:r>
          </a:p>
          <a:p>
            <a:r>
              <a:rPr lang="en-US" sz="2400" spc="-130" dirty="0"/>
              <a:t>	6 ………………………………………………..………….. and then get the bus into town.</a:t>
            </a:r>
          </a:p>
          <a:p>
            <a:r>
              <a:rPr lang="en-US" sz="2400" b="1" spc="-130" dirty="0"/>
              <a:t>Lisa</a:t>
            </a:r>
            <a:r>
              <a:rPr lang="en-US" sz="2400" spc="-130" dirty="0"/>
              <a:t> 	OK.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043C6-D12B-474D-AAE0-6071808A2E46}"/>
              </a:ext>
            </a:extLst>
          </p:cNvPr>
          <p:cNvSpPr txBox="1"/>
          <p:nvPr/>
        </p:nvSpPr>
        <p:spPr>
          <a:xfrm>
            <a:off x="7476133" y="58192"/>
            <a:ext cx="4578216" cy="3046988"/>
          </a:xfrm>
          <a:custGeom>
            <a:avLst/>
            <a:gdLst>
              <a:gd name="connsiteX0" fmla="*/ 0 w 4578216"/>
              <a:gd name="connsiteY0" fmla="*/ 0 h 3046988"/>
              <a:gd name="connsiteX1" fmla="*/ 526495 w 4578216"/>
              <a:gd name="connsiteY1" fmla="*/ 0 h 3046988"/>
              <a:gd name="connsiteX2" fmla="*/ 1144554 w 4578216"/>
              <a:gd name="connsiteY2" fmla="*/ 0 h 3046988"/>
              <a:gd name="connsiteX3" fmla="*/ 1762613 w 4578216"/>
              <a:gd name="connsiteY3" fmla="*/ 0 h 3046988"/>
              <a:gd name="connsiteX4" fmla="*/ 2426454 w 4578216"/>
              <a:gd name="connsiteY4" fmla="*/ 0 h 3046988"/>
              <a:gd name="connsiteX5" fmla="*/ 3044514 w 4578216"/>
              <a:gd name="connsiteY5" fmla="*/ 0 h 3046988"/>
              <a:gd name="connsiteX6" fmla="*/ 3571008 w 4578216"/>
              <a:gd name="connsiteY6" fmla="*/ 0 h 3046988"/>
              <a:gd name="connsiteX7" fmla="*/ 4578216 w 4578216"/>
              <a:gd name="connsiteY7" fmla="*/ 0 h 3046988"/>
              <a:gd name="connsiteX8" fmla="*/ 4578216 w 4578216"/>
              <a:gd name="connsiteY8" fmla="*/ 446892 h 3046988"/>
              <a:gd name="connsiteX9" fmla="*/ 4578216 w 4578216"/>
              <a:gd name="connsiteY9" fmla="*/ 924253 h 3046988"/>
              <a:gd name="connsiteX10" fmla="*/ 4578216 w 4578216"/>
              <a:gd name="connsiteY10" fmla="*/ 1371145 h 3046988"/>
              <a:gd name="connsiteX11" fmla="*/ 4578216 w 4578216"/>
              <a:gd name="connsiteY11" fmla="*/ 1848506 h 3046988"/>
              <a:gd name="connsiteX12" fmla="*/ 4578216 w 4578216"/>
              <a:gd name="connsiteY12" fmla="*/ 2386807 h 3046988"/>
              <a:gd name="connsiteX13" fmla="*/ 4578216 w 4578216"/>
              <a:gd name="connsiteY13" fmla="*/ 3046988 h 3046988"/>
              <a:gd name="connsiteX14" fmla="*/ 4005939 w 4578216"/>
              <a:gd name="connsiteY14" fmla="*/ 3046988 h 3046988"/>
              <a:gd name="connsiteX15" fmla="*/ 3525226 w 4578216"/>
              <a:gd name="connsiteY15" fmla="*/ 3046988 h 3046988"/>
              <a:gd name="connsiteX16" fmla="*/ 3044514 w 4578216"/>
              <a:gd name="connsiteY16" fmla="*/ 3046988 h 3046988"/>
              <a:gd name="connsiteX17" fmla="*/ 2380672 w 4578216"/>
              <a:gd name="connsiteY17" fmla="*/ 3046988 h 3046988"/>
              <a:gd name="connsiteX18" fmla="*/ 1854177 w 4578216"/>
              <a:gd name="connsiteY18" fmla="*/ 3046988 h 3046988"/>
              <a:gd name="connsiteX19" fmla="*/ 1190336 w 4578216"/>
              <a:gd name="connsiteY19" fmla="*/ 3046988 h 3046988"/>
              <a:gd name="connsiteX20" fmla="*/ 663841 w 4578216"/>
              <a:gd name="connsiteY20" fmla="*/ 3046988 h 3046988"/>
              <a:gd name="connsiteX21" fmla="*/ 0 w 4578216"/>
              <a:gd name="connsiteY21" fmla="*/ 3046988 h 3046988"/>
              <a:gd name="connsiteX22" fmla="*/ 0 w 4578216"/>
              <a:gd name="connsiteY22" fmla="*/ 2508687 h 3046988"/>
              <a:gd name="connsiteX23" fmla="*/ 0 w 4578216"/>
              <a:gd name="connsiteY23" fmla="*/ 1939916 h 3046988"/>
              <a:gd name="connsiteX24" fmla="*/ 0 w 4578216"/>
              <a:gd name="connsiteY24" fmla="*/ 1401614 h 3046988"/>
              <a:gd name="connsiteX25" fmla="*/ 0 w 4578216"/>
              <a:gd name="connsiteY25" fmla="*/ 863313 h 3046988"/>
              <a:gd name="connsiteX26" fmla="*/ 0 w 4578216"/>
              <a:gd name="connsiteY26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78216" h="3046988" fill="none" extrusionOk="0">
                <a:moveTo>
                  <a:pt x="0" y="0"/>
                </a:moveTo>
                <a:cubicBezTo>
                  <a:pt x="132295" y="-24937"/>
                  <a:pt x="267831" y="17482"/>
                  <a:pt x="526495" y="0"/>
                </a:cubicBezTo>
                <a:cubicBezTo>
                  <a:pt x="785160" y="-17482"/>
                  <a:pt x="898224" y="66214"/>
                  <a:pt x="1144554" y="0"/>
                </a:cubicBezTo>
                <a:cubicBezTo>
                  <a:pt x="1390884" y="-66214"/>
                  <a:pt x="1539264" y="46920"/>
                  <a:pt x="1762613" y="0"/>
                </a:cubicBezTo>
                <a:cubicBezTo>
                  <a:pt x="1985962" y="-46920"/>
                  <a:pt x="2119288" y="54813"/>
                  <a:pt x="2426454" y="0"/>
                </a:cubicBezTo>
                <a:cubicBezTo>
                  <a:pt x="2733620" y="-54813"/>
                  <a:pt x="2854889" y="45968"/>
                  <a:pt x="3044514" y="0"/>
                </a:cubicBezTo>
                <a:cubicBezTo>
                  <a:pt x="3234139" y="-45968"/>
                  <a:pt x="3418715" y="7966"/>
                  <a:pt x="3571008" y="0"/>
                </a:cubicBezTo>
                <a:cubicBezTo>
                  <a:pt x="3723301" y="-7966"/>
                  <a:pt x="4246028" y="16625"/>
                  <a:pt x="4578216" y="0"/>
                </a:cubicBezTo>
                <a:cubicBezTo>
                  <a:pt x="4587775" y="113458"/>
                  <a:pt x="4576169" y="289717"/>
                  <a:pt x="4578216" y="446892"/>
                </a:cubicBezTo>
                <a:cubicBezTo>
                  <a:pt x="4580263" y="604067"/>
                  <a:pt x="4550388" y="744971"/>
                  <a:pt x="4578216" y="924253"/>
                </a:cubicBezTo>
                <a:cubicBezTo>
                  <a:pt x="4606044" y="1103535"/>
                  <a:pt x="4543918" y="1268564"/>
                  <a:pt x="4578216" y="1371145"/>
                </a:cubicBezTo>
                <a:cubicBezTo>
                  <a:pt x="4612514" y="1473726"/>
                  <a:pt x="4535052" y="1691263"/>
                  <a:pt x="4578216" y="1848506"/>
                </a:cubicBezTo>
                <a:cubicBezTo>
                  <a:pt x="4621380" y="2005749"/>
                  <a:pt x="4524650" y="2246787"/>
                  <a:pt x="4578216" y="2386807"/>
                </a:cubicBezTo>
                <a:cubicBezTo>
                  <a:pt x="4631782" y="2526827"/>
                  <a:pt x="4532452" y="2844543"/>
                  <a:pt x="4578216" y="3046988"/>
                </a:cubicBezTo>
                <a:cubicBezTo>
                  <a:pt x="4374086" y="3104715"/>
                  <a:pt x="4284932" y="3014845"/>
                  <a:pt x="4005939" y="3046988"/>
                </a:cubicBezTo>
                <a:cubicBezTo>
                  <a:pt x="3726946" y="3079131"/>
                  <a:pt x="3640360" y="3026491"/>
                  <a:pt x="3525226" y="3046988"/>
                </a:cubicBezTo>
                <a:cubicBezTo>
                  <a:pt x="3410092" y="3067485"/>
                  <a:pt x="3199488" y="3010748"/>
                  <a:pt x="3044514" y="3046988"/>
                </a:cubicBezTo>
                <a:cubicBezTo>
                  <a:pt x="2889540" y="3083228"/>
                  <a:pt x="2694902" y="3006564"/>
                  <a:pt x="2380672" y="3046988"/>
                </a:cubicBezTo>
                <a:cubicBezTo>
                  <a:pt x="2066442" y="3087412"/>
                  <a:pt x="2074895" y="2996661"/>
                  <a:pt x="1854177" y="3046988"/>
                </a:cubicBezTo>
                <a:cubicBezTo>
                  <a:pt x="1633459" y="3097315"/>
                  <a:pt x="1461304" y="3035129"/>
                  <a:pt x="1190336" y="3046988"/>
                </a:cubicBezTo>
                <a:cubicBezTo>
                  <a:pt x="919368" y="3058847"/>
                  <a:pt x="913066" y="3013505"/>
                  <a:pt x="663841" y="3046988"/>
                </a:cubicBezTo>
                <a:cubicBezTo>
                  <a:pt x="414617" y="3080471"/>
                  <a:pt x="196446" y="2971999"/>
                  <a:pt x="0" y="3046988"/>
                </a:cubicBezTo>
                <a:cubicBezTo>
                  <a:pt x="-60348" y="2828368"/>
                  <a:pt x="25730" y="2772598"/>
                  <a:pt x="0" y="2508687"/>
                </a:cubicBezTo>
                <a:cubicBezTo>
                  <a:pt x="-25730" y="2244776"/>
                  <a:pt x="792" y="2148172"/>
                  <a:pt x="0" y="1939916"/>
                </a:cubicBezTo>
                <a:cubicBezTo>
                  <a:pt x="-792" y="1731660"/>
                  <a:pt x="61851" y="1645836"/>
                  <a:pt x="0" y="1401614"/>
                </a:cubicBezTo>
                <a:cubicBezTo>
                  <a:pt x="-61851" y="1157392"/>
                  <a:pt x="14521" y="1073952"/>
                  <a:pt x="0" y="863313"/>
                </a:cubicBezTo>
                <a:cubicBezTo>
                  <a:pt x="-14521" y="652674"/>
                  <a:pt x="89199" y="370086"/>
                  <a:pt x="0" y="0"/>
                </a:cubicBezTo>
                <a:close/>
              </a:path>
              <a:path w="4578216" h="3046988" stroke="0" extrusionOk="0">
                <a:moveTo>
                  <a:pt x="0" y="0"/>
                </a:moveTo>
                <a:cubicBezTo>
                  <a:pt x="151932" y="-46531"/>
                  <a:pt x="441113" y="38622"/>
                  <a:pt x="663841" y="0"/>
                </a:cubicBezTo>
                <a:cubicBezTo>
                  <a:pt x="886569" y="-38622"/>
                  <a:pt x="935940" y="25120"/>
                  <a:pt x="1190336" y="0"/>
                </a:cubicBezTo>
                <a:cubicBezTo>
                  <a:pt x="1444732" y="-25120"/>
                  <a:pt x="1533841" y="7086"/>
                  <a:pt x="1625267" y="0"/>
                </a:cubicBezTo>
                <a:cubicBezTo>
                  <a:pt x="1716693" y="-7086"/>
                  <a:pt x="2009553" y="22428"/>
                  <a:pt x="2289108" y="0"/>
                </a:cubicBezTo>
                <a:cubicBezTo>
                  <a:pt x="2568663" y="-22428"/>
                  <a:pt x="2654317" y="13943"/>
                  <a:pt x="2861385" y="0"/>
                </a:cubicBezTo>
                <a:cubicBezTo>
                  <a:pt x="3068453" y="-13943"/>
                  <a:pt x="3297848" y="56550"/>
                  <a:pt x="3433662" y="0"/>
                </a:cubicBezTo>
                <a:cubicBezTo>
                  <a:pt x="3569476" y="-56550"/>
                  <a:pt x="3746958" y="31363"/>
                  <a:pt x="3914375" y="0"/>
                </a:cubicBezTo>
                <a:cubicBezTo>
                  <a:pt x="4081792" y="-31363"/>
                  <a:pt x="4290896" y="49792"/>
                  <a:pt x="4578216" y="0"/>
                </a:cubicBezTo>
                <a:cubicBezTo>
                  <a:pt x="4586703" y="103846"/>
                  <a:pt x="4574795" y="264319"/>
                  <a:pt x="4578216" y="477361"/>
                </a:cubicBezTo>
                <a:cubicBezTo>
                  <a:pt x="4581637" y="690403"/>
                  <a:pt x="4558598" y="771950"/>
                  <a:pt x="4578216" y="1046133"/>
                </a:cubicBezTo>
                <a:cubicBezTo>
                  <a:pt x="4597834" y="1320316"/>
                  <a:pt x="4560103" y="1397832"/>
                  <a:pt x="4578216" y="1523494"/>
                </a:cubicBezTo>
                <a:cubicBezTo>
                  <a:pt x="4596329" y="1649156"/>
                  <a:pt x="4545264" y="1830836"/>
                  <a:pt x="4578216" y="2031325"/>
                </a:cubicBezTo>
                <a:cubicBezTo>
                  <a:pt x="4611168" y="2231814"/>
                  <a:pt x="4515145" y="2395531"/>
                  <a:pt x="4578216" y="2600096"/>
                </a:cubicBezTo>
                <a:cubicBezTo>
                  <a:pt x="4641287" y="2804661"/>
                  <a:pt x="4560893" y="2933275"/>
                  <a:pt x="4578216" y="3046988"/>
                </a:cubicBezTo>
                <a:cubicBezTo>
                  <a:pt x="4372917" y="3065590"/>
                  <a:pt x="4231006" y="3033611"/>
                  <a:pt x="4051721" y="3046988"/>
                </a:cubicBezTo>
                <a:cubicBezTo>
                  <a:pt x="3872437" y="3060365"/>
                  <a:pt x="3778980" y="2988282"/>
                  <a:pt x="3525226" y="3046988"/>
                </a:cubicBezTo>
                <a:cubicBezTo>
                  <a:pt x="3271473" y="3105694"/>
                  <a:pt x="3259235" y="2991761"/>
                  <a:pt x="2998731" y="3046988"/>
                </a:cubicBezTo>
                <a:cubicBezTo>
                  <a:pt x="2738227" y="3102215"/>
                  <a:pt x="2683569" y="3010408"/>
                  <a:pt x="2472237" y="3046988"/>
                </a:cubicBezTo>
                <a:cubicBezTo>
                  <a:pt x="2260905" y="3083568"/>
                  <a:pt x="2058137" y="3035318"/>
                  <a:pt x="1854177" y="3046988"/>
                </a:cubicBezTo>
                <a:cubicBezTo>
                  <a:pt x="1650217" y="3058658"/>
                  <a:pt x="1413238" y="3045396"/>
                  <a:pt x="1281900" y="3046988"/>
                </a:cubicBezTo>
                <a:cubicBezTo>
                  <a:pt x="1150562" y="3048580"/>
                  <a:pt x="972449" y="3030026"/>
                  <a:pt x="663841" y="3046988"/>
                </a:cubicBezTo>
                <a:cubicBezTo>
                  <a:pt x="355233" y="3063950"/>
                  <a:pt x="260259" y="2995591"/>
                  <a:pt x="0" y="3046988"/>
                </a:cubicBezTo>
                <a:cubicBezTo>
                  <a:pt x="-34528" y="2816829"/>
                  <a:pt x="29036" y="2724368"/>
                  <a:pt x="0" y="2569627"/>
                </a:cubicBezTo>
                <a:cubicBezTo>
                  <a:pt x="-29036" y="2414886"/>
                  <a:pt x="7938" y="2293268"/>
                  <a:pt x="0" y="2153205"/>
                </a:cubicBezTo>
                <a:cubicBezTo>
                  <a:pt x="-7938" y="2013142"/>
                  <a:pt x="40483" y="1919140"/>
                  <a:pt x="0" y="1736783"/>
                </a:cubicBezTo>
                <a:cubicBezTo>
                  <a:pt x="-40483" y="1554426"/>
                  <a:pt x="36348" y="1356755"/>
                  <a:pt x="0" y="1168012"/>
                </a:cubicBezTo>
                <a:cubicBezTo>
                  <a:pt x="-36348" y="979269"/>
                  <a:pt x="53197" y="920688"/>
                  <a:pt x="0" y="690651"/>
                </a:cubicBezTo>
                <a:cubicBezTo>
                  <a:pt x="-53197" y="460614"/>
                  <a:pt x="43804" y="343334"/>
                  <a:pt x="0" y="0"/>
                </a:cubicBezTo>
                <a:close/>
              </a:path>
            </a:pathLst>
          </a:custGeom>
          <a:ln w="38100">
            <a:solidFill>
              <a:srgbClr val="911F63"/>
            </a:solidFill>
            <a:extLst>
              <a:ext uri="{C807C97D-BFC1-408E-A445-0C87EB9F89A2}">
                <ask:lineSketchStyleProps xmlns:ask="http://schemas.microsoft.com/office/drawing/2018/sketchyshapes" sd="17036346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</a:rPr>
              <a:t>KEY PHRASES</a:t>
            </a:r>
          </a:p>
          <a:p>
            <a:r>
              <a:rPr lang="en-US" sz="2800" spc="-150" dirty="0">
                <a:solidFill>
                  <a:srgbClr val="00B050"/>
                </a:solidFill>
              </a:rPr>
              <a:t>1. Shall we do something? </a:t>
            </a:r>
          </a:p>
          <a:p>
            <a:r>
              <a:rPr lang="en-US" sz="2800" spc="-150" dirty="0">
                <a:solidFill>
                  <a:srgbClr val="00B050"/>
                </a:solidFill>
              </a:rPr>
              <a:t>2. That sounds like a good idea.</a:t>
            </a:r>
          </a:p>
          <a:p>
            <a:r>
              <a:rPr lang="en-US" sz="2800" spc="-150" dirty="0">
                <a:solidFill>
                  <a:srgbClr val="00B050"/>
                </a:solidFill>
              </a:rPr>
              <a:t>3. Let’s finish our homework now.</a:t>
            </a:r>
          </a:p>
          <a:p>
            <a:r>
              <a:rPr lang="en-US" sz="2800" spc="-150" dirty="0">
                <a:solidFill>
                  <a:srgbClr val="00B050"/>
                </a:solidFill>
              </a:rPr>
              <a:t>4. How about going into town?</a:t>
            </a:r>
          </a:p>
          <a:p>
            <a:r>
              <a:rPr lang="en-US" sz="2800" spc="-150" dirty="0">
                <a:solidFill>
                  <a:srgbClr val="00B050"/>
                </a:solidFill>
              </a:rPr>
              <a:t>5. Why don’t we go for a bike ride?</a:t>
            </a:r>
          </a:p>
          <a:p>
            <a:r>
              <a:rPr lang="en-US" sz="2800" spc="-150" dirty="0">
                <a:solidFill>
                  <a:srgbClr val="00B050"/>
                </a:solidFill>
              </a:rPr>
              <a:t>6. I don’t feel like cycling.</a:t>
            </a:r>
          </a:p>
        </p:txBody>
      </p:sp>
      <p:pic>
        <p:nvPicPr>
          <p:cNvPr id="12" name="1-11 English Plus Second  Edition Students Book 2">
            <a:hlinkClick r:id="" action="ppaction://media"/>
            <a:extLst>
              <a:ext uri="{FF2B5EF4-FFF2-40B4-BE49-F238E27FC236}">
                <a16:creationId xmlns:a16="http://schemas.microsoft.com/office/drawing/2014/main" id="{742BC4A6-FEA5-4080-8833-0664FAA7A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0738" y="3956369"/>
            <a:ext cx="877488" cy="8774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DC3D4C-F40F-450F-A183-877668100445}"/>
              </a:ext>
            </a:extLst>
          </p:cNvPr>
          <p:cNvSpPr txBox="1"/>
          <p:nvPr/>
        </p:nvSpPr>
        <p:spPr>
          <a:xfrm>
            <a:off x="2807751" y="1545876"/>
            <a:ext cx="3631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Shall we do something?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89986A-FAA9-4F43-A66D-B46348BB9E8A}"/>
              </a:ext>
            </a:extLst>
          </p:cNvPr>
          <p:cNvSpPr txBox="1"/>
          <p:nvPr/>
        </p:nvSpPr>
        <p:spPr>
          <a:xfrm>
            <a:off x="2371605" y="3380793"/>
            <a:ext cx="4121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 don’t feel like cycling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3AEA1D-FFCC-4338-B1BB-F871E6C3A647}"/>
              </a:ext>
            </a:extLst>
          </p:cNvPr>
          <p:cNvSpPr txBox="1"/>
          <p:nvPr/>
        </p:nvSpPr>
        <p:spPr>
          <a:xfrm>
            <a:off x="1313774" y="4091002"/>
            <a:ext cx="4121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How about going into town?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1D1096-5334-46B3-9C1D-903667CEC20C}"/>
              </a:ext>
            </a:extLst>
          </p:cNvPr>
          <p:cNvSpPr txBox="1"/>
          <p:nvPr/>
        </p:nvSpPr>
        <p:spPr>
          <a:xfrm>
            <a:off x="1063790" y="2978328"/>
            <a:ext cx="4578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Why don’t we go for a bike ride?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D67FA5-4D63-42CF-84AF-1A7A4AC33332}"/>
              </a:ext>
            </a:extLst>
          </p:cNvPr>
          <p:cNvSpPr txBox="1"/>
          <p:nvPr/>
        </p:nvSpPr>
        <p:spPr>
          <a:xfrm>
            <a:off x="1520579" y="4833857"/>
            <a:ext cx="4121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That sounds like a good idea.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D0247-27A3-43EB-87B7-41B7862C136F}"/>
              </a:ext>
            </a:extLst>
          </p:cNvPr>
          <p:cNvSpPr txBox="1"/>
          <p:nvPr/>
        </p:nvSpPr>
        <p:spPr>
          <a:xfrm>
            <a:off x="936294" y="5931167"/>
            <a:ext cx="4876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Let’s finish our homework now.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B54645-31A1-4129-010E-DAE12E4DA038}"/>
              </a:ext>
            </a:extLst>
          </p:cNvPr>
          <p:cNvSpPr/>
          <p:nvPr/>
        </p:nvSpPr>
        <p:spPr>
          <a:xfrm>
            <a:off x="49695" y="11332"/>
            <a:ext cx="7132155" cy="1280752"/>
          </a:xfrm>
          <a:prstGeom prst="roundRect">
            <a:avLst>
              <a:gd name="adj" fmla="val 22397"/>
            </a:avLst>
          </a:prstGeom>
          <a:gradFill flip="none" rotWithShape="1">
            <a:gsLst>
              <a:gs pos="0">
                <a:srgbClr val="FF33CC">
                  <a:lumMod val="67000"/>
                  <a:lumOff val="33000"/>
                </a:srgbClr>
              </a:gs>
              <a:gs pos="26000">
                <a:srgbClr val="FF0066">
                  <a:tint val="44500"/>
                  <a:satMod val="160000"/>
                </a:srgbClr>
              </a:gs>
              <a:gs pos="79000">
                <a:srgbClr val="FF006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1: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the dialogue with the key phrases. Then watch or listen and check. What do Lisa and Jamie decide to do?</a:t>
            </a:r>
          </a:p>
        </p:txBody>
      </p:sp>
    </p:spTree>
    <p:extLst>
      <p:ext uri="{BB962C8B-B14F-4D97-AF65-F5344CB8AC3E}">
        <p14:creationId xmlns:p14="http://schemas.microsoft.com/office/powerpoint/2010/main" val="23798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66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-11 English Plus Second  Edition Students Book 2">
            <a:hlinkClick r:id="" action="ppaction://media"/>
            <a:extLst>
              <a:ext uri="{FF2B5EF4-FFF2-40B4-BE49-F238E27FC236}">
                <a16:creationId xmlns:a16="http://schemas.microsoft.com/office/drawing/2014/main" id="{CB84DCD2-671C-479A-8F1D-B8A5080B2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6187" y="3115201"/>
            <a:ext cx="897914" cy="897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52D9E6-E3C6-4778-8FB9-FF74B73C663C}"/>
              </a:ext>
            </a:extLst>
          </p:cNvPr>
          <p:cNvSpPr txBox="1"/>
          <p:nvPr/>
        </p:nvSpPr>
        <p:spPr>
          <a:xfrm>
            <a:off x="165412" y="1343918"/>
            <a:ext cx="11315700" cy="4893647"/>
          </a:xfrm>
          <a:custGeom>
            <a:avLst/>
            <a:gdLst>
              <a:gd name="connsiteX0" fmla="*/ 0 w 11315700"/>
              <a:gd name="connsiteY0" fmla="*/ 0 h 4893647"/>
              <a:gd name="connsiteX1" fmla="*/ 256092 w 11315700"/>
              <a:gd name="connsiteY1" fmla="*/ 0 h 4893647"/>
              <a:gd name="connsiteX2" fmla="*/ 1077969 w 11315700"/>
              <a:gd name="connsiteY2" fmla="*/ 0 h 4893647"/>
              <a:gd name="connsiteX3" fmla="*/ 1673532 w 11315700"/>
              <a:gd name="connsiteY3" fmla="*/ 0 h 4893647"/>
              <a:gd name="connsiteX4" fmla="*/ 2269096 w 11315700"/>
              <a:gd name="connsiteY4" fmla="*/ 0 h 4893647"/>
              <a:gd name="connsiteX5" fmla="*/ 3090973 w 11315700"/>
              <a:gd name="connsiteY5" fmla="*/ 0 h 4893647"/>
              <a:gd name="connsiteX6" fmla="*/ 3799693 w 11315700"/>
              <a:gd name="connsiteY6" fmla="*/ 0 h 4893647"/>
              <a:gd name="connsiteX7" fmla="*/ 4621570 w 11315700"/>
              <a:gd name="connsiteY7" fmla="*/ 0 h 4893647"/>
              <a:gd name="connsiteX8" fmla="*/ 5103976 w 11315700"/>
              <a:gd name="connsiteY8" fmla="*/ 0 h 4893647"/>
              <a:gd name="connsiteX9" fmla="*/ 5473225 w 11315700"/>
              <a:gd name="connsiteY9" fmla="*/ 0 h 4893647"/>
              <a:gd name="connsiteX10" fmla="*/ 6068789 w 11315700"/>
              <a:gd name="connsiteY10" fmla="*/ 0 h 4893647"/>
              <a:gd name="connsiteX11" fmla="*/ 6324881 w 11315700"/>
              <a:gd name="connsiteY11" fmla="*/ 0 h 4893647"/>
              <a:gd name="connsiteX12" fmla="*/ 7146758 w 11315700"/>
              <a:gd name="connsiteY12" fmla="*/ 0 h 4893647"/>
              <a:gd name="connsiteX13" fmla="*/ 7742321 w 11315700"/>
              <a:gd name="connsiteY13" fmla="*/ 0 h 4893647"/>
              <a:gd name="connsiteX14" fmla="*/ 8337884 w 11315700"/>
              <a:gd name="connsiteY14" fmla="*/ 0 h 4893647"/>
              <a:gd name="connsiteX15" fmla="*/ 8593976 w 11315700"/>
              <a:gd name="connsiteY15" fmla="*/ 0 h 4893647"/>
              <a:gd name="connsiteX16" fmla="*/ 8850069 w 11315700"/>
              <a:gd name="connsiteY16" fmla="*/ 0 h 4893647"/>
              <a:gd name="connsiteX17" fmla="*/ 9219318 w 11315700"/>
              <a:gd name="connsiteY17" fmla="*/ 0 h 4893647"/>
              <a:gd name="connsiteX18" fmla="*/ 10041195 w 11315700"/>
              <a:gd name="connsiteY18" fmla="*/ 0 h 4893647"/>
              <a:gd name="connsiteX19" fmla="*/ 10297287 w 11315700"/>
              <a:gd name="connsiteY19" fmla="*/ 0 h 4893647"/>
              <a:gd name="connsiteX20" fmla="*/ 11315700 w 11315700"/>
              <a:gd name="connsiteY20" fmla="*/ 0 h 4893647"/>
              <a:gd name="connsiteX21" fmla="*/ 11315700 w 11315700"/>
              <a:gd name="connsiteY21" fmla="*/ 445866 h 4893647"/>
              <a:gd name="connsiteX22" fmla="*/ 11315700 w 11315700"/>
              <a:gd name="connsiteY22" fmla="*/ 842795 h 4893647"/>
              <a:gd name="connsiteX23" fmla="*/ 11315700 w 11315700"/>
              <a:gd name="connsiteY23" fmla="*/ 1435470 h 4893647"/>
              <a:gd name="connsiteX24" fmla="*/ 11315700 w 11315700"/>
              <a:gd name="connsiteY24" fmla="*/ 1832399 h 4893647"/>
              <a:gd name="connsiteX25" fmla="*/ 11315700 w 11315700"/>
              <a:gd name="connsiteY25" fmla="*/ 2425074 h 4893647"/>
              <a:gd name="connsiteX26" fmla="*/ 11315700 w 11315700"/>
              <a:gd name="connsiteY26" fmla="*/ 2919876 h 4893647"/>
              <a:gd name="connsiteX27" fmla="*/ 11315700 w 11315700"/>
              <a:gd name="connsiteY27" fmla="*/ 3561488 h 4893647"/>
              <a:gd name="connsiteX28" fmla="*/ 11315700 w 11315700"/>
              <a:gd name="connsiteY28" fmla="*/ 4203099 h 4893647"/>
              <a:gd name="connsiteX29" fmla="*/ 11315700 w 11315700"/>
              <a:gd name="connsiteY29" fmla="*/ 4893647 h 4893647"/>
              <a:gd name="connsiteX30" fmla="*/ 10606980 w 11315700"/>
              <a:gd name="connsiteY30" fmla="*/ 4893647 h 4893647"/>
              <a:gd name="connsiteX31" fmla="*/ 9898260 w 11315700"/>
              <a:gd name="connsiteY31" fmla="*/ 4893647 h 4893647"/>
              <a:gd name="connsiteX32" fmla="*/ 9189540 w 11315700"/>
              <a:gd name="connsiteY32" fmla="*/ 4893647 h 4893647"/>
              <a:gd name="connsiteX33" fmla="*/ 8933447 w 11315700"/>
              <a:gd name="connsiteY33" fmla="*/ 4893647 h 4893647"/>
              <a:gd name="connsiteX34" fmla="*/ 8451041 w 11315700"/>
              <a:gd name="connsiteY34" fmla="*/ 4893647 h 4893647"/>
              <a:gd name="connsiteX35" fmla="*/ 7968635 w 11315700"/>
              <a:gd name="connsiteY35" fmla="*/ 4893647 h 4893647"/>
              <a:gd name="connsiteX36" fmla="*/ 7712543 w 11315700"/>
              <a:gd name="connsiteY36" fmla="*/ 4893647 h 4893647"/>
              <a:gd name="connsiteX37" fmla="*/ 6890666 w 11315700"/>
              <a:gd name="connsiteY37" fmla="*/ 4893647 h 4893647"/>
              <a:gd name="connsiteX38" fmla="*/ 6634574 w 11315700"/>
              <a:gd name="connsiteY38" fmla="*/ 4893647 h 4893647"/>
              <a:gd name="connsiteX39" fmla="*/ 5925853 w 11315700"/>
              <a:gd name="connsiteY39" fmla="*/ 4893647 h 4893647"/>
              <a:gd name="connsiteX40" fmla="*/ 5443447 w 11315700"/>
              <a:gd name="connsiteY40" fmla="*/ 4893647 h 4893647"/>
              <a:gd name="connsiteX41" fmla="*/ 5074198 w 11315700"/>
              <a:gd name="connsiteY41" fmla="*/ 4893647 h 4893647"/>
              <a:gd name="connsiteX42" fmla="*/ 4704949 w 11315700"/>
              <a:gd name="connsiteY42" fmla="*/ 4893647 h 4893647"/>
              <a:gd name="connsiteX43" fmla="*/ 4448857 w 11315700"/>
              <a:gd name="connsiteY43" fmla="*/ 4893647 h 4893647"/>
              <a:gd name="connsiteX44" fmla="*/ 3626980 w 11315700"/>
              <a:gd name="connsiteY44" fmla="*/ 4893647 h 4893647"/>
              <a:gd name="connsiteX45" fmla="*/ 3144573 w 11315700"/>
              <a:gd name="connsiteY45" fmla="*/ 4893647 h 4893647"/>
              <a:gd name="connsiteX46" fmla="*/ 2322696 w 11315700"/>
              <a:gd name="connsiteY46" fmla="*/ 4893647 h 4893647"/>
              <a:gd name="connsiteX47" fmla="*/ 1500819 w 11315700"/>
              <a:gd name="connsiteY47" fmla="*/ 4893647 h 4893647"/>
              <a:gd name="connsiteX48" fmla="*/ 792099 w 11315700"/>
              <a:gd name="connsiteY48" fmla="*/ 4893647 h 4893647"/>
              <a:gd name="connsiteX49" fmla="*/ 0 w 11315700"/>
              <a:gd name="connsiteY49" fmla="*/ 4893647 h 4893647"/>
              <a:gd name="connsiteX50" fmla="*/ 0 w 11315700"/>
              <a:gd name="connsiteY50" fmla="*/ 4252036 h 4893647"/>
              <a:gd name="connsiteX51" fmla="*/ 0 w 11315700"/>
              <a:gd name="connsiteY51" fmla="*/ 3855106 h 4893647"/>
              <a:gd name="connsiteX52" fmla="*/ 0 w 11315700"/>
              <a:gd name="connsiteY52" fmla="*/ 3409241 h 4893647"/>
              <a:gd name="connsiteX53" fmla="*/ 0 w 11315700"/>
              <a:gd name="connsiteY53" fmla="*/ 2963375 h 4893647"/>
              <a:gd name="connsiteX54" fmla="*/ 0 w 11315700"/>
              <a:gd name="connsiteY54" fmla="*/ 2517510 h 4893647"/>
              <a:gd name="connsiteX55" fmla="*/ 0 w 11315700"/>
              <a:gd name="connsiteY55" fmla="*/ 1973771 h 4893647"/>
              <a:gd name="connsiteX56" fmla="*/ 0 w 11315700"/>
              <a:gd name="connsiteY56" fmla="*/ 1478969 h 4893647"/>
              <a:gd name="connsiteX57" fmla="*/ 0 w 11315700"/>
              <a:gd name="connsiteY57" fmla="*/ 1082040 h 4893647"/>
              <a:gd name="connsiteX58" fmla="*/ 0 w 11315700"/>
              <a:gd name="connsiteY58" fmla="*/ 685111 h 4893647"/>
              <a:gd name="connsiteX59" fmla="*/ 0 w 11315700"/>
              <a:gd name="connsiteY59" fmla="*/ 0 h 489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315700" h="4893647" extrusionOk="0">
                <a:moveTo>
                  <a:pt x="0" y="0"/>
                </a:moveTo>
                <a:cubicBezTo>
                  <a:pt x="111658" y="-23461"/>
                  <a:pt x="181028" y="6904"/>
                  <a:pt x="256092" y="0"/>
                </a:cubicBezTo>
                <a:cubicBezTo>
                  <a:pt x="331156" y="-6904"/>
                  <a:pt x="834497" y="79915"/>
                  <a:pt x="1077969" y="0"/>
                </a:cubicBezTo>
                <a:cubicBezTo>
                  <a:pt x="1321441" y="-79915"/>
                  <a:pt x="1507716" y="22307"/>
                  <a:pt x="1673532" y="0"/>
                </a:cubicBezTo>
                <a:cubicBezTo>
                  <a:pt x="1839348" y="-22307"/>
                  <a:pt x="2081412" y="35731"/>
                  <a:pt x="2269096" y="0"/>
                </a:cubicBezTo>
                <a:cubicBezTo>
                  <a:pt x="2456780" y="-35731"/>
                  <a:pt x="2708546" y="66277"/>
                  <a:pt x="3090973" y="0"/>
                </a:cubicBezTo>
                <a:cubicBezTo>
                  <a:pt x="3473400" y="-66277"/>
                  <a:pt x="3521419" y="7967"/>
                  <a:pt x="3799693" y="0"/>
                </a:cubicBezTo>
                <a:cubicBezTo>
                  <a:pt x="4077967" y="-7967"/>
                  <a:pt x="4245017" y="71631"/>
                  <a:pt x="4621570" y="0"/>
                </a:cubicBezTo>
                <a:cubicBezTo>
                  <a:pt x="4998123" y="-71631"/>
                  <a:pt x="4930971" y="10126"/>
                  <a:pt x="5103976" y="0"/>
                </a:cubicBezTo>
                <a:cubicBezTo>
                  <a:pt x="5276981" y="-10126"/>
                  <a:pt x="5351907" y="10952"/>
                  <a:pt x="5473225" y="0"/>
                </a:cubicBezTo>
                <a:cubicBezTo>
                  <a:pt x="5594543" y="-10952"/>
                  <a:pt x="5804790" y="35300"/>
                  <a:pt x="6068789" y="0"/>
                </a:cubicBezTo>
                <a:cubicBezTo>
                  <a:pt x="6332788" y="-35300"/>
                  <a:pt x="6229687" y="15162"/>
                  <a:pt x="6324881" y="0"/>
                </a:cubicBezTo>
                <a:cubicBezTo>
                  <a:pt x="6420075" y="-15162"/>
                  <a:pt x="6884083" y="1746"/>
                  <a:pt x="7146758" y="0"/>
                </a:cubicBezTo>
                <a:cubicBezTo>
                  <a:pt x="7409433" y="-1746"/>
                  <a:pt x="7530445" y="56728"/>
                  <a:pt x="7742321" y="0"/>
                </a:cubicBezTo>
                <a:cubicBezTo>
                  <a:pt x="7954197" y="-56728"/>
                  <a:pt x="8087800" y="51635"/>
                  <a:pt x="8337884" y="0"/>
                </a:cubicBezTo>
                <a:cubicBezTo>
                  <a:pt x="8587968" y="-51635"/>
                  <a:pt x="8479218" y="2149"/>
                  <a:pt x="8593976" y="0"/>
                </a:cubicBezTo>
                <a:cubicBezTo>
                  <a:pt x="8708734" y="-2149"/>
                  <a:pt x="8735479" y="22647"/>
                  <a:pt x="8850069" y="0"/>
                </a:cubicBezTo>
                <a:cubicBezTo>
                  <a:pt x="8964659" y="-22647"/>
                  <a:pt x="9095076" y="8903"/>
                  <a:pt x="9219318" y="0"/>
                </a:cubicBezTo>
                <a:cubicBezTo>
                  <a:pt x="9343560" y="-8903"/>
                  <a:pt x="9831029" y="95917"/>
                  <a:pt x="10041195" y="0"/>
                </a:cubicBezTo>
                <a:cubicBezTo>
                  <a:pt x="10251361" y="-95917"/>
                  <a:pt x="10173156" y="7231"/>
                  <a:pt x="10297287" y="0"/>
                </a:cubicBezTo>
                <a:cubicBezTo>
                  <a:pt x="10421418" y="-7231"/>
                  <a:pt x="11047446" y="68007"/>
                  <a:pt x="11315700" y="0"/>
                </a:cubicBezTo>
                <a:cubicBezTo>
                  <a:pt x="11323910" y="104363"/>
                  <a:pt x="11295546" y="284429"/>
                  <a:pt x="11315700" y="445866"/>
                </a:cubicBezTo>
                <a:cubicBezTo>
                  <a:pt x="11335854" y="607303"/>
                  <a:pt x="11311701" y="731677"/>
                  <a:pt x="11315700" y="842795"/>
                </a:cubicBezTo>
                <a:cubicBezTo>
                  <a:pt x="11319699" y="953913"/>
                  <a:pt x="11264917" y="1201514"/>
                  <a:pt x="11315700" y="1435470"/>
                </a:cubicBezTo>
                <a:cubicBezTo>
                  <a:pt x="11366483" y="1669427"/>
                  <a:pt x="11272851" y="1724874"/>
                  <a:pt x="11315700" y="1832399"/>
                </a:cubicBezTo>
                <a:cubicBezTo>
                  <a:pt x="11358549" y="1939924"/>
                  <a:pt x="11279978" y="2255305"/>
                  <a:pt x="11315700" y="2425074"/>
                </a:cubicBezTo>
                <a:cubicBezTo>
                  <a:pt x="11351422" y="2594844"/>
                  <a:pt x="11261125" y="2798228"/>
                  <a:pt x="11315700" y="2919876"/>
                </a:cubicBezTo>
                <a:cubicBezTo>
                  <a:pt x="11370275" y="3041524"/>
                  <a:pt x="11243709" y="3353088"/>
                  <a:pt x="11315700" y="3561488"/>
                </a:cubicBezTo>
                <a:cubicBezTo>
                  <a:pt x="11387691" y="3769888"/>
                  <a:pt x="11290433" y="3976274"/>
                  <a:pt x="11315700" y="4203099"/>
                </a:cubicBezTo>
                <a:cubicBezTo>
                  <a:pt x="11340967" y="4429924"/>
                  <a:pt x="11238735" y="4627206"/>
                  <a:pt x="11315700" y="4893647"/>
                </a:cubicBezTo>
                <a:cubicBezTo>
                  <a:pt x="11149874" y="4927306"/>
                  <a:pt x="10844541" y="4859105"/>
                  <a:pt x="10606980" y="4893647"/>
                </a:cubicBezTo>
                <a:cubicBezTo>
                  <a:pt x="10369419" y="4928189"/>
                  <a:pt x="10061241" y="4838064"/>
                  <a:pt x="9898260" y="4893647"/>
                </a:cubicBezTo>
                <a:cubicBezTo>
                  <a:pt x="9735279" y="4949230"/>
                  <a:pt x="9434104" y="4811367"/>
                  <a:pt x="9189540" y="4893647"/>
                </a:cubicBezTo>
                <a:cubicBezTo>
                  <a:pt x="8944976" y="4975927"/>
                  <a:pt x="9031188" y="4878906"/>
                  <a:pt x="8933447" y="4893647"/>
                </a:cubicBezTo>
                <a:cubicBezTo>
                  <a:pt x="8835706" y="4908388"/>
                  <a:pt x="8662925" y="4889328"/>
                  <a:pt x="8451041" y="4893647"/>
                </a:cubicBezTo>
                <a:cubicBezTo>
                  <a:pt x="8239157" y="4897966"/>
                  <a:pt x="8101063" y="4859748"/>
                  <a:pt x="7968635" y="4893647"/>
                </a:cubicBezTo>
                <a:cubicBezTo>
                  <a:pt x="7836207" y="4927546"/>
                  <a:pt x="7812434" y="4865550"/>
                  <a:pt x="7712543" y="4893647"/>
                </a:cubicBezTo>
                <a:cubicBezTo>
                  <a:pt x="7612652" y="4921744"/>
                  <a:pt x="7282875" y="4819589"/>
                  <a:pt x="6890666" y="4893647"/>
                </a:cubicBezTo>
                <a:cubicBezTo>
                  <a:pt x="6498457" y="4967705"/>
                  <a:pt x="6758709" y="4871597"/>
                  <a:pt x="6634574" y="4893647"/>
                </a:cubicBezTo>
                <a:cubicBezTo>
                  <a:pt x="6510439" y="4915697"/>
                  <a:pt x="6130563" y="4871311"/>
                  <a:pt x="5925853" y="4893647"/>
                </a:cubicBezTo>
                <a:cubicBezTo>
                  <a:pt x="5721143" y="4915983"/>
                  <a:pt x="5560761" y="4880563"/>
                  <a:pt x="5443447" y="4893647"/>
                </a:cubicBezTo>
                <a:cubicBezTo>
                  <a:pt x="5326133" y="4906731"/>
                  <a:pt x="5258383" y="4860189"/>
                  <a:pt x="5074198" y="4893647"/>
                </a:cubicBezTo>
                <a:cubicBezTo>
                  <a:pt x="4890013" y="4927105"/>
                  <a:pt x="4820369" y="4891184"/>
                  <a:pt x="4704949" y="4893647"/>
                </a:cubicBezTo>
                <a:cubicBezTo>
                  <a:pt x="4589529" y="4896110"/>
                  <a:pt x="4539410" y="4871995"/>
                  <a:pt x="4448857" y="4893647"/>
                </a:cubicBezTo>
                <a:cubicBezTo>
                  <a:pt x="4358304" y="4915299"/>
                  <a:pt x="3927207" y="4804986"/>
                  <a:pt x="3626980" y="4893647"/>
                </a:cubicBezTo>
                <a:cubicBezTo>
                  <a:pt x="3326753" y="4982308"/>
                  <a:pt x="3326619" y="4861870"/>
                  <a:pt x="3144573" y="4893647"/>
                </a:cubicBezTo>
                <a:cubicBezTo>
                  <a:pt x="2962527" y="4925424"/>
                  <a:pt x="2586535" y="4844732"/>
                  <a:pt x="2322696" y="4893647"/>
                </a:cubicBezTo>
                <a:cubicBezTo>
                  <a:pt x="2058857" y="4942562"/>
                  <a:pt x="1860642" y="4884272"/>
                  <a:pt x="1500819" y="4893647"/>
                </a:cubicBezTo>
                <a:cubicBezTo>
                  <a:pt x="1140996" y="4903022"/>
                  <a:pt x="986614" y="4886591"/>
                  <a:pt x="792099" y="4893647"/>
                </a:cubicBezTo>
                <a:cubicBezTo>
                  <a:pt x="597584" y="4900703"/>
                  <a:pt x="378282" y="4882391"/>
                  <a:pt x="0" y="4893647"/>
                </a:cubicBezTo>
                <a:cubicBezTo>
                  <a:pt x="-32219" y="4613485"/>
                  <a:pt x="50367" y="4452566"/>
                  <a:pt x="0" y="4252036"/>
                </a:cubicBezTo>
                <a:cubicBezTo>
                  <a:pt x="-50367" y="4051506"/>
                  <a:pt x="20370" y="4039234"/>
                  <a:pt x="0" y="3855106"/>
                </a:cubicBezTo>
                <a:cubicBezTo>
                  <a:pt x="-20370" y="3670978"/>
                  <a:pt x="9506" y="3613463"/>
                  <a:pt x="0" y="3409241"/>
                </a:cubicBezTo>
                <a:cubicBezTo>
                  <a:pt x="-9506" y="3205020"/>
                  <a:pt x="22445" y="3146757"/>
                  <a:pt x="0" y="2963375"/>
                </a:cubicBezTo>
                <a:cubicBezTo>
                  <a:pt x="-22445" y="2779993"/>
                  <a:pt x="9934" y="2675656"/>
                  <a:pt x="0" y="2517510"/>
                </a:cubicBezTo>
                <a:cubicBezTo>
                  <a:pt x="-9934" y="2359365"/>
                  <a:pt x="14778" y="2145168"/>
                  <a:pt x="0" y="1973771"/>
                </a:cubicBezTo>
                <a:cubicBezTo>
                  <a:pt x="-14778" y="1802374"/>
                  <a:pt x="36623" y="1724482"/>
                  <a:pt x="0" y="1478969"/>
                </a:cubicBezTo>
                <a:cubicBezTo>
                  <a:pt x="-36623" y="1233456"/>
                  <a:pt x="16936" y="1208459"/>
                  <a:pt x="0" y="1082040"/>
                </a:cubicBezTo>
                <a:cubicBezTo>
                  <a:pt x="-16936" y="955621"/>
                  <a:pt x="15531" y="856410"/>
                  <a:pt x="0" y="685111"/>
                </a:cubicBezTo>
                <a:cubicBezTo>
                  <a:pt x="-15531" y="513812"/>
                  <a:pt x="49151" y="228970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7134837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spc="-120" dirty="0"/>
              <a:t>Jamie</a:t>
            </a:r>
            <a:r>
              <a:rPr lang="en-US" sz="2400" spc="-120" dirty="0"/>
              <a:t> 	What are you doing today? </a:t>
            </a:r>
          </a:p>
          <a:p>
            <a:r>
              <a:rPr lang="en-US" sz="2400" b="1" spc="-120" dirty="0"/>
              <a:t>Lisa</a:t>
            </a:r>
            <a:r>
              <a:rPr lang="en-US" sz="2400" spc="-120" dirty="0"/>
              <a:t> 	Nothing much. </a:t>
            </a:r>
            <a:r>
              <a:rPr lang="en-US" sz="2400" b="1" spc="-120" dirty="0">
                <a:solidFill>
                  <a:srgbClr val="FF0000"/>
                </a:solidFill>
              </a:rPr>
              <a:t>Shall we do something? </a:t>
            </a:r>
          </a:p>
          <a:p>
            <a:r>
              <a:rPr lang="en-US" sz="2400" b="1" spc="-120" dirty="0"/>
              <a:t>Jamie</a:t>
            </a:r>
            <a:r>
              <a:rPr lang="en-US" sz="2400" spc="-120" dirty="0"/>
              <a:t> 	I don’t want to stay at home all day. It’s boring.</a:t>
            </a:r>
          </a:p>
          <a:p>
            <a:r>
              <a:rPr lang="en-US" sz="2400" b="1" spc="-120" dirty="0"/>
              <a:t>Lisa</a:t>
            </a:r>
            <a:r>
              <a:rPr lang="en-US" sz="2400" spc="-120" dirty="0"/>
              <a:t> 	Well, what do you want to do?</a:t>
            </a:r>
          </a:p>
          <a:p>
            <a:r>
              <a:rPr lang="en-US" sz="2400" b="1" spc="-120" dirty="0"/>
              <a:t>Jamie</a:t>
            </a:r>
            <a:r>
              <a:rPr lang="en-US" sz="2400" spc="-120" dirty="0"/>
              <a:t> 	I don’t know. I just want to go out.</a:t>
            </a:r>
          </a:p>
          <a:p>
            <a:r>
              <a:rPr lang="en-US" sz="2400" b="1" spc="-120" dirty="0"/>
              <a:t>Lisa </a:t>
            </a:r>
            <a:r>
              <a:rPr lang="en-US" sz="2400" spc="-120" dirty="0"/>
              <a:t>	</a:t>
            </a:r>
            <a:r>
              <a:rPr lang="en-US" sz="2400" b="1" spc="-120" dirty="0">
                <a:solidFill>
                  <a:srgbClr val="FF0000"/>
                </a:solidFill>
              </a:rPr>
              <a:t>Why don’t we go for a bike ride?. </a:t>
            </a:r>
            <a:r>
              <a:rPr lang="en-US" sz="2400" spc="-120" dirty="0"/>
              <a:t>We can take a sandwich.</a:t>
            </a:r>
          </a:p>
          <a:p>
            <a:r>
              <a:rPr lang="en-US" sz="2400" b="1" spc="-120" dirty="0"/>
              <a:t>Jamie</a:t>
            </a:r>
            <a:r>
              <a:rPr lang="en-US" sz="2400" spc="-120" dirty="0"/>
              <a:t>	It’s really cold. </a:t>
            </a:r>
            <a:r>
              <a:rPr lang="en-US" sz="2400" b="1" spc="-120" dirty="0">
                <a:solidFill>
                  <a:srgbClr val="FF0000"/>
                </a:solidFill>
              </a:rPr>
              <a:t>I don’t feel like cycling. </a:t>
            </a:r>
            <a:r>
              <a:rPr lang="en-US" sz="2400" spc="-120" dirty="0"/>
              <a:t>when it’s cold.</a:t>
            </a:r>
          </a:p>
          <a:p>
            <a:r>
              <a:rPr lang="en-US" sz="2400" b="1" spc="-120" dirty="0"/>
              <a:t>Lisa</a:t>
            </a:r>
            <a:r>
              <a:rPr lang="en-US" sz="2400" spc="-120" dirty="0"/>
              <a:t> 	</a:t>
            </a:r>
            <a:r>
              <a:rPr lang="en-US" sz="2400" spc="-120" dirty="0" err="1"/>
              <a:t>Mmm</a:t>
            </a:r>
            <a:r>
              <a:rPr lang="en-US" sz="2400" spc="-120" dirty="0"/>
              <a:t>. Well, I don’t want to play computer games all day.</a:t>
            </a:r>
          </a:p>
          <a:p>
            <a:r>
              <a:rPr lang="en-US" sz="2400" b="1" spc="-120" dirty="0"/>
              <a:t>Jamie</a:t>
            </a:r>
            <a:r>
              <a:rPr lang="en-US" sz="2400" spc="-120" dirty="0"/>
              <a:t> 	</a:t>
            </a:r>
            <a:r>
              <a:rPr lang="en-US" sz="2400" b="1" spc="-120" dirty="0">
                <a:solidFill>
                  <a:srgbClr val="FF0000"/>
                </a:solidFill>
              </a:rPr>
              <a:t>How about going into town? </a:t>
            </a:r>
            <a:r>
              <a:rPr lang="en-US" sz="2400" spc="-120" dirty="0"/>
              <a:t>There’s a new café on the High Street. They say it’s very good.</a:t>
            </a:r>
          </a:p>
          <a:p>
            <a:r>
              <a:rPr lang="en-US" sz="2400" b="1" spc="-120" dirty="0"/>
              <a:t>Lisa</a:t>
            </a:r>
            <a:r>
              <a:rPr lang="en-US" sz="2400" spc="-120" dirty="0"/>
              <a:t> 	</a:t>
            </a:r>
            <a:r>
              <a:rPr lang="en-US" sz="2400" b="1" spc="-120" dirty="0">
                <a:solidFill>
                  <a:srgbClr val="FF0000"/>
                </a:solidFill>
              </a:rPr>
              <a:t>That sounds like a good idea. </a:t>
            </a:r>
            <a:r>
              <a:rPr lang="en-US" sz="2400" spc="-120" dirty="0"/>
              <a:t>We can go to the shopping </a:t>
            </a:r>
            <a:r>
              <a:rPr lang="en-US" sz="2400" spc="-120" dirty="0" err="1"/>
              <a:t>centre</a:t>
            </a:r>
            <a:r>
              <a:rPr lang="en-US" sz="2400" spc="-120" dirty="0"/>
              <a:t>, too.</a:t>
            </a:r>
          </a:p>
          <a:p>
            <a:r>
              <a:rPr lang="en-US" sz="2400" b="1" spc="-120" dirty="0"/>
              <a:t>Jamie</a:t>
            </a:r>
            <a:r>
              <a:rPr lang="en-US" sz="2400" spc="-120" dirty="0"/>
              <a:t> 	I don’t know about the shopping </a:t>
            </a:r>
            <a:r>
              <a:rPr lang="en-US" sz="2400" spc="-120" dirty="0" err="1"/>
              <a:t>centre</a:t>
            </a:r>
            <a:r>
              <a:rPr lang="en-US" sz="2400" spc="-120" dirty="0"/>
              <a:t>, but the café sounds good. </a:t>
            </a:r>
            <a:r>
              <a:rPr lang="en-US" sz="2400" b="1" spc="-120" dirty="0">
                <a:solidFill>
                  <a:srgbClr val="FF0000"/>
                </a:solidFill>
              </a:rPr>
              <a:t>Let’s finish our homework 	now. </a:t>
            </a:r>
            <a:r>
              <a:rPr lang="en-US" sz="2400" spc="-120" dirty="0"/>
              <a:t>and then get the bus into town.</a:t>
            </a:r>
          </a:p>
          <a:p>
            <a:r>
              <a:rPr lang="en-US" sz="2400" b="1" spc="-120" dirty="0"/>
              <a:t>Lisa</a:t>
            </a:r>
            <a:r>
              <a:rPr lang="en-US" sz="2400" spc="-120" dirty="0"/>
              <a:t> 	OK.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6F02A4-66B9-447C-8758-92190772FBD9}"/>
              </a:ext>
            </a:extLst>
          </p:cNvPr>
          <p:cNvSpPr txBox="1"/>
          <p:nvPr/>
        </p:nvSpPr>
        <p:spPr>
          <a:xfrm>
            <a:off x="5482260" y="1367559"/>
            <a:ext cx="67519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What do Lisa and Jamie decide to do?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ADDAF9-EED4-4122-AE58-E91BAFD68083}"/>
              </a:ext>
            </a:extLst>
          </p:cNvPr>
          <p:cNvSpPr txBox="1"/>
          <p:nvPr/>
        </p:nvSpPr>
        <p:spPr>
          <a:xfrm>
            <a:off x="6374901" y="1890779"/>
            <a:ext cx="56516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>
                <a:solidFill>
                  <a:srgbClr val="00B050"/>
                </a:solidFill>
              </a:rPr>
              <a:t>Lisa and Jamie decide to get the bus into town / go to a café in town.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1AEFA3-3425-E69E-D862-58B5311DC677}"/>
              </a:ext>
            </a:extLst>
          </p:cNvPr>
          <p:cNvSpPr/>
          <p:nvPr/>
        </p:nvSpPr>
        <p:spPr>
          <a:xfrm>
            <a:off x="204915" y="144318"/>
            <a:ext cx="11805204" cy="867252"/>
          </a:xfrm>
          <a:prstGeom prst="roundRect">
            <a:avLst>
              <a:gd name="adj" fmla="val 22397"/>
            </a:avLst>
          </a:prstGeom>
          <a:gradFill flip="none" rotWithShape="1">
            <a:gsLst>
              <a:gs pos="0">
                <a:srgbClr val="FF33CC">
                  <a:lumMod val="67000"/>
                  <a:lumOff val="33000"/>
                </a:srgbClr>
              </a:gs>
              <a:gs pos="26000">
                <a:srgbClr val="FF0066">
                  <a:tint val="44500"/>
                  <a:satMod val="160000"/>
                </a:srgbClr>
              </a:gs>
              <a:gs pos="79000">
                <a:srgbClr val="FF006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Activity 1: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Listen again and answer: “What do Lisa and Jamie decide to do?”</a:t>
            </a:r>
          </a:p>
        </p:txBody>
      </p:sp>
    </p:spTree>
    <p:extLst>
      <p:ext uri="{BB962C8B-B14F-4D97-AF65-F5344CB8AC3E}">
        <p14:creationId xmlns:p14="http://schemas.microsoft.com/office/powerpoint/2010/main" val="2103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6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3212D9-7E87-48CC-9818-CEC1F2BD9C39}"/>
              </a:ext>
            </a:extLst>
          </p:cNvPr>
          <p:cNvSpPr txBox="1"/>
          <p:nvPr/>
        </p:nvSpPr>
        <p:spPr>
          <a:xfrm>
            <a:off x="325507" y="1345806"/>
            <a:ext cx="7354956" cy="5364930"/>
          </a:xfrm>
          <a:custGeom>
            <a:avLst/>
            <a:gdLst>
              <a:gd name="connsiteX0" fmla="*/ 0 w 7354956"/>
              <a:gd name="connsiteY0" fmla="*/ 0 h 5364930"/>
              <a:gd name="connsiteX1" fmla="*/ 418667 w 7354956"/>
              <a:gd name="connsiteY1" fmla="*/ 0 h 5364930"/>
              <a:gd name="connsiteX2" fmla="*/ 1131532 w 7354956"/>
              <a:gd name="connsiteY2" fmla="*/ 0 h 5364930"/>
              <a:gd name="connsiteX3" fmla="*/ 1697298 w 7354956"/>
              <a:gd name="connsiteY3" fmla="*/ 0 h 5364930"/>
              <a:gd name="connsiteX4" fmla="*/ 2189514 w 7354956"/>
              <a:gd name="connsiteY4" fmla="*/ 0 h 5364930"/>
              <a:gd name="connsiteX5" fmla="*/ 2755280 w 7354956"/>
              <a:gd name="connsiteY5" fmla="*/ 0 h 5364930"/>
              <a:gd name="connsiteX6" fmla="*/ 3321046 w 7354956"/>
              <a:gd name="connsiteY6" fmla="*/ 0 h 5364930"/>
              <a:gd name="connsiteX7" fmla="*/ 3960361 w 7354956"/>
              <a:gd name="connsiteY7" fmla="*/ 0 h 5364930"/>
              <a:gd name="connsiteX8" fmla="*/ 4379028 w 7354956"/>
              <a:gd name="connsiteY8" fmla="*/ 0 h 5364930"/>
              <a:gd name="connsiteX9" fmla="*/ 5091893 w 7354956"/>
              <a:gd name="connsiteY9" fmla="*/ 0 h 5364930"/>
              <a:gd name="connsiteX10" fmla="*/ 5731208 w 7354956"/>
              <a:gd name="connsiteY10" fmla="*/ 0 h 5364930"/>
              <a:gd name="connsiteX11" fmla="*/ 6370523 w 7354956"/>
              <a:gd name="connsiteY11" fmla="*/ 0 h 5364930"/>
              <a:gd name="connsiteX12" fmla="*/ 7354956 w 7354956"/>
              <a:gd name="connsiteY12" fmla="*/ 0 h 5364930"/>
              <a:gd name="connsiteX13" fmla="*/ 7354956 w 7354956"/>
              <a:gd name="connsiteY13" fmla="*/ 596103 h 5364930"/>
              <a:gd name="connsiteX14" fmla="*/ 7354956 w 7354956"/>
              <a:gd name="connsiteY14" fmla="*/ 1031259 h 5364930"/>
              <a:gd name="connsiteX15" fmla="*/ 7354956 w 7354956"/>
              <a:gd name="connsiteY15" fmla="*/ 1466414 h 5364930"/>
              <a:gd name="connsiteX16" fmla="*/ 7354956 w 7354956"/>
              <a:gd name="connsiteY16" fmla="*/ 2116167 h 5364930"/>
              <a:gd name="connsiteX17" fmla="*/ 7354956 w 7354956"/>
              <a:gd name="connsiteY17" fmla="*/ 2551322 h 5364930"/>
              <a:gd name="connsiteX18" fmla="*/ 7354956 w 7354956"/>
              <a:gd name="connsiteY18" fmla="*/ 2986478 h 5364930"/>
              <a:gd name="connsiteX19" fmla="*/ 7354956 w 7354956"/>
              <a:gd name="connsiteY19" fmla="*/ 3582581 h 5364930"/>
              <a:gd name="connsiteX20" fmla="*/ 7354956 w 7354956"/>
              <a:gd name="connsiteY20" fmla="*/ 4285983 h 5364930"/>
              <a:gd name="connsiteX21" fmla="*/ 7354956 w 7354956"/>
              <a:gd name="connsiteY21" fmla="*/ 5364930 h 5364930"/>
              <a:gd name="connsiteX22" fmla="*/ 6715641 w 7354956"/>
              <a:gd name="connsiteY22" fmla="*/ 5364930 h 5364930"/>
              <a:gd name="connsiteX23" fmla="*/ 6370523 w 7354956"/>
              <a:gd name="connsiteY23" fmla="*/ 5364930 h 5364930"/>
              <a:gd name="connsiteX24" fmla="*/ 5804758 w 7354956"/>
              <a:gd name="connsiteY24" fmla="*/ 5364930 h 5364930"/>
              <a:gd name="connsiteX25" fmla="*/ 5459640 w 7354956"/>
              <a:gd name="connsiteY25" fmla="*/ 5364930 h 5364930"/>
              <a:gd name="connsiteX26" fmla="*/ 4820325 w 7354956"/>
              <a:gd name="connsiteY26" fmla="*/ 5364930 h 5364930"/>
              <a:gd name="connsiteX27" fmla="*/ 4107460 w 7354956"/>
              <a:gd name="connsiteY27" fmla="*/ 5364930 h 5364930"/>
              <a:gd name="connsiteX28" fmla="*/ 3468145 w 7354956"/>
              <a:gd name="connsiteY28" fmla="*/ 5364930 h 5364930"/>
              <a:gd name="connsiteX29" fmla="*/ 3123027 w 7354956"/>
              <a:gd name="connsiteY29" fmla="*/ 5364930 h 5364930"/>
              <a:gd name="connsiteX30" fmla="*/ 2630811 w 7354956"/>
              <a:gd name="connsiteY30" fmla="*/ 5364930 h 5364930"/>
              <a:gd name="connsiteX31" fmla="*/ 2285694 w 7354956"/>
              <a:gd name="connsiteY31" fmla="*/ 5364930 h 5364930"/>
              <a:gd name="connsiteX32" fmla="*/ 1793478 w 7354956"/>
              <a:gd name="connsiteY32" fmla="*/ 5364930 h 5364930"/>
              <a:gd name="connsiteX33" fmla="*/ 1227712 w 7354956"/>
              <a:gd name="connsiteY33" fmla="*/ 5364930 h 5364930"/>
              <a:gd name="connsiteX34" fmla="*/ 661946 w 7354956"/>
              <a:gd name="connsiteY34" fmla="*/ 5364930 h 5364930"/>
              <a:gd name="connsiteX35" fmla="*/ 0 w 7354956"/>
              <a:gd name="connsiteY35" fmla="*/ 5364930 h 5364930"/>
              <a:gd name="connsiteX36" fmla="*/ 0 w 7354956"/>
              <a:gd name="connsiteY36" fmla="*/ 4929775 h 5364930"/>
              <a:gd name="connsiteX37" fmla="*/ 0 w 7354956"/>
              <a:gd name="connsiteY37" fmla="*/ 4440970 h 5364930"/>
              <a:gd name="connsiteX38" fmla="*/ 0 w 7354956"/>
              <a:gd name="connsiteY38" fmla="*/ 3737568 h 5364930"/>
              <a:gd name="connsiteX39" fmla="*/ 0 w 7354956"/>
              <a:gd name="connsiteY39" fmla="*/ 3195114 h 5364930"/>
              <a:gd name="connsiteX40" fmla="*/ 0 w 7354956"/>
              <a:gd name="connsiteY40" fmla="*/ 2545361 h 5364930"/>
              <a:gd name="connsiteX41" fmla="*/ 0 w 7354956"/>
              <a:gd name="connsiteY41" fmla="*/ 2002907 h 5364930"/>
              <a:gd name="connsiteX42" fmla="*/ 0 w 7354956"/>
              <a:gd name="connsiteY42" fmla="*/ 1406804 h 5364930"/>
              <a:gd name="connsiteX43" fmla="*/ 0 w 7354956"/>
              <a:gd name="connsiteY43" fmla="*/ 757051 h 5364930"/>
              <a:gd name="connsiteX44" fmla="*/ 0 w 7354956"/>
              <a:gd name="connsiteY44" fmla="*/ 0 h 536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54956" h="5364930" fill="none" extrusionOk="0">
                <a:moveTo>
                  <a:pt x="0" y="0"/>
                </a:moveTo>
                <a:cubicBezTo>
                  <a:pt x="98382" y="-23121"/>
                  <a:pt x="259401" y="43907"/>
                  <a:pt x="418667" y="0"/>
                </a:cubicBezTo>
                <a:cubicBezTo>
                  <a:pt x="577933" y="-43907"/>
                  <a:pt x="894259" y="76747"/>
                  <a:pt x="1131532" y="0"/>
                </a:cubicBezTo>
                <a:cubicBezTo>
                  <a:pt x="1368805" y="-76747"/>
                  <a:pt x="1453967" y="21104"/>
                  <a:pt x="1697298" y="0"/>
                </a:cubicBezTo>
                <a:cubicBezTo>
                  <a:pt x="1940629" y="-21104"/>
                  <a:pt x="2076608" y="52849"/>
                  <a:pt x="2189514" y="0"/>
                </a:cubicBezTo>
                <a:cubicBezTo>
                  <a:pt x="2302420" y="-52849"/>
                  <a:pt x="2552369" y="53617"/>
                  <a:pt x="2755280" y="0"/>
                </a:cubicBezTo>
                <a:cubicBezTo>
                  <a:pt x="2958191" y="-53617"/>
                  <a:pt x="3145172" y="3641"/>
                  <a:pt x="3321046" y="0"/>
                </a:cubicBezTo>
                <a:cubicBezTo>
                  <a:pt x="3496920" y="-3641"/>
                  <a:pt x="3651407" y="14239"/>
                  <a:pt x="3960361" y="0"/>
                </a:cubicBezTo>
                <a:cubicBezTo>
                  <a:pt x="4269315" y="-14239"/>
                  <a:pt x="4267408" y="11761"/>
                  <a:pt x="4379028" y="0"/>
                </a:cubicBezTo>
                <a:cubicBezTo>
                  <a:pt x="4490648" y="-11761"/>
                  <a:pt x="4843779" y="31528"/>
                  <a:pt x="5091893" y="0"/>
                </a:cubicBezTo>
                <a:cubicBezTo>
                  <a:pt x="5340007" y="-31528"/>
                  <a:pt x="5577818" y="64536"/>
                  <a:pt x="5731208" y="0"/>
                </a:cubicBezTo>
                <a:cubicBezTo>
                  <a:pt x="5884598" y="-64536"/>
                  <a:pt x="6119371" y="23962"/>
                  <a:pt x="6370523" y="0"/>
                </a:cubicBezTo>
                <a:cubicBezTo>
                  <a:pt x="6621676" y="-23962"/>
                  <a:pt x="6899032" y="75826"/>
                  <a:pt x="7354956" y="0"/>
                </a:cubicBezTo>
                <a:cubicBezTo>
                  <a:pt x="7407054" y="249959"/>
                  <a:pt x="7332409" y="304240"/>
                  <a:pt x="7354956" y="596103"/>
                </a:cubicBezTo>
                <a:cubicBezTo>
                  <a:pt x="7377503" y="887966"/>
                  <a:pt x="7327650" y="895736"/>
                  <a:pt x="7354956" y="1031259"/>
                </a:cubicBezTo>
                <a:cubicBezTo>
                  <a:pt x="7382262" y="1166782"/>
                  <a:pt x="7332853" y="1252214"/>
                  <a:pt x="7354956" y="1466414"/>
                </a:cubicBezTo>
                <a:cubicBezTo>
                  <a:pt x="7377059" y="1680615"/>
                  <a:pt x="7289684" y="1916568"/>
                  <a:pt x="7354956" y="2116167"/>
                </a:cubicBezTo>
                <a:cubicBezTo>
                  <a:pt x="7420228" y="2315766"/>
                  <a:pt x="7340643" y="2439159"/>
                  <a:pt x="7354956" y="2551322"/>
                </a:cubicBezTo>
                <a:cubicBezTo>
                  <a:pt x="7369269" y="2663486"/>
                  <a:pt x="7318255" y="2778399"/>
                  <a:pt x="7354956" y="2986478"/>
                </a:cubicBezTo>
                <a:cubicBezTo>
                  <a:pt x="7391657" y="3194557"/>
                  <a:pt x="7302983" y="3414738"/>
                  <a:pt x="7354956" y="3582581"/>
                </a:cubicBezTo>
                <a:cubicBezTo>
                  <a:pt x="7406929" y="3750424"/>
                  <a:pt x="7283881" y="4094378"/>
                  <a:pt x="7354956" y="4285983"/>
                </a:cubicBezTo>
                <a:cubicBezTo>
                  <a:pt x="7426031" y="4477588"/>
                  <a:pt x="7297823" y="4900614"/>
                  <a:pt x="7354956" y="5364930"/>
                </a:cubicBezTo>
                <a:cubicBezTo>
                  <a:pt x="7084807" y="5407858"/>
                  <a:pt x="6887095" y="5361686"/>
                  <a:pt x="6715641" y="5364930"/>
                </a:cubicBezTo>
                <a:cubicBezTo>
                  <a:pt x="6544187" y="5368174"/>
                  <a:pt x="6528429" y="5331549"/>
                  <a:pt x="6370523" y="5364930"/>
                </a:cubicBezTo>
                <a:cubicBezTo>
                  <a:pt x="6212617" y="5398311"/>
                  <a:pt x="6024860" y="5320582"/>
                  <a:pt x="5804758" y="5364930"/>
                </a:cubicBezTo>
                <a:cubicBezTo>
                  <a:pt x="5584657" y="5409278"/>
                  <a:pt x="5611905" y="5359928"/>
                  <a:pt x="5459640" y="5364930"/>
                </a:cubicBezTo>
                <a:cubicBezTo>
                  <a:pt x="5307375" y="5369932"/>
                  <a:pt x="5064030" y="5360850"/>
                  <a:pt x="4820325" y="5364930"/>
                </a:cubicBezTo>
                <a:cubicBezTo>
                  <a:pt x="4576621" y="5369010"/>
                  <a:pt x="4384100" y="5292588"/>
                  <a:pt x="4107460" y="5364930"/>
                </a:cubicBezTo>
                <a:cubicBezTo>
                  <a:pt x="3830821" y="5437272"/>
                  <a:pt x="3629354" y="5318683"/>
                  <a:pt x="3468145" y="5364930"/>
                </a:cubicBezTo>
                <a:cubicBezTo>
                  <a:pt x="3306937" y="5411177"/>
                  <a:pt x="3229624" y="5334689"/>
                  <a:pt x="3123027" y="5364930"/>
                </a:cubicBezTo>
                <a:cubicBezTo>
                  <a:pt x="3016430" y="5395171"/>
                  <a:pt x="2815684" y="5358154"/>
                  <a:pt x="2630811" y="5364930"/>
                </a:cubicBezTo>
                <a:cubicBezTo>
                  <a:pt x="2445938" y="5371706"/>
                  <a:pt x="2416321" y="5338734"/>
                  <a:pt x="2285694" y="5364930"/>
                </a:cubicBezTo>
                <a:cubicBezTo>
                  <a:pt x="2155067" y="5391126"/>
                  <a:pt x="2000985" y="5353490"/>
                  <a:pt x="1793478" y="5364930"/>
                </a:cubicBezTo>
                <a:cubicBezTo>
                  <a:pt x="1585971" y="5376370"/>
                  <a:pt x="1352169" y="5364740"/>
                  <a:pt x="1227712" y="5364930"/>
                </a:cubicBezTo>
                <a:cubicBezTo>
                  <a:pt x="1103255" y="5365120"/>
                  <a:pt x="839088" y="5358361"/>
                  <a:pt x="661946" y="5364930"/>
                </a:cubicBezTo>
                <a:cubicBezTo>
                  <a:pt x="484804" y="5371499"/>
                  <a:pt x="267105" y="5301361"/>
                  <a:pt x="0" y="5364930"/>
                </a:cubicBezTo>
                <a:cubicBezTo>
                  <a:pt x="-45745" y="5151112"/>
                  <a:pt x="9338" y="5053429"/>
                  <a:pt x="0" y="4929775"/>
                </a:cubicBezTo>
                <a:cubicBezTo>
                  <a:pt x="-9338" y="4806121"/>
                  <a:pt x="1450" y="4608809"/>
                  <a:pt x="0" y="4440970"/>
                </a:cubicBezTo>
                <a:cubicBezTo>
                  <a:pt x="-1450" y="4273131"/>
                  <a:pt x="68433" y="3901380"/>
                  <a:pt x="0" y="3737568"/>
                </a:cubicBezTo>
                <a:cubicBezTo>
                  <a:pt x="-68433" y="3573756"/>
                  <a:pt x="50259" y="3447214"/>
                  <a:pt x="0" y="3195114"/>
                </a:cubicBezTo>
                <a:cubicBezTo>
                  <a:pt x="-50259" y="2943014"/>
                  <a:pt x="45460" y="2829715"/>
                  <a:pt x="0" y="2545361"/>
                </a:cubicBezTo>
                <a:cubicBezTo>
                  <a:pt x="-45460" y="2261007"/>
                  <a:pt x="28942" y="2158441"/>
                  <a:pt x="0" y="2002907"/>
                </a:cubicBezTo>
                <a:cubicBezTo>
                  <a:pt x="-28942" y="1847373"/>
                  <a:pt x="46359" y="1648751"/>
                  <a:pt x="0" y="1406804"/>
                </a:cubicBezTo>
                <a:cubicBezTo>
                  <a:pt x="-46359" y="1164857"/>
                  <a:pt x="7710" y="1061141"/>
                  <a:pt x="0" y="757051"/>
                </a:cubicBezTo>
                <a:cubicBezTo>
                  <a:pt x="-7710" y="452961"/>
                  <a:pt x="22653" y="278665"/>
                  <a:pt x="0" y="0"/>
                </a:cubicBezTo>
                <a:close/>
              </a:path>
              <a:path w="7354956" h="5364930" stroke="0" extrusionOk="0">
                <a:moveTo>
                  <a:pt x="0" y="0"/>
                </a:moveTo>
                <a:cubicBezTo>
                  <a:pt x="314356" y="-62071"/>
                  <a:pt x="392015" y="44217"/>
                  <a:pt x="712865" y="0"/>
                </a:cubicBezTo>
                <a:cubicBezTo>
                  <a:pt x="1033716" y="-44217"/>
                  <a:pt x="985521" y="43026"/>
                  <a:pt x="1205081" y="0"/>
                </a:cubicBezTo>
                <a:cubicBezTo>
                  <a:pt x="1424641" y="-43026"/>
                  <a:pt x="1388113" y="9705"/>
                  <a:pt x="1550198" y="0"/>
                </a:cubicBezTo>
                <a:cubicBezTo>
                  <a:pt x="1712283" y="-9705"/>
                  <a:pt x="2006995" y="46499"/>
                  <a:pt x="2263063" y="0"/>
                </a:cubicBezTo>
                <a:cubicBezTo>
                  <a:pt x="2519131" y="-46499"/>
                  <a:pt x="2576890" y="30791"/>
                  <a:pt x="2828829" y="0"/>
                </a:cubicBezTo>
                <a:cubicBezTo>
                  <a:pt x="3080768" y="-30791"/>
                  <a:pt x="3153253" y="2022"/>
                  <a:pt x="3394595" y="0"/>
                </a:cubicBezTo>
                <a:cubicBezTo>
                  <a:pt x="3635937" y="-2022"/>
                  <a:pt x="3725494" y="42096"/>
                  <a:pt x="3813262" y="0"/>
                </a:cubicBezTo>
                <a:cubicBezTo>
                  <a:pt x="3901030" y="-42096"/>
                  <a:pt x="4092852" y="8419"/>
                  <a:pt x="4305478" y="0"/>
                </a:cubicBezTo>
                <a:cubicBezTo>
                  <a:pt x="4518104" y="-8419"/>
                  <a:pt x="4607002" y="14988"/>
                  <a:pt x="4797694" y="0"/>
                </a:cubicBezTo>
                <a:cubicBezTo>
                  <a:pt x="4988386" y="-14988"/>
                  <a:pt x="5083208" y="26275"/>
                  <a:pt x="5216361" y="0"/>
                </a:cubicBezTo>
                <a:cubicBezTo>
                  <a:pt x="5349514" y="-26275"/>
                  <a:pt x="5606125" y="43650"/>
                  <a:pt x="5708577" y="0"/>
                </a:cubicBezTo>
                <a:cubicBezTo>
                  <a:pt x="5811029" y="-43650"/>
                  <a:pt x="6014016" y="22308"/>
                  <a:pt x="6274343" y="0"/>
                </a:cubicBezTo>
                <a:cubicBezTo>
                  <a:pt x="6534670" y="-22308"/>
                  <a:pt x="6510143" y="40791"/>
                  <a:pt x="6619460" y="0"/>
                </a:cubicBezTo>
                <a:cubicBezTo>
                  <a:pt x="6728777" y="-40791"/>
                  <a:pt x="7100493" y="40265"/>
                  <a:pt x="7354956" y="0"/>
                </a:cubicBezTo>
                <a:cubicBezTo>
                  <a:pt x="7391073" y="176162"/>
                  <a:pt x="7314410" y="273589"/>
                  <a:pt x="7354956" y="542454"/>
                </a:cubicBezTo>
                <a:cubicBezTo>
                  <a:pt x="7395502" y="811319"/>
                  <a:pt x="7295194" y="898167"/>
                  <a:pt x="7354956" y="1138557"/>
                </a:cubicBezTo>
                <a:cubicBezTo>
                  <a:pt x="7414718" y="1378947"/>
                  <a:pt x="7350142" y="1445229"/>
                  <a:pt x="7354956" y="1573713"/>
                </a:cubicBezTo>
                <a:cubicBezTo>
                  <a:pt x="7359770" y="1702197"/>
                  <a:pt x="7343012" y="2102862"/>
                  <a:pt x="7354956" y="2277115"/>
                </a:cubicBezTo>
                <a:cubicBezTo>
                  <a:pt x="7366900" y="2451368"/>
                  <a:pt x="7314241" y="2835827"/>
                  <a:pt x="7354956" y="2980517"/>
                </a:cubicBezTo>
                <a:cubicBezTo>
                  <a:pt x="7395671" y="3125207"/>
                  <a:pt x="7278011" y="3382903"/>
                  <a:pt x="7354956" y="3630269"/>
                </a:cubicBezTo>
                <a:cubicBezTo>
                  <a:pt x="7431901" y="3877635"/>
                  <a:pt x="7344389" y="4016471"/>
                  <a:pt x="7354956" y="4172723"/>
                </a:cubicBezTo>
                <a:cubicBezTo>
                  <a:pt x="7365523" y="4328975"/>
                  <a:pt x="7330642" y="4508784"/>
                  <a:pt x="7354956" y="4607879"/>
                </a:cubicBezTo>
                <a:cubicBezTo>
                  <a:pt x="7379270" y="4706974"/>
                  <a:pt x="7340258" y="5000232"/>
                  <a:pt x="7354956" y="5364930"/>
                </a:cubicBezTo>
                <a:cubicBezTo>
                  <a:pt x="7163697" y="5410529"/>
                  <a:pt x="6902618" y="5341261"/>
                  <a:pt x="6789190" y="5364930"/>
                </a:cubicBezTo>
                <a:cubicBezTo>
                  <a:pt x="6675762" y="5388599"/>
                  <a:pt x="6433739" y="5361107"/>
                  <a:pt x="6296974" y="5364930"/>
                </a:cubicBezTo>
                <a:cubicBezTo>
                  <a:pt x="6160209" y="5368753"/>
                  <a:pt x="5924618" y="5354902"/>
                  <a:pt x="5804758" y="5364930"/>
                </a:cubicBezTo>
                <a:cubicBezTo>
                  <a:pt x="5684898" y="5374958"/>
                  <a:pt x="5255657" y="5281358"/>
                  <a:pt x="5091893" y="5364930"/>
                </a:cubicBezTo>
                <a:cubicBezTo>
                  <a:pt x="4928130" y="5448502"/>
                  <a:pt x="4701677" y="5337017"/>
                  <a:pt x="4379028" y="5364930"/>
                </a:cubicBezTo>
                <a:cubicBezTo>
                  <a:pt x="4056379" y="5392843"/>
                  <a:pt x="3815066" y="5286119"/>
                  <a:pt x="3666163" y="5364930"/>
                </a:cubicBezTo>
                <a:cubicBezTo>
                  <a:pt x="3517260" y="5443741"/>
                  <a:pt x="3276239" y="5340457"/>
                  <a:pt x="3100397" y="5364930"/>
                </a:cubicBezTo>
                <a:cubicBezTo>
                  <a:pt x="2924555" y="5389403"/>
                  <a:pt x="2871859" y="5331157"/>
                  <a:pt x="2755280" y="5364930"/>
                </a:cubicBezTo>
                <a:cubicBezTo>
                  <a:pt x="2638701" y="5398703"/>
                  <a:pt x="2488320" y="5352533"/>
                  <a:pt x="2336613" y="5364930"/>
                </a:cubicBezTo>
                <a:cubicBezTo>
                  <a:pt x="2184906" y="5377327"/>
                  <a:pt x="1943187" y="5325813"/>
                  <a:pt x="1770847" y="5364930"/>
                </a:cubicBezTo>
                <a:cubicBezTo>
                  <a:pt x="1598507" y="5404047"/>
                  <a:pt x="1218316" y="5326942"/>
                  <a:pt x="1057982" y="5364930"/>
                </a:cubicBezTo>
                <a:cubicBezTo>
                  <a:pt x="897649" y="5402918"/>
                  <a:pt x="362924" y="5343614"/>
                  <a:pt x="0" y="5364930"/>
                </a:cubicBezTo>
                <a:cubicBezTo>
                  <a:pt x="-546" y="5211687"/>
                  <a:pt x="13555" y="4986936"/>
                  <a:pt x="0" y="4715177"/>
                </a:cubicBezTo>
                <a:cubicBezTo>
                  <a:pt x="-13555" y="4443418"/>
                  <a:pt x="58417" y="4272167"/>
                  <a:pt x="0" y="4011775"/>
                </a:cubicBezTo>
                <a:cubicBezTo>
                  <a:pt x="-58417" y="3751383"/>
                  <a:pt x="16217" y="3550329"/>
                  <a:pt x="0" y="3308374"/>
                </a:cubicBezTo>
                <a:cubicBezTo>
                  <a:pt x="-16217" y="3066419"/>
                  <a:pt x="47568" y="3037859"/>
                  <a:pt x="0" y="2873218"/>
                </a:cubicBezTo>
                <a:cubicBezTo>
                  <a:pt x="-47568" y="2708577"/>
                  <a:pt x="50109" y="2638982"/>
                  <a:pt x="0" y="2438063"/>
                </a:cubicBezTo>
                <a:cubicBezTo>
                  <a:pt x="-50109" y="2237145"/>
                  <a:pt x="45987" y="1968295"/>
                  <a:pt x="0" y="1841959"/>
                </a:cubicBezTo>
                <a:cubicBezTo>
                  <a:pt x="-45987" y="1715623"/>
                  <a:pt x="63375" y="1508579"/>
                  <a:pt x="0" y="1245856"/>
                </a:cubicBezTo>
                <a:cubicBezTo>
                  <a:pt x="-63375" y="983133"/>
                  <a:pt x="385" y="965070"/>
                  <a:pt x="0" y="703402"/>
                </a:cubicBezTo>
                <a:cubicBezTo>
                  <a:pt x="-385" y="441734"/>
                  <a:pt x="65173" y="275812"/>
                  <a:pt x="0" y="0"/>
                </a:cubicBezTo>
                <a:close/>
              </a:path>
            </a:pathLst>
          </a:custGeom>
          <a:ln w="38100">
            <a:solidFill>
              <a:srgbClr val="911F63"/>
            </a:solidFill>
            <a:extLst>
              <a:ext uri="{C807C97D-BFC1-408E-A445-0C87EB9F89A2}">
                <ask:lineSketchStyleProps xmlns:ask="http://schemas.microsoft.com/office/drawing/2018/sketchyshapes" sd="17036346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>
                <a:solidFill>
                  <a:srgbClr val="FF0000"/>
                </a:solidFill>
              </a:rPr>
              <a:t>KEY PHRASES</a:t>
            </a:r>
          </a:p>
          <a:p>
            <a:pPr lvl="1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</a:rPr>
              <a:t>1. Shall we do something? </a:t>
            </a:r>
          </a:p>
          <a:p>
            <a:pPr lvl="1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</a:rPr>
              <a:t>2. That sounds like a good idea.</a:t>
            </a:r>
          </a:p>
          <a:p>
            <a:pPr lvl="1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</a:rPr>
              <a:t>3. Let’s finish our homework now.</a:t>
            </a:r>
          </a:p>
          <a:p>
            <a:pPr lvl="1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</a:rPr>
              <a:t>4. How about going into town?</a:t>
            </a:r>
          </a:p>
          <a:p>
            <a:pPr lvl="1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</a:rPr>
              <a:t>5. Why don’t we go for a bike ride?</a:t>
            </a:r>
          </a:p>
          <a:p>
            <a:pPr lvl="1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</a:rPr>
              <a:t>6. I don’t feel like cycling.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85BD88-9CC1-4867-A2D6-049E3DEE9BE3}"/>
              </a:ext>
            </a:extLst>
          </p:cNvPr>
          <p:cNvSpPr/>
          <p:nvPr/>
        </p:nvSpPr>
        <p:spPr>
          <a:xfrm>
            <a:off x="6877876" y="2475695"/>
            <a:ext cx="543339" cy="54333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450B48-1D63-4E5F-9504-13EE6A47B041}"/>
              </a:ext>
            </a:extLst>
          </p:cNvPr>
          <p:cNvSpPr/>
          <p:nvPr/>
        </p:nvSpPr>
        <p:spPr>
          <a:xfrm>
            <a:off x="6877876" y="3253060"/>
            <a:ext cx="543339" cy="54333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8A693C-D770-45D3-A60E-C0B859DD9663}"/>
              </a:ext>
            </a:extLst>
          </p:cNvPr>
          <p:cNvSpPr/>
          <p:nvPr/>
        </p:nvSpPr>
        <p:spPr>
          <a:xfrm>
            <a:off x="6877876" y="3986443"/>
            <a:ext cx="543339" cy="54333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9877AD-60F1-47CE-8F96-F8ECF5125133}"/>
              </a:ext>
            </a:extLst>
          </p:cNvPr>
          <p:cNvSpPr/>
          <p:nvPr/>
        </p:nvSpPr>
        <p:spPr>
          <a:xfrm>
            <a:off x="6877876" y="4710800"/>
            <a:ext cx="543339" cy="54333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8D3A77-5DA8-47EE-AA25-5708B85235D4}"/>
              </a:ext>
            </a:extLst>
          </p:cNvPr>
          <p:cNvSpPr/>
          <p:nvPr/>
        </p:nvSpPr>
        <p:spPr>
          <a:xfrm>
            <a:off x="6877876" y="5443039"/>
            <a:ext cx="543339" cy="54333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9AFAFE-4AD6-4765-811D-6FF28174D010}"/>
              </a:ext>
            </a:extLst>
          </p:cNvPr>
          <p:cNvSpPr/>
          <p:nvPr/>
        </p:nvSpPr>
        <p:spPr>
          <a:xfrm>
            <a:off x="6877876" y="6167397"/>
            <a:ext cx="543339" cy="54333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05EBDD-A8AE-4C8E-A93A-C63305A87378}"/>
              </a:ext>
            </a:extLst>
          </p:cNvPr>
          <p:cNvSpPr txBox="1"/>
          <p:nvPr/>
        </p:nvSpPr>
        <p:spPr>
          <a:xfrm>
            <a:off x="6942961" y="4003678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UTM Avo" panose="02040603050506020204" pitchFamily="18" charset="0"/>
              </a:defRPr>
            </a:lvl1pPr>
          </a:lstStyle>
          <a:p>
            <a:r>
              <a:rPr lang="en-US" dirty="0">
                <a:latin typeface="+mn-lt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75439-6698-4D79-A9D3-47EEE2A79112}"/>
              </a:ext>
            </a:extLst>
          </p:cNvPr>
          <p:cNvSpPr txBox="1"/>
          <p:nvPr/>
        </p:nvSpPr>
        <p:spPr>
          <a:xfrm>
            <a:off x="6942961" y="325306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UTM Avo" panose="02040603050506020204" pitchFamily="18" charset="0"/>
              </a:defRPr>
            </a:lvl1pPr>
          </a:lstStyle>
          <a:p>
            <a:r>
              <a:rPr lang="en-US" dirty="0">
                <a:solidFill>
                  <a:srgbClr val="911F63"/>
                </a:solidFill>
                <a:latin typeface="+mn-lt"/>
              </a:rPr>
              <a:t>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55F7EF-3C80-4FC1-B23F-2E6CF528489B}"/>
              </a:ext>
            </a:extLst>
          </p:cNvPr>
          <p:cNvSpPr txBox="1"/>
          <p:nvPr/>
        </p:nvSpPr>
        <p:spPr>
          <a:xfrm>
            <a:off x="6932059" y="2495814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UTM Avo" panose="02040603050506020204" pitchFamily="18" charset="0"/>
              </a:defRPr>
            </a:lvl1pPr>
          </a:lstStyle>
          <a:p>
            <a:r>
              <a:rPr lang="en-US" dirty="0">
                <a:latin typeface="+mn-lt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C6A61-4260-44DB-A1C4-DB4FF97C7129}"/>
              </a:ext>
            </a:extLst>
          </p:cNvPr>
          <p:cNvSpPr txBox="1"/>
          <p:nvPr/>
        </p:nvSpPr>
        <p:spPr>
          <a:xfrm>
            <a:off x="6954620" y="4719088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UTM Avo" panose="02040603050506020204" pitchFamily="18" charset="0"/>
              </a:defRPr>
            </a:lvl1pPr>
          </a:lstStyle>
          <a:p>
            <a:r>
              <a:rPr lang="en-US" dirty="0">
                <a:latin typeface="+mn-lt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5D79CF-713A-4513-A63F-3200C57FDA5F}"/>
              </a:ext>
            </a:extLst>
          </p:cNvPr>
          <p:cNvSpPr txBox="1"/>
          <p:nvPr/>
        </p:nvSpPr>
        <p:spPr>
          <a:xfrm>
            <a:off x="6971815" y="5443039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UTM Avo" panose="02040603050506020204" pitchFamily="18" charset="0"/>
              </a:defRPr>
            </a:lvl1pPr>
          </a:lstStyle>
          <a:p>
            <a:r>
              <a:rPr lang="en-US" dirty="0">
                <a:latin typeface="+mn-lt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C2EDAB-8370-446A-8DAA-B36AD7B32E9C}"/>
              </a:ext>
            </a:extLst>
          </p:cNvPr>
          <p:cNvSpPr txBox="1"/>
          <p:nvPr/>
        </p:nvSpPr>
        <p:spPr>
          <a:xfrm>
            <a:off x="6957388" y="6177456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UTM Avo" panose="02040603050506020204" pitchFamily="18" charset="0"/>
              </a:defRPr>
            </a:lvl1pPr>
          </a:lstStyle>
          <a:p>
            <a:r>
              <a:rPr lang="en-US" dirty="0">
                <a:solidFill>
                  <a:srgbClr val="911F63"/>
                </a:solidFill>
                <a:latin typeface="+mn-lt"/>
              </a:rPr>
              <a:t>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471EC4-3DC8-6954-5F7C-54DA8A5D159D}"/>
              </a:ext>
            </a:extLst>
          </p:cNvPr>
          <p:cNvSpPr/>
          <p:nvPr/>
        </p:nvSpPr>
        <p:spPr>
          <a:xfrm>
            <a:off x="7862345" y="144318"/>
            <a:ext cx="4329655" cy="3859360"/>
          </a:xfrm>
          <a:prstGeom prst="roundRect">
            <a:avLst>
              <a:gd name="adj" fmla="val 22397"/>
            </a:avLst>
          </a:prstGeom>
          <a:gradFill flip="none" rotWithShape="1">
            <a:gsLst>
              <a:gs pos="0">
                <a:srgbClr val="FF33CC">
                  <a:lumMod val="67000"/>
                  <a:lumOff val="33000"/>
                </a:srgbClr>
              </a:gs>
              <a:gs pos="26000">
                <a:srgbClr val="FF0066">
                  <a:tint val="44500"/>
                  <a:satMod val="160000"/>
                </a:srgbClr>
              </a:gs>
              <a:gs pos="79000">
                <a:srgbClr val="FF006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2: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at the Key Phrases. Which key phrases are for making suggestions and which are for responding to suggestions? Write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(suggestion) 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11F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(response)</a:t>
            </a:r>
          </a:p>
        </p:txBody>
      </p:sp>
    </p:spTree>
    <p:extLst>
      <p:ext uri="{BB962C8B-B14F-4D97-AF65-F5344CB8AC3E}">
        <p14:creationId xmlns:p14="http://schemas.microsoft.com/office/powerpoint/2010/main" val="7644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ip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</TotalTime>
  <Words>1031</Words>
  <Application>Microsoft Office PowerPoint</Application>
  <PresentationFormat>Widescreen</PresentationFormat>
  <Paragraphs>103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UTM Avo</vt:lpstr>
      <vt:lpstr>Aharoni</vt:lpstr>
      <vt:lpstr>Calibri Light</vt:lpstr>
      <vt:lpstr>UTM Thanh Nhac TL</vt:lpstr>
      <vt:lpstr>Calibri</vt:lpstr>
      <vt:lpstr>Arial</vt:lpstr>
      <vt:lpstr>Comic Sans MS</vt:lpstr>
      <vt:lpstr>UTM Nyala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 Thi Tuong Vi</dc:creator>
  <cp:lastModifiedBy>cm ta</cp:lastModifiedBy>
  <cp:revision>13</cp:revision>
  <dcterms:created xsi:type="dcterms:W3CDTF">2022-01-28T08:27:22Z</dcterms:created>
  <dcterms:modified xsi:type="dcterms:W3CDTF">2023-10-25T09:45:07Z</dcterms:modified>
</cp:coreProperties>
</file>