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</p:sldMasterIdLst>
  <p:notesMasterIdLst>
    <p:notesMasterId r:id="rId20"/>
  </p:notesMasterIdLst>
  <p:sldIdLst>
    <p:sldId id="256" r:id="rId3"/>
    <p:sldId id="258" r:id="rId4"/>
    <p:sldId id="307" r:id="rId5"/>
    <p:sldId id="298" r:id="rId6"/>
    <p:sldId id="308" r:id="rId7"/>
    <p:sldId id="309" r:id="rId8"/>
    <p:sldId id="310" r:id="rId9"/>
    <p:sldId id="311" r:id="rId10"/>
    <p:sldId id="286" r:id="rId11"/>
    <p:sldId id="304" r:id="rId12"/>
    <p:sldId id="312" r:id="rId13"/>
    <p:sldId id="284" r:id="rId14"/>
    <p:sldId id="305" r:id="rId15"/>
    <p:sldId id="300" r:id="rId16"/>
    <p:sldId id="306" r:id="rId17"/>
    <p:sldId id="274" r:id="rId18"/>
    <p:sldId id="275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to Black" panose="020F0502020204030203" pitchFamily="34" charset="0"/>
      <p:bold r:id="rId25"/>
      <p:boldItalic r:id="rId26"/>
    </p:embeddedFont>
    <p:embeddedFont>
      <p:font typeface="Ravie" panose="04040805050809020602" pitchFamily="82" charset="0"/>
      <p:regular r:id="rId27"/>
    </p:embeddedFont>
    <p:embeddedFont>
      <p:font typeface="VNI-Times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gxHV/8PQn8j5BZ7GISnLrFl7Eb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954" y="7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40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9896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6903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8102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3463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1293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8567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982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8669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524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8472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003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0770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286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2628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0725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165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800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1" name="Google Shape;141;p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3" name="Google Shape;143;p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9" name="Google Shape;159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0" name="Google Shape;16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" name="Google Shape;16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7" name="Google Shape;97;p33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72732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8016311" y="4485219"/>
            <a:ext cx="803224" cy="115464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3"/>
          <p:cNvSpPr/>
          <p:nvPr/>
        </p:nvSpPr>
        <p:spPr>
          <a:xfrm>
            <a:off x="8016311" y="1321374"/>
            <a:ext cx="3662667" cy="2593592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9525" cap="flat" cmpd="sng">
            <a:solidFill>
              <a:srgbClr val="F7CA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3"/>
          <p:cNvSpPr txBox="1"/>
          <p:nvPr/>
        </p:nvSpPr>
        <p:spPr>
          <a:xfrm>
            <a:off x="8610601" y="1731605"/>
            <a:ext cx="27432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Friends Series</a:t>
            </a:r>
            <a:endParaRPr/>
          </a:p>
        </p:txBody>
      </p:sp>
      <p:sp>
        <p:nvSpPr>
          <p:cNvPr id="101" name="Google Shape;101;p33"/>
          <p:cNvSpPr txBox="1"/>
          <p:nvPr/>
        </p:nvSpPr>
        <p:spPr>
          <a:xfrm>
            <a:off x="8950164" y="5167294"/>
            <a:ext cx="44358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wav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4" Type="http://schemas.openxmlformats.org/officeDocument/2006/relationships/audio" Target="../media/media8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wav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9.wav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f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f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jf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5.png"/><Relationship Id="rId3" Type="http://schemas.microsoft.com/office/2007/relationships/media" Target="../media/media2.wav"/><Relationship Id="rId21" Type="http://schemas.openxmlformats.org/officeDocument/2006/relationships/image" Target="../media/image18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2.png"/><Relationship Id="rId2" Type="http://schemas.openxmlformats.org/officeDocument/2006/relationships/audio" Target="../media/media1.wav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5.wav"/><Relationship Id="rId19" Type="http://schemas.openxmlformats.org/officeDocument/2006/relationships/image" Target="../media/image16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"/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"/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FF7C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FF7C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>
            <a:off x="5749526" y="2558458"/>
            <a:ext cx="5796641" cy="185260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>
            <a:off x="8234891" y="4625788"/>
            <a:ext cx="2913165" cy="50846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 txBox="1"/>
          <p:nvPr/>
        </p:nvSpPr>
        <p:spPr>
          <a:xfrm>
            <a:off x="5721877" y="2634956"/>
            <a:ext cx="5722538" cy="158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Unit </a:t>
            </a:r>
            <a:r>
              <a:rPr lang="en-US" sz="54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lang="en-US" sz="5400" b="0" i="0" u="none" strike="noStrike" cap="none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lang="en-US" sz="54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The Past</a:t>
            </a:r>
            <a:endParaRPr sz="5400" b="0" i="0" u="none" strike="noStrike" cap="none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96" name="Google Shape;1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7726" y="1909567"/>
            <a:ext cx="2527312" cy="64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683" y="503425"/>
            <a:ext cx="3562350" cy="482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6;p1"/>
          <p:cNvSpPr/>
          <p:nvPr/>
        </p:nvSpPr>
        <p:spPr>
          <a:xfrm>
            <a:off x="385482" y="161364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7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98310" y="269833"/>
            <a:ext cx="639537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exercise- TRUE/ FALSE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4642" y="1270219"/>
            <a:ext cx="7440683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dirty="0"/>
              <a:t>1. Mai thinks the clothes were comfortable to wear.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0978" y="4163142"/>
            <a:ext cx="7815835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dirty="0"/>
              <a:t>2. Tim said the Tyrannosaurus Rex was 15 cm long.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48838" y="1270219"/>
            <a:ext cx="998467" cy="4770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55174" y="4184496"/>
            <a:ext cx="1012384" cy="4770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8453" y="1836107"/>
            <a:ext cx="5852338" cy="477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 </a:t>
            </a:r>
            <a:r>
              <a:rPr lang="en-US" sz="2500" dirty="0"/>
              <a:t>She thinks they were uncomfortable.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64789" y="4729030"/>
            <a:ext cx="4242285" cy="477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 </a:t>
            </a:r>
            <a:r>
              <a:rPr lang="en-US" sz="2500" dirty="0"/>
              <a:t>Its teeth were 15 cm long.</a:t>
            </a:r>
          </a:p>
        </p:txBody>
      </p:sp>
      <p:pic>
        <p:nvPicPr>
          <p:cNvPr id="26" name="uncomfort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477" y="1270219"/>
            <a:ext cx="456564" cy="456564"/>
          </a:xfrm>
          <a:prstGeom prst="rect">
            <a:avLst/>
          </a:prstGeom>
        </p:spPr>
      </p:pic>
      <p:pic>
        <p:nvPicPr>
          <p:cNvPr id="2" name="false T-rex 15cm teeth l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918" y="4176073"/>
            <a:ext cx="464123" cy="464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344FEB-8877-D69E-9C5D-7354D32227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4932"/>
          <a:stretch/>
        </p:blipFill>
        <p:spPr>
          <a:xfrm>
            <a:off x="7557548" y="1862569"/>
            <a:ext cx="4503756" cy="19461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78E559-97B1-0324-1DE7-D874FB723F60}"/>
              </a:ext>
            </a:extLst>
          </p:cNvPr>
          <p:cNvCxnSpPr>
            <a:cxnSpLocks/>
          </p:cNvCxnSpPr>
          <p:nvPr/>
        </p:nvCxnSpPr>
        <p:spPr>
          <a:xfrm>
            <a:off x="8874776" y="3498078"/>
            <a:ext cx="307048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0876248-4535-DC92-C425-D46A38DF531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30" r="2952" b="55437"/>
          <a:stretch/>
        </p:blipFill>
        <p:spPr>
          <a:xfrm>
            <a:off x="6994901" y="4743850"/>
            <a:ext cx="5131785" cy="19799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6C4F81-AF73-2BDD-F95E-C5A3634595F3}"/>
              </a:ext>
            </a:extLst>
          </p:cNvPr>
          <p:cNvCxnSpPr>
            <a:cxnSpLocks/>
          </p:cNvCxnSpPr>
          <p:nvPr/>
        </p:nvCxnSpPr>
        <p:spPr>
          <a:xfrm>
            <a:off x="8945987" y="6667742"/>
            <a:ext cx="307048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66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6;p1"/>
          <p:cNvSpPr/>
          <p:nvPr/>
        </p:nvSpPr>
        <p:spPr>
          <a:xfrm>
            <a:off x="385482" y="161364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7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8549" y="966330"/>
            <a:ext cx="5940495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dirty="0"/>
              <a:t>3. Jess’ trip to the farm wasn’t very nice.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549" y="3913406"/>
            <a:ext cx="4868933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dirty="0"/>
              <a:t>4. Bluebird was quite a small car.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72744" y="936793"/>
            <a:ext cx="915158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True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72745" y="3913406"/>
            <a:ext cx="970856" cy="4770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82361" y="4494350"/>
            <a:ext cx="2613510" cy="477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It was very big</a:t>
            </a:r>
            <a:r>
              <a:rPr lang="en-US" sz="2500" dirty="0"/>
              <a:t>.</a:t>
            </a:r>
          </a:p>
        </p:txBody>
      </p:sp>
      <p:pic>
        <p:nvPicPr>
          <p:cNvPr id="29" name="fa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41" y="905484"/>
            <a:ext cx="456564" cy="456564"/>
          </a:xfrm>
          <a:prstGeom prst="rect">
            <a:avLst/>
          </a:prstGeom>
        </p:spPr>
      </p:pic>
      <p:pic>
        <p:nvPicPr>
          <p:cNvPr id="3" name="false it was very bi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632" y="3913406"/>
            <a:ext cx="491980" cy="4919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81332E-9C47-2246-9F4C-4257CCDBC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9132"/>
          <a:stretch/>
        </p:blipFill>
        <p:spPr>
          <a:xfrm>
            <a:off x="6763466" y="1568090"/>
            <a:ext cx="5133714" cy="15852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751597-9BA0-E425-E787-128ACA8F6A45}"/>
              </a:ext>
            </a:extLst>
          </p:cNvPr>
          <p:cNvCxnSpPr>
            <a:cxnSpLocks/>
          </p:cNvCxnSpPr>
          <p:nvPr/>
        </p:nvCxnSpPr>
        <p:spPr>
          <a:xfrm>
            <a:off x="7759722" y="1871231"/>
            <a:ext cx="35103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E2938EA-7C16-F0DD-CF72-421C7BC105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0704" r="65859" b="6087"/>
          <a:stretch/>
        </p:blipFill>
        <p:spPr>
          <a:xfrm>
            <a:off x="6839044" y="4462680"/>
            <a:ext cx="1752705" cy="20639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67BF01-9FFE-BE0E-9C4B-619898489ABA}"/>
              </a:ext>
            </a:extLst>
          </p:cNvPr>
          <p:cNvCxnSpPr>
            <a:cxnSpLocks/>
          </p:cNvCxnSpPr>
          <p:nvPr/>
        </p:nvCxnSpPr>
        <p:spPr>
          <a:xfrm>
            <a:off x="6962503" y="6021055"/>
            <a:ext cx="129322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B5C1291-9D2A-62BD-A36A-4C9CA60D34E0}"/>
              </a:ext>
            </a:extLst>
          </p:cNvPr>
          <p:cNvSpPr txBox="1"/>
          <p:nvPr/>
        </p:nvSpPr>
        <p:spPr>
          <a:xfrm>
            <a:off x="2898310" y="269833"/>
            <a:ext cx="639537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exercise- TRUE/ FALSE</a:t>
            </a:r>
          </a:p>
        </p:txBody>
      </p:sp>
    </p:spTree>
    <p:extLst>
      <p:ext uri="{BB962C8B-B14F-4D97-AF65-F5344CB8AC3E}">
        <p14:creationId xmlns:p14="http://schemas.microsoft.com/office/powerpoint/2010/main" val="198835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2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6;p1"/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5494" y="5761502"/>
            <a:ext cx="1093462" cy="88907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962" y="147490"/>
            <a:ext cx="7686675" cy="885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335" y="1639002"/>
            <a:ext cx="6392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1. Exhibition /ˌ</a:t>
            </a:r>
            <a:r>
              <a:rPr lang="en-US" sz="2400" dirty="0" err="1"/>
              <a:t>eksɪˈbɪʃn</a:t>
            </a:r>
            <a:r>
              <a:rPr lang="en-US" sz="2400" dirty="0"/>
              <a:t>/ (noun): a collection of things, for example works of art, that are shown to the public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8789" y="3228021"/>
            <a:ext cx="648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2. Building /ˈ</a:t>
            </a:r>
            <a:r>
              <a:rPr lang="en-US" sz="2400" dirty="0" err="1"/>
              <a:t>bɪldɪŋ</a:t>
            </a:r>
            <a:r>
              <a:rPr lang="en-US" sz="2400" dirty="0"/>
              <a:t>/ (noun): a structure such as a house or school that has a roof and walls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4752" y="4457263"/>
            <a:ext cx="6358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3. Collection /</a:t>
            </a:r>
            <a:r>
              <a:rPr lang="en-US" sz="2400" dirty="0" err="1"/>
              <a:t>kəˈlekʃn</a:t>
            </a:r>
            <a:r>
              <a:rPr lang="en-US" sz="2400" dirty="0"/>
              <a:t>/ (noun) a group of objects, often of the same sort, that have been collected </a:t>
            </a:r>
          </a:p>
        </p:txBody>
      </p:sp>
      <p:pic>
        <p:nvPicPr>
          <p:cNvPr id="2050" name="Picture 2" descr="Upcoming Exhibitions – Blanton Museum of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473" y="1723773"/>
            <a:ext cx="3795752" cy="253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48" y="1457479"/>
            <a:ext cx="4195001" cy="419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64" y="1457479"/>
            <a:ext cx="3472193" cy="42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pic>
        <p:nvPicPr>
          <p:cNvPr id="1026" name="Picture 2" descr="Clip Art Talk Time , Free Transparent Clipart - ClipartKe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t="3033" r="5313" b="10122"/>
          <a:stretch/>
        </p:blipFill>
        <p:spPr bwMode="auto">
          <a:xfrm>
            <a:off x="2752725" y="220345"/>
            <a:ext cx="5994725" cy="58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3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6;p1"/>
          <p:cNvSpPr/>
          <p:nvPr/>
        </p:nvSpPr>
        <p:spPr>
          <a:xfrm>
            <a:off x="211230" y="221616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461" y="161365"/>
            <a:ext cx="6742883" cy="1138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97" y="1826623"/>
            <a:ext cx="6243638" cy="3508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BB7017-F722-F07A-65C1-9C67F524E201}"/>
              </a:ext>
            </a:extLst>
          </p:cNvPr>
          <p:cNvSpPr/>
          <p:nvPr/>
        </p:nvSpPr>
        <p:spPr>
          <a:xfrm>
            <a:off x="424739" y="1585006"/>
            <a:ext cx="4661611" cy="46919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Suggested answer: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The war remnants museum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tx1"/>
                </a:solidFill>
              </a:rPr>
              <a:t>Address:</a:t>
            </a:r>
            <a:r>
              <a:rPr lang="en-US" sz="2400" dirty="0">
                <a:solidFill>
                  <a:schemeClr val="tx1"/>
                </a:solidFill>
              </a:rPr>
              <a:t> 28 Vo Van Tan, District 3, Ho Chi Minh City, Vietnam.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It contains exhibits relating to the First Indochina War and the Vietnam War.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73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6409-7A3E-468C-B190-E9979416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685"/>
            <a:ext cx="12192000" cy="6856413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3520" y="1602426"/>
            <a:ext cx="11407086" cy="25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Write about events from history in your country</a:t>
            </a:r>
          </a:p>
          <a:p>
            <a:pPr marL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 by heart all the new words</a:t>
            </a:r>
          </a:p>
          <a:p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Prepare for next lesson – Language Focus: was, were – ther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e was, there were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530897" y="427210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EBF74B-0253-4F3A-8746-969287BA5A17}"/>
              </a:ext>
            </a:extLst>
          </p:cNvPr>
          <p:cNvSpPr/>
          <p:nvPr/>
        </p:nvSpPr>
        <p:spPr>
          <a:xfrm>
            <a:off x="211393" y="2012619"/>
            <a:ext cx="11769213" cy="806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256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4400" dirty="0">
              <a:solidFill>
                <a:schemeClr val="bg1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Placeholder 7">
            <a:extLst>
              <a:ext uri="{FF2B5EF4-FFF2-40B4-BE49-F238E27FC236}">
                <a16:creationId xmlns:a16="http://schemas.microsoft.com/office/drawing/2014/main" id="{92F7B8BA-9DA7-4A10-BF1D-5C3EE3D2E8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DDB006-E884-448C-BF21-6B6372CFB75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1389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19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19"/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455" name="Google Shape;455;p19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6812" y="784907"/>
            <a:ext cx="6438376" cy="512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0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55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9A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0"/>
          <p:cNvSpPr txBox="1"/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9A4E"/>
              </a:buClr>
              <a:buSzPts val="7197"/>
              <a:buFont typeface="Lato Black"/>
              <a:buNone/>
            </a:pPr>
            <a:r>
              <a:rPr lang="en-US" sz="7197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Thank you!</a:t>
            </a:r>
            <a:endParaRPr/>
          </a:p>
        </p:txBody>
      </p:sp>
      <p:pic>
        <p:nvPicPr>
          <p:cNvPr id="462" name="Google Shape;462;p20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0"/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9A4E"/>
                </a:solidFill>
                <a:latin typeface="Calibri"/>
                <a:ea typeface="Calibri"/>
                <a:cs typeface="Calibri"/>
                <a:sym typeface="Calibri"/>
              </a:rPr>
              <a:t>CTCP ĐẦU TƯ VÀ PHÁT TRIỂN GIÁO DỤC PHƯƠNG NAM</a:t>
            </a:r>
            <a:endParaRPr/>
          </a:p>
        </p:txBody>
      </p:sp>
      <p:pic>
        <p:nvPicPr>
          <p:cNvPr id="464" name="Google Shape;46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5559" y="5309325"/>
            <a:ext cx="11811000" cy="13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58250" y="3863356"/>
            <a:ext cx="174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36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082582"/>
            <a:ext cx="8839200" cy="16192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7004" y="334824"/>
            <a:ext cx="6057900" cy="13234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Think of an exciting place for a school trip.</a:t>
            </a:r>
          </a:p>
        </p:txBody>
      </p:sp>
      <p:sp>
        <p:nvSpPr>
          <p:cNvPr id="5" name="Notched Right Arrow 4"/>
          <p:cNvSpPr/>
          <p:nvPr/>
        </p:nvSpPr>
        <p:spPr>
          <a:xfrm>
            <a:off x="675227" y="3390900"/>
            <a:ext cx="3017887" cy="1357312"/>
          </a:xfrm>
          <a:prstGeom prst="notched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Art Museum</a:t>
            </a:r>
          </a:p>
        </p:txBody>
      </p:sp>
      <p:pic>
        <p:nvPicPr>
          <p:cNvPr id="1028" name="Picture 4" descr="Saigontourist - Ho Chi Minh City Fine Arts Muse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34" y="2509148"/>
            <a:ext cx="4681226" cy="312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Notched Right Arrow 14"/>
          <p:cNvSpPr/>
          <p:nvPr/>
        </p:nvSpPr>
        <p:spPr>
          <a:xfrm>
            <a:off x="827627" y="3543300"/>
            <a:ext cx="3686142" cy="1357312"/>
          </a:xfrm>
          <a:prstGeom prst="notched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History Museum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34" y="2164106"/>
            <a:ext cx="4681226" cy="3510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34" y="2934525"/>
            <a:ext cx="4689066" cy="2637600"/>
          </a:xfrm>
          <a:prstGeom prst="rect">
            <a:avLst/>
          </a:prstGeom>
        </p:spPr>
      </p:pic>
      <p:sp>
        <p:nvSpPr>
          <p:cNvPr id="18" name="Notched Right Arrow 17"/>
          <p:cNvSpPr/>
          <p:nvPr/>
        </p:nvSpPr>
        <p:spPr>
          <a:xfrm>
            <a:off x="1088562" y="3778107"/>
            <a:ext cx="2394876" cy="1357312"/>
          </a:xfrm>
          <a:prstGeom prst="notched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Zoo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13CDE-8355-CBD4-273E-93EA862EEE4F}"/>
              </a:ext>
            </a:extLst>
          </p:cNvPr>
          <p:cNvSpPr txBox="1"/>
          <p:nvPr/>
        </p:nvSpPr>
        <p:spPr>
          <a:xfrm>
            <a:off x="174252" y="2114618"/>
            <a:ext cx="4885373" cy="8890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416360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5" grpId="0" animBg="1"/>
      <p:bldP spid="15" grpId="1" animBg="1"/>
      <p:bldP spid="18" grpId="0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040" y="1270766"/>
            <a:ext cx="3810442" cy="2569832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3456" y="170974"/>
            <a:ext cx="8359448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at the photos. Answer the questions.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read the reports and check your answers.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39" y="1270766"/>
            <a:ext cx="4358750" cy="2605418"/>
          </a:xfrm>
          <a:prstGeom prst="trapezoi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25" y="3518271"/>
            <a:ext cx="5150349" cy="2995786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265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3456" y="386417"/>
            <a:ext cx="835944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at the photos. Answer the questions.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512" y="1641851"/>
            <a:ext cx="1640251" cy="1106215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7966" y="1627557"/>
            <a:ext cx="1828800" cy="1093155"/>
          </a:xfrm>
          <a:prstGeom prst="trapezoi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79" y="1623432"/>
            <a:ext cx="1886441" cy="109728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2389" y="2720712"/>
            <a:ext cx="433164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1. What are the objects in the photos?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389" y="3642855"/>
            <a:ext cx="433164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2. How old do you think the Bluebird is?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2389" y="4564998"/>
            <a:ext cx="433164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3. Can you think of words to describe the objects in the photos?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270" y="2818953"/>
            <a:ext cx="107106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Clothes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95049" y="2971331"/>
            <a:ext cx="200103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Dinosaur bones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85797" y="3136210"/>
            <a:ext cx="72985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Cars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96084" y="3858298"/>
            <a:ext cx="253683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Perhaps from 1900s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41091" y="4966470"/>
            <a:ext cx="194417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Old, expensive, fancy, royal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97966" y="4753760"/>
            <a:ext cx="2001035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Big, long teeth, millions of years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46829" y="4566360"/>
            <a:ext cx="184795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Big, long, blue, old, fast</a:t>
            </a:r>
          </a:p>
        </p:txBody>
      </p:sp>
    </p:spTree>
    <p:extLst>
      <p:ext uri="{BB962C8B-B14F-4D97-AF65-F5344CB8AC3E}">
        <p14:creationId xmlns:p14="http://schemas.microsoft.com/office/powerpoint/2010/main" val="230377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20" grpId="0" animBg="1"/>
      <p:bldP spid="21" grpId="0" animBg="1"/>
      <p:bldP spid="13" grpId="0" animBg="1"/>
      <p:bldP spid="23" grpId="0" animBg="1"/>
      <p:bldP spid="24" grpId="0" animBg="1"/>
      <p:bldP spid="19" grpId="0" animBg="1"/>
      <p:bldP spid="22" grpId="0" animBg="1"/>
      <p:bldP spid="25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3456" y="386417"/>
            <a:ext cx="835944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Read the reports and check your answers.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79" y="1623432"/>
            <a:ext cx="1886441" cy="109728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2389" y="2720712"/>
            <a:ext cx="433164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1. What are the objects in the photos?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389" y="3642855"/>
            <a:ext cx="433164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2. How old do you think the Bluebird is?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2389" y="4564998"/>
            <a:ext cx="433164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3. Can you think of words to describe the objects in the photos?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270" y="2818953"/>
            <a:ext cx="107106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Clothes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41091" y="4966470"/>
            <a:ext cx="194417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Old, expensive, fancy, royal, uncomfortable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1A1A6-1A45-2340-417C-86F3A9C1C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888" y="1593749"/>
            <a:ext cx="4874922" cy="43182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CEBCDC-A6FA-ECEC-7140-BDF97B843262}"/>
              </a:ext>
            </a:extLst>
          </p:cNvPr>
          <p:cNvCxnSpPr>
            <a:cxnSpLocks/>
          </p:cNvCxnSpPr>
          <p:nvPr/>
        </p:nvCxnSpPr>
        <p:spPr>
          <a:xfrm>
            <a:off x="9258826" y="2934099"/>
            <a:ext cx="98028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EF4A53-930B-FD2A-C147-8749168C2867}"/>
              </a:ext>
            </a:extLst>
          </p:cNvPr>
          <p:cNvCxnSpPr>
            <a:cxnSpLocks/>
          </p:cNvCxnSpPr>
          <p:nvPr/>
        </p:nvCxnSpPr>
        <p:spPr>
          <a:xfrm>
            <a:off x="7730472" y="3187530"/>
            <a:ext cx="70813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02FE50-6482-AC86-FD34-91E1C1E70A54}"/>
              </a:ext>
            </a:extLst>
          </p:cNvPr>
          <p:cNvCxnSpPr>
            <a:cxnSpLocks/>
          </p:cNvCxnSpPr>
          <p:nvPr/>
        </p:nvCxnSpPr>
        <p:spPr>
          <a:xfrm>
            <a:off x="10130246" y="3238850"/>
            <a:ext cx="198556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64559A5-0343-351B-CE96-250E05942F9B}"/>
              </a:ext>
            </a:extLst>
          </p:cNvPr>
          <p:cNvCxnSpPr>
            <a:cxnSpLocks/>
          </p:cNvCxnSpPr>
          <p:nvPr/>
        </p:nvCxnSpPr>
        <p:spPr>
          <a:xfrm>
            <a:off x="10392904" y="2391991"/>
            <a:ext cx="59295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70B301-C5FF-1BE9-EE69-2059161737A9}"/>
              </a:ext>
            </a:extLst>
          </p:cNvPr>
          <p:cNvCxnSpPr>
            <a:cxnSpLocks/>
          </p:cNvCxnSpPr>
          <p:nvPr/>
        </p:nvCxnSpPr>
        <p:spPr>
          <a:xfrm>
            <a:off x="10793711" y="2934099"/>
            <a:ext cx="98028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19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20" grpId="0" animBg="1"/>
      <p:bldP spid="21" grpId="0" animBg="1"/>
      <p:bldP spid="13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3456" y="386417"/>
            <a:ext cx="835944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Read the reports and check your answers.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724" y="1480320"/>
            <a:ext cx="1828800" cy="1093155"/>
          </a:xfrm>
          <a:prstGeom prst="trapezoi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2389" y="2720712"/>
            <a:ext cx="433164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1. What are the objects in the photos?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389" y="3642855"/>
            <a:ext cx="433164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2. How old do you think the Bluebird is?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2389" y="4564998"/>
            <a:ext cx="433164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3. Can you think of words to describe the objects in the photos?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24834" y="2857477"/>
            <a:ext cx="200103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Dinosaur bones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6606" y="4730191"/>
            <a:ext cx="2001035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Big, long teeth, ancient, popular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4A2FB-E09B-683C-7452-CBBF2EFEAE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30" r="2952"/>
          <a:stretch/>
        </p:blipFill>
        <p:spPr>
          <a:xfrm>
            <a:off x="7060215" y="1207510"/>
            <a:ext cx="5131785" cy="444297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36A2A1-601B-2A37-3B2A-2CFD4E2367E5}"/>
              </a:ext>
            </a:extLst>
          </p:cNvPr>
          <p:cNvCxnSpPr>
            <a:cxnSpLocks/>
          </p:cNvCxnSpPr>
          <p:nvPr/>
        </p:nvCxnSpPr>
        <p:spPr>
          <a:xfrm>
            <a:off x="9242788" y="2601088"/>
            <a:ext cx="98028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172E41-8DB3-AD33-4D37-AB03FBCFE74C}"/>
              </a:ext>
            </a:extLst>
          </p:cNvPr>
          <p:cNvCxnSpPr>
            <a:cxnSpLocks/>
          </p:cNvCxnSpPr>
          <p:nvPr/>
        </p:nvCxnSpPr>
        <p:spPr>
          <a:xfrm>
            <a:off x="10817429" y="3151391"/>
            <a:ext cx="11612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20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3456" y="386417"/>
            <a:ext cx="835944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Read the reports and check your answers.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90" y="1528194"/>
            <a:ext cx="1640251" cy="1106215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2389" y="2720712"/>
            <a:ext cx="433164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1. What are the objects in the photos?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389" y="3642855"/>
            <a:ext cx="433164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2. How old do you think the Bluebird is?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2389" y="4564998"/>
            <a:ext cx="433164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3. Can you think of words to describe the objects in the photos?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53075" y="3022553"/>
            <a:ext cx="72985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Cars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14107" y="3857790"/>
            <a:ext cx="150899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From 1964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14107" y="4753760"/>
            <a:ext cx="184795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Big, long, blue, old, fast, strange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ED7FD-CFE7-C2B3-FC38-EA62E65D2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171" y="1612215"/>
            <a:ext cx="5133714" cy="387898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47967C-9E8E-B58B-39E7-AD2E041FCFC8}"/>
              </a:ext>
            </a:extLst>
          </p:cNvPr>
          <p:cNvCxnSpPr>
            <a:cxnSpLocks/>
          </p:cNvCxnSpPr>
          <p:nvPr/>
        </p:nvCxnSpPr>
        <p:spPr>
          <a:xfrm>
            <a:off x="9313817" y="2895003"/>
            <a:ext cx="67412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457793-48B2-9C09-6823-0620EC9EC6B2}"/>
              </a:ext>
            </a:extLst>
          </p:cNvPr>
          <p:cNvCxnSpPr>
            <a:cxnSpLocks/>
          </p:cNvCxnSpPr>
          <p:nvPr/>
        </p:nvCxnSpPr>
        <p:spPr>
          <a:xfrm>
            <a:off x="7043171" y="3940032"/>
            <a:ext cx="67412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F9063A-8182-727D-FBC3-DB5A583D6653}"/>
              </a:ext>
            </a:extLst>
          </p:cNvPr>
          <p:cNvCxnSpPr>
            <a:cxnSpLocks/>
          </p:cNvCxnSpPr>
          <p:nvPr/>
        </p:nvCxnSpPr>
        <p:spPr>
          <a:xfrm>
            <a:off x="7135295" y="4481964"/>
            <a:ext cx="67412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B34440-44B7-F470-089B-A6BC075C41E9}"/>
              </a:ext>
            </a:extLst>
          </p:cNvPr>
          <p:cNvCxnSpPr>
            <a:cxnSpLocks/>
          </p:cNvCxnSpPr>
          <p:nvPr/>
        </p:nvCxnSpPr>
        <p:spPr>
          <a:xfrm>
            <a:off x="8183880" y="4753760"/>
            <a:ext cx="4354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98C708-64CC-A223-0C7C-17DAED9162C1}"/>
              </a:ext>
            </a:extLst>
          </p:cNvPr>
          <p:cNvCxnSpPr>
            <a:cxnSpLocks/>
          </p:cNvCxnSpPr>
          <p:nvPr/>
        </p:nvCxnSpPr>
        <p:spPr>
          <a:xfrm>
            <a:off x="7557547" y="4995423"/>
            <a:ext cx="4354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13154F-3328-271E-531A-96C0095A9B24}"/>
              </a:ext>
            </a:extLst>
          </p:cNvPr>
          <p:cNvCxnSpPr>
            <a:cxnSpLocks/>
          </p:cNvCxnSpPr>
          <p:nvPr/>
        </p:nvCxnSpPr>
        <p:spPr>
          <a:xfrm>
            <a:off x="7109169" y="3642855"/>
            <a:ext cx="67412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82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20" grpId="0" animBg="1"/>
      <p:bldP spid="21" grpId="0" animBg="1"/>
      <p:bldP spid="24" grpId="0" animBg="1"/>
      <p:bldP spid="19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6;p1"/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17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01325" y="5576517"/>
            <a:ext cx="1093462" cy="889076"/>
          </a:xfrm>
          <a:prstGeom prst="ellipse">
            <a:avLst/>
          </a:prstGeom>
        </p:spPr>
      </p:pic>
      <p:pic>
        <p:nvPicPr>
          <p:cNvPr id="8" name="1-29 Friends Plu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2" y="151746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6502" y="277070"/>
            <a:ext cx="1022039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Read and listen to the reports. </a:t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the sentences with the information from the text.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72978" y="1528960"/>
            <a:ext cx="6167437" cy="462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903611" y="1444361"/>
            <a:ext cx="2030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royal clothing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67900" y="2582334"/>
            <a:ext cx="225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uncomfortable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4248" y="3400271"/>
            <a:ext cx="3515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Natural History Museum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4623" y="3345319"/>
            <a:ext cx="146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café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04402" y="4517449"/>
            <a:ext cx="146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96961" y="3746211"/>
            <a:ext cx="187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Diplodocus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3340" y="5288565"/>
            <a:ext cx="146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Bluebird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3589" y="5675703"/>
            <a:ext cx="225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National Motor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49034" y="3783789"/>
            <a:ext cx="2284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Tyrannosaurus Rex</a:t>
            </a:r>
          </a:p>
        </p:txBody>
      </p:sp>
      <p:pic>
        <p:nvPicPr>
          <p:cNvPr id="4" name="royal clo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662" y="1720377"/>
            <a:ext cx="609600" cy="456564"/>
          </a:xfrm>
          <a:prstGeom prst="rect">
            <a:avLst/>
          </a:prstGeom>
        </p:spPr>
      </p:pic>
      <p:pic>
        <p:nvPicPr>
          <p:cNvPr id="5" name="uncomfortab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662" y="2411243"/>
            <a:ext cx="609600" cy="456564"/>
          </a:xfrm>
          <a:prstGeom prst="rect">
            <a:avLst/>
          </a:prstGeom>
        </p:spPr>
      </p:pic>
      <p:pic>
        <p:nvPicPr>
          <p:cNvPr id="6" name="cafe - Natural History Museu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53" y="3139455"/>
            <a:ext cx="609600" cy="456564"/>
          </a:xfrm>
          <a:prstGeom prst="rect">
            <a:avLst/>
          </a:prstGeom>
        </p:spPr>
      </p:pic>
      <p:pic>
        <p:nvPicPr>
          <p:cNvPr id="7" name="dinasou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53" y="3914901"/>
            <a:ext cx="609600" cy="456564"/>
          </a:xfrm>
          <a:prstGeom prst="rect">
            <a:avLst/>
          </a:prstGeom>
        </p:spPr>
      </p:pic>
      <p:pic>
        <p:nvPicPr>
          <p:cNvPr id="20" name="far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662" y="4707130"/>
            <a:ext cx="609600" cy="456564"/>
          </a:xfrm>
          <a:prstGeom prst="rect">
            <a:avLst/>
          </a:prstGeom>
        </p:spPr>
      </p:pic>
      <p:pic>
        <p:nvPicPr>
          <p:cNvPr id="21" name="Bluebird - National Moto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662" y="5435342"/>
            <a:ext cx="609600" cy="4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9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 animBg="1"/>
      <p:bldP spid="3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676</Words>
  <Application>Microsoft Office PowerPoint</Application>
  <PresentationFormat>Widescreen</PresentationFormat>
  <Paragraphs>94</Paragraphs>
  <Slides>17</Slides>
  <Notes>16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Lato Black</vt:lpstr>
      <vt:lpstr>VNI-Times</vt:lpstr>
      <vt:lpstr>Ravie</vt:lpstr>
      <vt:lpstr>Noto Sans Symbols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TRI NGUYEN</cp:lastModifiedBy>
  <cp:revision>97</cp:revision>
  <dcterms:created xsi:type="dcterms:W3CDTF">2021-04-22T17:27:42Z</dcterms:created>
  <dcterms:modified xsi:type="dcterms:W3CDTF">2023-10-26T16:26:41Z</dcterms:modified>
</cp:coreProperties>
</file>