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60" r:id="rId3"/>
  </p:sldMasterIdLst>
  <p:notesMasterIdLst>
    <p:notesMasterId r:id="rId17"/>
  </p:notesMasterIdLst>
  <p:sldIdLst>
    <p:sldId id="257" r:id="rId4"/>
    <p:sldId id="256" r:id="rId5"/>
    <p:sldId id="258" r:id="rId6"/>
    <p:sldId id="260" r:id="rId7"/>
    <p:sldId id="269" r:id="rId8"/>
    <p:sldId id="268" r:id="rId9"/>
    <p:sldId id="270" r:id="rId10"/>
    <p:sldId id="261" r:id="rId11"/>
    <p:sldId id="262" r:id="rId12"/>
    <p:sldId id="263" r:id="rId13"/>
    <p:sldId id="264" r:id="rId14"/>
    <p:sldId id="265" r:id="rId15"/>
    <p:sldId id="25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9FC4F7-F1FB-4993-93FC-D067DD0EF489}" v="14" dt="2021-08-10T02:49:41.7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8" d="100"/>
          <a:sy n="78" d="100"/>
        </p:scale>
        <p:origin x="77" y="557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il Phạm" userId="72956dafe1aa49c0" providerId="LiveId" clId="{1B9FC4F7-F1FB-4993-93FC-D067DD0EF489}"/>
    <pc:docChg chg="undo custSel addSld delSld modSld sldOrd modMainMaster">
      <pc:chgData name="Nasil Phạm" userId="72956dafe1aa49c0" providerId="LiveId" clId="{1B9FC4F7-F1FB-4993-93FC-D067DD0EF489}" dt="2021-08-10T02:51:44.686" v="109" actId="1076"/>
      <pc:docMkLst>
        <pc:docMk/>
      </pc:docMkLst>
      <pc:sldChg chg="modSp">
        <pc:chgData name="Nasil Phạm" userId="72956dafe1aa49c0" providerId="LiveId" clId="{1B9FC4F7-F1FB-4993-93FC-D067DD0EF489}" dt="2021-08-10T02:49:10.191" v="63" actId="1076"/>
        <pc:sldMkLst>
          <pc:docMk/>
          <pc:sldMk cId="691943690" sldId="256"/>
        </pc:sldMkLst>
        <pc:spChg chg="mod">
          <ac:chgData name="Nasil Phạm" userId="72956dafe1aa49c0" providerId="LiveId" clId="{1B9FC4F7-F1FB-4993-93FC-D067DD0EF489}" dt="2021-08-10T02:49:10.191" v="63" actId="1076"/>
          <ac:spMkLst>
            <pc:docMk/>
            <pc:sldMk cId="691943690" sldId="256"/>
            <ac:spMk id="17" creationId="{00000000-0000-0000-0000-000000000000}"/>
          </ac:spMkLst>
        </pc:spChg>
        <pc:spChg chg="mod">
          <ac:chgData name="Nasil Phạm" userId="72956dafe1aa49c0" providerId="LiveId" clId="{1B9FC4F7-F1FB-4993-93FC-D067DD0EF489}" dt="2021-08-10T02:49:10.191" v="63" actId="1076"/>
          <ac:spMkLst>
            <pc:docMk/>
            <pc:sldMk cId="691943690" sldId="256"/>
            <ac:spMk id="29" creationId="{00000000-0000-0000-0000-000000000000}"/>
          </ac:spMkLst>
        </pc:spChg>
        <pc:spChg chg="mod">
          <ac:chgData name="Nasil Phạm" userId="72956dafe1aa49c0" providerId="LiveId" clId="{1B9FC4F7-F1FB-4993-93FC-D067DD0EF489}" dt="2021-08-10T02:49:10.191" v="63" actId="1076"/>
          <ac:spMkLst>
            <pc:docMk/>
            <pc:sldMk cId="691943690" sldId="256"/>
            <ac:spMk id="30" creationId="{00000000-0000-0000-0000-000000000000}"/>
          </ac:spMkLst>
        </pc:spChg>
        <pc:spChg chg="mod">
          <ac:chgData name="Nasil Phạm" userId="72956dafe1aa49c0" providerId="LiveId" clId="{1B9FC4F7-F1FB-4993-93FC-D067DD0EF489}" dt="2021-08-10T02:49:10.191" v="63" actId="1076"/>
          <ac:spMkLst>
            <pc:docMk/>
            <pc:sldMk cId="691943690" sldId="256"/>
            <ac:spMk id="31" creationId="{00000000-0000-0000-0000-000000000000}"/>
          </ac:spMkLst>
        </pc:spChg>
        <pc:picChg chg="mod">
          <ac:chgData name="Nasil Phạm" userId="72956dafe1aa49c0" providerId="LiveId" clId="{1B9FC4F7-F1FB-4993-93FC-D067DD0EF489}" dt="2021-08-10T02:49:10.191" v="63" actId="1076"/>
          <ac:picMkLst>
            <pc:docMk/>
            <pc:sldMk cId="691943690" sldId="256"/>
            <ac:picMk id="5" creationId="{00000000-0000-0000-0000-000000000000}"/>
          </ac:picMkLst>
        </pc:picChg>
      </pc:sldChg>
      <pc:sldChg chg="modSp mod">
        <pc:chgData name="Nasil Phạm" userId="72956dafe1aa49c0" providerId="LiveId" clId="{1B9FC4F7-F1FB-4993-93FC-D067DD0EF489}" dt="2021-08-10T02:51:36.758" v="107" actId="1076"/>
        <pc:sldMkLst>
          <pc:docMk/>
          <pc:sldMk cId="2012351355" sldId="261"/>
        </pc:sldMkLst>
        <pc:spChg chg="mod">
          <ac:chgData name="Nasil Phạm" userId="72956dafe1aa49c0" providerId="LiveId" clId="{1B9FC4F7-F1FB-4993-93FC-D067DD0EF489}" dt="2021-08-10T02:51:36.758" v="107" actId="1076"/>
          <ac:spMkLst>
            <pc:docMk/>
            <pc:sldMk cId="2012351355" sldId="261"/>
            <ac:spMk id="7" creationId="{00000000-0000-0000-0000-000000000000}"/>
          </ac:spMkLst>
        </pc:spChg>
        <pc:spChg chg="mod">
          <ac:chgData name="Nasil Phạm" userId="72956dafe1aa49c0" providerId="LiveId" clId="{1B9FC4F7-F1FB-4993-93FC-D067DD0EF489}" dt="2021-08-10T02:51:34.543" v="106" actId="1076"/>
          <ac:spMkLst>
            <pc:docMk/>
            <pc:sldMk cId="2012351355" sldId="261"/>
            <ac:spMk id="12" creationId="{00000000-0000-0000-0000-000000000000}"/>
          </ac:spMkLst>
        </pc:spChg>
      </pc:sldChg>
      <pc:sldChg chg="modSp mod">
        <pc:chgData name="Nasil Phạm" userId="72956dafe1aa49c0" providerId="LiveId" clId="{1B9FC4F7-F1FB-4993-93FC-D067DD0EF489}" dt="2021-08-10T02:51:44.686" v="109" actId="1076"/>
        <pc:sldMkLst>
          <pc:docMk/>
          <pc:sldMk cId="1349065460" sldId="265"/>
        </pc:sldMkLst>
        <pc:picChg chg="mod">
          <ac:chgData name="Nasil Phạm" userId="72956dafe1aa49c0" providerId="LiveId" clId="{1B9FC4F7-F1FB-4993-93FC-D067DD0EF489}" dt="2021-08-10T02:51:44.686" v="109" actId="1076"/>
          <ac:picMkLst>
            <pc:docMk/>
            <pc:sldMk cId="1349065460" sldId="265"/>
            <ac:picMk id="8" creationId="{00000000-0000-0000-0000-000000000000}"/>
          </ac:picMkLst>
        </pc:picChg>
      </pc:sldChg>
      <pc:sldChg chg="modSp mod">
        <pc:chgData name="Nasil Phạm" userId="72956dafe1aa49c0" providerId="LiveId" clId="{1B9FC4F7-F1FB-4993-93FC-D067DD0EF489}" dt="2021-08-10T02:51:21.110" v="105" actId="1076"/>
        <pc:sldMkLst>
          <pc:docMk/>
          <pc:sldMk cId="2528464984" sldId="269"/>
        </pc:sldMkLst>
        <pc:spChg chg="mod">
          <ac:chgData name="Nasil Phạm" userId="72956dafe1aa49c0" providerId="LiveId" clId="{1B9FC4F7-F1FB-4993-93FC-D067DD0EF489}" dt="2021-08-10T02:49:53.639" v="70" actId="1076"/>
          <ac:spMkLst>
            <pc:docMk/>
            <pc:sldMk cId="2528464984" sldId="269"/>
            <ac:spMk id="7" creationId="{00000000-0000-0000-0000-000000000000}"/>
          </ac:spMkLst>
        </pc:spChg>
        <pc:spChg chg="mod">
          <ac:chgData name="Nasil Phạm" userId="72956dafe1aa49c0" providerId="LiveId" clId="{1B9FC4F7-F1FB-4993-93FC-D067DD0EF489}" dt="2021-08-10T02:50:33.335" v="83" actId="1076"/>
          <ac:spMkLst>
            <pc:docMk/>
            <pc:sldMk cId="2528464984" sldId="269"/>
            <ac:spMk id="17" creationId="{00000000-0000-0000-0000-000000000000}"/>
          </ac:spMkLst>
        </pc:spChg>
        <pc:spChg chg="mod">
          <ac:chgData name="Nasil Phạm" userId="72956dafe1aa49c0" providerId="LiveId" clId="{1B9FC4F7-F1FB-4993-93FC-D067DD0EF489}" dt="2021-08-10T02:50:44.645" v="89" actId="1076"/>
          <ac:spMkLst>
            <pc:docMk/>
            <pc:sldMk cId="2528464984" sldId="269"/>
            <ac:spMk id="18" creationId="{00000000-0000-0000-0000-000000000000}"/>
          </ac:spMkLst>
        </pc:spChg>
        <pc:spChg chg="mod">
          <ac:chgData name="Nasil Phạm" userId="72956dafe1aa49c0" providerId="LiveId" clId="{1B9FC4F7-F1FB-4993-93FC-D067DD0EF489}" dt="2021-08-10T02:50:58.615" v="96" actId="1076"/>
          <ac:spMkLst>
            <pc:docMk/>
            <pc:sldMk cId="2528464984" sldId="269"/>
            <ac:spMk id="19" creationId="{00000000-0000-0000-0000-000000000000}"/>
          </ac:spMkLst>
        </pc:spChg>
        <pc:spChg chg="mod">
          <ac:chgData name="Nasil Phạm" userId="72956dafe1aa49c0" providerId="LiveId" clId="{1B9FC4F7-F1FB-4993-93FC-D067DD0EF489}" dt="2021-08-10T02:51:17.679" v="104" actId="14100"/>
          <ac:spMkLst>
            <pc:docMk/>
            <pc:sldMk cId="2528464984" sldId="269"/>
            <ac:spMk id="20" creationId="{00000000-0000-0000-0000-000000000000}"/>
          </ac:spMkLst>
        </pc:spChg>
        <pc:spChg chg="mod">
          <ac:chgData name="Nasil Phạm" userId="72956dafe1aa49c0" providerId="LiveId" clId="{1B9FC4F7-F1FB-4993-93FC-D067DD0EF489}" dt="2021-08-10T02:50:39.207" v="86" actId="1076"/>
          <ac:spMkLst>
            <pc:docMk/>
            <pc:sldMk cId="2528464984" sldId="269"/>
            <ac:spMk id="21" creationId="{00000000-0000-0000-0000-000000000000}"/>
          </ac:spMkLst>
        </pc:spChg>
        <pc:spChg chg="mod">
          <ac:chgData name="Nasil Phạm" userId="72956dafe1aa49c0" providerId="LiveId" clId="{1B9FC4F7-F1FB-4993-93FC-D067DD0EF489}" dt="2021-08-10T02:50:51.399" v="92" actId="1076"/>
          <ac:spMkLst>
            <pc:docMk/>
            <pc:sldMk cId="2528464984" sldId="269"/>
            <ac:spMk id="22" creationId="{00000000-0000-0000-0000-000000000000}"/>
          </ac:spMkLst>
        </pc:spChg>
        <pc:spChg chg="mod">
          <ac:chgData name="Nasil Phạm" userId="72956dafe1aa49c0" providerId="LiveId" clId="{1B9FC4F7-F1FB-4993-93FC-D067DD0EF489}" dt="2021-08-10T02:51:02.502" v="98" actId="1076"/>
          <ac:spMkLst>
            <pc:docMk/>
            <pc:sldMk cId="2528464984" sldId="269"/>
            <ac:spMk id="23" creationId="{00000000-0000-0000-0000-000000000000}"/>
          </ac:spMkLst>
        </pc:spChg>
        <pc:spChg chg="mod">
          <ac:chgData name="Nasil Phạm" userId="72956dafe1aa49c0" providerId="LiveId" clId="{1B9FC4F7-F1FB-4993-93FC-D067DD0EF489}" dt="2021-08-10T02:51:21.110" v="105" actId="1076"/>
          <ac:spMkLst>
            <pc:docMk/>
            <pc:sldMk cId="2528464984" sldId="269"/>
            <ac:spMk id="24" creationId="{00000000-0000-0000-0000-000000000000}"/>
          </ac:spMkLst>
        </pc:spChg>
        <pc:spChg chg="mod">
          <ac:chgData name="Nasil Phạm" userId="72956dafe1aa49c0" providerId="LiveId" clId="{1B9FC4F7-F1FB-4993-93FC-D067DD0EF489}" dt="2021-08-10T02:49:41.744" v="69" actId="404"/>
          <ac:spMkLst>
            <pc:docMk/>
            <pc:sldMk cId="2528464984" sldId="269"/>
            <ac:spMk id="25" creationId="{00000000-0000-0000-0000-000000000000}"/>
          </ac:spMkLst>
        </pc:spChg>
        <pc:picChg chg="mod">
          <ac:chgData name="Nasil Phạm" userId="72956dafe1aa49c0" providerId="LiveId" clId="{1B9FC4F7-F1FB-4993-93FC-D067DD0EF489}" dt="2021-08-10T02:50:31.655" v="82" actId="1076"/>
          <ac:picMkLst>
            <pc:docMk/>
            <pc:sldMk cId="2528464984" sldId="269"/>
            <ac:picMk id="9" creationId="{00000000-0000-0000-0000-000000000000}"/>
          </ac:picMkLst>
        </pc:picChg>
        <pc:picChg chg="mod">
          <ac:chgData name="Nasil Phạm" userId="72956dafe1aa49c0" providerId="LiveId" clId="{1B9FC4F7-F1FB-4993-93FC-D067DD0EF489}" dt="2021-08-10T02:50:42.631" v="88" actId="1076"/>
          <ac:picMkLst>
            <pc:docMk/>
            <pc:sldMk cId="2528464984" sldId="269"/>
            <ac:picMk id="10" creationId="{00000000-0000-0000-0000-000000000000}"/>
          </ac:picMkLst>
        </pc:picChg>
        <pc:picChg chg="mod">
          <ac:chgData name="Nasil Phạm" userId="72956dafe1aa49c0" providerId="LiveId" clId="{1B9FC4F7-F1FB-4993-93FC-D067DD0EF489}" dt="2021-08-10T02:50:56.703" v="95" actId="1076"/>
          <ac:picMkLst>
            <pc:docMk/>
            <pc:sldMk cId="2528464984" sldId="269"/>
            <ac:picMk id="11" creationId="{00000000-0000-0000-0000-000000000000}"/>
          </ac:picMkLst>
        </pc:picChg>
        <pc:picChg chg="mod">
          <ac:chgData name="Nasil Phạm" userId="72956dafe1aa49c0" providerId="LiveId" clId="{1B9FC4F7-F1FB-4993-93FC-D067DD0EF489}" dt="2021-08-10T02:51:05.799" v="100" actId="1076"/>
          <ac:picMkLst>
            <pc:docMk/>
            <pc:sldMk cId="2528464984" sldId="269"/>
            <ac:picMk id="12" creationId="{00000000-0000-0000-0000-000000000000}"/>
          </ac:picMkLst>
        </pc:picChg>
        <pc:picChg chg="mod">
          <ac:chgData name="Nasil Phạm" userId="72956dafe1aa49c0" providerId="LiveId" clId="{1B9FC4F7-F1FB-4993-93FC-D067DD0EF489}" dt="2021-08-10T02:50:35.678" v="85" actId="1076"/>
          <ac:picMkLst>
            <pc:docMk/>
            <pc:sldMk cId="2528464984" sldId="269"/>
            <ac:picMk id="13" creationId="{00000000-0000-0000-0000-000000000000}"/>
          </ac:picMkLst>
        </pc:picChg>
        <pc:picChg chg="mod">
          <ac:chgData name="Nasil Phạm" userId="72956dafe1aa49c0" providerId="LiveId" clId="{1B9FC4F7-F1FB-4993-93FC-D067DD0EF489}" dt="2021-08-10T02:50:49.456" v="91" actId="1076"/>
          <ac:picMkLst>
            <pc:docMk/>
            <pc:sldMk cId="2528464984" sldId="269"/>
            <ac:picMk id="14" creationId="{00000000-0000-0000-0000-000000000000}"/>
          </ac:picMkLst>
        </pc:picChg>
        <pc:picChg chg="mod">
          <ac:chgData name="Nasil Phạm" userId="72956dafe1aa49c0" providerId="LiveId" clId="{1B9FC4F7-F1FB-4993-93FC-D067DD0EF489}" dt="2021-08-10T02:51:00.070" v="97" actId="1076"/>
          <ac:picMkLst>
            <pc:docMk/>
            <pc:sldMk cId="2528464984" sldId="269"/>
            <ac:picMk id="15" creationId="{00000000-0000-0000-0000-000000000000}"/>
          </ac:picMkLst>
        </pc:picChg>
        <pc:picChg chg="mod">
          <ac:chgData name="Nasil Phạm" userId="72956dafe1aa49c0" providerId="LiveId" clId="{1B9FC4F7-F1FB-4993-93FC-D067DD0EF489}" dt="2021-08-10T02:51:12.375" v="103" actId="1076"/>
          <ac:picMkLst>
            <pc:docMk/>
            <pc:sldMk cId="2528464984" sldId="269"/>
            <ac:picMk id="16" creationId="{00000000-0000-0000-0000-000000000000}"/>
          </ac:picMkLst>
        </pc:picChg>
      </pc:sldChg>
      <pc:sldChg chg="new ord">
        <pc:chgData name="Nasil Phạm" userId="72956dafe1aa49c0" providerId="LiveId" clId="{1B9FC4F7-F1FB-4993-93FC-D067DD0EF489}" dt="2021-08-09T07:58:35.393" v="33"/>
        <pc:sldMkLst>
          <pc:docMk/>
          <pc:sldMk cId="2223343567" sldId="271"/>
        </pc:sldMkLst>
      </pc:sldChg>
      <pc:sldChg chg="new del">
        <pc:chgData name="Nasil Phạm" userId="72956dafe1aa49c0" providerId="LiveId" clId="{1B9FC4F7-F1FB-4993-93FC-D067DD0EF489}" dt="2021-08-09T07:57:48.889" v="25" actId="680"/>
        <pc:sldMkLst>
          <pc:docMk/>
          <pc:sldMk cId="3235914683" sldId="271"/>
        </pc:sldMkLst>
      </pc:sldChg>
      <pc:sldChg chg="add">
        <pc:chgData name="Nasil Phạm" userId="72956dafe1aa49c0" providerId="LiveId" clId="{1B9FC4F7-F1FB-4993-93FC-D067DD0EF489}" dt="2021-08-09T07:59:29.974" v="60"/>
        <pc:sldMkLst>
          <pc:docMk/>
          <pc:sldMk cId="822077034" sldId="297"/>
        </pc:sldMkLst>
      </pc:sldChg>
      <pc:sldChg chg="add">
        <pc:chgData name="Nasil Phạm" userId="72956dafe1aa49c0" providerId="LiveId" clId="{1B9FC4F7-F1FB-4993-93FC-D067DD0EF489}" dt="2021-08-09T07:59:29.974" v="60"/>
        <pc:sldMkLst>
          <pc:docMk/>
          <pc:sldMk cId="1510731552" sldId="517"/>
        </pc:sldMkLst>
      </pc:sldChg>
      <pc:sldMasterChg chg="addSp modSp">
        <pc:chgData name="Nasil Phạm" userId="72956dafe1aa49c0" providerId="LiveId" clId="{1B9FC4F7-F1FB-4993-93FC-D067DD0EF489}" dt="2021-08-09T07:59:16.928" v="59"/>
        <pc:sldMasterMkLst>
          <pc:docMk/>
          <pc:sldMasterMk cId="1087337842" sldId="2147483648"/>
        </pc:sldMasterMkLst>
        <pc:spChg chg="add mod">
          <ac:chgData name="Nasil Phạm" userId="72956dafe1aa49c0" providerId="LiveId" clId="{1B9FC4F7-F1FB-4993-93FC-D067DD0EF489}" dt="2021-08-09T07:59:16.928" v="59"/>
          <ac:spMkLst>
            <pc:docMk/>
            <pc:sldMasterMk cId="1087337842" sldId="2147483648"/>
            <ac:spMk id="8" creationId="{230C23FF-34C2-425D-8B4C-37A88839CFF8}"/>
          </ac:spMkLst>
        </pc:spChg>
        <pc:picChg chg="add mod">
          <ac:chgData name="Nasil Phạm" userId="72956dafe1aa49c0" providerId="LiveId" clId="{1B9FC4F7-F1FB-4993-93FC-D067DD0EF489}" dt="2021-08-09T07:59:16.928" v="59"/>
          <ac:picMkLst>
            <pc:docMk/>
            <pc:sldMasterMk cId="1087337842" sldId="2147483648"/>
            <ac:picMk id="7" creationId="{5DAB33CA-C11F-44C0-B30E-783E0F3958CE}"/>
          </ac:picMkLst>
        </pc:picChg>
        <pc:picChg chg="add mod">
          <ac:chgData name="Nasil Phạm" userId="72956dafe1aa49c0" providerId="LiveId" clId="{1B9FC4F7-F1FB-4993-93FC-D067DD0EF489}" dt="2021-08-09T07:59:16.928" v="59"/>
          <ac:picMkLst>
            <pc:docMk/>
            <pc:sldMasterMk cId="1087337842" sldId="2147483648"/>
            <ac:picMk id="9" creationId="{8A6B3F6F-72B5-461E-AFE0-E7E20D104F99}"/>
          </ac:picMkLst>
        </pc:picChg>
      </pc:sldMasterChg>
      <pc:sldMasterChg chg="modSldLayout">
        <pc:chgData name="Nasil Phạm" userId="72956dafe1aa49c0" providerId="LiveId" clId="{1B9FC4F7-F1FB-4993-93FC-D067DD0EF489}" dt="2021-08-09T07:57:59.812" v="30" actId="20577"/>
        <pc:sldMasterMkLst>
          <pc:docMk/>
          <pc:sldMasterMk cId="4014120711" sldId="2147483660"/>
        </pc:sldMasterMkLst>
        <pc:sldLayoutChg chg="modSp mod">
          <pc:chgData name="Nasil Phạm" userId="72956dafe1aa49c0" providerId="LiveId" clId="{1B9FC4F7-F1FB-4993-93FC-D067DD0EF489}" dt="2021-08-09T07:57:59.812" v="30" actId="20577"/>
          <pc:sldLayoutMkLst>
            <pc:docMk/>
            <pc:sldMasterMk cId="4014120711" sldId="2147483660"/>
            <pc:sldLayoutMk cId="4008818142" sldId="2147483661"/>
          </pc:sldLayoutMkLst>
          <pc:spChg chg="mod">
            <ac:chgData name="Nasil Phạm" userId="72956dafe1aa49c0" providerId="LiveId" clId="{1B9FC4F7-F1FB-4993-93FC-D067DD0EF489}" dt="2021-08-09T07:57:59.812" v="30" actId="20577"/>
            <ac:spMkLst>
              <pc:docMk/>
              <pc:sldMasterMk cId="4014120711" sldId="2147483660"/>
              <pc:sldLayoutMk cId="4008818142" sldId="2147483661"/>
              <ac:spMk id="20" creationId="{4031702D-1C58-49CA-A7CB-B4EF0021C8A3}"/>
            </ac:spMkLst>
          </pc:spChg>
        </pc:sldLayoutChg>
      </pc:sldMasterChg>
      <pc:sldMasterChg chg="modSldLayout">
        <pc:chgData name="Nasil Phạm" userId="72956dafe1aa49c0" providerId="LiveId" clId="{1B9FC4F7-F1FB-4993-93FC-D067DD0EF489}" dt="2021-08-09T07:58:50.708" v="58" actId="27636"/>
        <pc:sldMasterMkLst>
          <pc:docMk/>
          <pc:sldMasterMk cId="1755629945" sldId="2147483674"/>
        </pc:sldMasterMkLst>
        <pc:sldLayoutChg chg="modSp mod">
          <pc:chgData name="Nasil Phạm" userId="72956dafe1aa49c0" providerId="LiveId" clId="{1B9FC4F7-F1FB-4993-93FC-D067DD0EF489}" dt="2021-08-09T07:58:50.708" v="58" actId="27636"/>
          <pc:sldLayoutMkLst>
            <pc:docMk/>
            <pc:sldMasterMk cId="1755629945" sldId="2147483674"/>
            <pc:sldLayoutMk cId="2602074849" sldId="2147483675"/>
          </pc:sldLayoutMkLst>
          <pc:spChg chg="mod">
            <ac:chgData name="Nasil Phạm" userId="72956dafe1aa49c0" providerId="LiveId" clId="{1B9FC4F7-F1FB-4993-93FC-D067DD0EF489}" dt="2021-08-09T07:58:50.708" v="58" actId="27636"/>
            <ac:spMkLst>
              <pc:docMk/>
              <pc:sldMasterMk cId="1755629945" sldId="2147483674"/>
              <pc:sldLayoutMk cId="2602074849" sldId="2147483675"/>
              <ac:spMk id="20" creationId="{4031702D-1C58-49CA-A7CB-B4EF0021C8A3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68C403-7EAB-4D17-B48C-65435C7ADD14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E5283-1B86-4B0C-A688-EE1F981EA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9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5044-3F2B-41E4-B1C9-C5DEC537CA46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10F-B72A-433A-B31A-92BD19DF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8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5044-3F2B-41E4-B1C9-C5DEC537CA46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10F-B72A-433A-B31A-92BD19DF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55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5044-3F2B-41E4-B1C9-C5DEC537CA46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10F-B72A-433A-B31A-92BD19DF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8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DC4D3E3-CA7E-4E70-9736-8ABB338D9562}"/>
              </a:ext>
            </a:extLst>
          </p:cNvPr>
          <p:cNvSpPr/>
          <p:nvPr userDrawn="1"/>
        </p:nvSpPr>
        <p:spPr>
          <a:xfrm>
            <a:off x="173046" y="285186"/>
            <a:ext cx="11809593" cy="653527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xmlns="" id="{0B42DAB7-6142-42A6-8E7F-3D7E68A363AA}"/>
              </a:ext>
            </a:extLst>
          </p:cNvPr>
          <p:cNvSpPr/>
          <p:nvPr userDrawn="1"/>
        </p:nvSpPr>
        <p:spPr>
          <a:xfrm>
            <a:off x="0" y="5150224"/>
            <a:ext cx="2024310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xmlns="" id="{DB9EA634-0F9F-494B-B73F-484148581D91}"/>
              </a:ext>
            </a:extLst>
          </p:cNvPr>
          <p:cNvSpPr/>
          <p:nvPr userDrawn="1"/>
        </p:nvSpPr>
        <p:spPr>
          <a:xfrm>
            <a:off x="395859" y="4625788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xmlns="" id="{0D1DD2F0-1E09-4BE6-A7DE-8C06ACE2AA75}"/>
              </a:ext>
            </a:extLst>
          </p:cNvPr>
          <p:cNvSpPr/>
          <p:nvPr userDrawn="1"/>
        </p:nvSpPr>
        <p:spPr>
          <a:xfrm rot="10800000">
            <a:off x="10394481" y="0"/>
            <a:ext cx="1863838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xmlns="" id="{217B321F-A2C8-4C10-87B8-FF197474F4A6}"/>
              </a:ext>
            </a:extLst>
          </p:cNvPr>
          <p:cNvSpPr/>
          <p:nvPr userDrawn="1"/>
        </p:nvSpPr>
        <p:spPr>
          <a:xfrm rot="10800000">
            <a:off x="9376350" y="0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CDCFD63-96BE-4F5B-A298-6F406CE8C82C}"/>
              </a:ext>
            </a:extLst>
          </p:cNvPr>
          <p:cNvSpPr/>
          <p:nvPr userDrawn="1"/>
        </p:nvSpPr>
        <p:spPr>
          <a:xfrm>
            <a:off x="5836515" y="3083197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3D88355-306A-48E2-A92E-1D1AB947B522}"/>
              </a:ext>
            </a:extLst>
          </p:cNvPr>
          <p:cNvSpPr/>
          <p:nvPr userDrawn="1"/>
        </p:nvSpPr>
        <p:spPr>
          <a:xfrm>
            <a:off x="6913589" y="4453499"/>
            <a:ext cx="4653894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7D6C553E-C677-42B6-AF1C-DEF080012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86" y="285186"/>
            <a:ext cx="3701426" cy="494347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30396EC-0661-4642-8DEC-905FB0398A2A}"/>
              </a:ext>
            </a:extLst>
          </p:cNvPr>
          <p:cNvSpPr/>
          <p:nvPr userDrawn="1"/>
        </p:nvSpPr>
        <p:spPr>
          <a:xfrm>
            <a:off x="3350498" y="5390026"/>
            <a:ext cx="1927914" cy="7784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xmlns="" id="{422DC164-04A5-480D-8BBA-B760A3C9F8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86" y="5397903"/>
            <a:ext cx="1249138" cy="78029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B2AD1FF5-FFA6-4658-82FB-D9879361A57B}"/>
              </a:ext>
            </a:extLst>
          </p:cNvPr>
          <p:cNvSpPr/>
          <p:nvPr userDrawn="1"/>
        </p:nvSpPr>
        <p:spPr>
          <a:xfrm>
            <a:off x="5836515" y="1865128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1713510F-2914-431A-AA06-486B596737CC}"/>
              </a:ext>
            </a:extLst>
          </p:cNvPr>
          <p:cNvSpPr txBox="1">
            <a:spLocks/>
          </p:cNvSpPr>
          <p:nvPr userDrawn="1"/>
        </p:nvSpPr>
        <p:spPr>
          <a:xfrm>
            <a:off x="6203750" y="2097408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4031702D-1C58-49CA-A7CB-B4EF0021C8A3}"/>
              </a:ext>
            </a:extLst>
          </p:cNvPr>
          <p:cNvSpPr txBox="1">
            <a:spLocks/>
          </p:cNvSpPr>
          <p:nvPr userDrawn="1"/>
        </p:nvSpPr>
        <p:spPr>
          <a:xfrm>
            <a:off x="6198027" y="3364611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Unit 4: Learning world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7906B193-ED6B-4AA8-AC54-DB2A501FADDA}"/>
              </a:ext>
            </a:extLst>
          </p:cNvPr>
          <p:cNvSpPr txBox="1">
            <a:spLocks/>
          </p:cNvSpPr>
          <p:nvPr userDrawn="1"/>
        </p:nvSpPr>
        <p:spPr>
          <a:xfrm>
            <a:off x="7197508" y="4377765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Lesson 1: Vocabulary</a:t>
            </a:r>
          </a:p>
        </p:txBody>
      </p:sp>
    </p:spTree>
    <p:extLst>
      <p:ext uri="{BB962C8B-B14F-4D97-AF65-F5344CB8AC3E}">
        <p14:creationId xmlns:p14="http://schemas.microsoft.com/office/powerpoint/2010/main" val="2602074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DC2867-B70B-4E22-AD26-E3D6C117D0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BAD8415-4703-4A01-85E9-DF2723096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734E3A-5AEE-4C6B-9E5C-FBF26F8D7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7138-EF48-472F-92BF-46A6B61C34B5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90467A-857F-43B9-8D41-39624DD26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6CFD16-DCC0-4140-B939-19D500765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8F9E-C58F-469D-9F54-C4DA63F5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80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3F4A7-189D-462B-8EB8-13BDF9398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B313C10-83A6-46CC-83C1-7A280D2BD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9135A0-F4BE-46B1-B59C-DB52A7D1C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7138-EF48-472F-92BF-46A6B61C34B5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81CCF1-11D8-4C55-81EC-E8016E98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0FF47A-785C-4F49-8DD8-190D27FB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8F9E-C58F-469D-9F54-C4DA63F5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05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F5FB01-BCCF-46FB-8173-E19706DE3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022165-CBE0-4563-BCA3-FF18DB7EF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509D93-BE67-45AA-AD3B-5446ECE4C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7138-EF48-472F-92BF-46A6B61C34B5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AFB600-C269-43C3-9E44-B292AA80A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F792B2-2B2D-4797-9339-AD6D9C72B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8F9E-C58F-469D-9F54-C4DA63F5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077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387403-EDDF-4B65-A968-379018C7E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98DBB7-901B-4859-AFE8-A47378CAAE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83AA9B-934F-4E23-B6D5-B6C878095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4756809-42B6-4BDE-B362-88AA210A7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7138-EF48-472F-92BF-46A6B61C34B5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2EF5A3D-8404-4CB3-9B55-1D6EA4E94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8DABA78-7D4B-45AE-927E-35AC003A0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8F9E-C58F-469D-9F54-C4DA63F5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67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D2AE6C-64AA-4B50-867C-A15E86675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9CF0FB4-8F99-4873-BC40-47677862C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A64D674-36D9-450D-BE54-9822791DEC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40A0A44-6012-47D7-984E-7D2365FB0C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D3341C7-77DA-4244-A4D8-0A34F1CC5B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6808F82-1819-435D-8EEF-F1E2AE212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7138-EF48-472F-92BF-46A6B61C34B5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DD0CFF5-9DB9-4DAC-8DA0-C565BF26C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D67F521-639E-4E28-A2A4-DBE62982B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8F9E-C58F-469D-9F54-C4DA63F5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84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F03D96-EB67-44E0-9277-9CAF60E50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E2BB23C-B221-44B4-84BD-60C2B4F53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7138-EF48-472F-92BF-46A6B61C34B5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A3645C7-4D17-4761-9A43-0A08798B6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73900E2-EC0E-4CAC-9E2C-224105943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8F9E-C58F-469D-9F54-C4DA63F5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2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357D025-B60F-4823-8F43-66EB5F4C6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7138-EF48-472F-92BF-46A6B61C34B5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1773F33-EE1C-4698-8A81-BF47B78E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D18DE14-A0B8-46B7-8EDB-DA3C78269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8F9E-C58F-469D-9F54-C4DA63F5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33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5044-3F2B-41E4-B1C9-C5DEC537CA46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10F-B72A-433A-B31A-92BD19DF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44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13E485-FB6F-4AE9-83EC-A96F780BD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BDF68B-0EFA-453D-943D-B28B4E2DE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68B68F7-847E-49EB-B749-60FAA76C78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455AC2-9AFE-40E6-ADE2-1D419CB1E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7138-EF48-472F-92BF-46A6B61C34B5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A13A31D-CA20-43DA-9901-3D1153D90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38F4B9-4784-45AA-B3DF-2D425FD02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8F9E-C58F-469D-9F54-C4DA63F5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90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8F35CA-EAD2-4B6B-8520-3DED95D2E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E5BC6DF-2F55-49B4-A181-6372F98CE1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F9A967C-F7C9-4153-8CFD-A50796C53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70B5547-CB7B-42E1-96DB-63A5E0193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7138-EF48-472F-92BF-46A6B61C34B5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F5DEAE5-A856-4111-A10B-ED5D8F1FA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6340920-8C20-4A1B-B2F6-473DD3CFF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8F9E-C58F-469D-9F54-C4DA63F5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809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BDA4F2-6E6C-4720-A5F9-0C39B5317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7B4AE33-2A41-453B-B722-D61FD5A316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BC83BA-1B7A-4C81-A74F-68D092536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7138-EF48-472F-92BF-46A6B61C34B5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A03186-1869-4BE6-A225-50A21139B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43DDAB-B754-4C59-946C-E033FE80D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8F9E-C58F-469D-9F54-C4DA63F5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872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82D945E-046C-466A-9D31-16F1AC6D49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215890A-EAFF-4418-85C6-23B50F772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9CFEFC-D4A9-43AD-AF90-FCBA76572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7138-EF48-472F-92BF-46A6B61C34B5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56BB8A-8262-41E4-8E72-D89530501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ADA741-A809-43C8-AADC-B2F313FF8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8F9E-C58F-469D-9F54-C4DA63F5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076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DAFD90A-1603-44BA-91E9-F26F2E7F367F}"/>
              </a:ext>
            </a:extLst>
          </p:cNvPr>
          <p:cNvSpPr/>
          <p:nvPr userDrawn="1"/>
        </p:nvSpPr>
        <p:spPr>
          <a:xfrm>
            <a:off x="1" y="0"/>
            <a:ext cx="12191999" cy="44958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55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9A4E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93138552-60CC-48E2-811F-A7888EE4E438}"/>
              </a:ext>
            </a:extLst>
          </p:cNvPr>
          <p:cNvSpPr txBox="1">
            <a:spLocks/>
          </p:cNvSpPr>
          <p:nvPr userDrawn="1"/>
        </p:nvSpPr>
        <p:spPr>
          <a:xfrm>
            <a:off x="6398509" y="1407896"/>
            <a:ext cx="8564628" cy="1469452"/>
          </a:xfrm>
          <a:prstGeom prst="rect">
            <a:avLst/>
          </a:prstGeom>
        </p:spPr>
        <p:txBody>
          <a:bodyPr vert="horz" lIns="121879" tIns="60939" rIns="121879" bIns="60939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7" dirty="0">
                <a:solidFill>
                  <a:srgbClr val="009A4E"/>
                </a:solidFill>
                <a:latin typeface="Lato Black"/>
              </a:rPr>
              <a:t>Thank you!</a:t>
            </a:r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9929EF32-C867-4403-83D5-3573336C9C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998024" y="4868051"/>
            <a:ext cx="730286" cy="1049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9038279-D4BD-4B74-9D37-87443037645B}"/>
              </a:ext>
            </a:extLst>
          </p:cNvPr>
          <p:cNvSpPr txBox="1"/>
          <p:nvPr userDrawn="1"/>
        </p:nvSpPr>
        <p:spPr>
          <a:xfrm>
            <a:off x="4908696" y="5392813"/>
            <a:ext cx="61056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9A4E"/>
                </a:solidFill>
                <a:latin typeface="+mj-lt"/>
              </a:rPr>
              <a:t>CTCP ĐẦU TƯ VÀ PHÁT TRIỂN GIÁO DỤC PHƯƠNG 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10FCABE-71D9-4B47-87A0-AA2F8A554F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506" y="4952133"/>
            <a:ext cx="11814077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8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DC4D3E3-CA7E-4E70-9736-8ABB338D9562}"/>
              </a:ext>
            </a:extLst>
          </p:cNvPr>
          <p:cNvSpPr/>
          <p:nvPr userDrawn="1"/>
        </p:nvSpPr>
        <p:spPr>
          <a:xfrm>
            <a:off x="173046" y="285186"/>
            <a:ext cx="11809593" cy="653527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xmlns="" id="{0B42DAB7-6142-42A6-8E7F-3D7E68A363AA}"/>
              </a:ext>
            </a:extLst>
          </p:cNvPr>
          <p:cNvSpPr/>
          <p:nvPr userDrawn="1"/>
        </p:nvSpPr>
        <p:spPr>
          <a:xfrm>
            <a:off x="0" y="5150224"/>
            <a:ext cx="2024310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xmlns="" id="{DB9EA634-0F9F-494B-B73F-484148581D91}"/>
              </a:ext>
            </a:extLst>
          </p:cNvPr>
          <p:cNvSpPr/>
          <p:nvPr userDrawn="1"/>
        </p:nvSpPr>
        <p:spPr>
          <a:xfrm>
            <a:off x="395859" y="4625788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xmlns="" id="{0D1DD2F0-1E09-4BE6-A7DE-8C06ACE2AA75}"/>
              </a:ext>
            </a:extLst>
          </p:cNvPr>
          <p:cNvSpPr/>
          <p:nvPr userDrawn="1"/>
        </p:nvSpPr>
        <p:spPr>
          <a:xfrm rot="10800000">
            <a:off x="10394481" y="0"/>
            <a:ext cx="1863838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xmlns="" id="{217B321F-A2C8-4C10-87B8-FF197474F4A6}"/>
              </a:ext>
            </a:extLst>
          </p:cNvPr>
          <p:cNvSpPr/>
          <p:nvPr userDrawn="1"/>
        </p:nvSpPr>
        <p:spPr>
          <a:xfrm rot="10800000">
            <a:off x="9376350" y="0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CDCFD63-96BE-4F5B-A298-6F406CE8C82C}"/>
              </a:ext>
            </a:extLst>
          </p:cNvPr>
          <p:cNvSpPr/>
          <p:nvPr userDrawn="1"/>
        </p:nvSpPr>
        <p:spPr>
          <a:xfrm>
            <a:off x="5836515" y="3083197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3D88355-306A-48E2-A92E-1D1AB947B522}"/>
              </a:ext>
            </a:extLst>
          </p:cNvPr>
          <p:cNvSpPr/>
          <p:nvPr userDrawn="1"/>
        </p:nvSpPr>
        <p:spPr>
          <a:xfrm>
            <a:off x="6913589" y="4453499"/>
            <a:ext cx="4653894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7D6C553E-C677-42B6-AF1C-DEF080012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86" y="285186"/>
            <a:ext cx="3701426" cy="494347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30396EC-0661-4642-8DEC-905FB0398A2A}"/>
              </a:ext>
            </a:extLst>
          </p:cNvPr>
          <p:cNvSpPr/>
          <p:nvPr userDrawn="1"/>
        </p:nvSpPr>
        <p:spPr>
          <a:xfrm>
            <a:off x="3350498" y="5390026"/>
            <a:ext cx="1927914" cy="7784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xmlns="" id="{422DC164-04A5-480D-8BBA-B760A3C9F8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86" y="5397903"/>
            <a:ext cx="1249138" cy="78029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B2AD1FF5-FFA6-4658-82FB-D9879361A57B}"/>
              </a:ext>
            </a:extLst>
          </p:cNvPr>
          <p:cNvSpPr/>
          <p:nvPr userDrawn="1"/>
        </p:nvSpPr>
        <p:spPr>
          <a:xfrm>
            <a:off x="5836515" y="1865128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1713510F-2914-431A-AA06-486B596737CC}"/>
              </a:ext>
            </a:extLst>
          </p:cNvPr>
          <p:cNvSpPr txBox="1">
            <a:spLocks/>
          </p:cNvSpPr>
          <p:nvPr userDrawn="1"/>
        </p:nvSpPr>
        <p:spPr>
          <a:xfrm>
            <a:off x="6203750" y="2097408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4031702D-1C58-49CA-A7CB-B4EF0021C8A3}"/>
              </a:ext>
            </a:extLst>
          </p:cNvPr>
          <p:cNvSpPr txBox="1">
            <a:spLocks/>
          </p:cNvSpPr>
          <p:nvPr userDrawn="1"/>
        </p:nvSpPr>
        <p:spPr>
          <a:xfrm>
            <a:off x="6198027" y="3364611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Unit 3: Wild life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7906B193-ED6B-4AA8-AC54-DB2A501FADDA}"/>
              </a:ext>
            </a:extLst>
          </p:cNvPr>
          <p:cNvSpPr txBox="1">
            <a:spLocks/>
          </p:cNvSpPr>
          <p:nvPr userDrawn="1"/>
        </p:nvSpPr>
        <p:spPr>
          <a:xfrm>
            <a:off x="7197508" y="4377765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Lesson 1: Vocabulary</a:t>
            </a:r>
          </a:p>
        </p:txBody>
      </p:sp>
    </p:spTree>
    <p:extLst>
      <p:ext uri="{BB962C8B-B14F-4D97-AF65-F5344CB8AC3E}">
        <p14:creationId xmlns:p14="http://schemas.microsoft.com/office/powerpoint/2010/main" val="20093361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DC2867-B70B-4E22-AD26-E3D6C117D0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BAD8415-4703-4A01-85E9-DF2723096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734E3A-5AEE-4C6B-9E5C-FBF26F8D7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7138-EF48-472F-92BF-46A6B61C34B5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90467A-857F-43B9-8D41-39624DD26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6CFD16-DCC0-4140-B939-19D500765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8F9E-C58F-469D-9F54-C4DA63F5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194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3F4A7-189D-462B-8EB8-13BDF9398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B313C10-83A6-46CC-83C1-7A280D2BD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9135A0-F4BE-46B1-B59C-DB52A7D1C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7138-EF48-472F-92BF-46A6B61C34B5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81CCF1-11D8-4C55-81EC-E8016E98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0FF47A-785C-4F49-8DD8-190D27FB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8F9E-C58F-469D-9F54-C4DA63F5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969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F5FB01-BCCF-46FB-8173-E19706DE3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022165-CBE0-4563-BCA3-FF18DB7EF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509D93-BE67-45AA-AD3B-5446ECE4C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7138-EF48-472F-92BF-46A6B61C34B5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AFB600-C269-43C3-9E44-B292AA80A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F792B2-2B2D-4797-9339-AD6D9C72B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8F9E-C58F-469D-9F54-C4DA63F5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689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387403-EDDF-4B65-A968-379018C7E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98DBB7-901B-4859-AFE8-A47378CAAE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83AA9B-934F-4E23-B6D5-B6C878095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4756809-42B6-4BDE-B362-88AA210A7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7138-EF48-472F-92BF-46A6B61C34B5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2EF5A3D-8404-4CB3-9B55-1D6EA4E94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8DABA78-7D4B-45AE-927E-35AC003A0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8F9E-C58F-469D-9F54-C4DA63F5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96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5044-3F2B-41E4-B1C9-C5DEC537CA46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10F-B72A-433A-B31A-92BD19DF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630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D2AE6C-64AA-4B50-867C-A15E86675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9CF0FB4-8F99-4873-BC40-47677862C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A64D674-36D9-450D-BE54-9822791DEC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40A0A44-6012-47D7-984E-7D2365FB0C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D3341C7-77DA-4244-A4D8-0A34F1CC5B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6808F82-1819-435D-8EEF-F1E2AE212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7138-EF48-472F-92BF-46A6B61C34B5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DD0CFF5-9DB9-4DAC-8DA0-C565BF26C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D67F521-639E-4E28-A2A4-DBE62982B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8F9E-C58F-469D-9F54-C4DA63F5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02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F03D96-EB67-44E0-9277-9CAF60E50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E2BB23C-B221-44B4-84BD-60C2B4F53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7138-EF48-472F-92BF-46A6B61C34B5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A3645C7-4D17-4761-9A43-0A08798B6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73900E2-EC0E-4CAC-9E2C-224105943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8F9E-C58F-469D-9F54-C4DA63F5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044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357D025-B60F-4823-8F43-66EB5F4C6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7138-EF48-472F-92BF-46A6B61C34B5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1773F33-EE1C-4698-8A81-BF47B78E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D18DE14-A0B8-46B7-8EDB-DA3C78269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8F9E-C58F-469D-9F54-C4DA63F5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82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13E485-FB6F-4AE9-83EC-A96F780BD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BDF68B-0EFA-453D-943D-B28B4E2DE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68B68F7-847E-49EB-B749-60FAA76C78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455AC2-9AFE-40E6-ADE2-1D419CB1E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7138-EF48-472F-92BF-46A6B61C34B5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A13A31D-CA20-43DA-9901-3D1153D90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38F4B9-4784-45AA-B3DF-2D425FD02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8F9E-C58F-469D-9F54-C4DA63F5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129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8F35CA-EAD2-4B6B-8520-3DED95D2E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E5BC6DF-2F55-49B4-A181-6372F98CE1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F9A967C-F7C9-4153-8CFD-A50796C53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70B5547-CB7B-42E1-96DB-63A5E0193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7138-EF48-472F-92BF-46A6B61C34B5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F5DEAE5-A856-4111-A10B-ED5D8F1FA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6340920-8C20-4A1B-B2F6-473DD3CFF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8F9E-C58F-469D-9F54-C4DA63F5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848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BDA4F2-6E6C-4720-A5F9-0C39B5317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7B4AE33-2A41-453B-B722-D61FD5A316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BC83BA-1B7A-4C81-A74F-68D092536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7138-EF48-472F-92BF-46A6B61C34B5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A03186-1869-4BE6-A225-50A21139B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43DDAB-B754-4C59-946C-E033FE80D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8F9E-C58F-469D-9F54-C4DA63F5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543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82D945E-046C-466A-9D31-16F1AC6D49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215890A-EAFF-4418-85C6-23B50F772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9CFEFC-D4A9-43AD-AF90-FCBA76572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7138-EF48-472F-92BF-46A6B61C34B5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56BB8A-8262-41E4-8E72-D89530501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ADA741-A809-43C8-AADC-B2F313FF8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8F9E-C58F-469D-9F54-C4DA63F5E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197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DAFD90A-1603-44BA-91E9-F26F2E7F367F}"/>
              </a:ext>
            </a:extLst>
          </p:cNvPr>
          <p:cNvSpPr/>
          <p:nvPr userDrawn="1"/>
        </p:nvSpPr>
        <p:spPr>
          <a:xfrm>
            <a:off x="1" y="0"/>
            <a:ext cx="12191999" cy="44958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55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9A4E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93138552-60CC-48E2-811F-A7888EE4E438}"/>
              </a:ext>
            </a:extLst>
          </p:cNvPr>
          <p:cNvSpPr txBox="1">
            <a:spLocks/>
          </p:cNvSpPr>
          <p:nvPr userDrawn="1"/>
        </p:nvSpPr>
        <p:spPr>
          <a:xfrm>
            <a:off x="6398509" y="1407896"/>
            <a:ext cx="8564628" cy="1469452"/>
          </a:xfrm>
          <a:prstGeom prst="rect">
            <a:avLst/>
          </a:prstGeom>
        </p:spPr>
        <p:txBody>
          <a:bodyPr vert="horz" lIns="121879" tIns="60939" rIns="121879" bIns="60939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7" dirty="0">
                <a:solidFill>
                  <a:srgbClr val="009A4E"/>
                </a:solidFill>
                <a:latin typeface="Lato Black"/>
              </a:rPr>
              <a:t>Thank you!</a:t>
            </a:r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9929EF32-C867-4403-83D5-3573336C9C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998024" y="4868051"/>
            <a:ext cx="730286" cy="1049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9038279-D4BD-4B74-9D37-87443037645B}"/>
              </a:ext>
            </a:extLst>
          </p:cNvPr>
          <p:cNvSpPr txBox="1"/>
          <p:nvPr userDrawn="1"/>
        </p:nvSpPr>
        <p:spPr>
          <a:xfrm>
            <a:off x="4908696" y="5392813"/>
            <a:ext cx="61056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9A4E"/>
                </a:solidFill>
                <a:latin typeface="+mj-lt"/>
              </a:rPr>
              <a:t>CTCP ĐẦU TƯ VÀ PHÁT TRIỂN GIÁO DỤC PHƯƠNG 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10FCABE-71D9-4B47-87A0-AA2F8A554F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506" y="4952133"/>
            <a:ext cx="11814077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8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5044-3F2B-41E4-B1C9-C5DEC537CA46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10F-B72A-433A-B31A-92BD19DF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26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5044-3F2B-41E4-B1C9-C5DEC537CA46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10F-B72A-433A-B31A-92BD19DF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4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5044-3F2B-41E4-B1C9-C5DEC537CA46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10F-B72A-433A-B31A-92BD19DF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88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5044-3F2B-41E4-B1C9-C5DEC537CA46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10F-B72A-433A-B31A-92BD19DF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249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5044-3F2B-41E4-B1C9-C5DEC537CA46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10F-B72A-433A-B31A-92BD19DF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9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5044-3F2B-41E4-B1C9-C5DEC537CA46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10F-B72A-433A-B31A-92BD19DF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21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15044-3F2B-41E4-B1C9-C5DEC537CA46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1E10F-B72A-433A-B31A-92BD19DFA6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xmlns="" id="{5DAB33CA-C11F-44C0-B30E-783E0F3958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30C23FF-34C2-425D-8B4C-37A88839CFF8}"/>
              </a:ext>
            </a:extLst>
          </p:cNvPr>
          <p:cNvSpPr txBox="1"/>
          <p:nvPr userDrawn="1"/>
        </p:nvSpPr>
        <p:spPr>
          <a:xfrm>
            <a:off x="838200" y="6326546"/>
            <a:ext cx="46300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xmlns="" id="{8A6B3F6F-72B5-461E-AFE0-E7E20D104F9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37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1E6C44D-17B6-41D9-B6AC-26B32EF0E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476891-D4E3-4BCA-9178-7E2744A38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E2F7DB-3F73-4555-B119-CDDBC024D8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17138-EF48-472F-92BF-46A6B61C34B5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ADDDF-54AF-49B8-B0A2-CE684CFBD9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54F247-0E78-4E4A-BC9F-FE1AC32F0D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48F9E-C58F-469D-9F54-C4DA63F5ED9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xmlns="" id="{A4E6425A-0D2F-4AF8-B04E-EBFF860E8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6A6C03D-E685-475F-B2A9-02B6D3B7BD8B}"/>
              </a:ext>
            </a:extLst>
          </p:cNvPr>
          <p:cNvSpPr txBox="1"/>
          <p:nvPr userDrawn="1"/>
        </p:nvSpPr>
        <p:spPr>
          <a:xfrm>
            <a:off x="838200" y="6326546"/>
            <a:ext cx="46300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xmlns="" id="{F0355338-E1BD-41E6-9425-022AA60CC8F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2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1E6C44D-17B6-41D9-B6AC-26B32EF0E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476891-D4E3-4BCA-9178-7E2744A38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E2F7DB-3F73-4555-B119-CDDBC024D8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17138-EF48-472F-92BF-46A6B61C34B5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ADDDF-54AF-49B8-B0A2-CE684CFBD9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54F247-0E78-4E4A-BC9F-FE1AC32F0D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48F9E-C58F-469D-9F54-C4DA63F5ED9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xmlns="" id="{A4E6425A-0D2F-4AF8-B04E-EBFF860E8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6A6C03D-E685-475F-B2A9-02B6D3B7BD8B}"/>
              </a:ext>
            </a:extLst>
          </p:cNvPr>
          <p:cNvSpPr txBox="1"/>
          <p:nvPr userDrawn="1"/>
        </p:nvSpPr>
        <p:spPr>
          <a:xfrm>
            <a:off x="838200" y="6326546"/>
            <a:ext cx="46300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xmlns="" id="{F0355338-E1BD-41E6-9425-022AA60CC8F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41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3770"/>
            <a:ext cx="12192000" cy="413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88284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809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4: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Watch or listen again and complete the Key Phrases.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84" y="580913"/>
            <a:ext cx="9341657" cy="627708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4216997" y="2764716"/>
            <a:ext cx="1484555" cy="107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219251" y="3808207"/>
            <a:ext cx="396241" cy="17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843656" y="3808207"/>
            <a:ext cx="783516" cy="107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320522" y="3771489"/>
            <a:ext cx="134043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science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34689" y="4303069"/>
            <a:ext cx="13388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history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72469" y="4761162"/>
            <a:ext cx="13543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French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64906" y="5315160"/>
            <a:ext cx="13543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French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72970" y="5730291"/>
            <a:ext cx="1486304" cy="621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  <a:spcAft>
                <a:spcPts val="0"/>
              </a:spcAft>
              <a:tabLst>
                <a:tab pos="175895" algn="l"/>
              </a:tabLs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Spanish</a:t>
            </a:r>
            <a:endParaRPr lang="en-US" sz="30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8" name="Friends Plus for Vietnam G6 SB Track 1.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592" y="940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986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809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5: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in pairs</a:t>
            </a:r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212" y="2359344"/>
            <a:ext cx="3333750" cy="2505075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7949902" y="922573"/>
            <a:ext cx="3912199" cy="2495774"/>
          </a:xfrm>
          <a:prstGeom prst="cloudCallout">
            <a:avLst>
              <a:gd name="adj1" fmla="val -54267"/>
              <a:gd name="adj2" fmla="val 431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Do you enjoy English?</a:t>
            </a:r>
            <a:endParaRPr lang="en-US" sz="3000" dirty="0">
              <a:solidFill>
                <a:srgbClr val="002060"/>
              </a:solidFill>
            </a:endParaRPr>
          </a:p>
        </p:txBody>
      </p:sp>
      <p:sp>
        <p:nvSpPr>
          <p:cNvPr id="13" name="Cloud Callout 12"/>
          <p:cNvSpPr/>
          <p:nvPr/>
        </p:nvSpPr>
        <p:spPr>
          <a:xfrm rot="613094">
            <a:off x="7991141" y="4224964"/>
            <a:ext cx="3912199" cy="2495774"/>
          </a:xfrm>
          <a:prstGeom prst="cloudCallout">
            <a:avLst>
              <a:gd name="adj1" fmla="val -61103"/>
              <a:gd name="adj2" fmla="val -142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Is your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maths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teacher strict?</a:t>
            </a:r>
            <a:endParaRPr lang="en-US" sz="3000" dirty="0">
              <a:solidFill>
                <a:srgbClr val="002060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 rot="21206237">
            <a:off x="101398" y="4224964"/>
            <a:ext cx="3912199" cy="2495774"/>
          </a:xfrm>
          <a:prstGeom prst="cloudCallout">
            <a:avLst>
              <a:gd name="adj1" fmla="val 59588"/>
              <a:gd name="adj2" fmla="val -306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Do you prefer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maths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or French?</a:t>
            </a:r>
            <a:endParaRPr lang="en-US" sz="3000" dirty="0">
              <a:solidFill>
                <a:srgbClr val="002060"/>
              </a:solidFill>
            </a:endParaRPr>
          </a:p>
        </p:txBody>
      </p:sp>
      <p:sp>
        <p:nvSpPr>
          <p:cNvPr id="15" name="Cloud Callout 14"/>
          <p:cNvSpPr/>
          <p:nvPr/>
        </p:nvSpPr>
        <p:spPr>
          <a:xfrm rot="423618">
            <a:off x="232058" y="1171005"/>
            <a:ext cx="3912199" cy="2495774"/>
          </a:xfrm>
          <a:prstGeom prst="cloudCallout">
            <a:avLst>
              <a:gd name="adj1" fmla="val 61998"/>
              <a:gd name="adj2" fmla="val 137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What are you good at?</a:t>
            </a:r>
            <a:endParaRPr lang="en-US" sz="3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8764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4551" y="265817"/>
            <a:ext cx="46941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latin typeface="Times New Roman" panose="02020603050405020304" pitchFamily="18" charset="0"/>
                <a:ea typeface="MS Mincho"/>
              </a:rPr>
              <a:t>Write three sentences using the key </a:t>
            </a:r>
            <a:r>
              <a:rPr lang="en-US" sz="3000" dirty="0" smtClean="0">
                <a:latin typeface="Times New Roman" panose="02020603050405020304" pitchFamily="18" charset="0"/>
                <a:ea typeface="MS Mincho"/>
              </a:rPr>
              <a:t>phrases</a:t>
            </a:r>
            <a:r>
              <a:rPr lang="en-US" sz="3000" dirty="0">
                <a:latin typeface="Times New Roman" panose="02020603050405020304" pitchFamily="18" charset="0"/>
                <a:ea typeface="MS Mincho"/>
              </a:rPr>
              <a:t>.</a:t>
            </a:r>
            <a:endParaRPr lang="en-US" sz="3000" dirty="0"/>
          </a:p>
        </p:txBody>
      </p:sp>
      <p:sp>
        <p:nvSpPr>
          <p:cNvPr id="5" name="Rectangle 4"/>
          <p:cNvSpPr/>
          <p:nvPr/>
        </p:nvSpPr>
        <p:spPr>
          <a:xfrm>
            <a:off x="7196961" y="4879497"/>
            <a:ext cx="417543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ea typeface="MS Mincho"/>
              </a:rPr>
              <a:t>Work with a new partner. </a:t>
            </a:r>
            <a:endParaRPr lang="en-US" sz="3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830" y="717673"/>
            <a:ext cx="5086743" cy="35654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337" y="2045444"/>
            <a:ext cx="3704529" cy="361417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02428" y="202019"/>
            <a:ext cx="4866266" cy="1680569"/>
          </a:xfrm>
          <a:prstGeom prst="roundRect">
            <a:avLst>
              <a:gd name="adj" fmla="val 12271"/>
            </a:avLst>
          </a:prstGeom>
          <a:noFill/>
          <a:ln w="127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196960" y="4822586"/>
            <a:ext cx="4100481" cy="610910"/>
          </a:xfrm>
          <a:prstGeom prst="roundRect">
            <a:avLst>
              <a:gd name="adj" fmla="val 12271"/>
            </a:avLst>
          </a:prstGeom>
          <a:noFill/>
          <a:ln w="127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654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43654" y="2965985"/>
            <a:ext cx="671994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Learn by heart all the new words.</a:t>
            </a:r>
            <a:endParaRPr lang="en-US" sz="3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Prepare for next lesson - Reading </a:t>
            </a:r>
            <a:endParaRPr lang="en-US" sz="3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868" y="3353696"/>
            <a:ext cx="3524250" cy="28575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43654" y="2837330"/>
            <a:ext cx="6483276" cy="1465729"/>
          </a:xfrm>
          <a:prstGeom prst="roundRect">
            <a:avLst>
              <a:gd name="adj" fmla="val 12271"/>
            </a:avLst>
          </a:prstGeom>
          <a:noFill/>
          <a:ln w="127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455" y="722847"/>
            <a:ext cx="7478615" cy="146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000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1"/>
          <p:cNvGrpSpPr>
            <a:grpSpLocks/>
          </p:cNvGrpSpPr>
          <p:nvPr/>
        </p:nvGrpSpPr>
        <p:grpSpPr bwMode="auto">
          <a:xfrm>
            <a:off x="3584980" y="379841"/>
            <a:ext cx="4346090" cy="560388"/>
            <a:chOff x="1631147" y="1316985"/>
            <a:chExt cx="5761832" cy="559049"/>
          </a:xfrm>
        </p:grpSpPr>
        <p:sp>
          <p:nvSpPr>
            <p:cNvPr id="8" name="Freeform 7"/>
            <p:cNvSpPr/>
            <p:nvPr/>
          </p:nvSpPr>
          <p:spPr>
            <a:xfrm>
              <a:off x="1631147" y="1316985"/>
              <a:ext cx="5761832" cy="559049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solidFill>
              <a:srgbClr val="C0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1732306" y="1373998"/>
              <a:ext cx="5563729" cy="452940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noFill/>
            <a:ln w="19050">
              <a:solidFill>
                <a:srgbClr val="CBA0E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4208179" y="126287"/>
            <a:ext cx="3082859" cy="1219200"/>
            <a:chOff x="2530645" y="1066800"/>
            <a:chExt cx="4651820" cy="1220177"/>
          </a:xfrm>
        </p:grpSpPr>
        <p:pic>
          <p:nvPicPr>
            <p:cNvPr id="11" name="Picture 4" descr="C:\Users\dell\Desktop\Icon sale page\Icon tĩnh\200wid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59"/>
            <a:stretch>
              <a:fillRect/>
            </a:stretch>
          </p:blipFill>
          <p:spPr bwMode="auto">
            <a:xfrm flipH="1">
              <a:off x="2631272" y="2040885"/>
              <a:ext cx="3744118" cy="246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530645" y="1066800"/>
              <a:ext cx="4651820" cy="1011238"/>
              <a:chOff x="2671148" y="1311915"/>
              <a:chExt cx="3938587" cy="1011238"/>
            </a:xfrm>
          </p:grpSpPr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71148" y="1311915"/>
                <a:ext cx="3938587" cy="1011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Rounded Rectangle 13"/>
              <p:cNvSpPr/>
              <p:nvPr/>
            </p:nvSpPr>
            <p:spPr>
              <a:xfrm>
                <a:off x="2762555" y="1386588"/>
                <a:ext cx="3777280" cy="861115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4344163" y="306092"/>
            <a:ext cx="29322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GUESSING</a:t>
            </a:r>
            <a:endParaRPr lang="en-US" sz="4000" b="1" dirty="0">
              <a:solidFill>
                <a:srgbClr val="996633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0469" y="5125883"/>
            <a:ext cx="9036718" cy="1538963"/>
          </a:xfrm>
          <a:prstGeom prst="rect">
            <a:avLst/>
          </a:prstGeom>
          <a:gradFill flip="none" rotWithShape="1">
            <a:gsLst>
              <a:gs pos="0">
                <a:srgbClr val="EEEBE6">
                  <a:shade val="30000"/>
                  <a:satMod val="115000"/>
                  <a:alpha val="0"/>
                  <a:lumMod val="48000"/>
                  <a:lumOff val="52000"/>
                </a:srgbClr>
              </a:gs>
              <a:gs pos="25000">
                <a:srgbClr val="E7E2E5">
                  <a:lumMod val="63000"/>
                  <a:lumOff val="37000"/>
                </a:srgbClr>
              </a:gs>
              <a:gs pos="50000">
                <a:srgbClr val="EEE6EB"/>
              </a:gs>
              <a:gs pos="97917">
                <a:srgbClr val="EEEBE6">
                  <a:shade val="100000"/>
                  <a:satMod val="115000"/>
                  <a:lumMod val="100000"/>
                  <a:alpha val="0"/>
                </a:srgbClr>
              </a:gs>
              <a:gs pos="85000">
                <a:srgbClr val="EEEBE6">
                  <a:shade val="100000"/>
                  <a:satMod val="115000"/>
                  <a:alpha val="52000"/>
                  <a:lumMod val="93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0469" y="1548523"/>
            <a:ext cx="9036718" cy="1449902"/>
          </a:xfrm>
          <a:prstGeom prst="rect">
            <a:avLst/>
          </a:prstGeom>
          <a:gradFill flip="none" rotWithShape="1">
            <a:gsLst>
              <a:gs pos="0">
                <a:srgbClr val="EEEBE6">
                  <a:shade val="30000"/>
                  <a:satMod val="115000"/>
                  <a:alpha val="0"/>
                  <a:lumMod val="48000"/>
                  <a:lumOff val="52000"/>
                </a:srgbClr>
              </a:gs>
              <a:gs pos="25000">
                <a:srgbClr val="E7E2E5">
                  <a:lumMod val="63000"/>
                  <a:lumOff val="37000"/>
                </a:srgbClr>
              </a:gs>
              <a:gs pos="50000">
                <a:srgbClr val="EEE6EB"/>
              </a:gs>
              <a:gs pos="97917">
                <a:srgbClr val="EEEBE6">
                  <a:shade val="100000"/>
                  <a:satMod val="115000"/>
                  <a:lumMod val="100000"/>
                  <a:alpha val="0"/>
                </a:srgbClr>
              </a:gs>
              <a:gs pos="85000">
                <a:srgbClr val="EEEBE6">
                  <a:shade val="100000"/>
                  <a:satMod val="115000"/>
                  <a:alpha val="52000"/>
                  <a:lumMod val="93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95776" y="3424442"/>
            <a:ext cx="9036718" cy="1351740"/>
          </a:xfrm>
          <a:prstGeom prst="rect">
            <a:avLst/>
          </a:prstGeom>
          <a:gradFill flip="none" rotWithShape="1">
            <a:gsLst>
              <a:gs pos="0">
                <a:srgbClr val="EEEBE6">
                  <a:shade val="30000"/>
                  <a:satMod val="115000"/>
                  <a:alpha val="0"/>
                  <a:lumMod val="48000"/>
                  <a:lumOff val="52000"/>
                </a:srgbClr>
              </a:gs>
              <a:gs pos="25000">
                <a:srgbClr val="E7E2E5">
                  <a:lumMod val="63000"/>
                  <a:lumOff val="37000"/>
                </a:srgbClr>
              </a:gs>
              <a:gs pos="50000">
                <a:srgbClr val="EEE6EB"/>
              </a:gs>
              <a:gs pos="97917">
                <a:srgbClr val="EEEBE6">
                  <a:shade val="100000"/>
                  <a:satMod val="115000"/>
                  <a:lumMod val="100000"/>
                  <a:alpha val="0"/>
                </a:srgbClr>
              </a:gs>
              <a:gs pos="85000">
                <a:srgbClr val="EEEBE6">
                  <a:shade val="100000"/>
                  <a:satMod val="115000"/>
                  <a:alpha val="52000"/>
                  <a:lumMod val="93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2050054" y="5017022"/>
            <a:ext cx="1712913" cy="108861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266568"/>
              </a:gs>
              <a:gs pos="100000">
                <a:srgbClr val="3296A0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 flipV="1">
            <a:off x="2050054" y="6664845"/>
            <a:ext cx="1712913" cy="98426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266568"/>
              </a:gs>
              <a:gs pos="99000">
                <a:srgbClr val="3296A0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2048466" y="5017021"/>
            <a:ext cx="1651000" cy="1746250"/>
          </a:xfrm>
          <a:custGeom>
            <a:avLst/>
            <a:gdLst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7620 w 1645920"/>
              <a:gd name="connsiteY2" fmla="*/ 205740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7622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7622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0478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50682"/>
              <a:gd name="connsiteY0" fmla="*/ 0 h 1747838"/>
              <a:gd name="connsiteX1" fmla="*/ 294799 w 1650682"/>
              <a:gd name="connsiteY1" fmla="*/ 953 h 1747838"/>
              <a:gd name="connsiteX2" fmla="*/ 476 w 1650682"/>
              <a:gd name="connsiteY2" fmla="*/ 198596 h 1747838"/>
              <a:gd name="connsiteX3" fmla="*/ 0 w 1650682"/>
              <a:gd name="connsiteY3" fmla="*/ 1473518 h 1747838"/>
              <a:gd name="connsiteX4" fmla="*/ 243840 w 1650682"/>
              <a:gd name="connsiteY4" fmla="*/ 1747838 h 1747838"/>
              <a:gd name="connsiteX5" fmla="*/ 1650682 w 1650682"/>
              <a:gd name="connsiteY5" fmla="*/ 1739742 h 1747838"/>
              <a:gd name="connsiteX6" fmla="*/ 1563529 w 1650682"/>
              <a:gd name="connsiteY6" fmla="*/ 1412558 h 1747838"/>
              <a:gd name="connsiteX7" fmla="*/ 1564958 w 1650682"/>
              <a:gd name="connsiteY7" fmla="*/ 391955 h 1747838"/>
              <a:gd name="connsiteX8" fmla="*/ 1643062 w 1650682"/>
              <a:gd name="connsiteY8" fmla="*/ 0 h 1747838"/>
              <a:gd name="connsiteX0" fmla="*/ 1643062 w 1650682"/>
              <a:gd name="connsiteY0" fmla="*/ 0 h 1743075"/>
              <a:gd name="connsiteX1" fmla="*/ 294799 w 1650682"/>
              <a:gd name="connsiteY1" fmla="*/ 953 h 1743075"/>
              <a:gd name="connsiteX2" fmla="*/ 476 w 1650682"/>
              <a:gd name="connsiteY2" fmla="*/ 198596 h 1743075"/>
              <a:gd name="connsiteX3" fmla="*/ 0 w 1650682"/>
              <a:gd name="connsiteY3" fmla="*/ 1473518 h 1743075"/>
              <a:gd name="connsiteX4" fmla="*/ 243840 w 1650682"/>
              <a:gd name="connsiteY4" fmla="*/ 1743075 h 1743075"/>
              <a:gd name="connsiteX5" fmla="*/ 1650682 w 1650682"/>
              <a:gd name="connsiteY5" fmla="*/ 1739742 h 1743075"/>
              <a:gd name="connsiteX6" fmla="*/ 1563529 w 1650682"/>
              <a:gd name="connsiteY6" fmla="*/ 1412558 h 1743075"/>
              <a:gd name="connsiteX7" fmla="*/ 1564958 w 1650682"/>
              <a:gd name="connsiteY7" fmla="*/ 391955 h 1743075"/>
              <a:gd name="connsiteX8" fmla="*/ 1643062 w 1650682"/>
              <a:gd name="connsiteY8" fmla="*/ 0 h 1743075"/>
              <a:gd name="connsiteX0" fmla="*/ 1643062 w 1650682"/>
              <a:gd name="connsiteY0" fmla="*/ 0 h 1743076"/>
              <a:gd name="connsiteX1" fmla="*/ 294799 w 1650682"/>
              <a:gd name="connsiteY1" fmla="*/ 953 h 1743076"/>
              <a:gd name="connsiteX2" fmla="*/ 476 w 1650682"/>
              <a:gd name="connsiteY2" fmla="*/ 198596 h 1743076"/>
              <a:gd name="connsiteX3" fmla="*/ 0 w 1650682"/>
              <a:gd name="connsiteY3" fmla="*/ 1473518 h 1743076"/>
              <a:gd name="connsiteX4" fmla="*/ 243840 w 1650682"/>
              <a:gd name="connsiteY4" fmla="*/ 1743075 h 1743076"/>
              <a:gd name="connsiteX5" fmla="*/ 1650682 w 1650682"/>
              <a:gd name="connsiteY5" fmla="*/ 1739742 h 1743076"/>
              <a:gd name="connsiteX6" fmla="*/ 1563529 w 1650682"/>
              <a:gd name="connsiteY6" fmla="*/ 1412558 h 1743076"/>
              <a:gd name="connsiteX7" fmla="*/ 1564958 w 1650682"/>
              <a:gd name="connsiteY7" fmla="*/ 391955 h 1743076"/>
              <a:gd name="connsiteX8" fmla="*/ 1643062 w 1650682"/>
              <a:gd name="connsiteY8" fmla="*/ 0 h 1743076"/>
              <a:gd name="connsiteX0" fmla="*/ 1643504 w 1651124"/>
              <a:gd name="connsiteY0" fmla="*/ 0 h 1748137"/>
              <a:gd name="connsiteX1" fmla="*/ 295241 w 1651124"/>
              <a:gd name="connsiteY1" fmla="*/ 953 h 1748137"/>
              <a:gd name="connsiteX2" fmla="*/ 918 w 1651124"/>
              <a:gd name="connsiteY2" fmla="*/ 198596 h 1748137"/>
              <a:gd name="connsiteX3" fmla="*/ 442 w 1651124"/>
              <a:gd name="connsiteY3" fmla="*/ 1473518 h 1748137"/>
              <a:gd name="connsiteX4" fmla="*/ 244282 w 1651124"/>
              <a:gd name="connsiteY4" fmla="*/ 1743075 h 1748137"/>
              <a:gd name="connsiteX5" fmla="*/ 1651124 w 1651124"/>
              <a:gd name="connsiteY5" fmla="*/ 1739742 h 1748137"/>
              <a:gd name="connsiteX6" fmla="*/ 1563971 w 1651124"/>
              <a:gd name="connsiteY6" fmla="*/ 1412558 h 1748137"/>
              <a:gd name="connsiteX7" fmla="*/ 1565400 w 1651124"/>
              <a:gd name="connsiteY7" fmla="*/ 391955 h 1748137"/>
              <a:gd name="connsiteX8" fmla="*/ 1643504 w 1651124"/>
              <a:gd name="connsiteY8" fmla="*/ 0 h 1748137"/>
              <a:gd name="connsiteX0" fmla="*/ 1643613 w 1651233"/>
              <a:gd name="connsiteY0" fmla="*/ 0 h 1747104"/>
              <a:gd name="connsiteX1" fmla="*/ 295350 w 1651233"/>
              <a:gd name="connsiteY1" fmla="*/ 953 h 1747104"/>
              <a:gd name="connsiteX2" fmla="*/ 1027 w 1651233"/>
              <a:gd name="connsiteY2" fmla="*/ 198596 h 1747104"/>
              <a:gd name="connsiteX3" fmla="*/ 551 w 1651233"/>
              <a:gd name="connsiteY3" fmla="*/ 1473518 h 1747104"/>
              <a:gd name="connsiteX4" fmla="*/ 244391 w 1651233"/>
              <a:gd name="connsiteY4" fmla="*/ 1743075 h 1747104"/>
              <a:gd name="connsiteX5" fmla="*/ 1651233 w 1651233"/>
              <a:gd name="connsiteY5" fmla="*/ 1739742 h 1747104"/>
              <a:gd name="connsiteX6" fmla="*/ 1564080 w 1651233"/>
              <a:gd name="connsiteY6" fmla="*/ 1412558 h 1747104"/>
              <a:gd name="connsiteX7" fmla="*/ 1565509 w 1651233"/>
              <a:gd name="connsiteY7" fmla="*/ 391955 h 1747104"/>
              <a:gd name="connsiteX8" fmla="*/ 1643613 w 1651233"/>
              <a:gd name="connsiteY8" fmla="*/ 0 h 1747104"/>
              <a:gd name="connsiteX0" fmla="*/ 1643993 w 1651613"/>
              <a:gd name="connsiteY0" fmla="*/ 0 h 1746724"/>
              <a:gd name="connsiteX1" fmla="*/ 295730 w 1651613"/>
              <a:gd name="connsiteY1" fmla="*/ 953 h 1746724"/>
              <a:gd name="connsiteX2" fmla="*/ 1407 w 1651613"/>
              <a:gd name="connsiteY2" fmla="*/ 198596 h 1746724"/>
              <a:gd name="connsiteX3" fmla="*/ 931 w 1651613"/>
              <a:gd name="connsiteY3" fmla="*/ 1473518 h 1746724"/>
              <a:gd name="connsiteX4" fmla="*/ 244771 w 1651613"/>
              <a:gd name="connsiteY4" fmla="*/ 1743075 h 1746724"/>
              <a:gd name="connsiteX5" fmla="*/ 1651613 w 1651613"/>
              <a:gd name="connsiteY5" fmla="*/ 1739742 h 1746724"/>
              <a:gd name="connsiteX6" fmla="*/ 1564460 w 1651613"/>
              <a:gd name="connsiteY6" fmla="*/ 1412558 h 1746724"/>
              <a:gd name="connsiteX7" fmla="*/ 1565889 w 1651613"/>
              <a:gd name="connsiteY7" fmla="*/ 391955 h 1746724"/>
              <a:gd name="connsiteX8" fmla="*/ 1643993 w 1651613"/>
              <a:gd name="connsiteY8" fmla="*/ 0 h 174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1613" h="1746724">
                <a:moveTo>
                  <a:pt x="1643993" y="0"/>
                </a:moveTo>
                <a:lnTo>
                  <a:pt x="295730" y="953"/>
                </a:lnTo>
                <a:cubicBezTo>
                  <a:pt x="58715" y="8892"/>
                  <a:pt x="2676" y="-45085"/>
                  <a:pt x="1407" y="198596"/>
                </a:cubicBezTo>
                <a:cubicBezTo>
                  <a:pt x="1248" y="623570"/>
                  <a:pt x="1090" y="1048544"/>
                  <a:pt x="931" y="1473518"/>
                </a:cubicBezTo>
                <a:cubicBezTo>
                  <a:pt x="-8276" y="1803877"/>
                  <a:pt x="49191" y="1741329"/>
                  <a:pt x="244771" y="1743075"/>
                </a:cubicBezTo>
                <a:lnTo>
                  <a:pt x="1651613" y="1739742"/>
                </a:lnTo>
                <a:cubicBezTo>
                  <a:pt x="1593193" y="1749743"/>
                  <a:pt x="1570492" y="1685926"/>
                  <a:pt x="1564460" y="1412558"/>
                </a:cubicBezTo>
                <a:cubicBezTo>
                  <a:pt x="1564936" y="1072357"/>
                  <a:pt x="1565413" y="732156"/>
                  <a:pt x="1565889" y="391955"/>
                </a:cubicBezTo>
                <a:cubicBezTo>
                  <a:pt x="1566525" y="159703"/>
                  <a:pt x="1540965" y="53658"/>
                  <a:pt x="1643993" y="0"/>
                </a:cubicBezTo>
                <a:close/>
              </a:path>
            </a:pathLst>
          </a:custGeom>
          <a:gradFill flip="none" rotWithShape="1">
            <a:gsLst>
              <a:gs pos="14565">
                <a:srgbClr val="5BB4BC">
                  <a:lumMod val="95000"/>
                </a:srgbClr>
              </a:gs>
              <a:gs pos="7100">
                <a:srgbClr val="3CA0AF"/>
              </a:gs>
              <a:gs pos="0">
                <a:srgbClr val="5CB5BB"/>
              </a:gs>
              <a:gs pos="70434">
                <a:srgbClr val="5CB4BB"/>
              </a:gs>
              <a:gs pos="89600">
                <a:srgbClr val="82DDDE"/>
              </a:gs>
              <a:gs pos="100000">
                <a:srgbClr val="58BAC3"/>
              </a:gs>
            </a:gsLst>
            <a:lin ang="162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8439711" y="3227179"/>
            <a:ext cx="1712913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D78000"/>
              </a:gs>
              <a:gs pos="100000">
                <a:srgbClr val="D78500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 flipV="1">
            <a:off x="8439711" y="4776579"/>
            <a:ext cx="1712913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D78000"/>
              </a:gs>
              <a:gs pos="100000">
                <a:srgbClr val="D78500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8438124" y="3227179"/>
            <a:ext cx="1652587" cy="1747837"/>
          </a:xfrm>
          <a:custGeom>
            <a:avLst/>
            <a:gdLst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7620 w 1645920"/>
              <a:gd name="connsiteY2" fmla="*/ 205740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7622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7622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0478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50682"/>
              <a:gd name="connsiteY0" fmla="*/ 0 h 1747838"/>
              <a:gd name="connsiteX1" fmla="*/ 294799 w 1650682"/>
              <a:gd name="connsiteY1" fmla="*/ 953 h 1747838"/>
              <a:gd name="connsiteX2" fmla="*/ 476 w 1650682"/>
              <a:gd name="connsiteY2" fmla="*/ 198596 h 1747838"/>
              <a:gd name="connsiteX3" fmla="*/ 0 w 1650682"/>
              <a:gd name="connsiteY3" fmla="*/ 1473518 h 1747838"/>
              <a:gd name="connsiteX4" fmla="*/ 243840 w 1650682"/>
              <a:gd name="connsiteY4" fmla="*/ 1747838 h 1747838"/>
              <a:gd name="connsiteX5" fmla="*/ 1650682 w 1650682"/>
              <a:gd name="connsiteY5" fmla="*/ 1739742 h 1747838"/>
              <a:gd name="connsiteX6" fmla="*/ 1563529 w 1650682"/>
              <a:gd name="connsiteY6" fmla="*/ 1412558 h 1747838"/>
              <a:gd name="connsiteX7" fmla="*/ 1564958 w 1650682"/>
              <a:gd name="connsiteY7" fmla="*/ 391955 h 1747838"/>
              <a:gd name="connsiteX8" fmla="*/ 1643062 w 1650682"/>
              <a:gd name="connsiteY8" fmla="*/ 0 h 1747838"/>
              <a:gd name="connsiteX0" fmla="*/ 1643062 w 1650682"/>
              <a:gd name="connsiteY0" fmla="*/ 0 h 1743075"/>
              <a:gd name="connsiteX1" fmla="*/ 294799 w 1650682"/>
              <a:gd name="connsiteY1" fmla="*/ 953 h 1743075"/>
              <a:gd name="connsiteX2" fmla="*/ 476 w 1650682"/>
              <a:gd name="connsiteY2" fmla="*/ 198596 h 1743075"/>
              <a:gd name="connsiteX3" fmla="*/ 0 w 1650682"/>
              <a:gd name="connsiteY3" fmla="*/ 1473518 h 1743075"/>
              <a:gd name="connsiteX4" fmla="*/ 243840 w 1650682"/>
              <a:gd name="connsiteY4" fmla="*/ 1743075 h 1743075"/>
              <a:gd name="connsiteX5" fmla="*/ 1650682 w 1650682"/>
              <a:gd name="connsiteY5" fmla="*/ 1739742 h 1743075"/>
              <a:gd name="connsiteX6" fmla="*/ 1563529 w 1650682"/>
              <a:gd name="connsiteY6" fmla="*/ 1412558 h 1743075"/>
              <a:gd name="connsiteX7" fmla="*/ 1564958 w 1650682"/>
              <a:gd name="connsiteY7" fmla="*/ 391955 h 1743075"/>
              <a:gd name="connsiteX8" fmla="*/ 1643062 w 1650682"/>
              <a:gd name="connsiteY8" fmla="*/ 0 h 1743075"/>
              <a:gd name="connsiteX0" fmla="*/ 1643062 w 1650682"/>
              <a:gd name="connsiteY0" fmla="*/ 0 h 1743076"/>
              <a:gd name="connsiteX1" fmla="*/ 294799 w 1650682"/>
              <a:gd name="connsiteY1" fmla="*/ 953 h 1743076"/>
              <a:gd name="connsiteX2" fmla="*/ 476 w 1650682"/>
              <a:gd name="connsiteY2" fmla="*/ 198596 h 1743076"/>
              <a:gd name="connsiteX3" fmla="*/ 0 w 1650682"/>
              <a:gd name="connsiteY3" fmla="*/ 1473518 h 1743076"/>
              <a:gd name="connsiteX4" fmla="*/ 243840 w 1650682"/>
              <a:gd name="connsiteY4" fmla="*/ 1743075 h 1743076"/>
              <a:gd name="connsiteX5" fmla="*/ 1650682 w 1650682"/>
              <a:gd name="connsiteY5" fmla="*/ 1739742 h 1743076"/>
              <a:gd name="connsiteX6" fmla="*/ 1563529 w 1650682"/>
              <a:gd name="connsiteY6" fmla="*/ 1412558 h 1743076"/>
              <a:gd name="connsiteX7" fmla="*/ 1564958 w 1650682"/>
              <a:gd name="connsiteY7" fmla="*/ 391955 h 1743076"/>
              <a:gd name="connsiteX8" fmla="*/ 1643062 w 1650682"/>
              <a:gd name="connsiteY8" fmla="*/ 0 h 1743076"/>
              <a:gd name="connsiteX0" fmla="*/ 1643504 w 1651124"/>
              <a:gd name="connsiteY0" fmla="*/ 0 h 1748137"/>
              <a:gd name="connsiteX1" fmla="*/ 295241 w 1651124"/>
              <a:gd name="connsiteY1" fmla="*/ 953 h 1748137"/>
              <a:gd name="connsiteX2" fmla="*/ 918 w 1651124"/>
              <a:gd name="connsiteY2" fmla="*/ 198596 h 1748137"/>
              <a:gd name="connsiteX3" fmla="*/ 442 w 1651124"/>
              <a:gd name="connsiteY3" fmla="*/ 1473518 h 1748137"/>
              <a:gd name="connsiteX4" fmla="*/ 244282 w 1651124"/>
              <a:gd name="connsiteY4" fmla="*/ 1743075 h 1748137"/>
              <a:gd name="connsiteX5" fmla="*/ 1651124 w 1651124"/>
              <a:gd name="connsiteY5" fmla="*/ 1739742 h 1748137"/>
              <a:gd name="connsiteX6" fmla="*/ 1563971 w 1651124"/>
              <a:gd name="connsiteY6" fmla="*/ 1412558 h 1748137"/>
              <a:gd name="connsiteX7" fmla="*/ 1565400 w 1651124"/>
              <a:gd name="connsiteY7" fmla="*/ 391955 h 1748137"/>
              <a:gd name="connsiteX8" fmla="*/ 1643504 w 1651124"/>
              <a:gd name="connsiteY8" fmla="*/ 0 h 1748137"/>
              <a:gd name="connsiteX0" fmla="*/ 1643613 w 1651233"/>
              <a:gd name="connsiteY0" fmla="*/ 0 h 1747104"/>
              <a:gd name="connsiteX1" fmla="*/ 295350 w 1651233"/>
              <a:gd name="connsiteY1" fmla="*/ 953 h 1747104"/>
              <a:gd name="connsiteX2" fmla="*/ 1027 w 1651233"/>
              <a:gd name="connsiteY2" fmla="*/ 198596 h 1747104"/>
              <a:gd name="connsiteX3" fmla="*/ 551 w 1651233"/>
              <a:gd name="connsiteY3" fmla="*/ 1473518 h 1747104"/>
              <a:gd name="connsiteX4" fmla="*/ 244391 w 1651233"/>
              <a:gd name="connsiteY4" fmla="*/ 1743075 h 1747104"/>
              <a:gd name="connsiteX5" fmla="*/ 1651233 w 1651233"/>
              <a:gd name="connsiteY5" fmla="*/ 1739742 h 1747104"/>
              <a:gd name="connsiteX6" fmla="*/ 1564080 w 1651233"/>
              <a:gd name="connsiteY6" fmla="*/ 1412558 h 1747104"/>
              <a:gd name="connsiteX7" fmla="*/ 1565509 w 1651233"/>
              <a:gd name="connsiteY7" fmla="*/ 391955 h 1747104"/>
              <a:gd name="connsiteX8" fmla="*/ 1643613 w 1651233"/>
              <a:gd name="connsiteY8" fmla="*/ 0 h 1747104"/>
              <a:gd name="connsiteX0" fmla="*/ 1643993 w 1651613"/>
              <a:gd name="connsiteY0" fmla="*/ 0 h 1746724"/>
              <a:gd name="connsiteX1" fmla="*/ 295730 w 1651613"/>
              <a:gd name="connsiteY1" fmla="*/ 953 h 1746724"/>
              <a:gd name="connsiteX2" fmla="*/ 1407 w 1651613"/>
              <a:gd name="connsiteY2" fmla="*/ 198596 h 1746724"/>
              <a:gd name="connsiteX3" fmla="*/ 931 w 1651613"/>
              <a:gd name="connsiteY3" fmla="*/ 1473518 h 1746724"/>
              <a:gd name="connsiteX4" fmla="*/ 244771 w 1651613"/>
              <a:gd name="connsiteY4" fmla="*/ 1743075 h 1746724"/>
              <a:gd name="connsiteX5" fmla="*/ 1651613 w 1651613"/>
              <a:gd name="connsiteY5" fmla="*/ 1739742 h 1746724"/>
              <a:gd name="connsiteX6" fmla="*/ 1564460 w 1651613"/>
              <a:gd name="connsiteY6" fmla="*/ 1412558 h 1746724"/>
              <a:gd name="connsiteX7" fmla="*/ 1565889 w 1651613"/>
              <a:gd name="connsiteY7" fmla="*/ 391955 h 1746724"/>
              <a:gd name="connsiteX8" fmla="*/ 1643993 w 1651613"/>
              <a:gd name="connsiteY8" fmla="*/ 0 h 174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1613" h="1746724">
                <a:moveTo>
                  <a:pt x="1643993" y="0"/>
                </a:moveTo>
                <a:lnTo>
                  <a:pt x="295730" y="953"/>
                </a:lnTo>
                <a:cubicBezTo>
                  <a:pt x="58715" y="8892"/>
                  <a:pt x="2676" y="-45085"/>
                  <a:pt x="1407" y="198596"/>
                </a:cubicBezTo>
                <a:cubicBezTo>
                  <a:pt x="1248" y="623570"/>
                  <a:pt x="1090" y="1048544"/>
                  <a:pt x="931" y="1473518"/>
                </a:cubicBezTo>
                <a:cubicBezTo>
                  <a:pt x="-8276" y="1803877"/>
                  <a:pt x="49191" y="1741329"/>
                  <a:pt x="244771" y="1743075"/>
                </a:cubicBezTo>
                <a:lnTo>
                  <a:pt x="1651613" y="1739742"/>
                </a:lnTo>
                <a:cubicBezTo>
                  <a:pt x="1593193" y="1749743"/>
                  <a:pt x="1570492" y="1685926"/>
                  <a:pt x="1564460" y="1412558"/>
                </a:cubicBezTo>
                <a:cubicBezTo>
                  <a:pt x="1564936" y="1072357"/>
                  <a:pt x="1565413" y="732156"/>
                  <a:pt x="1565889" y="391955"/>
                </a:cubicBezTo>
                <a:cubicBezTo>
                  <a:pt x="1566525" y="159703"/>
                  <a:pt x="1540965" y="53658"/>
                  <a:pt x="1643993" y="0"/>
                </a:cubicBezTo>
                <a:close/>
              </a:path>
            </a:pathLst>
          </a:custGeom>
          <a:gradFill flip="none" rotWithShape="1">
            <a:gsLst>
              <a:gs pos="14565">
                <a:srgbClr val="EB9912"/>
              </a:gs>
              <a:gs pos="7100">
                <a:srgbClr val="E69105"/>
              </a:gs>
              <a:gs pos="0">
                <a:srgbClr val="F5A51E"/>
              </a:gs>
              <a:gs pos="70434">
                <a:srgbClr val="FAAC25"/>
              </a:gs>
              <a:gs pos="89600">
                <a:srgbClr val="FCCE82"/>
              </a:gs>
              <a:gs pos="100000">
                <a:srgbClr val="FAAA2D"/>
              </a:gs>
            </a:gsLst>
            <a:lin ang="162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2130222" y="5536203"/>
            <a:ext cx="14843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26" name="TextBox 13"/>
          <p:cNvSpPr txBox="1">
            <a:spLocks noChangeArrowheads="1"/>
          </p:cNvSpPr>
          <p:nvPr/>
        </p:nvSpPr>
        <p:spPr bwMode="auto">
          <a:xfrm>
            <a:off x="8522260" y="3746360"/>
            <a:ext cx="14843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27" name="Freeform 26"/>
          <p:cNvSpPr/>
          <p:nvPr/>
        </p:nvSpPr>
        <p:spPr>
          <a:xfrm>
            <a:off x="2130291" y="1336547"/>
            <a:ext cx="1711325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5A5A5A"/>
              </a:gs>
              <a:gs pos="100000">
                <a:srgbClr val="6E6E6E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 flipV="1">
            <a:off x="2108932" y="2985166"/>
            <a:ext cx="1711325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5A5A5A"/>
              </a:gs>
              <a:gs pos="100000">
                <a:srgbClr val="6E6E6E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2107343" y="1336546"/>
            <a:ext cx="1651000" cy="1847056"/>
          </a:xfrm>
          <a:custGeom>
            <a:avLst/>
            <a:gdLst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7620 w 1645920"/>
              <a:gd name="connsiteY2" fmla="*/ 205740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7622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7622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0478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50682"/>
              <a:gd name="connsiteY0" fmla="*/ 0 h 1747838"/>
              <a:gd name="connsiteX1" fmla="*/ 294799 w 1650682"/>
              <a:gd name="connsiteY1" fmla="*/ 953 h 1747838"/>
              <a:gd name="connsiteX2" fmla="*/ 476 w 1650682"/>
              <a:gd name="connsiteY2" fmla="*/ 198596 h 1747838"/>
              <a:gd name="connsiteX3" fmla="*/ 0 w 1650682"/>
              <a:gd name="connsiteY3" fmla="*/ 1473518 h 1747838"/>
              <a:gd name="connsiteX4" fmla="*/ 243840 w 1650682"/>
              <a:gd name="connsiteY4" fmla="*/ 1747838 h 1747838"/>
              <a:gd name="connsiteX5" fmla="*/ 1650682 w 1650682"/>
              <a:gd name="connsiteY5" fmla="*/ 1739742 h 1747838"/>
              <a:gd name="connsiteX6" fmla="*/ 1563529 w 1650682"/>
              <a:gd name="connsiteY6" fmla="*/ 1412558 h 1747838"/>
              <a:gd name="connsiteX7" fmla="*/ 1564958 w 1650682"/>
              <a:gd name="connsiteY7" fmla="*/ 391955 h 1747838"/>
              <a:gd name="connsiteX8" fmla="*/ 1643062 w 1650682"/>
              <a:gd name="connsiteY8" fmla="*/ 0 h 1747838"/>
              <a:gd name="connsiteX0" fmla="*/ 1643062 w 1650682"/>
              <a:gd name="connsiteY0" fmla="*/ 0 h 1743075"/>
              <a:gd name="connsiteX1" fmla="*/ 294799 w 1650682"/>
              <a:gd name="connsiteY1" fmla="*/ 953 h 1743075"/>
              <a:gd name="connsiteX2" fmla="*/ 476 w 1650682"/>
              <a:gd name="connsiteY2" fmla="*/ 198596 h 1743075"/>
              <a:gd name="connsiteX3" fmla="*/ 0 w 1650682"/>
              <a:gd name="connsiteY3" fmla="*/ 1473518 h 1743075"/>
              <a:gd name="connsiteX4" fmla="*/ 243840 w 1650682"/>
              <a:gd name="connsiteY4" fmla="*/ 1743075 h 1743075"/>
              <a:gd name="connsiteX5" fmla="*/ 1650682 w 1650682"/>
              <a:gd name="connsiteY5" fmla="*/ 1739742 h 1743075"/>
              <a:gd name="connsiteX6" fmla="*/ 1563529 w 1650682"/>
              <a:gd name="connsiteY6" fmla="*/ 1412558 h 1743075"/>
              <a:gd name="connsiteX7" fmla="*/ 1564958 w 1650682"/>
              <a:gd name="connsiteY7" fmla="*/ 391955 h 1743075"/>
              <a:gd name="connsiteX8" fmla="*/ 1643062 w 1650682"/>
              <a:gd name="connsiteY8" fmla="*/ 0 h 1743075"/>
              <a:gd name="connsiteX0" fmla="*/ 1643062 w 1650682"/>
              <a:gd name="connsiteY0" fmla="*/ 0 h 1743076"/>
              <a:gd name="connsiteX1" fmla="*/ 294799 w 1650682"/>
              <a:gd name="connsiteY1" fmla="*/ 953 h 1743076"/>
              <a:gd name="connsiteX2" fmla="*/ 476 w 1650682"/>
              <a:gd name="connsiteY2" fmla="*/ 198596 h 1743076"/>
              <a:gd name="connsiteX3" fmla="*/ 0 w 1650682"/>
              <a:gd name="connsiteY3" fmla="*/ 1473518 h 1743076"/>
              <a:gd name="connsiteX4" fmla="*/ 243840 w 1650682"/>
              <a:gd name="connsiteY4" fmla="*/ 1743075 h 1743076"/>
              <a:gd name="connsiteX5" fmla="*/ 1650682 w 1650682"/>
              <a:gd name="connsiteY5" fmla="*/ 1739742 h 1743076"/>
              <a:gd name="connsiteX6" fmla="*/ 1563529 w 1650682"/>
              <a:gd name="connsiteY6" fmla="*/ 1412558 h 1743076"/>
              <a:gd name="connsiteX7" fmla="*/ 1564958 w 1650682"/>
              <a:gd name="connsiteY7" fmla="*/ 391955 h 1743076"/>
              <a:gd name="connsiteX8" fmla="*/ 1643062 w 1650682"/>
              <a:gd name="connsiteY8" fmla="*/ 0 h 1743076"/>
              <a:gd name="connsiteX0" fmla="*/ 1643504 w 1651124"/>
              <a:gd name="connsiteY0" fmla="*/ 0 h 1748137"/>
              <a:gd name="connsiteX1" fmla="*/ 295241 w 1651124"/>
              <a:gd name="connsiteY1" fmla="*/ 953 h 1748137"/>
              <a:gd name="connsiteX2" fmla="*/ 918 w 1651124"/>
              <a:gd name="connsiteY2" fmla="*/ 198596 h 1748137"/>
              <a:gd name="connsiteX3" fmla="*/ 442 w 1651124"/>
              <a:gd name="connsiteY3" fmla="*/ 1473518 h 1748137"/>
              <a:gd name="connsiteX4" fmla="*/ 244282 w 1651124"/>
              <a:gd name="connsiteY4" fmla="*/ 1743075 h 1748137"/>
              <a:gd name="connsiteX5" fmla="*/ 1651124 w 1651124"/>
              <a:gd name="connsiteY5" fmla="*/ 1739742 h 1748137"/>
              <a:gd name="connsiteX6" fmla="*/ 1563971 w 1651124"/>
              <a:gd name="connsiteY6" fmla="*/ 1412558 h 1748137"/>
              <a:gd name="connsiteX7" fmla="*/ 1565400 w 1651124"/>
              <a:gd name="connsiteY7" fmla="*/ 391955 h 1748137"/>
              <a:gd name="connsiteX8" fmla="*/ 1643504 w 1651124"/>
              <a:gd name="connsiteY8" fmla="*/ 0 h 1748137"/>
              <a:gd name="connsiteX0" fmla="*/ 1643613 w 1651233"/>
              <a:gd name="connsiteY0" fmla="*/ 0 h 1747104"/>
              <a:gd name="connsiteX1" fmla="*/ 295350 w 1651233"/>
              <a:gd name="connsiteY1" fmla="*/ 953 h 1747104"/>
              <a:gd name="connsiteX2" fmla="*/ 1027 w 1651233"/>
              <a:gd name="connsiteY2" fmla="*/ 198596 h 1747104"/>
              <a:gd name="connsiteX3" fmla="*/ 551 w 1651233"/>
              <a:gd name="connsiteY3" fmla="*/ 1473518 h 1747104"/>
              <a:gd name="connsiteX4" fmla="*/ 244391 w 1651233"/>
              <a:gd name="connsiteY4" fmla="*/ 1743075 h 1747104"/>
              <a:gd name="connsiteX5" fmla="*/ 1651233 w 1651233"/>
              <a:gd name="connsiteY5" fmla="*/ 1739742 h 1747104"/>
              <a:gd name="connsiteX6" fmla="*/ 1564080 w 1651233"/>
              <a:gd name="connsiteY6" fmla="*/ 1412558 h 1747104"/>
              <a:gd name="connsiteX7" fmla="*/ 1565509 w 1651233"/>
              <a:gd name="connsiteY7" fmla="*/ 391955 h 1747104"/>
              <a:gd name="connsiteX8" fmla="*/ 1643613 w 1651233"/>
              <a:gd name="connsiteY8" fmla="*/ 0 h 1747104"/>
              <a:gd name="connsiteX0" fmla="*/ 1643993 w 1651613"/>
              <a:gd name="connsiteY0" fmla="*/ 0 h 1746724"/>
              <a:gd name="connsiteX1" fmla="*/ 295730 w 1651613"/>
              <a:gd name="connsiteY1" fmla="*/ 953 h 1746724"/>
              <a:gd name="connsiteX2" fmla="*/ 1407 w 1651613"/>
              <a:gd name="connsiteY2" fmla="*/ 198596 h 1746724"/>
              <a:gd name="connsiteX3" fmla="*/ 931 w 1651613"/>
              <a:gd name="connsiteY3" fmla="*/ 1473518 h 1746724"/>
              <a:gd name="connsiteX4" fmla="*/ 244771 w 1651613"/>
              <a:gd name="connsiteY4" fmla="*/ 1743075 h 1746724"/>
              <a:gd name="connsiteX5" fmla="*/ 1651613 w 1651613"/>
              <a:gd name="connsiteY5" fmla="*/ 1739742 h 1746724"/>
              <a:gd name="connsiteX6" fmla="*/ 1564460 w 1651613"/>
              <a:gd name="connsiteY6" fmla="*/ 1412558 h 1746724"/>
              <a:gd name="connsiteX7" fmla="*/ 1565889 w 1651613"/>
              <a:gd name="connsiteY7" fmla="*/ 391955 h 1746724"/>
              <a:gd name="connsiteX8" fmla="*/ 1643993 w 1651613"/>
              <a:gd name="connsiteY8" fmla="*/ 0 h 174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1613" h="1746724">
                <a:moveTo>
                  <a:pt x="1643993" y="0"/>
                </a:moveTo>
                <a:lnTo>
                  <a:pt x="295730" y="953"/>
                </a:lnTo>
                <a:cubicBezTo>
                  <a:pt x="58715" y="8892"/>
                  <a:pt x="2676" y="-45085"/>
                  <a:pt x="1407" y="198596"/>
                </a:cubicBezTo>
                <a:cubicBezTo>
                  <a:pt x="1248" y="623570"/>
                  <a:pt x="1090" y="1048544"/>
                  <a:pt x="931" y="1473518"/>
                </a:cubicBezTo>
                <a:cubicBezTo>
                  <a:pt x="-8276" y="1803877"/>
                  <a:pt x="49191" y="1741329"/>
                  <a:pt x="244771" y="1743075"/>
                </a:cubicBezTo>
                <a:lnTo>
                  <a:pt x="1651613" y="1739742"/>
                </a:lnTo>
                <a:cubicBezTo>
                  <a:pt x="1593193" y="1749743"/>
                  <a:pt x="1570492" y="1685926"/>
                  <a:pt x="1564460" y="1412558"/>
                </a:cubicBezTo>
                <a:cubicBezTo>
                  <a:pt x="1564936" y="1072357"/>
                  <a:pt x="1565413" y="732156"/>
                  <a:pt x="1565889" y="391955"/>
                </a:cubicBezTo>
                <a:cubicBezTo>
                  <a:pt x="1566525" y="159703"/>
                  <a:pt x="1540965" y="53658"/>
                  <a:pt x="1643993" y="0"/>
                </a:cubicBezTo>
                <a:close/>
              </a:path>
            </a:pathLst>
          </a:custGeom>
          <a:gradFill flip="none" rotWithShape="1">
            <a:gsLst>
              <a:gs pos="14565">
                <a:srgbClr val="696969"/>
              </a:gs>
              <a:gs pos="7100">
                <a:srgbClr val="5D5D5D"/>
              </a:gs>
              <a:gs pos="0">
                <a:srgbClr val="787878"/>
              </a:gs>
              <a:gs pos="70434">
                <a:srgbClr val="787878"/>
              </a:gs>
              <a:gs pos="89600">
                <a:srgbClr val="A0A0A0">
                  <a:lumMod val="95000"/>
                  <a:lumOff val="5000"/>
                </a:srgbClr>
              </a:gs>
              <a:gs pos="100000">
                <a:srgbClr val="8C8C8C"/>
              </a:gs>
            </a:gsLst>
            <a:lin ang="162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TextBox 33"/>
          <p:cNvSpPr txBox="1">
            <a:spLocks noChangeArrowheads="1"/>
          </p:cNvSpPr>
          <p:nvPr/>
        </p:nvSpPr>
        <p:spPr bwMode="auto">
          <a:xfrm>
            <a:off x="2084978" y="1970074"/>
            <a:ext cx="14827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897" y="1338618"/>
            <a:ext cx="2488811" cy="1749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362" y="5022920"/>
            <a:ext cx="2419609" cy="17403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272" y="3239218"/>
            <a:ext cx="2428211" cy="172224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781151" y="1972092"/>
            <a:ext cx="513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time do you get up?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25165" y="3793774"/>
            <a:ext cx="40863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ea typeface="MS Mincho"/>
              </a:rPr>
              <a:t>How do you go to school?</a:t>
            </a:r>
            <a:endParaRPr lang="en-US" sz="2800" dirty="0">
              <a:solidFill>
                <a:schemeClr val="accent4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696290" y="5401020"/>
            <a:ext cx="4390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MS Mincho"/>
              </a:rPr>
              <a:t>How many subjects do you study a day?"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9436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 animBg="1"/>
      <p:bldP spid="28" grpId="0" animBg="1"/>
      <p:bldP spid="29" grpId="0" animBg="1"/>
      <p:bldP spid="30" grpId="0"/>
      <p:bldP spid="31" grpId="0"/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6277" y="3429000"/>
            <a:ext cx="7659445" cy="1655762"/>
          </a:xfrm>
        </p:spPr>
        <p:txBody>
          <a:bodyPr>
            <a:no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vi-VN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 – SCHOOL SUBJECTS </a:t>
            </a:r>
          </a:p>
          <a:p>
            <a:endParaRPr lang="en-US" sz="3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07577" y="2241566"/>
            <a:ext cx="12192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vi-VN" sz="4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LEARNING WORLD</a:t>
            </a:r>
          </a:p>
        </p:txBody>
      </p:sp>
    </p:spTree>
    <p:extLst>
      <p:ext uri="{BB962C8B-B14F-4D97-AF65-F5344CB8AC3E}">
        <p14:creationId xmlns:p14="http://schemas.microsoft.com/office/powerpoint/2010/main" val="11280968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9466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1: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 at pictures 1–9. Then complete the questions with the words in the box. Listen and check your answers.</a:t>
            </a:r>
          </a:p>
        </p:txBody>
      </p:sp>
      <p:sp>
        <p:nvSpPr>
          <p:cNvPr id="6" name="Rectangle 5"/>
          <p:cNvSpPr/>
          <p:nvPr/>
        </p:nvSpPr>
        <p:spPr>
          <a:xfrm>
            <a:off x="1509655" y="3474182"/>
            <a:ext cx="112166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Physical Education 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Information and Communication Technology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667436" y="1904105"/>
            <a:ext cx="8541572" cy="10757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97684" y="1964206"/>
            <a:ext cx="93448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    English   geography   Spanish   history    PE</a:t>
            </a:r>
            <a:r>
              <a:rPr lang="en-US" sz="3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science   ICT</a:t>
            </a:r>
            <a:r>
              <a:rPr lang="en-US" sz="3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maths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4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94" y="935684"/>
            <a:ext cx="1930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736975" algn="l"/>
              </a:tabLst>
            </a:pP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New words: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36" y="1314599"/>
            <a:ext cx="1711118" cy="16237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34" y="1025049"/>
            <a:ext cx="2132494" cy="17912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378" y="946673"/>
            <a:ext cx="2674637" cy="17816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970" y="1028703"/>
            <a:ext cx="1726613" cy="18973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8" y="3457826"/>
            <a:ext cx="2314660" cy="18557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4" y="3335982"/>
            <a:ext cx="1943784" cy="21381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15" y="3180759"/>
            <a:ext cx="1943785" cy="15619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443" y="3650659"/>
            <a:ext cx="1726613" cy="166655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70567" y="3023457"/>
            <a:ext cx="14863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art (n) 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/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ɑːt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96932" y="2833040"/>
            <a:ext cx="25426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dirty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English (n) 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ɪŋ.ɡlɪʃ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32325" y="2728340"/>
            <a:ext cx="35215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geography (n) 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/dʒiˈɒɡ.rə.fi/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434031" y="2875014"/>
            <a:ext cx="16447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200" dirty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history (n) 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hɪs.tər.i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4158" y="5238475"/>
            <a:ext cx="33858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dirty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PE (n) = Physical Education</a:t>
            </a:r>
          </a:p>
          <a:p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/ˌ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fɪz.ɪ.kəl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ed.jʊˈkeɪ.ʃən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445022" y="5498801"/>
            <a:ext cx="24945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science (n) 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saɪ.əns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212116" y="4800881"/>
            <a:ext cx="433986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736975" algn="l"/>
              </a:tabLst>
            </a:pPr>
            <a:r>
              <a:rPr lang="en-US" altLang="en-US" sz="2200" dirty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ICT (n) = Information and Communication Technology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736975" algn="l"/>
              </a:tabLst>
            </a:pP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/ˌ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ɪn.fəˈmeɪ.ʃən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/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ænd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/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kəˌmju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ː.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nɪˈkeɪ.ʃən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/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tekˈnɒl.ə.dʒi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617605" y="5272375"/>
            <a:ext cx="14611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maths</a:t>
            </a:r>
            <a:r>
              <a:rPr lang="en-US" alt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(n) 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mæ</a:t>
            </a:r>
            <a:r>
              <a:rPr lang="el-GR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2192000" cy="9466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1: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 at pictures 1–9. Then complete the questions with the words in the box. Listen and check your answers.</a:t>
            </a:r>
          </a:p>
        </p:txBody>
      </p:sp>
    </p:spTree>
    <p:extLst>
      <p:ext uri="{BB962C8B-B14F-4D97-AF65-F5344CB8AC3E}">
        <p14:creationId xmlns:p14="http://schemas.microsoft.com/office/powerpoint/2010/main" val="252846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73" y="988102"/>
            <a:ext cx="5966394" cy="58698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067" y="988101"/>
            <a:ext cx="4003227" cy="586989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145264" y="3663080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53895" y="3493803"/>
            <a:ext cx="1159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geography 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5944873" y="2989970"/>
            <a:ext cx="7216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maths</a:t>
            </a:r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 rot="21268625">
            <a:off x="7745506" y="3010685"/>
            <a:ext cx="10317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science</a:t>
            </a:r>
            <a:endParaRPr lang="en-US" sz="1600" dirty="0"/>
          </a:p>
        </p:txBody>
      </p:sp>
      <p:sp>
        <p:nvSpPr>
          <p:cNvPr id="34" name="Rectangle 33"/>
          <p:cNvSpPr/>
          <p:nvPr/>
        </p:nvSpPr>
        <p:spPr>
          <a:xfrm rot="196944">
            <a:off x="10020628" y="3174673"/>
            <a:ext cx="5485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ICT</a:t>
            </a:r>
            <a:endParaRPr lang="en-US" sz="1600" dirty="0"/>
          </a:p>
        </p:txBody>
      </p:sp>
      <p:sp>
        <p:nvSpPr>
          <p:cNvPr id="35" name="Rectangle 34"/>
          <p:cNvSpPr/>
          <p:nvPr/>
        </p:nvSpPr>
        <p:spPr>
          <a:xfrm>
            <a:off x="2609317" y="5899979"/>
            <a:ext cx="8803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Spanish</a:t>
            </a:r>
            <a:endParaRPr lang="en-US" sz="1600" dirty="0"/>
          </a:p>
        </p:txBody>
      </p:sp>
      <p:sp>
        <p:nvSpPr>
          <p:cNvPr id="36" name="Rectangle 35"/>
          <p:cNvSpPr/>
          <p:nvPr/>
        </p:nvSpPr>
        <p:spPr>
          <a:xfrm rot="21382931">
            <a:off x="4264389" y="561744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history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 rot="193784">
            <a:off x="5646403" y="5213485"/>
            <a:ext cx="8467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English</a:t>
            </a:r>
            <a:endParaRPr lang="en-US" sz="1600" dirty="0"/>
          </a:p>
        </p:txBody>
      </p:sp>
      <p:sp>
        <p:nvSpPr>
          <p:cNvPr id="38" name="Rectangle 37"/>
          <p:cNvSpPr/>
          <p:nvPr/>
        </p:nvSpPr>
        <p:spPr>
          <a:xfrm>
            <a:off x="8450024" y="5419010"/>
            <a:ext cx="447558" cy="3749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  <a:spcAft>
                <a:spcPts val="0"/>
              </a:spcAft>
              <a:tabLst>
                <a:tab pos="137160" algn="l"/>
              </a:tabLst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art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0" y="0"/>
            <a:ext cx="12192000" cy="9466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1: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 at pictures 1–9. Then complete the questions with the words in the box. Listen and check your answers.</a:t>
            </a:r>
          </a:p>
        </p:txBody>
      </p:sp>
      <p:pic>
        <p:nvPicPr>
          <p:cNvPr id="40" name="Friends Plus for Vietnam G6 SB Track 1.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527" y="10910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4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6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73" y="988102"/>
            <a:ext cx="5966394" cy="58698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067" y="988101"/>
            <a:ext cx="4003227" cy="586989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145264" y="3663080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53895" y="3493803"/>
            <a:ext cx="1159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geography 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5944873" y="2989970"/>
            <a:ext cx="7216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maths</a:t>
            </a:r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 rot="21268625">
            <a:off x="7745506" y="3010685"/>
            <a:ext cx="10317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science</a:t>
            </a:r>
            <a:endParaRPr lang="en-US" sz="1600" dirty="0"/>
          </a:p>
        </p:txBody>
      </p:sp>
      <p:sp>
        <p:nvSpPr>
          <p:cNvPr id="34" name="Rectangle 33"/>
          <p:cNvSpPr/>
          <p:nvPr/>
        </p:nvSpPr>
        <p:spPr>
          <a:xfrm rot="196944">
            <a:off x="10020628" y="3174673"/>
            <a:ext cx="5485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ICT</a:t>
            </a:r>
            <a:endParaRPr lang="en-US" sz="1600" dirty="0"/>
          </a:p>
        </p:txBody>
      </p:sp>
      <p:sp>
        <p:nvSpPr>
          <p:cNvPr id="35" name="Rectangle 34"/>
          <p:cNvSpPr/>
          <p:nvPr/>
        </p:nvSpPr>
        <p:spPr>
          <a:xfrm>
            <a:off x="2609317" y="5899979"/>
            <a:ext cx="8803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Spanish</a:t>
            </a:r>
            <a:endParaRPr lang="en-US" sz="1600" dirty="0"/>
          </a:p>
        </p:txBody>
      </p:sp>
      <p:sp>
        <p:nvSpPr>
          <p:cNvPr id="36" name="Rectangle 35"/>
          <p:cNvSpPr/>
          <p:nvPr/>
        </p:nvSpPr>
        <p:spPr>
          <a:xfrm rot="21382931">
            <a:off x="4264389" y="561744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history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 rot="193784">
            <a:off x="5646403" y="5213485"/>
            <a:ext cx="8467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English</a:t>
            </a:r>
            <a:endParaRPr lang="en-US" sz="1600" dirty="0"/>
          </a:p>
        </p:txBody>
      </p:sp>
      <p:sp>
        <p:nvSpPr>
          <p:cNvPr id="38" name="Rectangle 37"/>
          <p:cNvSpPr/>
          <p:nvPr/>
        </p:nvSpPr>
        <p:spPr>
          <a:xfrm>
            <a:off x="8450024" y="5419010"/>
            <a:ext cx="447558" cy="3749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  <a:spcAft>
                <a:spcPts val="0"/>
              </a:spcAft>
              <a:tabLst>
                <a:tab pos="137160" algn="l"/>
              </a:tabLst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art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0" y="0"/>
            <a:ext cx="12192000" cy="9466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2: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in pairs. Ask and answer the questions in the School questionnaire.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1089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2875" y="400378"/>
            <a:ext cx="346718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Choose three school subjects from page 48 and draw their own pictures to illustrate them.</a:t>
            </a:r>
            <a:endParaRPr lang="en-US" sz="30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08" y="3013064"/>
            <a:ext cx="304800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605" y="1065007"/>
            <a:ext cx="3472057" cy="34720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38064" y="4789208"/>
            <a:ext cx="35761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Close their books and swap pictures with a partner.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24581" y="974265"/>
            <a:ext cx="34030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Try to guess the subjects they have been given.</a:t>
            </a:r>
            <a:endParaRPr lang="en-US" sz="3000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581" y="2801034"/>
            <a:ext cx="3684497" cy="31049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66915" y="400379"/>
            <a:ext cx="3720991" cy="2400656"/>
          </a:xfrm>
          <a:prstGeom prst="roundRect">
            <a:avLst>
              <a:gd name="adj" fmla="val 12271"/>
            </a:avLst>
          </a:prstGeom>
          <a:noFill/>
          <a:ln w="127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320484" y="856337"/>
            <a:ext cx="3561629" cy="1725498"/>
          </a:xfrm>
          <a:prstGeom prst="roundRect">
            <a:avLst>
              <a:gd name="adj" fmla="val 12271"/>
            </a:avLst>
          </a:prstGeom>
          <a:noFill/>
          <a:ln w="127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293227" y="4677782"/>
            <a:ext cx="3720991" cy="1588754"/>
          </a:xfrm>
          <a:prstGeom prst="roundRect">
            <a:avLst>
              <a:gd name="adj" fmla="val 12271"/>
            </a:avLst>
          </a:prstGeom>
          <a:noFill/>
          <a:ln w="127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513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809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3: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Watch or listen and answer the questions.</a:t>
            </a:r>
          </a:p>
        </p:txBody>
      </p:sp>
      <p:sp>
        <p:nvSpPr>
          <p:cNvPr id="5" name="Rectangle 4"/>
          <p:cNvSpPr/>
          <p:nvPr/>
        </p:nvSpPr>
        <p:spPr>
          <a:xfrm>
            <a:off x="530711" y="4515087"/>
            <a:ext cx="93555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What language does Ben prefer?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0711" y="2319177"/>
            <a:ext cx="65398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Why does Georgia like Wednesday?</a:t>
            </a:r>
          </a:p>
        </p:txBody>
      </p:sp>
      <p:sp>
        <p:nvSpPr>
          <p:cNvPr id="7" name="Rectangle 6"/>
          <p:cNvSpPr/>
          <p:nvPr/>
        </p:nvSpPr>
        <p:spPr>
          <a:xfrm>
            <a:off x="530711" y="3129515"/>
            <a:ext cx="116612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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Georgia likes Wednesday because she has her two favorite subjects: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maths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 and geography.</a:t>
            </a:r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0711" y="5312555"/>
            <a:ext cx="405861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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Ben prefers Spanish.</a:t>
            </a:r>
            <a:endParaRPr lang="en-US" sz="3000" dirty="0">
              <a:solidFill>
                <a:srgbClr val="C00000"/>
              </a:solidFill>
            </a:endParaRPr>
          </a:p>
        </p:txBody>
      </p:sp>
      <p:pic>
        <p:nvPicPr>
          <p:cNvPr id="9" name="Friends Plus for Vietnam G6 SB Track 1.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1317" y="11452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995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409</Words>
  <Application>Microsoft Office PowerPoint</Application>
  <PresentationFormat>Widescreen</PresentationFormat>
  <Paragraphs>67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Calibri</vt:lpstr>
      <vt:lpstr>Calibri Light</vt:lpstr>
      <vt:lpstr>Lato Black</vt:lpstr>
      <vt:lpstr>MS Mincho</vt:lpstr>
      <vt:lpstr>Raleway ExtraBold</vt:lpstr>
      <vt:lpstr>Times New Roman</vt:lpstr>
      <vt:lpstr>Verdana</vt:lpstr>
      <vt:lpstr>Wingdings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ilaptop</cp:lastModifiedBy>
  <cp:revision>34</cp:revision>
  <dcterms:created xsi:type="dcterms:W3CDTF">2021-05-14T18:00:48Z</dcterms:created>
  <dcterms:modified xsi:type="dcterms:W3CDTF">2024-02-23T07:34:08Z</dcterms:modified>
</cp:coreProperties>
</file>