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12"/>
  </p:notesMasterIdLst>
  <p:sldIdLst>
    <p:sldId id="34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34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432189-9C9D-48EC-B2BB-00AACED9E3AE}" v="2" dt="2023-12-13T02:13:27.2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39432189-9C9D-48EC-B2BB-00AACED9E3AE}"/>
    <pc:docChg chg="custSel addSld delSld modSld delMainMaster">
      <pc:chgData name="Nasil Phạm" userId="72956dafe1aa49c0" providerId="LiveId" clId="{39432189-9C9D-48EC-B2BB-00AACED9E3AE}" dt="2023-12-13T02:20:29.823" v="22" actId="403"/>
      <pc:docMkLst>
        <pc:docMk/>
      </pc:docMkLst>
      <pc:sldChg chg="del">
        <pc:chgData name="Nasil Phạm" userId="72956dafe1aa49c0" providerId="LiveId" clId="{39432189-9C9D-48EC-B2BB-00AACED9E3AE}" dt="2023-12-13T02:13:28.406" v="19" actId="47"/>
        <pc:sldMkLst>
          <pc:docMk/>
          <pc:sldMk cId="0" sldId="265"/>
        </pc:sldMkLst>
      </pc:sldChg>
      <pc:sldChg chg="del">
        <pc:chgData name="Nasil Phạm" userId="72956dafe1aa49c0" providerId="LiveId" clId="{39432189-9C9D-48EC-B2BB-00AACED9E3AE}" dt="2023-12-13T02:13:03.323" v="1" actId="47"/>
        <pc:sldMkLst>
          <pc:docMk/>
          <pc:sldMk cId="0" sldId="267"/>
        </pc:sldMkLst>
      </pc:sldChg>
      <pc:sldChg chg="delSp mod">
        <pc:chgData name="Nasil Phạm" userId="72956dafe1aa49c0" providerId="LiveId" clId="{39432189-9C9D-48EC-B2BB-00AACED9E3AE}" dt="2023-12-13T02:13:34.218" v="20" actId="478"/>
        <pc:sldMkLst>
          <pc:docMk/>
          <pc:sldMk cId="0" sldId="268"/>
        </pc:sldMkLst>
        <pc:spChg chg="del">
          <ac:chgData name="Nasil Phạm" userId="72956dafe1aa49c0" providerId="LiveId" clId="{39432189-9C9D-48EC-B2BB-00AACED9E3AE}" dt="2023-12-13T02:13:34.218" v="20" actId="478"/>
          <ac:spMkLst>
            <pc:docMk/>
            <pc:sldMk cId="0" sldId="268"/>
            <ac:spMk id="11" creationId="{00000000-0000-0000-0000-000000000000}"/>
          </ac:spMkLst>
        </pc:spChg>
      </pc:sldChg>
      <pc:sldChg chg="modSp add mod">
        <pc:chgData name="Nasil Phạm" userId="72956dafe1aa49c0" providerId="LiveId" clId="{39432189-9C9D-48EC-B2BB-00AACED9E3AE}" dt="2023-12-13T02:20:29.823" v="22" actId="403"/>
        <pc:sldMkLst>
          <pc:docMk/>
          <pc:sldMk cId="1564672999" sldId="347"/>
        </pc:sldMkLst>
        <pc:spChg chg="mod">
          <ac:chgData name="Nasil Phạm" userId="72956dafe1aa49c0" providerId="LiveId" clId="{39432189-9C9D-48EC-B2BB-00AACED9E3AE}" dt="2023-12-13T02:20:29.823" v="22" actId="403"/>
          <ac:spMkLst>
            <pc:docMk/>
            <pc:sldMk cId="1564672999" sldId="347"/>
            <ac:spMk id="191" creationId="{00000000-0000-0000-0000-000000000000}"/>
          </ac:spMkLst>
        </pc:spChg>
        <pc:spChg chg="mod">
          <ac:chgData name="Nasil Phạm" userId="72956dafe1aa49c0" providerId="LiveId" clId="{39432189-9C9D-48EC-B2BB-00AACED9E3AE}" dt="2023-12-13T02:13:19.157" v="17" actId="14100"/>
          <ac:spMkLst>
            <pc:docMk/>
            <pc:sldMk cId="1564672999" sldId="347"/>
            <ac:spMk id="192" creationId="{00000000-0000-0000-0000-000000000000}"/>
          </ac:spMkLst>
        </pc:spChg>
      </pc:sldChg>
      <pc:sldChg chg="add">
        <pc:chgData name="Nasil Phạm" userId="72956dafe1aa49c0" providerId="LiveId" clId="{39432189-9C9D-48EC-B2BB-00AACED9E3AE}" dt="2023-12-13T02:13:27.175" v="18"/>
        <pc:sldMkLst>
          <pc:docMk/>
          <pc:sldMk cId="188762592" sldId="348"/>
        </pc:sldMkLst>
      </pc:sldChg>
      <pc:sldMasterChg chg="del delSldLayout">
        <pc:chgData name="Nasil Phạm" userId="72956dafe1aa49c0" providerId="LiveId" clId="{39432189-9C9D-48EC-B2BB-00AACED9E3AE}" dt="2023-12-13T02:13:28.406" v="19" actId="47"/>
        <pc:sldMasterMkLst>
          <pc:docMk/>
          <pc:sldMasterMk cId="1693526088" sldId="2147483660"/>
        </pc:sldMasterMkLst>
        <pc:sldLayoutChg chg="del">
          <pc:chgData name="Nasil Phạm" userId="72956dafe1aa49c0" providerId="LiveId" clId="{39432189-9C9D-48EC-B2BB-00AACED9E3AE}" dt="2023-12-13T02:13:28.406" v="19" actId="47"/>
          <pc:sldLayoutMkLst>
            <pc:docMk/>
            <pc:sldMasterMk cId="1693526088" sldId="2147483660"/>
            <pc:sldLayoutMk cId="756453355" sldId="2147483661"/>
          </pc:sldLayoutMkLst>
        </pc:sldLayoutChg>
        <pc:sldLayoutChg chg="del">
          <pc:chgData name="Nasil Phạm" userId="72956dafe1aa49c0" providerId="LiveId" clId="{39432189-9C9D-48EC-B2BB-00AACED9E3AE}" dt="2023-12-13T02:13:28.406" v="19" actId="47"/>
          <pc:sldLayoutMkLst>
            <pc:docMk/>
            <pc:sldMasterMk cId="1693526088" sldId="2147483660"/>
            <pc:sldLayoutMk cId="1351959621" sldId="2147483662"/>
          </pc:sldLayoutMkLst>
        </pc:sldLayoutChg>
        <pc:sldLayoutChg chg="del">
          <pc:chgData name="Nasil Phạm" userId="72956dafe1aa49c0" providerId="LiveId" clId="{39432189-9C9D-48EC-B2BB-00AACED9E3AE}" dt="2023-12-13T02:13:28.406" v="19" actId="47"/>
          <pc:sldLayoutMkLst>
            <pc:docMk/>
            <pc:sldMasterMk cId="1693526088" sldId="2147483660"/>
            <pc:sldLayoutMk cId="4072263664" sldId="2147483663"/>
          </pc:sldLayoutMkLst>
        </pc:sldLayoutChg>
        <pc:sldLayoutChg chg="del">
          <pc:chgData name="Nasil Phạm" userId="72956dafe1aa49c0" providerId="LiveId" clId="{39432189-9C9D-48EC-B2BB-00AACED9E3AE}" dt="2023-12-13T02:13:28.406" v="19" actId="47"/>
          <pc:sldLayoutMkLst>
            <pc:docMk/>
            <pc:sldMasterMk cId="1693526088" sldId="2147483660"/>
            <pc:sldLayoutMk cId="4066596310" sldId="2147483664"/>
          </pc:sldLayoutMkLst>
        </pc:sldLayoutChg>
        <pc:sldLayoutChg chg="del">
          <pc:chgData name="Nasil Phạm" userId="72956dafe1aa49c0" providerId="LiveId" clId="{39432189-9C9D-48EC-B2BB-00AACED9E3AE}" dt="2023-12-13T02:13:28.406" v="19" actId="47"/>
          <pc:sldLayoutMkLst>
            <pc:docMk/>
            <pc:sldMasterMk cId="1693526088" sldId="2147483660"/>
            <pc:sldLayoutMk cId="3253348016" sldId="214748366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DEB73-47D3-4565-81C2-D71D4D2AA2D8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9334B1-77DF-47D2-9E74-2322C65ED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66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7018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22E2F-9C29-8A28-F28F-592939151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CBE58C-1DA5-BC06-1349-AC112160AD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57396-D747-1FB3-0EE3-568706521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DEC83-0305-4595-AEA1-9684AECC932E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242AA-3805-226D-B220-47EBA76D3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D3D27-3D6D-516E-99D9-4257144DE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32E3-6F46-40EE-8DCA-2C3EE27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62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38E93-52EE-ADDA-0B92-43B9B98D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9FE539-5D99-7CB0-6A29-4873502BD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C41FE-BEE0-B5C0-64DB-BEB2A0C63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DEC83-0305-4595-AEA1-9684AECC932E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07D22-297B-EC4D-1FA0-8130D88B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BDD09-6EB7-FCD3-A0EB-1ABB2B471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32E3-6F46-40EE-8DCA-2C3EE27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31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152566-4966-B312-0268-ED7A6D214A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6A837B-CCBB-5DD9-5BA5-7B9CCF7E9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AE781-8AF7-CF4D-E16C-158B5E7E5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DEC83-0305-4595-AEA1-9684AECC932E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1599F-3D28-5DE8-9149-03CCA32EE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8A256-0838-AEFC-BDCA-1048B9EAE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32E3-6F46-40EE-8DCA-2C3EE27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88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774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70919" y="1388099"/>
            <a:ext cx="5450162" cy="14799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600" b="1" i="0">
                <a:solidFill>
                  <a:srgbClr val="F2F6F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13/12/2023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8521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67139" y="2882942"/>
            <a:ext cx="6257722" cy="1067087"/>
          </a:xfrm>
        </p:spPr>
        <p:txBody>
          <a:bodyPr lIns="0" tIns="0" rIns="0" bIns="0"/>
          <a:lstStyle>
            <a:lvl1pPr>
              <a:defRPr sz="6934" b="1" i="0">
                <a:solidFill>
                  <a:srgbClr val="F2F6F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13/12/2023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1741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67139" y="2882942"/>
            <a:ext cx="6257722" cy="1067087"/>
          </a:xfrm>
        </p:spPr>
        <p:txBody>
          <a:bodyPr lIns="0" tIns="0" rIns="0" bIns="0"/>
          <a:lstStyle>
            <a:lvl1pPr>
              <a:defRPr sz="6934" b="1" i="0">
                <a:solidFill>
                  <a:srgbClr val="F2F6F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13/12/2023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8056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4045BD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099041" cy="413636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67139" y="2882942"/>
            <a:ext cx="6257722" cy="1067087"/>
          </a:xfrm>
        </p:spPr>
        <p:txBody>
          <a:bodyPr lIns="0" tIns="0" rIns="0" bIns="0"/>
          <a:lstStyle>
            <a:lvl1pPr>
              <a:defRPr sz="6934" b="1" i="0">
                <a:solidFill>
                  <a:srgbClr val="F2F6F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13/12/2023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2133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13/12/2023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4980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12285-EA81-623E-535C-18C71CEC9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117C-72DA-7B0C-3DEE-32E852798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177FC-21DC-DC1E-9996-B4C0DF8F6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DEC83-0305-4595-AEA1-9684AECC932E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671B8-7FBC-537F-B077-46C209D65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DA183-B88C-B15D-F745-354138DBD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32E3-6F46-40EE-8DCA-2C3EE27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07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E14F8-ABBB-C5C3-F50C-77C872CC6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ED3F93-88BB-32FC-B7F6-4381C698E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FDFD0-129A-792B-5219-B81002939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DEC83-0305-4595-AEA1-9684AECC932E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D5217-2A51-56D3-9A12-300FD069B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13A24-AB87-AD0E-765A-1CF65792B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32E3-6F46-40EE-8DCA-2C3EE27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13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B72BB-1C0D-7E21-1B6A-E4A1F25BD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7DB12-C12F-CE4E-0455-64045DF92B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46F854-9894-BB34-76B2-086C8D3605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F433A-DF53-F592-5A36-2EBA2EF57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DEC83-0305-4595-AEA1-9684AECC932E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DA1240-2D0A-8DD2-C988-CE288266E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B7FE41-F104-2216-B5F2-2B7406CA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32E3-6F46-40EE-8DCA-2C3EE27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24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1E1E8-426A-9C9E-2E7B-37A88BDF6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A2642F-F0C5-AD11-941F-ED87BB23C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9802C9-4A36-0D1B-448B-85D8B3F31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39304C-A153-0D5A-EBC7-3180886A13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91EDEE-2147-613A-1AA7-4C2085A0B5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470428-66EA-07F8-9C69-0C62D918E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DEC83-0305-4595-AEA1-9684AECC932E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C9BE72-252A-1CCC-4DB4-BFAB198B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9C06A8-1124-91AB-1C8C-9BC273E1C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32E3-6F46-40EE-8DCA-2C3EE27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05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A4BD3-51F2-3347-91A6-4B4136191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4384F3-85FB-20FA-B1E9-FB00EC861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DEC83-0305-4595-AEA1-9684AECC932E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596EF5-B606-6E71-B9D1-19F9F6785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FEADE1-274C-D585-4EB3-BB6C71667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32E3-6F46-40EE-8DCA-2C3EE27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19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372A88-9903-6ECF-11AA-254DB55E0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DEC83-0305-4595-AEA1-9684AECC932E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EE4CE7-DE3D-186F-280A-377401F82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78C3B-A886-183F-22F7-8FF8CB736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32E3-6F46-40EE-8DCA-2C3EE27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21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DD2B1-44AC-CF93-1895-DB86AD0B1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3EECF-1F3E-1EB3-0CD7-B0B574C87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16B942-1736-C76E-2FC7-DA5C1B220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A2C172-1EF0-C757-8098-E37AAC4EC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DEC83-0305-4595-AEA1-9684AECC932E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045CF-6D65-F9A7-37D8-F8667C1DA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F67CE4-AAAA-D2CA-726C-6CA68E271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32E3-6F46-40EE-8DCA-2C3EE27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4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37996-A63A-C7BA-EB06-22F2E4AEE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BEF571-BD4A-3156-2310-128F587FC9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DDEBC1-D284-335A-3836-CD24D5DDCB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1741C-3EC5-C01E-AAC7-B29ECDDA2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DEC83-0305-4595-AEA1-9684AECC932E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2B3A6E-D101-E222-2176-8D2CDC92A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BDCAE5-AB0F-F2B7-4FC3-E1BAACB90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32E3-6F46-40EE-8DCA-2C3EE27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17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A26795-B20D-9B2F-C154-E5E3DBBFE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4A1C30-77C6-1197-82FA-E8D83BD13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5294C-A2F2-9AEB-D156-6F2310C6E2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DEC83-0305-4595-AEA1-9684AECC932E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F80FD-5034-0B59-DC64-1A38D4ED9D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74C98-822D-B6B7-CD12-AF6D1A2DE3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232E3-6F46-40EE-8DCA-2C3EE27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543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4045BD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67139" y="2882942"/>
            <a:ext cx="6257722" cy="16004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400" b="1" i="0">
                <a:solidFill>
                  <a:srgbClr val="F2F6F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13/12/2023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7124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reestock.com/free-photos/business-man-holding-umbrella-dollar-rain-457363216" TargetMode="Externa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"/>
          <p:cNvSpPr/>
          <p:nvPr/>
        </p:nvSpPr>
        <p:spPr>
          <a:xfrm>
            <a:off x="89850" y="142700"/>
            <a:ext cx="12002369" cy="6535271"/>
          </a:xfrm>
          <a:prstGeom prst="roundRect">
            <a:avLst>
              <a:gd name="adj" fmla="val 59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"/>
          <p:cNvSpPr/>
          <p:nvPr/>
        </p:nvSpPr>
        <p:spPr>
          <a:xfrm>
            <a:off x="1590" y="5150227"/>
            <a:ext cx="2023783" cy="1707777"/>
          </a:xfrm>
          <a:prstGeom prst="rtTriangle">
            <a:avLst/>
          </a:prstGeom>
          <a:solidFill>
            <a:srgbClr val="FF66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46"/>
            <a:endParaRPr sz="900">
              <a:solidFill>
                <a:srgbClr val="4F81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"/>
          <p:cNvSpPr/>
          <p:nvPr/>
        </p:nvSpPr>
        <p:spPr>
          <a:xfrm>
            <a:off x="397345" y="4625788"/>
            <a:ext cx="2414681" cy="2283478"/>
          </a:xfrm>
          <a:prstGeom prst="rtTriangl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"/>
          <p:cNvSpPr/>
          <p:nvPr/>
        </p:nvSpPr>
        <p:spPr>
          <a:xfrm rot="10800000">
            <a:off x="10393365" y="3"/>
            <a:ext cx="1863353" cy="1838047"/>
          </a:xfrm>
          <a:prstGeom prst="rtTriangle">
            <a:avLst/>
          </a:prstGeom>
          <a:solidFill>
            <a:srgbClr val="FF66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46"/>
            <a:endParaRPr sz="900">
              <a:solidFill>
                <a:srgbClr val="4F81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"/>
          <p:cNvSpPr/>
          <p:nvPr/>
        </p:nvSpPr>
        <p:spPr>
          <a:xfrm rot="10800000">
            <a:off x="9375499" y="0"/>
            <a:ext cx="2414681" cy="2283478"/>
          </a:xfrm>
          <a:prstGeom prst="rtTriangl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46"/>
            <a:endParaRPr sz="900" dirty="0">
              <a:solidFill>
                <a:srgbClr val="4F81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"/>
          <p:cNvSpPr/>
          <p:nvPr/>
        </p:nvSpPr>
        <p:spPr>
          <a:xfrm>
            <a:off x="5749529" y="2558458"/>
            <a:ext cx="5796641" cy="18526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/>
                <a:ea typeface="Lato Black"/>
                <a:cs typeface="Lato Black"/>
                <a:sym typeface="Lato Black"/>
              </a:rPr>
              <a:t>Unit 5: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ACHIEVE</a:t>
            </a:r>
            <a:endParaRPr lang="en-US" sz="5400" b="1" dirty="0">
              <a:solidFill>
                <a:prstClr val="white"/>
              </a:solidFill>
              <a:latin typeface="Calibri"/>
              <a:ea typeface="Lato Black"/>
              <a:cs typeface="Lato Black"/>
            </a:endParaRPr>
          </a:p>
        </p:txBody>
      </p:sp>
      <p:sp>
        <p:nvSpPr>
          <p:cNvPr id="192" name="Google Shape;192;p1"/>
          <p:cNvSpPr/>
          <p:nvPr/>
        </p:nvSpPr>
        <p:spPr>
          <a:xfrm>
            <a:off x="7100596" y="4600747"/>
            <a:ext cx="3816220" cy="65238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Lesson 4: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VOCABULARY &amp; LISTENING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97726" y="1909567"/>
            <a:ext cx="2527312" cy="64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0583F9-F6C7-B45B-C433-340A9681D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084" y="796008"/>
            <a:ext cx="3497883" cy="47248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564672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2F6F7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20661" y="-11063"/>
            <a:ext cx="12191999" cy="6858000"/>
            <a:chOff x="0" y="0"/>
            <a:chExt cx="18287999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563684" y="6557771"/>
              <a:ext cx="2724315" cy="372922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60102" y="2487882"/>
              <a:ext cx="3227897" cy="417992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58813" y="0"/>
              <a:ext cx="5491477" cy="35794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21418" y="7077588"/>
              <a:ext cx="5047231" cy="320941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75032" y="2486482"/>
              <a:ext cx="4621782" cy="526664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912556" y="323197"/>
              <a:ext cx="3375442" cy="333053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0"/>
              <a:ext cx="10293985" cy="10287000"/>
            </a:xfrm>
            <a:custGeom>
              <a:avLst/>
              <a:gdLst/>
              <a:ahLst/>
              <a:cxnLst/>
              <a:rect l="l" t="t" r="r" b="b"/>
              <a:pathLst>
                <a:path w="10293985" h="10287000">
                  <a:moveTo>
                    <a:pt x="10293598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10246109" y="0"/>
                  </a:lnTo>
                  <a:lnTo>
                    <a:pt x="10250398" y="6990"/>
                  </a:lnTo>
                  <a:lnTo>
                    <a:pt x="10268775" y="46960"/>
                  </a:lnTo>
                  <a:lnTo>
                    <a:pt x="10282333" y="89310"/>
                  </a:lnTo>
                  <a:lnTo>
                    <a:pt x="10290724" y="133689"/>
                  </a:lnTo>
                  <a:lnTo>
                    <a:pt x="10293598" y="179750"/>
                  </a:lnTo>
                  <a:lnTo>
                    <a:pt x="10293598" y="10286999"/>
                  </a:lnTo>
                  <a:close/>
                </a:path>
              </a:pathLst>
            </a:custGeom>
            <a:solidFill>
              <a:srgbClr val="4045BD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54319" y="5680213"/>
            <a:ext cx="2934547" cy="31632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30" normalizeH="0" baseline="0" noProof="0">
                <a:ln>
                  <a:noFill/>
                </a:ln>
                <a:solidFill>
                  <a:srgbClr val="4045B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Teacher: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4922" y="3151868"/>
            <a:ext cx="5687872" cy="158590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ctr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-40" normalizeH="0" baseline="0" noProof="0" dirty="0">
                <a:ln>
                  <a:noFill/>
                </a:ln>
                <a:solidFill>
                  <a:srgbClr val="F2F6F7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JOBS AND SKILLS</a:t>
            </a:r>
            <a:endParaRPr kumimoji="0" lang="en-US" sz="3600" b="1" i="0" u="none" strike="noStrike" kern="1200" cap="none" spc="-40" normalizeH="0" baseline="0" noProof="0" dirty="0">
              <a:ln>
                <a:noFill/>
              </a:ln>
              <a:solidFill>
                <a:srgbClr val="F2F6F7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-40" normalizeH="0" baseline="0" noProof="0" dirty="0">
              <a:ln>
                <a:noFill/>
              </a:ln>
              <a:solidFill>
                <a:srgbClr val="F2F6F7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294217" marR="0" lvl="0" indent="-285750" algn="l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000" b="0" i="1" u="none" strike="noStrike" kern="1200" cap="none" spc="-40" normalizeH="0" baseline="0" noProof="0" dirty="0">
                <a:ln>
                  <a:noFill/>
                </a:ln>
                <a:solidFill>
                  <a:srgbClr val="F2F6F7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 can </a:t>
            </a:r>
            <a:r>
              <a:rPr lang="en-US" sz="2000" i="1" spc="-40" dirty="0">
                <a:solidFill>
                  <a:srgbClr val="F2F6F7"/>
                </a:solidFill>
                <a:latin typeface="Verdana"/>
                <a:cs typeface="Verdana"/>
              </a:rPr>
              <a:t>understand people talking about skills</a:t>
            </a:r>
          </a:p>
          <a:p>
            <a:pPr marL="294217" marR="0" lvl="0" indent="-285750" algn="l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-40" normalizeH="0" baseline="0" noProof="0" dirty="0">
                <a:ln>
                  <a:noFill/>
                </a:ln>
                <a:solidFill>
                  <a:srgbClr val="F2F6F7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page 62</a:t>
            </a:r>
            <a:endParaRPr kumimoji="0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91FCE6-3890-9611-2E37-07ADBEEAA207}"/>
              </a:ext>
            </a:extLst>
          </p:cNvPr>
          <p:cNvSpPr txBox="1"/>
          <p:nvPr/>
        </p:nvSpPr>
        <p:spPr>
          <a:xfrm>
            <a:off x="399212" y="494819"/>
            <a:ext cx="585929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Unit 5: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Vocabulary and Listening 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95FD6A-B383-D9C6-F139-F30977C1D3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7520" y="1066595"/>
            <a:ext cx="3497883" cy="472480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2B84A-AC3B-28DD-7812-C304A48C2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872" y="159450"/>
            <a:ext cx="8607353" cy="910130"/>
          </a:xfrm>
        </p:spPr>
        <p:txBody>
          <a:bodyPr>
            <a:normAutofit/>
          </a:bodyPr>
          <a:lstStyle/>
          <a:p>
            <a:r>
              <a:rPr lang="en-US" sz="2400" b="1" i="0" dirty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Activity 1: </a:t>
            </a:r>
            <a:br>
              <a:rPr lang="en-US" sz="2400" b="1" i="0" dirty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i="0" dirty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Choose the correct bold words in the texts. Listen and check</a:t>
            </a:r>
            <a:endParaRPr lang="vi-VN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1-55 Friends Plus 7">
            <a:hlinkClick r:id="" action="ppaction://media"/>
            <a:extLst>
              <a:ext uri="{FF2B5EF4-FFF2-40B4-BE49-F238E27FC236}">
                <a16:creationId xmlns:a16="http://schemas.microsoft.com/office/drawing/2014/main" id="{08127B0D-B087-290F-283C-93862A843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58398" y="548335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675B8C-D986-1879-4E99-1BDE0E80E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7355" y="1389646"/>
            <a:ext cx="7837289" cy="4632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66F456D-A3FA-9A60-CB6A-6EED5F82A3EF}"/>
              </a:ext>
            </a:extLst>
          </p:cNvPr>
          <p:cNvSpPr/>
          <p:nvPr/>
        </p:nvSpPr>
        <p:spPr>
          <a:xfrm>
            <a:off x="4300780" y="2518475"/>
            <a:ext cx="519193" cy="209227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ED3D07-1B1E-F4B4-0F01-F370389DA07D}"/>
              </a:ext>
            </a:extLst>
          </p:cNvPr>
          <p:cNvSpPr/>
          <p:nvPr/>
        </p:nvSpPr>
        <p:spPr>
          <a:xfrm rot="21381600">
            <a:off x="3455493" y="2893061"/>
            <a:ext cx="839492" cy="209227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62AFA03-E977-DBC2-A0C0-2CB4F5F2B0EA}"/>
              </a:ext>
            </a:extLst>
          </p:cNvPr>
          <p:cNvSpPr/>
          <p:nvPr/>
        </p:nvSpPr>
        <p:spPr>
          <a:xfrm rot="21381600">
            <a:off x="4066378" y="3181130"/>
            <a:ext cx="706974" cy="217659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1022903-14D4-3CC0-C7E4-B8AD8C5B6043}"/>
              </a:ext>
            </a:extLst>
          </p:cNvPr>
          <p:cNvSpPr/>
          <p:nvPr/>
        </p:nvSpPr>
        <p:spPr>
          <a:xfrm rot="163682">
            <a:off x="3632453" y="3656811"/>
            <a:ext cx="659044" cy="215731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2CD4F05-F994-A7D7-34CA-1D8C11A5F550}"/>
              </a:ext>
            </a:extLst>
          </p:cNvPr>
          <p:cNvSpPr/>
          <p:nvPr/>
        </p:nvSpPr>
        <p:spPr>
          <a:xfrm rot="163682">
            <a:off x="3397221" y="3944477"/>
            <a:ext cx="502747" cy="247502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1330B2B-7B7A-1BEB-C6B7-C65DA093D214}"/>
              </a:ext>
            </a:extLst>
          </p:cNvPr>
          <p:cNvSpPr/>
          <p:nvPr/>
        </p:nvSpPr>
        <p:spPr>
          <a:xfrm rot="21347438">
            <a:off x="3574341" y="4922498"/>
            <a:ext cx="497133" cy="247523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6A89C95-5103-861F-229F-BDFC38AC1FEC}"/>
              </a:ext>
            </a:extLst>
          </p:cNvPr>
          <p:cNvSpPr/>
          <p:nvPr/>
        </p:nvSpPr>
        <p:spPr>
          <a:xfrm rot="21347438">
            <a:off x="3482041" y="5578346"/>
            <a:ext cx="669453" cy="222611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8E0802D-186A-8CDA-352C-E41314D3D84F}"/>
              </a:ext>
            </a:extLst>
          </p:cNvPr>
          <p:cNvSpPr/>
          <p:nvPr/>
        </p:nvSpPr>
        <p:spPr>
          <a:xfrm rot="21347438">
            <a:off x="6933820" y="1933662"/>
            <a:ext cx="669453" cy="222611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A2531E1-ACFF-E575-F144-B97B7047C51A}"/>
              </a:ext>
            </a:extLst>
          </p:cNvPr>
          <p:cNvSpPr/>
          <p:nvPr/>
        </p:nvSpPr>
        <p:spPr>
          <a:xfrm>
            <a:off x="7086220" y="2086062"/>
            <a:ext cx="669453" cy="222611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9C57BFE-0450-9E2F-7F38-BB189D9E6766}"/>
              </a:ext>
            </a:extLst>
          </p:cNvPr>
          <p:cNvSpPr/>
          <p:nvPr/>
        </p:nvSpPr>
        <p:spPr>
          <a:xfrm>
            <a:off x="7503252" y="3067349"/>
            <a:ext cx="548117" cy="22261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509495E-0AB3-F339-505D-0EF10E9AE730}"/>
              </a:ext>
            </a:extLst>
          </p:cNvPr>
          <p:cNvSpPr/>
          <p:nvPr/>
        </p:nvSpPr>
        <p:spPr>
          <a:xfrm>
            <a:off x="6491608" y="4230685"/>
            <a:ext cx="932080" cy="222611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E8FD9D2-0F0E-2105-552A-B0A4CC9A8384}"/>
              </a:ext>
            </a:extLst>
          </p:cNvPr>
          <p:cNvSpPr/>
          <p:nvPr/>
        </p:nvSpPr>
        <p:spPr>
          <a:xfrm>
            <a:off x="6424474" y="4723268"/>
            <a:ext cx="502078" cy="22261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660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846069-0E24-A8D8-8574-20D395A4C3B4}"/>
              </a:ext>
            </a:extLst>
          </p:cNvPr>
          <p:cNvSpPr txBox="1"/>
          <p:nvPr/>
        </p:nvSpPr>
        <p:spPr>
          <a:xfrm>
            <a:off x="484832" y="518049"/>
            <a:ext cx="115613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Activity 2: </a:t>
            </a:r>
            <a:br>
              <a:rPr lang="en-US" sz="2400" b="1" i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i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PRONUNCIATION /ə/ in jobs Listen to the jobs. Then listen again and repeat.</a:t>
            </a:r>
            <a:endParaRPr lang="vi-VN" sz="2400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749CED-30C4-D381-9CE0-1129F9738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74" y="2327911"/>
            <a:ext cx="6886150" cy="1979045"/>
          </a:xfrm>
          <a:prstGeom prst="rect">
            <a:avLst/>
          </a:prstGeom>
        </p:spPr>
      </p:pic>
      <p:pic>
        <p:nvPicPr>
          <p:cNvPr id="8" name="1-56 Friends Plus 7">
            <a:hlinkClick r:id="" action="ppaction://media"/>
            <a:extLst>
              <a:ext uri="{FF2B5EF4-FFF2-40B4-BE49-F238E27FC236}">
                <a16:creationId xmlns:a16="http://schemas.microsoft.com/office/drawing/2014/main" id="{A4C1D389-2365-B42B-73A6-E3D534B69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908" y="4827391"/>
            <a:ext cx="859901" cy="859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12AC4B-48E5-D0BD-810C-1F3B24CB1B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8038" y="2030609"/>
            <a:ext cx="4938188" cy="2796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585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CC7124-9FB7-C00B-56AF-C77E39D15C64}"/>
              </a:ext>
            </a:extLst>
          </p:cNvPr>
          <p:cNvSpPr txBox="1"/>
          <p:nvPr/>
        </p:nvSpPr>
        <p:spPr>
          <a:xfrm>
            <a:off x="394816" y="114671"/>
            <a:ext cx="114023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Activity 3: </a:t>
            </a:r>
            <a:br>
              <a:rPr lang="en-US" sz="2400" b="1" i="0" dirty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Listen to more jobs and skills. Find the words you hear in the text in exercise 1. </a:t>
            </a:r>
          </a:p>
          <a:p>
            <a:r>
              <a:rPr lang="en-US" sz="240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Listen again and repeat the words.</a:t>
            </a:r>
            <a:endParaRPr lang="vi-VN" sz="2400" dirty="0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694A73-6F3E-6B4F-0252-BAC824EE1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693" y="3259992"/>
            <a:ext cx="4894490" cy="2388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60CF5E-CA0D-E2E9-80A7-AE87E3952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328" y="1625600"/>
            <a:ext cx="6700365" cy="4238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1-57 Friends Plus 7">
            <a:hlinkClick r:id="" action="ppaction://media"/>
            <a:extLst>
              <a:ext uri="{FF2B5EF4-FFF2-40B4-BE49-F238E27FC236}">
                <a16:creationId xmlns:a16="http://schemas.microsoft.com/office/drawing/2014/main" id="{02E2364F-FF54-13E8-EE76-546D725FB7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86931" y="1955851"/>
            <a:ext cx="926014" cy="92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1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F74A25-782F-F44F-2340-E9AEE98B6FAD}"/>
              </a:ext>
            </a:extLst>
          </p:cNvPr>
          <p:cNvSpPr txBox="1"/>
          <p:nvPr/>
        </p:nvSpPr>
        <p:spPr>
          <a:xfrm>
            <a:off x="394398" y="399647"/>
            <a:ext cx="89204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Activity 4: </a:t>
            </a:r>
            <a:br>
              <a:rPr lang="en-US" sz="2400" b="1" i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i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Listen to part of the programmer and write </a:t>
            </a:r>
            <a:r>
              <a:rPr lang="en-US" sz="2400" i="1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True</a:t>
            </a:r>
            <a:r>
              <a:rPr lang="en-US" sz="2400" i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 or </a:t>
            </a:r>
            <a:r>
              <a:rPr lang="en-US" sz="2400" i="1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False</a:t>
            </a:r>
            <a:r>
              <a:rPr lang="en-US" sz="2400" i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.</a:t>
            </a:r>
            <a:endParaRPr lang="vi-VN" sz="2400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8382F4-098D-29DB-F414-7C78D901F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670852"/>
            <a:ext cx="12192000" cy="31784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3B1E2A-C955-4DE7-E5EE-F7B44E4A2CC8}"/>
              </a:ext>
            </a:extLst>
          </p:cNvPr>
          <p:cNvSpPr txBox="1"/>
          <p:nvPr/>
        </p:nvSpPr>
        <p:spPr>
          <a:xfrm>
            <a:off x="4478739" y="3759072"/>
            <a:ext cx="961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C00000"/>
                </a:solidFill>
                <a:effectLst/>
                <a:latin typeface="Open Sans" panose="020B0606030504020204" pitchFamily="34" charset="0"/>
              </a:rPr>
              <a:t>true</a:t>
            </a:r>
            <a:endParaRPr lang="vi-VN" sz="2400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BE8AFE-8030-2BDC-BFF5-AEF44B5BD7FC}"/>
              </a:ext>
            </a:extLst>
          </p:cNvPr>
          <p:cNvSpPr txBox="1"/>
          <p:nvPr/>
        </p:nvSpPr>
        <p:spPr>
          <a:xfrm>
            <a:off x="5735791" y="4981328"/>
            <a:ext cx="961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C00000"/>
                </a:solidFill>
                <a:effectLst/>
                <a:latin typeface="Open Sans" panose="020B0606030504020204" pitchFamily="34" charset="0"/>
              </a:rPr>
              <a:t>true</a:t>
            </a:r>
            <a:endParaRPr lang="vi-VN" sz="2400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612905-8C72-2557-3F1B-EE5A229AAED7}"/>
              </a:ext>
            </a:extLst>
          </p:cNvPr>
          <p:cNvSpPr txBox="1"/>
          <p:nvPr/>
        </p:nvSpPr>
        <p:spPr>
          <a:xfrm>
            <a:off x="6534556" y="5575707"/>
            <a:ext cx="961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C00000"/>
                </a:solidFill>
                <a:effectLst/>
                <a:latin typeface="Open Sans" panose="020B0606030504020204" pitchFamily="34" charset="0"/>
              </a:rPr>
              <a:t>true</a:t>
            </a:r>
            <a:endParaRPr lang="vi-VN" sz="2400" b="1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CCEC25-A44E-50AF-CAEA-1B6CAF417B32}"/>
              </a:ext>
            </a:extLst>
          </p:cNvPr>
          <p:cNvSpPr txBox="1"/>
          <p:nvPr/>
        </p:nvSpPr>
        <p:spPr>
          <a:xfrm>
            <a:off x="7215182" y="4374819"/>
            <a:ext cx="961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Open Sans" panose="020B0606030504020204" pitchFamily="34" charset="0"/>
              </a:rPr>
              <a:t>false</a:t>
            </a:r>
            <a:endParaRPr lang="vi-VN" sz="2400" b="1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BFC0C8-FBBA-23B7-B210-3E053A066598}"/>
              </a:ext>
            </a:extLst>
          </p:cNvPr>
          <p:cNvSpPr txBox="1"/>
          <p:nvPr/>
        </p:nvSpPr>
        <p:spPr>
          <a:xfrm>
            <a:off x="8456505" y="6227520"/>
            <a:ext cx="961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Open Sans" panose="020B0606030504020204" pitchFamily="34" charset="0"/>
              </a:rPr>
              <a:t>false</a:t>
            </a:r>
            <a:endParaRPr lang="vi-VN" sz="2400" b="1" dirty="0">
              <a:solidFill>
                <a:srgbClr val="C00000"/>
              </a:solidFill>
            </a:endParaRPr>
          </a:p>
        </p:txBody>
      </p:sp>
      <p:pic>
        <p:nvPicPr>
          <p:cNvPr id="15" name="1-58 Friends Plus 7">
            <a:hlinkClick r:id="" action="ppaction://media"/>
            <a:extLst>
              <a:ext uri="{FF2B5EF4-FFF2-40B4-BE49-F238E27FC236}">
                <a16:creationId xmlns:a16="http://schemas.microsoft.com/office/drawing/2014/main" id="{760C1509-5E42-45F6-AA4D-2A9443484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2458" y="399647"/>
            <a:ext cx="1056542" cy="10565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BBBD05-ACC2-7E36-6ECF-875E5320E2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8819" y="1212486"/>
            <a:ext cx="4854361" cy="2293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EE5428-DB30-6D23-A9AF-253B8B7403FB}"/>
              </a:ext>
            </a:extLst>
          </p:cNvPr>
          <p:cNvSpPr txBox="1"/>
          <p:nvPr/>
        </p:nvSpPr>
        <p:spPr>
          <a:xfrm>
            <a:off x="1174877" y="4676960"/>
            <a:ext cx="63209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He wrote a piece of music when he was eight.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B36C3-85D7-C712-BA0E-2EAF3C32EE2F}"/>
              </a:ext>
            </a:extLst>
          </p:cNvPr>
          <p:cNvSpPr txBox="1"/>
          <p:nvPr/>
        </p:nvSpPr>
        <p:spPr>
          <a:xfrm>
            <a:off x="1318254" y="6435400"/>
            <a:ext cx="67081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He had £1.5 million from his art when he was ten</a:t>
            </a:r>
          </a:p>
        </p:txBody>
      </p:sp>
    </p:spTree>
    <p:extLst>
      <p:ext uri="{BB962C8B-B14F-4D97-AF65-F5344CB8AC3E}">
        <p14:creationId xmlns:p14="http://schemas.microsoft.com/office/powerpoint/2010/main" val="114571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37E99C-2EA5-A693-0BA1-DA5FEF5D07EA}"/>
              </a:ext>
            </a:extLst>
          </p:cNvPr>
          <p:cNvSpPr txBox="1"/>
          <p:nvPr/>
        </p:nvSpPr>
        <p:spPr>
          <a:xfrm>
            <a:off x="394398" y="399647"/>
            <a:ext cx="110610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Activity </a:t>
            </a:r>
            <a:r>
              <a:rPr lang="en-US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en-US" sz="2400" b="1" i="0" dirty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i="0" dirty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IT! Work in pairs. Use comparative and superlative form of the adjective in the box to compare jobs.</a:t>
            </a:r>
            <a:endParaRPr lang="vi-VN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A3EADC-1274-51D6-C3E1-AD8E31591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72" y="1906008"/>
            <a:ext cx="6390480" cy="3321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4FA5C5-5F7D-31D8-8D56-E695E01BE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698" y="1929399"/>
            <a:ext cx="3215919" cy="31778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8982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37E99C-2EA5-A693-0BA1-DA5FEF5D07EA}"/>
              </a:ext>
            </a:extLst>
          </p:cNvPr>
          <p:cNvSpPr txBox="1"/>
          <p:nvPr/>
        </p:nvSpPr>
        <p:spPr>
          <a:xfrm>
            <a:off x="162169" y="1633"/>
            <a:ext cx="65118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Activity </a:t>
            </a:r>
            <a:r>
              <a:rPr lang="en-US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en-US" sz="2400" b="1" i="0" dirty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i="0" dirty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IT! Work in pairs. Use comparative and superlative form of the adjective in the box to compare jobs.</a:t>
            </a:r>
            <a:endParaRPr lang="vi-VN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A3EADC-1274-51D6-C3E1-AD8E31591A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68" r="7722" b="64913"/>
          <a:stretch/>
        </p:blipFill>
        <p:spPr>
          <a:xfrm>
            <a:off x="6674059" y="203784"/>
            <a:ext cx="5355772" cy="1165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 descr="Young businessman thinking">
            <a:extLst>
              <a:ext uri="{FF2B5EF4-FFF2-40B4-BE49-F238E27FC236}">
                <a16:creationId xmlns:a16="http://schemas.microsoft.com/office/drawing/2014/main" id="{A22FDBC9-25C3-2A9B-4DBE-BACF3538B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895" y="3909200"/>
            <a:ext cx="3028085" cy="6858000"/>
          </a:xfrm>
          <a:prstGeom prst="rect">
            <a:avLst/>
          </a:prstGeom>
        </p:spPr>
      </p:pic>
      <p:pic>
        <p:nvPicPr>
          <p:cNvPr id="7" name="Picture 6" descr="Businessman crossed hands">
            <a:extLst>
              <a:ext uri="{FF2B5EF4-FFF2-40B4-BE49-F238E27FC236}">
                <a16:creationId xmlns:a16="http://schemas.microsoft.com/office/drawing/2014/main" id="{57F8EF6C-E526-3718-76DA-BA567CF41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373" y="3909200"/>
            <a:ext cx="2494943" cy="6858000"/>
          </a:xfrm>
          <a:prstGeom prst="rect">
            <a:avLst/>
          </a:prstGeom>
        </p:spPr>
      </p:pic>
      <p:pic>
        <p:nvPicPr>
          <p:cNvPr id="13" name="Picture 12" descr="A person lifting weights with light coming out of his arm&#10;&#10;Description automatically generated">
            <a:extLst>
              <a:ext uri="{FF2B5EF4-FFF2-40B4-BE49-F238E27FC236}">
                <a16:creationId xmlns:a16="http://schemas.microsoft.com/office/drawing/2014/main" id="{7B2EF26F-3928-891D-3ED4-F282D2B9B4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553955" y="1463853"/>
            <a:ext cx="3084090" cy="1912136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D402A78-09D0-5663-B533-CA3671739CBC}"/>
              </a:ext>
            </a:extLst>
          </p:cNvPr>
          <p:cNvSpPr/>
          <p:nvPr/>
        </p:nvSpPr>
        <p:spPr>
          <a:xfrm>
            <a:off x="2486590" y="3470699"/>
            <a:ext cx="5462273" cy="1428388"/>
          </a:xfrm>
          <a:prstGeom prst="wedgeRoundRectCallout">
            <a:avLst>
              <a:gd name="adj1" fmla="val -68901"/>
              <a:gd name="adj2" fmla="val 50680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I think it is interesting to be a body builder. You can build up your muscles and have a nice body.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8A871F5-8C59-CAA6-8255-D83207F2F620}"/>
              </a:ext>
            </a:extLst>
          </p:cNvPr>
          <p:cNvSpPr/>
          <p:nvPr/>
        </p:nvSpPr>
        <p:spPr>
          <a:xfrm>
            <a:off x="3571483" y="4993797"/>
            <a:ext cx="5580326" cy="1428388"/>
          </a:xfrm>
          <a:prstGeom prst="wedgeRoundRectCallout">
            <a:avLst>
              <a:gd name="adj1" fmla="val 72728"/>
              <a:gd name="adj2" fmla="val -72602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I think it’s extremely difficult and boring to become a body builder because you need to be disciplined. </a:t>
            </a:r>
          </a:p>
        </p:txBody>
      </p:sp>
    </p:spTree>
    <p:extLst>
      <p:ext uri="{BB962C8B-B14F-4D97-AF65-F5344CB8AC3E}">
        <p14:creationId xmlns:p14="http://schemas.microsoft.com/office/powerpoint/2010/main" val="598312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62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235</Words>
  <Application>Microsoft Office PowerPoint</Application>
  <PresentationFormat>Widescreen</PresentationFormat>
  <Paragraphs>26</Paragraphs>
  <Slides>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Open Sans</vt:lpstr>
      <vt:lpstr>Tahoma</vt:lpstr>
      <vt:lpstr>Verdana</vt:lpstr>
      <vt:lpstr>Office Theme</vt:lpstr>
      <vt:lpstr>2_Office Theme</vt:lpstr>
      <vt:lpstr>PowerPoint Presentation</vt:lpstr>
      <vt:lpstr>PowerPoint Presentation</vt:lpstr>
      <vt:lpstr>Activity 1:  Choose the correct bold words in the texts. Listen and check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cm ta</dc:creator>
  <cp:lastModifiedBy>Nasil Phạm</cp:lastModifiedBy>
  <cp:revision>6</cp:revision>
  <dcterms:created xsi:type="dcterms:W3CDTF">2022-10-01T15:23:56Z</dcterms:created>
  <dcterms:modified xsi:type="dcterms:W3CDTF">2023-12-13T02:20:30Z</dcterms:modified>
</cp:coreProperties>
</file>