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347" r:id="rId3"/>
    <p:sldId id="268" r:id="rId4"/>
    <p:sldId id="271" r:id="rId5"/>
    <p:sldId id="269" r:id="rId6"/>
    <p:sldId id="273" r:id="rId7"/>
    <p:sldId id="261" r:id="rId8"/>
    <p:sldId id="270" r:id="rId9"/>
    <p:sldId id="274" r:id="rId10"/>
    <p:sldId id="34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5BF52-6631-4933-B2D8-8280C9844D41}" v="2" dt="2023-12-13T02:11:09.1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ED55BF52-6631-4933-B2D8-8280C9844D41}"/>
    <pc:docChg chg="addSld delSld modSld delMainMaster">
      <pc:chgData name="Nasil Phạm" userId="72956dafe1aa49c0" providerId="LiveId" clId="{ED55BF52-6631-4933-B2D8-8280C9844D41}" dt="2023-12-13T02:20:09.933" v="15" actId="403"/>
      <pc:docMkLst>
        <pc:docMk/>
      </pc:docMkLst>
      <pc:sldChg chg="del">
        <pc:chgData name="Nasil Phạm" userId="72956dafe1aa49c0" providerId="LiveId" clId="{ED55BF52-6631-4933-B2D8-8280C9844D41}" dt="2023-12-13T02:09:41.827" v="1" actId="47"/>
        <pc:sldMkLst>
          <pc:docMk/>
          <pc:sldMk cId="0" sldId="265"/>
        </pc:sldMkLst>
      </pc:sldChg>
      <pc:sldChg chg="del">
        <pc:chgData name="Nasil Phạm" userId="72956dafe1aa49c0" providerId="LiveId" clId="{ED55BF52-6631-4933-B2D8-8280C9844D41}" dt="2023-12-13T02:11:26.340" v="3" actId="47"/>
        <pc:sldMkLst>
          <pc:docMk/>
          <pc:sldMk cId="0" sldId="267"/>
        </pc:sldMkLst>
      </pc:sldChg>
      <pc:sldChg chg="modSp add mod">
        <pc:chgData name="Nasil Phạm" userId="72956dafe1aa49c0" providerId="LiveId" clId="{ED55BF52-6631-4933-B2D8-8280C9844D41}" dt="2023-12-13T02:20:09.933" v="15" actId="403"/>
        <pc:sldMkLst>
          <pc:docMk/>
          <pc:sldMk cId="1564672999" sldId="347"/>
        </pc:sldMkLst>
        <pc:spChg chg="mod">
          <ac:chgData name="Nasil Phạm" userId="72956dafe1aa49c0" providerId="LiveId" clId="{ED55BF52-6631-4933-B2D8-8280C9844D41}" dt="2023-12-13T02:20:09.933" v="15" actId="403"/>
          <ac:spMkLst>
            <pc:docMk/>
            <pc:sldMk cId="1564672999" sldId="347"/>
            <ac:spMk id="191" creationId="{00000000-0000-0000-0000-000000000000}"/>
          </ac:spMkLst>
        </pc:spChg>
        <pc:spChg chg="mod">
          <ac:chgData name="Nasil Phạm" userId="72956dafe1aa49c0" providerId="LiveId" clId="{ED55BF52-6631-4933-B2D8-8280C9844D41}" dt="2023-12-13T02:11:38.603" v="13" actId="20577"/>
          <ac:spMkLst>
            <pc:docMk/>
            <pc:sldMk cId="1564672999" sldId="347"/>
            <ac:spMk id="192" creationId="{00000000-0000-0000-0000-000000000000}"/>
          </ac:spMkLst>
        </pc:spChg>
      </pc:sldChg>
      <pc:sldChg chg="add">
        <pc:chgData name="Nasil Phạm" userId="72956dafe1aa49c0" providerId="LiveId" clId="{ED55BF52-6631-4933-B2D8-8280C9844D41}" dt="2023-12-13T02:09:40.186" v="0"/>
        <pc:sldMkLst>
          <pc:docMk/>
          <pc:sldMk cId="188762592" sldId="348"/>
        </pc:sldMkLst>
      </pc:sldChg>
      <pc:sldMasterChg chg="del delSldLayout">
        <pc:chgData name="Nasil Phạm" userId="72956dafe1aa49c0" providerId="LiveId" clId="{ED55BF52-6631-4933-B2D8-8280C9844D41}" dt="2023-12-13T02:09:41.827" v="1" actId="47"/>
        <pc:sldMasterMkLst>
          <pc:docMk/>
          <pc:sldMasterMk cId="689834989" sldId="2147483666"/>
        </pc:sldMasterMkLst>
        <pc:sldLayoutChg chg="del">
          <pc:chgData name="Nasil Phạm" userId="72956dafe1aa49c0" providerId="LiveId" clId="{ED55BF52-6631-4933-B2D8-8280C9844D41}" dt="2023-12-13T02:09:41.827" v="1" actId="47"/>
          <pc:sldLayoutMkLst>
            <pc:docMk/>
            <pc:sldMasterMk cId="689834989" sldId="2147483666"/>
            <pc:sldLayoutMk cId="2719514868" sldId="2147483667"/>
          </pc:sldLayoutMkLst>
        </pc:sldLayoutChg>
        <pc:sldLayoutChg chg="del">
          <pc:chgData name="Nasil Phạm" userId="72956dafe1aa49c0" providerId="LiveId" clId="{ED55BF52-6631-4933-B2D8-8280C9844D41}" dt="2023-12-13T02:09:41.827" v="1" actId="47"/>
          <pc:sldLayoutMkLst>
            <pc:docMk/>
            <pc:sldMasterMk cId="689834989" sldId="2147483666"/>
            <pc:sldLayoutMk cId="2677506489" sldId="2147483668"/>
          </pc:sldLayoutMkLst>
        </pc:sldLayoutChg>
        <pc:sldLayoutChg chg="del">
          <pc:chgData name="Nasil Phạm" userId="72956dafe1aa49c0" providerId="LiveId" clId="{ED55BF52-6631-4933-B2D8-8280C9844D41}" dt="2023-12-13T02:09:41.827" v="1" actId="47"/>
          <pc:sldLayoutMkLst>
            <pc:docMk/>
            <pc:sldMasterMk cId="689834989" sldId="2147483666"/>
            <pc:sldLayoutMk cId="3758849432" sldId="2147483669"/>
          </pc:sldLayoutMkLst>
        </pc:sldLayoutChg>
        <pc:sldLayoutChg chg="del">
          <pc:chgData name="Nasil Phạm" userId="72956dafe1aa49c0" providerId="LiveId" clId="{ED55BF52-6631-4933-B2D8-8280C9844D41}" dt="2023-12-13T02:09:41.827" v="1" actId="47"/>
          <pc:sldLayoutMkLst>
            <pc:docMk/>
            <pc:sldMasterMk cId="689834989" sldId="2147483666"/>
            <pc:sldLayoutMk cId="369672491" sldId="2147483670"/>
          </pc:sldLayoutMkLst>
        </pc:sldLayoutChg>
        <pc:sldLayoutChg chg="del">
          <pc:chgData name="Nasil Phạm" userId="72956dafe1aa49c0" providerId="LiveId" clId="{ED55BF52-6631-4933-B2D8-8280C9844D41}" dt="2023-12-13T02:09:41.827" v="1" actId="47"/>
          <pc:sldLayoutMkLst>
            <pc:docMk/>
            <pc:sldMasterMk cId="689834989" sldId="2147483666"/>
            <pc:sldLayoutMk cId="1455775897" sldId="2147483671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7T08:13:42.6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1,'11437'0,"-10794"0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7T08:16:41.8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1,'667'0,"-629"0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7T08:16:59.5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1,'667'0,"-629"0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7T08:17:12.5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1,'667'0,"-629"0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7T08:27:23.6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1,'6960'0,"-6569"0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7T08:29:43.7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1,'7826'0,"-7386"0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7T08:32:12.2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1,'3948'0,"-3726"0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7T08:32:19.8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1,'10637'0,"-10039"0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7T08:32:29.9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1,'1321'0,"-1246"0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F10C5-0C1B-42EB-A2FF-56234C00F15F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962E1-6B29-4370-A7A7-B1F2952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7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7018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3B6CB-2B91-82E7-11CF-89D6FA84D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4422E2-336F-00C8-20A4-2573689D3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CA21C-0285-E11B-9F89-B50BC8072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9B0D-A6B3-45C1-8CE9-B930D34989E6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223D9-B26B-02F0-AC71-5D07CFA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8EB79-834F-782E-EB2C-33CFE02C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A578-69A7-4AEF-AA71-82BAB548E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5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EE763-F2A9-8515-2E36-522011516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132A1-A948-8344-B647-827BBE4DE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55565-8DFA-C141-A14B-4728B512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9B0D-A6B3-45C1-8CE9-B930D34989E6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34E59-8903-971E-3C37-43E360A3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E23C3-063F-E35B-057D-E537E6FC2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A578-69A7-4AEF-AA71-82BAB548E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23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BD3181-3DD8-644E-F1BD-15931C59D8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7D476F-13F8-EAB9-ECB1-E7E109584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FB062-1BBE-F66F-0434-2EE522EF2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9B0D-A6B3-45C1-8CE9-B930D34989E6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5481C-1803-8901-3146-0F03237AE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23A15-BCCD-F7D9-5292-53B73196A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A578-69A7-4AEF-AA71-82BAB548E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86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355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70919" y="1388099"/>
            <a:ext cx="5450162" cy="14799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1" i="0">
                <a:solidFill>
                  <a:srgbClr val="F2F6F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175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67139" y="2882942"/>
            <a:ext cx="6257722" cy="1067087"/>
          </a:xfrm>
        </p:spPr>
        <p:txBody>
          <a:bodyPr lIns="0" tIns="0" rIns="0" bIns="0"/>
          <a:lstStyle>
            <a:lvl1pPr>
              <a:defRPr sz="6934" b="1" i="0">
                <a:solidFill>
                  <a:srgbClr val="F2F6F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3291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67139" y="2882942"/>
            <a:ext cx="6257722" cy="1067087"/>
          </a:xfrm>
        </p:spPr>
        <p:txBody>
          <a:bodyPr lIns="0" tIns="0" rIns="0" bIns="0"/>
          <a:lstStyle>
            <a:lvl1pPr>
              <a:defRPr sz="6934" b="1" i="0">
                <a:solidFill>
                  <a:srgbClr val="F2F6F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3056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4045BD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99041" cy="413636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67139" y="2882942"/>
            <a:ext cx="6257722" cy="1067087"/>
          </a:xfrm>
        </p:spPr>
        <p:txBody>
          <a:bodyPr lIns="0" tIns="0" rIns="0" bIns="0"/>
          <a:lstStyle>
            <a:lvl1pPr>
              <a:defRPr sz="6934" b="1" i="0">
                <a:solidFill>
                  <a:srgbClr val="F2F6F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3734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528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04255-331A-CFFA-C343-CE5644BA9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8BCE0-397D-74F8-B6DA-B8FC9A4DE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0AD3B-5BB9-B1ED-3BC8-133771E44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9B0D-A6B3-45C1-8CE9-B930D34989E6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10A9F-40EB-E343-58A1-946885783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94FEA-749A-E0FC-7F81-612DFE4F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A578-69A7-4AEF-AA71-82BAB548E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6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895B0-07A5-A25F-891A-E1915289C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267BD-B5ED-2259-8327-6597B8163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80FD6-E678-BC0A-BB9A-CD0266EE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9B0D-A6B3-45C1-8CE9-B930D34989E6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2AB4B-93D4-DCFE-4938-D6F4CC1B9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7AF48-2557-43B4-4999-0217D9477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A578-69A7-4AEF-AA71-82BAB548E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55361-AC86-05BA-7223-4236B3DF4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15DB1-6570-98A7-3CC2-975067672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0FB76B-3230-274B-6811-DAFF3588E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C3271-3D76-6D82-7D1F-BBD431F40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9B0D-A6B3-45C1-8CE9-B930D34989E6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7AE4E2-50E7-1728-BCB3-3FCC1E3D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8F822-7C1D-F1AD-6876-121137DA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A578-69A7-4AEF-AA71-82BAB548E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55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6E9F-EA9B-98DD-4FB6-B680E90E5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3806C-39D3-0AC3-4F57-C3811DE30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308CE9-4EA1-A5F8-F6BE-7D9BD68B1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6938B-8ADA-0300-F148-09BDE27D75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D76429-8DD7-2A94-6F47-D2B62DCC4D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4F02DA-92EE-5500-D814-076E968C9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9B0D-A6B3-45C1-8CE9-B930D34989E6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09A29B-3EA8-3A80-7636-965706D5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D02BBC-6C93-4142-162A-51FED7F71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A578-69A7-4AEF-AA71-82BAB548E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02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D8BC6-DEF9-D787-7CBE-A74F71903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C7FD5E-C30C-5A50-F1DD-90A34AFEE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9B0D-A6B3-45C1-8CE9-B930D34989E6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FCB25-E5C9-6012-EFC1-F5CEFC45C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FCF96E-3705-A572-AC34-39F906E96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A578-69A7-4AEF-AA71-82BAB548E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16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5572D6-BA65-2C57-F0DE-2ABE436AE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9B0D-A6B3-45C1-8CE9-B930D34989E6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CDEBF9-ABCA-77C5-B6EE-4A91EFF3C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63807-EF14-85D2-C627-409756122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A578-69A7-4AEF-AA71-82BAB548E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68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99BEB-4034-D3BB-3214-6E1108465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E37A8-BB85-0834-5566-B6462A1B2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CE30E-1EDF-DF05-85CA-8ADA3EDFB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71874-C9D3-6A0C-94FA-D625296F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9B0D-A6B3-45C1-8CE9-B930D34989E6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8964A-DA5D-E599-0ABC-9A7AFF2D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4984A0-752A-75A7-71BF-5061AE13C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A578-69A7-4AEF-AA71-82BAB548E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33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34F83-2FBB-E6A5-CCAA-245382031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C8110E-ADF1-C2C2-532F-20B49573A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4CFFF5-D45A-3005-D63A-39934FD44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1AB6EE-0231-45D9-DDC1-0BD090834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9B0D-A6B3-45C1-8CE9-B930D34989E6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A3262-C80B-4977-F7E8-DBD39FBC9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AD230-590C-9607-F72D-3E3698AA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A578-69A7-4AEF-AA71-82BAB548E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91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EF1CFD-B4B0-EF4C-AF00-CF6AB029F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18AB6-9262-9CA8-A8DF-4BFEF3C80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78600-F5C1-7FCE-E537-274CB9C396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89B0D-A6B3-45C1-8CE9-B930D34989E6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C395E-E938-AC8C-6077-E223F0F97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B9E9A-829A-29F2-D191-D069C2FC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9A578-69A7-4AEF-AA71-82BAB548E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4045BD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67139" y="2882942"/>
            <a:ext cx="6257722" cy="16004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400" b="1" i="0">
                <a:solidFill>
                  <a:srgbClr val="F2F6F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34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customXml" Target="../ink/ink1.xml"/><Relationship Id="rId11" Type="http://schemas.openxmlformats.org/officeDocument/2006/relationships/customXml" Target="../ink/ink4.xml"/><Relationship Id="rId5" Type="http://schemas.openxmlformats.org/officeDocument/2006/relationships/image" Target="../media/image15.png"/><Relationship Id="rId10" Type="http://schemas.openxmlformats.org/officeDocument/2006/relationships/customXml" Target="../ink/ink3.xml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customXml" Target="../ink/ink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customXml" Target="../ink/ink5.xml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5" Type="http://schemas.openxmlformats.org/officeDocument/2006/relationships/image" Target="../media/image25.png"/><Relationship Id="rId10" Type="http://schemas.openxmlformats.org/officeDocument/2006/relationships/customXml" Target="../ink/ink7.xml"/><Relationship Id="rId4" Type="http://schemas.openxmlformats.org/officeDocument/2006/relationships/image" Target="../media/image16.png"/><Relationship Id="rId9" Type="http://schemas.openxmlformats.org/officeDocument/2006/relationships/image" Target="../media/image22.png"/><Relationship Id="rId14" Type="http://schemas.openxmlformats.org/officeDocument/2006/relationships/customXml" Target="../ink/ink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"/>
          <p:cNvSpPr/>
          <p:nvPr/>
        </p:nvSpPr>
        <p:spPr>
          <a:xfrm>
            <a:off x="99434" y="161364"/>
            <a:ext cx="12002369" cy="6535271"/>
          </a:xfrm>
          <a:prstGeom prst="roundRect">
            <a:avLst>
              <a:gd name="adj" fmla="val 59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"/>
          <p:cNvSpPr/>
          <p:nvPr/>
        </p:nvSpPr>
        <p:spPr>
          <a:xfrm>
            <a:off x="1590" y="5150227"/>
            <a:ext cx="2023783" cy="1707777"/>
          </a:xfrm>
          <a:prstGeom prst="rtTriangle">
            <a:avLst/>
          </a:prstGeom>
          <a:solidFill>
            <a:srgbClr val="FF66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46"/>
            <a:endParaRPr sz="900">
              <a:solidFill>
                <a:srgbClr val="4F81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"/>
          <p:cNvSpPr/>
          <p:nvPr/>
        </p:nvSpPr>
        <p:spPr>
          <a:xfrm>
            <a:off x="397345" y="4625788"/>
            <a:ext cx="2414681" cy="2283478"/>
          </a:xfrm>
          <a:prstGeom prst="rt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"/>
          <p:cNvSpPr/>
          <p:nvPr/>
        </p:nvSpPr>
        <p:spPr>
          <a:xfrm rot="10800000">
            <a:off x="10393365" y="3"/>
            <a:ext cx="1863353" cy="1838047"/>
          </a:xfrm>
          <a:prstGeom prst="rtTriangle">
            <a:avLst/>
          </a:prstGeom>
          <a:solidFill>
            <a:srgbClr val="FF66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46"/>
            <a:endParaRPr sz="900">
              <a:solidFill>
                <a:srgbClr val="4F81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"/>
          <p:cNvSpPr/>
          <p:nvPr/>
        </p:nvSpPr>
        <p:spPr>
          <a:xfrm rot="10800000">
            <a:off x="9375499" y="0"/>
            <a:ext cx="2414681" cy="2283478"/>
          </a:xfrm>
          <a:prstGeom prst="rt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46"/>
            <a:endParaRPr sz="900" dirty="0">
              <a:solidFill>
                <a:srgbClr val="4F81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"/>
          <p:cNvSpPr/>
          <p:nvPr/>
        </p:nvSpPr>
        <p:spPr>
          <a:xfrm>
            <a:off x="5749529" y="2558458"/>
            <a:ext cx="5796641" cy="18526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/>
                <a:ea typeface="Lato Black"/>
                <a:cs typeface="Lato Black"/>
                <a:sym typeface="Lato Black"/>
              </a:rPr>
              <a:t>Unit 5: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ACHIEVE</a:t>
            </a:r>
            <a:endParaRPr lang="en-US" sz="5400" b="1" dirty="0">
              <a:solidFill>
                <a:prstClr val="white"/>
              </a:solidFill>
              <a:latin typeface="Calibri"/>
              <a:ea typeface="Lato Black"/>
              <a:cs typeface="Lato Black"/>
            </a:endParaRPr>
          </a:p>
        </p:txBody>
      </p:sp>
      <p:sp>
        <p:nvSpPr>
          <p:cNvPr id="192" name="Google Shape;192;p1"/>
          <p:cNvSpPr/>
          <p:nvPr/>
        </p:nvSpPr>
        <p:spPr>
          <a:xfrm>
            <a:off x="7228318" y="4600747"/>
            <a:ext cx="2913165" cy="65238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Lesson 2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READING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7726" y="1909567"/>
            <a:ext cx="2527312" cy="64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0583F9-F6C7-B45B-C433-340A9681D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084" y="796008"/>
            <a:ext cx="3497883" cy="47248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564672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2F6F7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1999" cy="6858000"/>
            <a:chOff x="0" y="0"/>
            <a:chExt cx="18287999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63684" y="6557771"/>
              <a:ext cx="2724315" cy="372922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60102" y="2487882"/>
              <a:ext cx="3227897" cy="41799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8813" y="0"/>
              <a:ext cx="5491477" cy="35794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21418" y="7077588"/>
              <a:ext cx="5047231" cy="32094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75032" y="2486482"/>
              <a:ext cx="4621782" cy="52666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12556" y="323197"/>
              <a:ext cx="3375442" cy="333053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0"/>
              <a:ext cx="10293985" cy="10287000"/>
            </a:xfrm>
            <a:custGeom>
              <a:avLst/>
              <a:gdLst/>
              <a:ahLst/>
              <a:cxnLst/>
              <a:rect l="l" t="t" r="r" b="b"/>
              <a:pathLst>
                <a:path w="10293985" h="10287000">
                  <a:moveTo>
                    <a:pt x="10293598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10246109" y="0"/>
                  </a:lnTo>
                  <a:lnTo>
                    <a:pt x="10250398" y="6990"/>
                  </a:lnTo>
                  <a:lnTo>
                    <a:pt x="10268775" y="46960"/>
                  </a:lnTo>
                  <a:lnTo>
                    <a:pt x="10282333" y="89310"/>
                  </a:lnTo>
                  <a:lnTo>
                    <a:pt x="10290724" y="133689"/>
                  </a:lnTo>
                  <a:lnTo>
                    <a:pt x="10293598" y="179750"/>
                  </a:lnTo>
                  <a:lnTo>
                    <a:pt x="10293598" y="10286999"/>
                  </a:lnTo>
                  <a:close/>
                </a:path>
              </a:pathLst>
            </a:custGeom>
            <a:solidFill>
              <a:srgbClr val="4045BD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54319" y="5680213"/>
            <a:ext cx="2934547" cy="3163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30" normalizeH="0" baseline="0" noProof="0">
                <a:ln>
                  <a:noFill/>
                </a:ln>
                <a:solidFill>
                  <a:srgbClr val="4045B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Teacher: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7344" y="2942563"/>
            <a:ext cx="6386348" cy="305810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-40" normalizeH="0" baseline="0" noProof="0" dirty="0">
                <a:ln>
                  <a:noFill/>
                </a:ln>
                <a:solidFill>
                  <a:srgbClr val="F2F6F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MEALS FOR MEDAL</a:t>
            </a:r>
            <a:endParaRPr kumimoji="0" lang="en-US" sz="4400" b="1" i="0" u="none" strike="noStrike" kern="1200" cap="none" spc="-40" normalizeH="0" baseline="0" noProof="0" dirty="0">
              <a:ln>
                <a:noFill/>
              </a:ln>
              <a:solidFill>
                <a:srgbClr val="F2F6F7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-40" normalizeH="0" baseline="0" noProof="0" dirty="0">
              <a:ln>
                <a:noFill/>
              </a:ln>
              <a:solidFill>
                <a:srgbClr val="F2F6F7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-40" normalizeH="0" baseline="0" noProof="0" dirty="0">
                <a:ln>
                  <a:noFill/>
                </a:ln>
                <a:solidFill>
                  <a:srgbClr val="F2F6F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</a:p>
          <a:p>
            <a:pPr marL="294217" indent="-285750" defTabSz="609630">
              <a:spcBef>
                <a:spcPts val="67"/>
              </a:spcBef>
              <a:buFont typeface="Arial" panose="020B0604020202020204" pitchFamily="34" charset="0"/>
              <a:buChar char="•"/>
            </a:pPr>
            <a:r>
              <a:rPr lang="en-US" sz="2800" i="1" spc="-40" dirty="0">
                <a:solidFill>
                  <a:srgbClr val="F2F6F7"/>
                </a:solidFill>
                <a:latin typeface="Verdana"/>
                <a:cs typeface="Verdana"/>
              </a:rPr>
              <a:t>I can guess word in a text I don’t know by looking at the context</a:t>
            </a:r>
          </a:p>
          <a:p>
            <a:pPr marL="294217" indent="-285750" defTabSz="609630">
              <a:spcBef>
                <a:spcPts val="67"/>
              </a:spcBef>
              <a:buFont typeface="Arial" panose="020B0604020202020204" pitchFamily="34" charset="0"/>
              <a:buChar char="•"/>
            </a:pPr>
            <a:r>
              <a:rPr lang="en-US" sz="2800" i="1" spc="-40" dirty="0">
                <a:solidFill>
                  <a:srgbClr val="F2F6F7"/>
                </a:solidFill>
                <a:latin typeface="Verdana"/>
                <a:cs typeface="Verdana"/>
              </a:rPr>
              <a:t>page 60</a:t>
            </a:r>
            <a:endParaRPr lang="en-US" sz="2800" i="1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91FCE6-3890-9611-2E37-07ADBEEAA207}"/>
              </a:ext>
            </a:extLst>
          </p:cNvPr>
          <p:cNvSpPr txBox="1"/>
          <p:nvPr/>
        </p:nvSpPr>
        <p:spPr>
          <a:xfrm>
            <a:off x="546363" y="227845"/>
            <a:ext cx="57609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Unit 5: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Achieve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5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Reading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95FD6A-B383-D9C6-F139-F30977C1D3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7520" y="1066595"/>
            <a:ext cx="3497883" cy="472480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0246D6F-7ACB-6D09-F1DA-56181B816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84" y="1662491"/>
            <a:ext cx="4798877" cy="16107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4355C2-F888-5150-8E57-2005FB505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25" y="2976878"/>
            <a:ext cx="2381411" cy="2218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B71B7C-ED13-613E-8BBE-DE78A5AB5F65}"/>
              </a:ext>
            </a:extLst>
          </p:cNvPr>
          <p:cNvSpPr txBox="1"/>
          <p:nvPr/>
        </p:nvSpPr>
        <p:spPr>
          <a:xfrm>
            <a:off x="426875" y="201268"/>
            <a:ext cx="109174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Activity 1:</a:t>
            </a:r>
          </a:p>
          <a:p>
            <a:r>
              <a:rPr lang="en-US" sz="2400" i="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 the text quickly. The following words may be new to you.</a:t>
            </a:r>
          </a:p>
          <a:p>
            <a:r>
              <a:rPr lang="en-US" sz="2400" i="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 you think they mean? Compare your ideas with a partner's.</a:t>
            </a:r>
            <a:endParaRPr lang="vi-VN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2F9D99-E363-E9CD-BE01-893CF9233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770" y="1495659"/>
            <a:ext cx="7243046" cy="4755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9FBC86-B083-7226-2D07-317FC5843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9064" y="3881122"/>
            <a:ext cx="5430414" cy="254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62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379C5B-913F-3772-ACFA-048196520044}"/>
              </a:ext>
            </a:extLst>
          </p:cNvPr>
          <p:cNvSpPr txBox="1"/>
          <p:nvPr/>
        </p:nvSpPr>
        <p:spPr>
          <a:xfrm>
            <a:off x="408213" y="196308"/>
            <a:ext cx="86297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Activity 2: </a:t>
            </a:r>
          </a:p>
          <a:p>
            <a:r>
              <a:rPr lang="en-US" sz="2400" i="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 and listen to the text and answer the questions.</a:t>
            </a:r>
            <a:endParaRPr lang="vi-VN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1-54 Friends Plus 7">
            <a:hlinkClick r:id="" action="ppaction://media"/>
            <a:extLst>
              <a:ext uri="{FF2B5EF4-FFF2-40B4-BE49-F238E27FC236}">
                <a16:creationId xmlns:a16="http://schemas.microsoft.com/office/drawing/2014/main" id="{4F3C022D-8528-870C-BF27-21C3E123D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84497" y="196308"/>
            <a:ext cx="830997" cy="830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AF4A79-395A-F6C0-9F41-153AF933E82F}"/>
              </a:ext>
            </a:extLst>
          </p:cNvPr>
          <p:cNvSpPr txBox="1"/>
          <p:nvPr/>
        </p:nvSpPr>
        <p:spPr>
          <a:xfrm>
            <a:off x="535554" y="1371576"/>
            <a:ext cx="43544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What should you do to become a bodybuilder?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2. What can you eat most when you </a:t>
            </a:r>
            <a:r>
              <a:rPr lang="en-US" sz="2400" dirty="0" err="1"/>
              <a:t>practise</a:t>
            </a:r>
            <a:r>
              <a:rPr lang="en-US" sz="2400" dirty="0"/>
              <a:t> bodybuilding?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959FE8-ECA1-80FF-95A6-D43E6F37EF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77" b="17506"/>
          <a:stretch/>
        </p:blipFill>
        <p:spPr>
          <a:xfrm>
            <a:off x="5288942" y="1072040"/>
            <a:ext cx="8185918" cy="45667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29048C-C085-39CC-F6C8-120B37E45EA9}"/>
              </a:ext>
            </a:extLst>
          </p:cNvPr>
          <p:cNvSpPr txBox="1"/>
          <p:nvPr/>
        </p:nvSpPr>
        <p:spPr>
          <a:xfrm>
            <a:off x="1269747" y="2228671"/>
            <a:ext cx="4061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To become a bodybuilder, you should </a:t>
            </a:r>
            <a:r>
              <a:rPr lang="en-US" sz="2400" dirty="0" err="1">
                <a:solidFill>
                  <a:srgbClr val="0070C0"/>
                </a:solidFill>
              </a:rPr>
              <a:t>practise</a:t>
            </a:r>
            <a:r>
              <a:rPr lang="en-US" sz="2400" dirty="0">
                <a:solidFill>
                  <a:srgbClr val="0070C0"/>
                </a:solidFill>
              </a:rPr>
              <a:t> bodybuilding regularly and have good diet.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C696AF2-9FFB-EB6A-A335-0B9F06868327}"/>
                  </a:ext>
                </a:extLst>
              </p14:cNvPr>
              <p14:cNvContentPartPr/>
              <p14:nvPr/>
            </p14:nvContentPartPr>
            <p14:xfrm>
              <a:off x="6361416" y="2896164"/>
              <a:ext cx="4354077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C696AF2-9FFB-EB6A-A335-0B9F0686832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07720" y="2788524"/>
                <a:ext cx="446183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8C0A9C4-B82B-F8FF-38C7-F455037986C7}"/>
              </a:ext>
            </a:extLst>
          </p:cNvPr>
          <p:cNvSpPr txBox="1"/>
          <p:nvPr/>
        </p:nvSpPr>
        <p:spPr>
          <a:xfrm>
            <a:off x="1269747" y="4776400"/>
            <a:ext cx="345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You can eat eggs most when you </a:t>
            </a:r>
            <a:r>
              <a:rPr lang="en-US" sz="2400" dirty="0" err="1">
                <a:solidFill>
                  <a:srgbClr val="0070C0"/>
                </a:solidFill>
              </a:rPr>
              <a:t>practise</a:t>
            </a:r>
            <a:r>
              <a:rPr lang="en-US" sz="2400" dirty="0">
                <a:solidFill>
                  <a:srgbClr val="0070C0"/>
                </a:solidFill>
              </a:rPr>
              <a:t> bodybuilding.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B0FEDC3-21E4-4210-8E93-D30969E9A23C}"/>
                  </a:ext>
                </a:extLst>
              </p14:cNvPr>
              <p14:cNvContentPartPr/>
              <p14:nvPr/>
            </p14:nvContentPartPr>
            <p14:xfrm>
              <a:off x="7035797" y="3490594"/>
              <a:ext cx="254001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B0FEDC3-21E4-4210-8E93-D30969E9A23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81831" y="3382954"/>
                <a:ext cx="361574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58F0E3D-3875-030F-F65F-B34C9F2C47AA}"/>
                  </a:ext>
                </a:extLst>
              </p14:cNvPr>
              <p14:cNvContentPartPr/>
              <p14:nvPr/>
            </p14:nvContentPartPr>
            <p14:xfrm>
              <a:off x="6867521" y="4624325"/>
              <a:ext cx="254001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58F0E3D-3875-030F-F65F-B34C9F2C47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13555" y="4516685"/>
                <a:ext cx="361574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B014C50-806C-487B-97EE-D82CD9D9D791}"/>
                  </a:ext>
                </a:extLst>
              </p14:cNvPr>
              <p14:cNvContentPartPr/>
              <p14:nvPr/>
            </p14:nvContentPartPr>
            <p14:xfrm>
              <a:off x="8224885" y="3769994"/>
              <a:ext cx="254001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B014C50-806C-487B-97EE-D82CD9D9D79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70919" y="3662354"/>
                <a:ext cx="361574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200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379C5B-913F-3772-ACFA-048196520044}"/>
              </a:ext>
            </a:extLst>
          </p:cNvPr>
          <p:cNvSpPr txBox="1"/>
          <p:nvPr/>
        </p:nvSpPr>
        <p:spPr>
          <a:xfrm>
            <a:off x="408213" y="196308"/>
            <a:ext cx="48305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Activity 2: </a:t>
            </a:r>
          </a:p>
          <a:p>
            <a:r>
              <a:rPr lang="en-US" sz="2400" i="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 and listen to the text and answer the questions.</a:t>
            </a:r>
            <a:endParaRPr lang="vi-VN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1-54 Friends Plus 7">
            <a:hlinkClick r:id="" action="ppaction://media"/>
            <a:extLst>
              <a:ext uri="{FF2B5EF4-FFF2-40B4-BE49-F238E27FC236}">
                <a16:creationId xmlns:a16="http://schemas.microsoft.com/office/drawing/2014/main" id="{4F3C022D-8528-870C-BF27-21C3E123D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1609" y="196308"/>
            <a:ext cx="830997" cy="830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50EF7C-D939-618F-689C-8EFB059834CE}"/>
              </a:ext>
            </a:extLst>
          </p:cNvPr>
          <p:cNvSpPr txBox="1"/>
          <p:nvPr/>
        </p:nvSpPr>
        <p:spPr>
          <a:xfrm>
            <a:off x="6223341" y="196308"/>
            <a:ext cx="55604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kern="1200" dirty="0">
                <a:solidFill>
                  <a:schemeClr val="dk1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3. How many calories does a basketball player need a day?</a:t>
            </a:r>
            <a:endParaRPr lang="vi-VN" sz="24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0" i="0" kern="1200" dirty="0">
                <a:solidFill>
                  <a:schemeClr val="dk1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4. Why are bananas good for basketball players?</a:t>
            </a:r>
          </a:p>
          <a:p>
            <a:endParaRPr lang="en-US" sz="2400" dirty="0">
              <a:solidFill>
                <a:schemeClr val="dk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>
              <a:solidFill>
                <a:schemeClr val="dk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>
              <a:solidFill>
                <a:schemeClr val="dk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0" i="0" kern="1200" dirty="0">
                <a:solidFill>
                  <a:schemeClr val="dk1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5. What do you think about the title of the text – Meals for medals?</a:t>
            </a:r>
            <a:endParaRPr lang="vi-VN" sz="2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2DEF76-2F7C-BF65-B420-2346FC184951}"/>
              </a:ext>
            </a:extLst>
          </p:cNvPr>
          <p:cNvSpPr txBox="1"/>
          <p:nvPr/>
        </p:nvSpPr>
        <p:spPr>
          <a:xfrm>
            <a:off x="6803056" y="981137"/>
            <a:ext cx="4980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70C0"/>
                </a:solidFill>
              </a:rPr>
              <a:t>A basketball player needs between 2,500 and 5,000 calories a day.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FDA9D-B743-EB0C-46EE-812CB4939129}"/>
              </a:ext>
            </a:extLst>
          </p:cNvPr>
          <p:cNvSpPr txBox="1"/>
          <p:nvPr/>
        </p:nvSpPr>
        <p:spPr>
          <a:xfrm>
            <a:off x="6826315" y="4720623"/>
            <a:ext cx="5168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The tittle shows the importance of a good diet. Your meals can help you achieve medals.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B9C1C1-FDF7-2345-DCBF-8A252B1ACE9B}"/>
              </a:ext>
            </a:extLst>
          </p:cNvPr>
          <p:cNvSpPr txBox="1"/>
          <p:nvPr/>
        </p:nvSpPr>
        <p:spPr>
          <a:xfrm>
            <a:off x="6803056" y="2850880"/>
            <a:ext cx="5560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70C0"/>
                </a:solidFill>
              </a:rPr>
              <a:t>Because bananas contain helpful nutrients that make the body feel full of energy.</a:t>
            </a:r>
            <a:endParaRPr lang="vi-VN" sz="24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2EAF4C-4540-FA41-1238-197183A101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50"/>
          <a:stretch/>
        </p:blipFill>
        <p:spPr>
          <a:xfrm>
            <a:off x="105270" y="1396637"/>
            <a:ext cx="4830538" cy="54613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36F5CD4-6A16-E897-66C4-E69D7006D1B7}"/>
                  </a:ext>
                </a:extLst>
              </p14:cNvPr>
              <p14:cNvContentPartPr/>
              <p14:nvPr/>
            </p14:nvContentPartPr>
            <p14:xfrm>
              <a:off x="157391" y="2756465"/>
              <a:ext cx="2649309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36F5CD4-6A16-E897-66C4-E69D7006D1B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338" y="2648825"/>
                <a:ext cx="2757054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597390B-5332-63D8-9ABF-D3ADAD8EABDC}"/>
                  </a:ext>
                </a:extLst>
              </p14:cNvPr>
              <p14:cNvContentPartPr/>
              <p14:nvPr/>
            </p14:nvContentPartPr>
            <p14:xfrm>
              <a:off x="919391" y="2565965"/>
              <a:ext cx="2979509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597390B-5332-63D8-9ABF-D3ADAD8EABD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5696" y="2458325"/>
                <a:ext cx="3087259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914CB1D-1677-7864-6442-629104AF730C}"/>
                  </a:ext>
                </a:extLst>
              </p14:cNvPr>
              <p14:cNvContentPartPr/>
              <p14:nvPr/>
            </p14:nvContentPartPr>
            <p14:xfrm>
              <a:off x="2971220" y="2776565"/>
              <a:ext cx="1502964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914CB1D-1677-7864-6442-629104AF730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17170" y="2668925"/>
                <a:ext cx="1610705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09F2061-E133-77A2-C17D-8F24C13EEDE6}"/>
                  </a:ext>
                </a:extLst>
              </p14:cNvPr>
              <p14:cNvContentPartPr/>
              <p14:nvPr/>
            </p14:nvContentPartPr>
            <p14:xfrm>
              <a:off x="205012" y="2985629"/>
              <a:ext cx="4049488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09F2061-E133-77A2-C17D-8F24C13EEDE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1312" y="2877989"/>
                <a:ext cx="4157248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A24943B-147C-59F0-F0EC-06DE4FAF78B3}"/>
                  </a:ext>
                </a:extLst>
              </p14:cNvPr>
              <p14:cNvContentPartPr/>
              <p14:nvPr/>
            </p14:nvContentPartPr>
            <p14:xfrm>
              <a:off x="157391" y="3176129"/>
              <a:ext cx="503009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A24943B-147C-59F0-F0EC-06DE4FAF78B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3381" y="3068489"/>
                <a:ext cx="610668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522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AC5B5-AD57-8FC6-6548-A8F9B4620940}"/>
              </a:ext>
            </a:extLst>
          </p:cNvPr>
          <p:cNvSpPr txBox="1"/>
          <p:nvPr/>
        </p:nvSpPr>
        <p:spPr>
          <a:xfrm>
            <a:off x="7531609" y="419949"/>
            <a:ext cx="4457191" cy="1594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i="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Activity 3: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i="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VOCABULARY PLUS! </a:t>
            </a:r>
            <a:r>
              <a:rPr lang="en-US" sz="2400" i="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Use a dictionary to check the meaning of the words in blue in the text.</a:t>
            </a:r>
            <a:endParaRPr lang="en-US" sz="2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CA371F-3B15-8295-F374-B4EB7612DADB}"/>
              </a:ext>
            </a:extLst>
          </p:cNvPr>
          <p:cNvSpPr txBox="1"/>
          <p:nvPr/>
        </p:nvSpPr>
        <p:spPr>
          <a:xfrm>
            <a:off x="203200" y="419949"/>
            <a:ext cx="7128258" cy="6164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effectLst/>
              </a:rPr>
              <a:t>Bodybuilder</a:t>
            </a:r>
            <a:r>
              <a:rPr lang="en-US" sz="2400" dirty="0"/>
              <a:t> /ˈ</a:t>
            </a:r>
            <a:r>
              <a:rPr lang="en-US" sz="2400" dirty="0" err="1"/>
              <a:t>bɒdibɪldə</a:t>
            </a:r>
            <a:r>
              <a:rPr lang="en-US" sz="2400" dirty="0"/>
              <a:t>(r)/ </a:t>
            </a:r>
            <a:r>
              <a:rPr lang="en-US" sz="2400" i="0" dirty="0">
                <a:effectLst/>
              </a:rPr>
              <a:t>: someone who regularly does special exercises to make their muscles bigger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effectLst/>
              </a:rPr>
              <a:t>Calories</a:t>
            </a:r>
            <a:r>
              <a:rPr lang="en-US" sz="2400" dirty="0"/>
              <a:t>/ˈ</a:t>
            </a:r>
            <a:r>
              <a:rPr lang="en-US" sz="2400" dirty="0" err="1"/>
              <a:t>kæləriz</a:t>
            </a:r>
            <a:r>
              <a:rPr lang="en-US" sz="2400" dirty="0"/>
              <a:t>/ </a:t>
            </a:r>
            <a:r>
              <a:rPr lang="en-US" sz="2400" i="0" dirty="0">
                <a:effectLst/>
              </a:rPr>
              <a:t>: a unit of energy, often used as a measurement of the amount of energy that food provides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Carbohydrates/ˌ</a:t>
            </a:r>
            <a:r>
              <a:rPr lang="en-US" sz="2400" dirty="0" err="1"/>
              <a:t>kɑːbəʊˈhaɪdreɪt</a:t>
            </a:r>
            <a:r>
              <a:rPr lang="en-US" sz="2400" dirty="0"/>
              <a:t>/ : one of several substances, such as sugar or starch, that provide the body with energy, or foods containing these substances such as bread, potatoes, pasta, and rice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Average/ˈ</a:t>
            </a:r>
            <a:r>
              <a:rPr lang="en-US" sz="2400" dirty="0" err="1"/>
              <a:t>ævərɪdʒ</a:t>
            </a:r>
            <a:r>
              <a:rPr lang="en-US" sz="2400" dirty="0"/>
              <a:t>/ : the result you get by adding two or more amounts together and dividing the total by the number of amounts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Contain/</a:t>
            </a:r>
            <a:r>
              <a:rPr lang="en-US" sz="2400" dirty="0" err="1"/>
              <a:t>kənˈteɪn</a:t>
            </a:r>
            <a:r>
              <a:rPr lang="en-US" sz="2400" dirty="0"/>
              <a:t>/ : to have something inside or include something as a part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effectLst/>
              </a:rPr>
              <a:t>Muscle</a:t>
            </a:r>
            <a:r>
              <a:rPr lang="en-US" sz="2400" dirty="0"/>
              <a:t>/ˈ</a:t>
            </a:r>
            <a:r>
              <a:rPr lang="en-US" sz="2400" dirty="0" err="1"/>
              <a:t>mʌsl</a:t>
            </a:r>
            <a:r>
              <a:rPr lang="en-US" sz="2400" dirty="0"/>
              <a:t>/</a:t>
            </a:r>
            <a:r>
              <a:rPr lang="en-US" sz="2400" i="0" dirty="0">
                <a:effectLst/>
              </a:rPr>
              <a:t>: one of many tissues in the body that can tighten and relax to produce movement</a:t>
            </a:r>
            <a:endParaRPr lang="en-US" sz="2400" dirty="0"/>
          </a:p>
        </p:txBody>
      </p:sp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B3B1C4E-A483-C69E-5DBD-D0BD7F225C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2"/>
          <a:stretch/>
        </p:blipFill>
        <p:spPr>
          <a:xfrm>
            <a:off x="7179577" y="3066270"/>
            <a:ext cx="5012423" cy="3554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084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5768E4-6410-0B3E-A907-0D00302D7754}"/>
              </a:ext>
            </a:extLst>
          </p:cNvPr>
          <p:cNvSpPr txBox="1"/>
          <p:nvPr/>
        </p:nvSpPr>
        <p:spPr>
          <a:xfrm>
            <a:off x="5373610" y="4121860"/>
            <a:ext cx="6466530" cy="17895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0" kern="1200" dirty="0">
                <a:solidFill>
                  <a:schemeClr val="accent1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Activity </a:t>
            </a:r>
            <a:r>
              <a:rPr lang="en-US" sz="2800" b="1" kern="1200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US" sz="2800" b="1" i="0" kern="1200" dirty="0">
                <a:solidFill>
                  <a:schemeClr val="accent1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i="0" kern="1200" dirty="0">
                <a:solidFill>
                  <a:schemeClr val="accent1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USE IT!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i="0" kern="1200" dirty="0">
                <a:solidFill>
                  <a:schemeClr val="accent1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Work in pairs. Do you think a good diet can bring you medals?</a:t>
            </a:r>
            <a:endParaRPr lang="en-US" sz="2800" kern="1200" dirty="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B683C8-BB89-A778-F798-ED0C002BC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230"/>
          <a:stretch/>
        </p:blipFill>
        <p:spPr>
          <a:xfrm>
            <a:off x="-164107" y="1327614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96559"/>
            <a:ext cx="5462274" cy="5561548"/>
            <a:chOff x="1" y="1301814"/>
            <a:chExt cx="5462274" cy="5561548"/>
          </a:xfrm>
        </p:grpSpPr>
        <p:sp useBgFill="1">
          <p:nvSpPr>
            <p:cNvPr id="19" name="Freeform: Shape 18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A7E2144-893A-F42C-084A-23027EA564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16165" b="-3"/>
          <a:stretch/>
        </p:blipFill>
        <p:spPr>
          <a:xfrm>
            <a:off x="4074406" y="1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0"/>
            <a:ext cx="4181070" cy="3274319"/>
            <a:chOff x="3901945" y="8190"/>
            <a:chExt cx="4337554" cy="3396866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8" name="Freeform: Shape 27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30A3EA8-E036-762C-81EF-9E3FD7F729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1429" r="5568"/>
          <a:stretch/>
        </p:blipFill>
        <p:spPr>
          <a:xfrm>
            <a:off x="8236424" y="1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"/>
            <a:ext cx="4072265" cy="4166243"/>
            <a:chOff x="8119432" y="8192"/>
            <a:chExt cx="4072265" cy="416624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4" name="Freeform: Shape 33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3445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B683C8-BB89-A778-F798-ED0C002BC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230"/>
          <a:stretch/>
        </p:blipFill>
        <p:spPr>
          <a:xfrm>
            <a:off x="-164107" y="1327614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96559"/>
            <a:ext cx="5462274" cy="5561548"/>
            <a:chOff x="1" y="1301814"/>
            <a:chExt cx="5462274" cy="5561548"/>
          </a:xfrm>
        </p:grpSpPr>
        <p:sp useBgFill="1">
          <p:nvSpPr>
            <p:cNvPr id="19" name="Freeform: Shape 18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0"/>
            <a:ext cx="4181070" cy="3274319"/>
            <a:chOff x="3901945" y="8190"/>
            <a:chExt cx="4337554" cy="3396866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8" name="Freeform: Shape 27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"/>
            <a:ext cx="4072265" cy="4166243"/>
            <a:chOff x="8119432" y="8192"/>
            <a:chExt cx="4072265" cy="416624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4" name="Freeform: Shape 33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B5768E4-6410-0B3E-A907-0D00302D7754}"/>
              </a:ext>
            </a:extLst>
          </p:cNvPr>
          <p:cNvSpPr txBox="1"/>
          <p:nvPr/>
        </p:nvSpPr>
        <p:spPr>
          <a:xfrm>
            <a:off x="4978857" y="293581"/>
            <a:ext cx="6466530" cy="13294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0" kern="1200" dirty="0">
                <a:solidFill>
                  <a:schemeClr val="accent1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Activity </a:t>
            </a:r>
            <a:r>
              <a:rPr lang="en-US" sz="2800" b="1" kern="1200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US" sz="2800" b="1" i="0" kern="1200" dirty="0">
                <a:solidFill>
                  <a:schemeClr val="accent1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i="0" kern="1200" dirty="0">
                <a:solidFill>
                  <a:schemeClr val="accent1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USE IT!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i="0" kern="1200" dirty="0">
                <a:solidFill>
                  <a:schemeClr val="accent1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Work in pairs. Do you think a good diet can bring you medals?</a:t>
            </a:r>
            <a:endParaRPr lang="en-US" sz="2800" kern="1200" dirty="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309AD5FC-BDA0-246E-8B13-A0D0AE171B74}"/>
              </a:ext>
            </a:extLst>
          </p:cNvPr>
          <p:cNvSpPr/>
          <p:nvPr/>
        </p:nvSpPr>
        <p:spPr>
          <a:xfrm>
            <a:off x="6216761" y="1822879"/>
            <a:ext cx="5462273" cy="3427266"/>
          </a:xfrm>
          <a:prstGeom prst="wedgeRoundRectCallout">
            <a:avLst>
              <a:gd name="adj1" fmla="val -78732"/>
              <a:gd name="adj2" fmla="val -36884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 definitely think that a good diet can bring you medals. With a good diet, you can build up your strength, improve your agility and boost your performance.</a:t>
            </a:r>
          </a:p>
        </p:txBody>
      </p:sp>
    </p:spTree>
    <p:extLst>
      <p:ext uri="{BB962C8B-B14F-4D97-AF65-F5344CB8AC3E}">
        <p14:creationId xmlns:p14="http://schemas.microsoft.com/office/powerpoint/2010/main" val="3724128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62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468</Words>
  <Application>Microsoft Office PowerPoint</Application>
  <PresentationFormat>Widescreen</PresentationFormat>
  <Paragraphs>50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Tahoma</vt:lpstr>
      <vt:lpstr>Verdana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cm ta</dc:creator>
  <cp:lastModifiedBy>Nasil Phạm</cp:lastModifiedBy>
  <cp:revision>9</cp:revision>
  <dcterms:created xsi:type="dcterms:W3CDTF">2022-10-01T05:59:29Z</dcterms:created>
  <dcterms:modified xsi:type="dcterms:W3CDTF">2023-12-13T02:20:10Z</dcterms:modified>
</cp:coreProperties>
</file>