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80" r:id="rId3"/>
    <p:sldMasterId id="2147483694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58" r:id="rId14"/>
  </p:sldIdLst>
  <p:sldSz cx="18288000" cy="10287000"/>
  <p:notesSz cx="18288000" cy="10287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6000"/>
    <a:srgbClr val="B09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72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7450" y="3149946"/>
            <a:ext cx="16853099" cy="335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380" y="1721168"/>
            <a:ext cx="1577340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5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40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52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8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25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73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05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57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18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0" i="0">
                <a:solidFill>
                  <a:srgbClr val="C6AA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32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0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50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380" y="1721170"/>
            <a:ext cx="1577340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38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87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39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29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42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2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6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0" i="0">
                <a:solidFill>
                  <a:srgbClr val="C6AA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24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6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7452" y="3149947"/>
            <a:ext cx="16853099" cy="9464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1"/>
            <a:ext cx="1280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474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99712" y="1537247"/>
            <a:ext cx="5488577" cy="946413"/>
          </a:xfrm>
        </p:spPr>
        <p:txBody>
          <a:bodyPr lIns="0" tIns="0" rIns="0" bIns="0"/>
          <a:lstStyle>
            <a:lvl1pPr>
              <a:defRPr sz="6150" b="0" i="0">
                <a:solidFill>
                  <a:srgbClr val="C6AA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085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99712" y="1537247"/>
            <a:ext cx="5488577" cy="946413"/>
          </a:xfrm>
        </p:spPr>
        <p:txBody>
          <a:bodyPr lIns="0" tIns="0" rIns="0" bIns="0"/>
          <a:lstStyle>
            <a:lvl1pPr>
              <a:defRPr sz="6150" b="0" i="0">
                <a:solidFill>
                  <a:srgbClr val="C6AA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1"/>
            <a:ext cx="7955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1"/>
            <a:ext cx="7955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039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99712" y="1537247"/>
            <a:ext cx="5488577" cy="946413"/>
          </a:xfrm>
        </p:spPr>
        <p:txBody>
          <a:bodyPr lIns="0" tIns="0" rIns="0" bIns="0"/>
          <a:lstStyle>
            <a:lvl1pPr>
              <a:defRPr sz="6150" b="0" i="0">
                <a:solidFill>
                  <a:srgbClr val="C6AA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669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26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0" i="0">
                <a:solidFill>
                  <a:srgbClr val="C6AA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2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9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13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7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AF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99711" y="1537246"/>
            <a:ext cx="5488576" cy="2197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0" i="0">
                <a:solidFill>
                  <a:srgbClr val="C6AA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60076" y="4789758"/>
            <a:ext cx="8567846" cy="2406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5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83B72-64BB-41B2-AE78-2135EFB3EA5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7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AF9F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99712" y="1537247"/>
            <a:ext cx="5488577" cy="9464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0" i="0">
                <a:solidFill>
                  <a:srgbClr val="C6AA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60077" y="4789759"/>
            <a:ext cx="85678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1"/>
            <a:ext cx="5852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1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2" y="9566911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70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23">
        <a:defRPr>
          <a:latin typeface="+mn-lt"/>
          <a:ea typeface="+mn-ea"/>
          <a:cs typeface="+mn-cs"/>
        </a:defRPr>
      </a:lvl2pPr>
      <a:lvl3pPr marL="914445">
        <a:defRPr>
          <a:latin typeface="+mn-lt"/>
          <a:ea typeface="+mn-ea"/>
          <a:cs typeface="+mn-cs"/>
        </a:defRPr>
      </a:lvl3pPr>
      <a:lvl4pPr marL="1371669">
        <a:defRPr>
          <a:latin typeface="+mn-lt"/>
          <a:ea typeface="+mn-ea"/>
          <a:cs typeface="+mn-cs"/>
        </a:defRPr>
      </a:lvl4pPr>
      <a:lvl5pPr marL="1828892">
        <a:defRPr>
          <a:latin typeface="+mn-lt"/>
          <a:ea typeface="+mn-ea"/>
          <a:cs typeface="+mn-cs"/>
        </a:defRPr>
      </a:lvl5pPr>
      <a:lvl6pPr marL="2286114">
        <a:defRPr>
          <a:latin typeface="+mn-lt"/>
          <a:ea typeface="+mn-ea"/>
          <a:cs typeface="+mn-cs"/>
        </a:defRPr>
      </a:lvl6pPr>
      <a:lvl7pPr marL="2743337">
        <a:defRPr>
          <a:latin typeface="+mn-lt"/>
          <a:ea typeface="+mn-ea"/>
          <a:cs typeface="+mn-cs"/>
        </a:defRPr>
      </a:lvl7pPr>
      <a:lvl8pPr marL="3200561">
        <a:defRPr>
          <a:latin typeface="+mn-lt"/>
          <a:ea typeface="+mn-ea"/>
          <a:cs typeface="+mn-cs"/>
        </a:defRPr>
      </a:lvl8pPr>
      <a:lvl9pPr marL="365778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23">
        <a:defRPr>
          <a:latin typeface="+mn-lt"/>
          <a:ea typeface="+mn-ea"/>
          <a:cs typeface="+mn-cs"/>
        </a:defRPr>
      </a:lvl2pPr>
      <a:lvl3pPr marL="914445">
        <a:defRPr>
          <a:latin typeface="+mn-lt"/>
          <a:ea typeface="+mn-ea"/>
          <a:cs typeface="+mn-cs"/>
        </a:defRPr>
      </a:lvl3pPr>
      <a:lvl4pPr marL="1371669">
        <a:defRPr>
          <a:latin typeface="+mn-lt"/>
          <a:ea typeface="+mn-ea"/>
          <a:cs typeface="+mn-cs"/>
        </a:defRPr>
      </a:lvl4pPr>
      <a:lvl5pPr marL="1828892">
        <a:defRPr>
          <a:latin typeface="+mn-lt"/>
          <a:ea typeface="+mn-ea"/>
          <a:cs typeface="+mn-cs"/>
        </a:defRPr>
      </a:lvl5pPr>
      <a:lvl6pPr marL="2286114">
        <a:defRPr>
          <a:latin typeface="+mn-lt"/>
          <a:ea typeface="+mn-ea"/>
          <a:cs typeface="+mn-cs"/>
        </a:defRPr>
      </a:lvl6pPr>
      <a:lvl7pPr marL="2743337">
        <a:defRPr>
          <a:latin typeface="+mn-lt"/>
          <a:ea typeface="+mn-ea"/>
          <a:cs typeface="+mn-cs"/>
        </a:defRPr>
      </a:lvl7pPr>
      <a:lvl8pPr marL="3200561">
        <a:defRPr>
          <a:latin typeface="+mn-lt"/>
          <a:ea typeface="+mn-ea"/>
          <a:cs typeface="+mn-cs"/>
        </a:defRPr>
      </a:lvl8pPr>
      <a:lvl9pPr marL="365778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6E2D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95932" y="568067"/>
            <a:ext cx="16349980" cy="9210040"/>
            <a:chOff x="795932" y="568067"/>
            <a:chExt cx="16349980" cy="9210040"/>
          </a:xfrm>
        </p:grpSpPr>
        <p:sp>
          <p:nvSpPr>
            <p:cNvPr id="4" name="object 4"/>
            <p:cNvSpPr/>
            <p:nvPr/>
          </p:nvSpPr>
          <p:spPr>
            <a:xfrm>
              <a:off x="932937" y="9176136"/>
              <a:ext cx="83185" cy="397510"/>
            </a:xfrm>
            <a:custGeom>
              <a:avLst/>
              <a:gdLst/>
              <a:ahLst/>
              <a:cxnLst/>
              <a:rect l="l" t="t" r="r" b="b"/>
              <a:pathLst>
                <a:path w="83184" h="397509">
                  <a:moveTo>
                    <a:pt x="55656" y="397402"/>
                  </a:moveTo>
                  <a:lnTo>
                    <a:pt x="37469" y="359840"/>
                  </a:lnTo>
                  <a:lnTo>
                    <a:pt x="26374" y="321186"/>
                  </a:lnTo>
                  <a:lnTo>
                    <a:pt x="19707" y="281965"/>
                  </a:lnTo>
                  <a:lnTo>
                    <a:pt x="14805" y="242698"/>
                  </a:lnTo>
                  <a:lnTo>
                    <a:pt x="9808" y="195223"/>
                  </a:lnTo>
                  <a:lnTo>
                    <a:pt x="6308" y="147583"/>
                  </a:lnTo>
                  <a:lnTo>
                    <a:pt x="0" y="37168"/>
                  </a:lnTo>
                  <a:lnTo>
                    <a:pt x="483" y="22046"/>
                  </a:lnTo>
                  <a:lnTo>
                    <a:pt x="4737" y="8958"/>
                  </a:lnTo>
                  <a:lnTo>
                    <a:pt x="15124" y="117"/>
                  </a:lnTo>
                  <a:lnTo>
                    <a:pt x="27596" y="0"/>
                  </a:lnTo>
                  <a:lnTo>
                    <a:pt x="36268" y="8869"/>
                  </a:lnTo>
                  <a:lnTo>
                    <a:pt x="43982" y="20818"/>
                  </a:lnTo>
                  <a:lnTo>
                    <a:pt x="53581" y="29941"/>
                  </a:lnTo>
                  <a:lnTo>
                    <a:pt x="60603" y="33450"/>
                  </a:lnTo>
                  <a:lnTo>
                    <a:pt x="68103" y="39829"/>
                  </a:lnTo>
                  <a:lnTo>
                    <a:pt x="65869" y="46687"/>
                  </a:lnTo>
                  <a:lnTo>
                    <a:pt x="62829" y="70937"/>
                  </a:lnTo>
                  <a:lnTo>
                    <a:pt x="66926" y="94394"/>
                  </a:lnTo>
                  <a:lnTo>
                    <a:pt x="72847" y="117762"/>
                  </a:lnTo>
                  <a:lnTo>
                    <a:pt x="75283" y="141742"/>
                  </a:lnTo>
                  <a:lnTo>
                    <a:pt x="74558" y="173662"/>
                  </a:lnTo>
                  <a:lnTo>
                    <a:pt x="75343" y="205717"/>
                  </a:lnTo>
                  <a:lnTo>
                    <a:pt x="77774" y="237801"/>
                  </a:lnTo>
                  <a:lnTo>
                    <a:pt x="81986" y="269811"/>
                  </a:lnTo>
                  <a:lnTo>
                    <a:pt x="82876" y="302755"/>
                  </a:lnTo>
                  <a:lnTo>
                    <a:pt x="76660" y="334683"/>
                  </a:lnTo>
                  <a:lnTo>
                    <a:pt x="66524" y="366072"/>
                  </a:lnTo>
                  <a:lnTo>
                    <a:pt x="55656" y="397402"/>
                  </a:lnTo>
                  <a:close/>
                </a:path>
              </a:pathLst>
            </a:custGeom>
            <a:solidFill>
              <a:srgbClr val="FAF9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5932" y="568067"/>
              <a:ext cx="16349885" cy="92096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00023" y="8557920"/>
              <a:ext cx="509270" cy="1062355"/>
            </a:xfrm>
            <a:custGeom>
              <a:avLst/>
              <a:gdLst/>
              <a:ahLst/>
              <a:cxnLst/>
              <a:rect l="l" t="t" r="r" b="b"/>
              <a:pathLst>
                <a:path w="509269" h="1062354">
                  <a:moveTo>
                    <a:pt x="66497" y="263906"/>
                  </a:moveTo>
                  <a:lnTo>
                    <a:pt x="65786" y="153568"/>
                  </a:lnTo>
                  <a:lnTo>
                    <a:pt x="66382" y="98412"/>
                  </a:lnTo>
                  <a:lnTo>
                    <a:pt x="65366" y="74574"/>
                  </a:lnTo>
                  <a:lnTo>
                    <a:pt x="60540" y="52654"/>
                  </a:lnTo>
                  <a:lnTo>
                    <a:pt x="51371" y="32448"/>
                  </a:lnTo>
                  <a:lnTo>
                    <a:pt x="37338" y="13716"/>
                  </a:lnTo>
                  <a:lnTo>
                    <a:pt x="32397" y="8293"/>
                  </a:lnTo>
                  <a:lnTo>
                    <a:pt x="29527" y="0"/>
                  </a:lnTo>
                  <a:lnTo>
                    <a:pt x="1866" y="27978"/>
                  </a:lnTo>
                  <a:lnTo>
                    <a:pt x="0" y="57899"/>
                  </a:lnTo>
                  <a:lnTo>
                    <a:pt x="1714" y="111277"/>
                  </a:lnTo>
                  <a:lnTo>
                    <a:pt x="5092" y="164515"/>
                  </a:lnTo>
                  <a:lnTo>
                    <a:pt x="9982" y="217627"/>
                  </a:lnTo>
                  <a:lnTo>
                    <a:pt x="16281" y="270662"/>
                  </a:lnTo>
                  <a:lnTo>
                    <a:pt x="31115" y="341909"/>
                  </a:lnTo>
                  <a:lnTo>
                    <a:pt x="56489" y="410527"/>
                  </a:lnTo>
                  <a:lnTo>
                    <a:pt x="57835" y="387184"/>
                  </a:lnTo>
                  <a:lnTo>
                    <a:pt x="63284" y="341515"/>
                  </a:lnTo>
                  <a:lnTo>
                    <a:pt x="65265" y="318985"/>
                  </a:lnTo>
                  <a:lnTo>
                    <a:pt x="66497" y="263906"/>
                  </a:lnTo>
                  <a:close/>
                </a:path>
                <a:path w="509269" h="1062354">
                  <a:moveTo>
                    <a:pt x="509041" y="1031887"/>
                  </a:moveTo>
                  <a:lnTo>
                    <a:pt x="508088" y="1025829"/>
                  </a:lnTo>
                  <a:lnTo>
                    <a:pt x="506323" y="1020406"/>
                  </a:lnTo>
                  <a:lnTo>
                    <a:pt x="498195" y="984948"/>
                  </a:lnTo>
                  <a:lnTo>
                    <a:pt x="494157" y="948893"/>
                  </a:lnTo>
                  <a:lnTo>
                    <a:pt x="491744" y="912647"/>
                  </a:lnTo>
                  <a:lnTo>
                    <a:pt x="488454" y="876554"/>
                  </a:lnTo>
                  <a:lnTo>
                    <a:pt x="481457" y="836587"/>
                  </a:lnTo>
                  <a:lnTo>
                    <a:pt x="470281" y="798664"/>
                  </a:lnTo>
                  <a:lnTo>
                    <a:pt x="453872" y="762685"/>
                  </a:lnTo>
                  <a:lnTo>
                    <a:pt x="431165" y="728548"/>
                  </a:lnTo>
                  <a:lnTo>
                    <a:pt x="422198" y="737311"/>
                  </a:lnTo>
                  <a:lnTo>
                    <a:pt x="418299" y="746429"/>
                  </a:lnTo>
                  <a:lnTo>
                    <a:pt x="417728" y="755929"/>
                  </a:lnTo>
                  <a:lnTo>
                    <a:pt x="418719" y="765860"/>
                  </a:lnTo>
                  <a:lnTo>
                    <a:pt x="426897" y="819315"/>
                  </a:lnTo>
                  <a:lnTo>
                    <a:pt x="438073" y="872185"/>
                  </a:lnTo>
                  <a:lnTo>
                    <a:pt x="450037" y="924902"/>
                  </a:lnTo>
                  <a:lnTo>
                    <a:pt x="460603" y="977900"/>
                  </a:lnTo>
                  <a:lnTo>
                    <a:pt x="468033" y="1036040"/>
                  </a:lnTo>
                  <a:lnTo>
                    <a:pt x="484124" y="1062075"/>
                  </a:lnTo>
                  <a:lnTo>
                    <a:pt x="492760" y="1061872"/>
                  </a:lnTo>
                  <a:lnTo>
                    <a:pt x="499897" y="1058227"/>
                  </a:lnTo>
                  <a:lnTo>
                    <a:pt x="504748" y="1052626"/>
                  </a:lnTo>
                  <a:lnTo>
                    <a:pt x="507593" y="1045591"/>
                  </a:lnTo>
                  <a:lnTo>
                    <a:pt x="508723" y="1037640"/>
                  </a:lnTo>
                  <a:lnTo>
                    <a:pt x="509041" y="1031887"/>
                  </a:lnTo>
                  <a:close/>
                </a:path>
              </a:pathLst>
            </a:custGeom>
            <a:solidFill>
              <a:srgbClr val="FAF9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676232" y="7741818"/>
            <a:ext cx="62865" cy="331470"/>
          </a:xfrm>
          <a:custGeom>
            <a:avLst/>
            <a:gdLst/>
            <a:ahLst/>
            <a:cxnLst/>
            <a:rect l="l" t="t" r="r" b="b"/>
            <a:pathLst>
              <a:path w="62865" h="331470">
                <a:moveTo>
                  <a:pt x="52095" y="331256"/>
                </a:moveTo>
                <a:lnTo>
                  <a:pt x="37385" y="292456"/>
                </a:lnTo>
                <a:lnTo>
                  <a:pt x="25726" y="252908"/>
                </a:lnTo>
                <a:lnTo>
                  <a:pt x="17358" y="212702"/>
                </a:lnTo>
                <a:lnTo>
                  <a:pt x="7569" y="130934"/>
                </a:lnTo>
                <a:lnTo>
                  <a:pt x="1750" y="89074"/>
                </a:lnTo>
                <a:lnTo>
                  <a:pt x="0" y="45658"/>
                </a:lnTo>
                <a:lnTo>
                  <a:pt x="7255" y="0"/>
                </a:lnTo>
                <a:lnTo>
                  <a:pt x="27466" y="21655"/>
                </a:lnTo>
                <a:lnTo>
                  <a:pt x="40646" y="43340"/>
                </a:lnTo>
                <a:lnTo>
                  <a:pt x="47782" y="65803"/>
                </a:lnTo>
                <a:lnTo>
                  <a:pt x="49861" y="89791"/>
                </a:lnTo>
                <a:lnTo>
                  <a:pt x="52449" y="131560"/>
                </a:lnTo>
                <a:lnTo>
                  <a:pt x="58119" y="173104"/>
                </a:lnTo>
                <a:lnTo>
                  <a:pt x="62652" y="214738"/>
                </a:lnTo>
                <a:lnTo>
                  <a:pt x="61829" y="256775"/>
                </a:lnTo>
                <a:lnTo>
                  <a:pt x="57920" y="293836"/>
                </a:lnTo>
                <a:lnTo>
                  <a:pt x="55501" y="312509"/>
                </a:lnTo>
                <a:lnTo>
                  <a:pt x="52095" y="331256"/>
                </a:lnTo>
                <a:close/>
              </a:path>
            </a:pathLst>
          </a:custGeom>
          <a:solidFill>
            <a:srgbClr val="FAF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6445" y="9431594"/>
            <a:ext cx="38100" cy="226060"/>
          </a:xfrm>
          <a:custGeom>
            <a:avLst/>
            <a:gdLst/>
            <a:ahLst/>
            <a:cxnLst/>
            <a:rect l="l" t="t" r="r" b="b"/>
            <a:pathLst>
              <a:path w="38100" h="226059">
                <a:moveTo>
                  <a:pt x="20285" y="225675"/>
                </a:moveTo>
                <a:lnTo>
                  <a:pt x="10192" y="187936"/>
                </a:lnTo>
                <a:lnTo>
                  <a:pt x="645" y="121425"/>
                </a:lnTo>
                <a:lnTo>
                  <a:pt x="0" y="78547"/>
                </a:lnTo>
                <a:lnTo>
                  <a:pt x="3513" y="36866"/>
                </a:lnTo>
                <a:lnTo>
                  <a:pt x="11349" y="0"/>
                </a:lnTo>
                <a:lnTo>
                  <a:pt x="21756" y="30262"/>
                </a:lnTo>
                <a:lnTo>
                  <a:pt x="26987" y="58372"/>
                </a:lnTo>
                <a:lnTo>
                  <a:pt x="27910" y="85047"/>
                </a:lnTo>
                <a:lnTo>
                  <a:pt x="23399" y="130847"/>
                </a:lnTo>
                <a:lnTo>
                  <a:pt x="23696" y="150257"/>
                </a:lnTo>
                <a:lnTo>
                  <a:pt x="26716" y="169339"/>
                </a:lnTo>
                <a:lnTo>
                  <a:pt x="32892" y="188195"/>
                </a:lnTo>
                <a:lnTo>
                  <a:pt x="35764" y="194735"/>
                </a:lnTo>
                <a:lnTo>
                  <a:pt x="37998" y="216106"/>
                </a:lnTo>
                <a:lnTo>
                  <a:pt x="34009" y="220891"/>
                </a:lnTo>
                <a:lnTo>
                  <a:pt x="20285" y="225675"/>
                </a:lnTo>
                <a:close/>
              </a:path>
            </a:pathLst>
          </a:custGeom>
          <a:solidFill>
            <a:srgbClr val="FAF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534401" y="2452646"/>
            <a:ext cx="6133258" cy="2220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7885" marR="133985" indent="-845819" algn="just">
              <a:lnSpc>
                <a:spcPct val="115900"/>
              </a:lnSpc>
              <a:spcBef>
                <a:spcPts val="95"/>
              </a:spcBef>
            </a:pPr>
            <a:r>
              <a:rPr sz="6150" b="1" spc="1010" dirty="0" smtClean="0">
                <a:solidFill>
                  <a:srgbClr val="C6AA33"/>
                </a:solidFill>
                <a:latin typeface="Zilla Slab" pitchFamily="2" charset="0"/>
                <a:ea typeface="Zilla Slab" pitchFamily="2" charset="0"/>
                <a:cs typeface="Arial"/>
              </a:rPr>
              <a:t>Welcome</a:t>
            </a:r>
            <a:endParaRPr lang="vi-VN" sz="6150" b="1" spc="-760" dirty="0">
              <a:solidFill>
                <a:srgbClr val="C6AA33"/>
              </a:solidFill>
              <a:latin typeface="Zilla Slab" pitchFamily="2" charset="0"/>
              <a:ea typeface="Zilla Slab" pitchFamily="2" charset="0"/>
              <a:cs typeface="Arial"/>
            </a:endParaRPr>
          </a:p>
          <a:p>
            <a:pPr marL="857885" marR="133985" indent="-845819" algn="just">
              <a:lnSpc>
                <a:spcPct val="115900"/>
              </a:lnSpc>
              <a:spcBef>
                <a:spcPts val="95"/>
              </a:spcBef>
            </a:pPr>
            <a:r>
              <a:rPr lang="vi-VN" sz="6150" b="1" spc="1000" dirty="0" smtClean="0">
                <a:solidFill>
                  <a:srgbClr val="C6AA33"/>
                </a:solidFill>
                <a:latin typeface="Zilla Slab" pitchFamily="2" charset="0"/>
                <a:ea typeface="Zilla Slab" pitchFamily="2" charset="0"/>
                <a:cs typeface="Arial"/>
              </a:rPr>
              <a:t>T</a:t>
            </a:r>
            <a:r>
              <a:rPr lang="vi-VN" sz="6150" b="1" spc="1000" dirty="0" smtClean="0">
                <a:solidFill>
                  <a:srgbClr val="C6AA33"/>
                </a:solidFill>
                <a:latin typeface="Zilla Slab" pitchFamily="2" charset="0"/>
                <a:ea typeface="Zilla Slab" pitchFamily="2" charset="0"/>
                <a:cs typeface="Arial"/>
              </a:rPr>
              <a:t>o </a:t>
            </a:r>
            <a:r>
              <a:rPr lang="vi-VN" sz="6150" b="1" spc="550" dirty="0" smtClean="0">
                <a:solidFill>
                  <a:srgbClr val="C6AA33"/>
                </a:solidFill>
                <a:latin typeface="Zilla Slab" pitchFamily="2" charset="0"/>
                <a:ea typeface="Zilla Slab" pitchFamily="2" charset="0"/>
                <a:cs typeface="Arial"/>
              </a:rPr>
              <a:t>our class</a:t>
            </a:r>
            <a:endParaRPr sz="6150" b="1" dirty="0">
              <a:latin typeface="Zilla Slab" pitchFamily="2" charset="0"/>
              <a:ea typeface="Zilla Slab" pitchFamily="2" charset="0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20583" y="6324663"/>
            <a:ext cx="4947075" cy="562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50" spc="-35" dirty="0">
                <a:solidFill>
                  <a:srgbClr val="FAF9F5"/>
                </a:solidFill>
                <a:latin typeface="Zilla Slab Light" pitchFamily="2" charset="0"/>
                <a:ea typeface="Zilla Slab Light" pitchFamily="2" charset="0"/>
                <a:cs typeface="Arial"/>
              </a:rPr>
              <a:t>Let's </a:t>
            </a:r>
            <a:r>
              <a:rPr sz="3550" spc="-75" dirty="0">
                <a:solidFill>
                  <a:srgbClr val="FAF9F5"/>
                </a:solidFill>
                <a:latin typeface="Zilla Slab Light" pitchFamily="2" charset="0"/>
                <a:ea typeface="Zilla Slab Light" pitchFamily="2" charset="0"/>
                <a:cs typeface="Arial"/>
              </a:rPr>
              <a:t>learn</a:t>
            </a:r>
            <a:r>
              <a:rPr sz="3550" spc="-650" dirty="0">
                <a:solidFill>
                  <a:srgbClr val="FAF9F5"/>
                </a:solidFill>
                <a:latin typeface="Zilla Slab Light" pitchFamily="2" charset="0"/>
                <a:ea typeface="Zilla Slab Light" pitchFamily="2" charset="0"/>
                <a:cs typeface="Arial"/>
              </a:rPr>
              <a:t> </a:t>
            </a:r>
            <a:r>
              <a:rPr lang="vi-VN" sz="3550" spc="-650" dirty="0">
                <a:solidFill>
                  <a:srgbClr val="FAF9F5"/>
                </a:solidFill>
                <a:latin typeface="Zilla Slab Light" pitchFamily="2" charset="0"/>
                <a:ea typeface="Zilla Slab Light" pitchFamily="2" charset="0"/>
                <a:cs typeface="Arial"/>
              </a:rPr>
              <a:t> </a:t>
            </a:r>
            <a:r>
              <a:rPr sz="3550" spc="-204" dirty="0">
                <a:solidFill>
                  <a:srgbClr val="FAF9F5"/>
                </a:solidFill>
                <a:latin typeface="Zilla Slab Light" pitchFamily="2" charset="0"/>
                <a:ea typeface="Zilla Slab Light" pitchFamily="2" charset="0"/>
                <a:cs typeface="Arial"/>
              </a:rPr>
              <a:t>and </a:t>
            </a:r>
            <a:r>
              <a:rPr lang="vi-VN" sz="3550" spc="-204" dirty="0" smtClean="0">
                <a:solidFill>
                  <a:srgbClr val="FAF9F5"/>
                </a:solidFill>
                <a:latin typeface="Zilla Slab Light" pitchFamily="2" charset="0"/>
                <a:ea typeface="Zilla Slab Light" pitchFamily="2" charset="0"/>
                <a:cs typeface="Arial"/>
              </a:rPr>
              <a:t> </a:t>
            </a:r>
            <a:r>
              <a:rPr sz="3550" spc="-229" dirty="0" smtClean="0">
                <a:solidFill>
                  <a:srgbClr val="FAF9F5"/>
                </a:solidFill>
                <a:latin typeface="Zilla Slab Light" pitchFamily="2" charset="0"/>
                <a:ea typeface="Zilla Slab Light" pitchFamily="2" charset="0"/>
                <a:cs typeface="Arial"/>
              </a:rPr>
              <a:t>have </a:t>
            </a:r>
            <a:r>
              <a:rPr sz="3550" spc="-95" dirty="0">
                <a:solidFill>
                  <a:srgbClr val="FAF9F5"/>
                </a:solidFill>
                <a:latin typeface="Zilla Slab Light" pitchFamily="2" charset="0"/>
                <a:ea typeface="Zilla Slab Light" pitchFamily="2" charset="0"/>
                <a:cs typeface="Arial"/>
              </a:rPr>
              <a:t>fun!</a:t>
            </a:r>
            <a:endParaRPr sz="3550" dirty="0">
              <a:latin typeface="Zilla Slab Light" pitchFamily="2" charset="0"/>
              <a:ea typeface="Zilla Slab Light" pitchFamily="2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57230"/>
            <a:ext cx="18288972" cy="38297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56713" y="1454056"/>
            <a:ext cx="7374890" cy="962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930" dirty="0"/>
              <a:t>Thank</a:t>
            </a:r>
            <a:r>
              <a:rPr spc="-720" dirty="0"/>
              <a:t> </a:t>
            </a:r>
            <a:r>
              <a:rPr spc="819" dirty="0"/>
              <a:t>you,</a:t>
            </a:r>
            <a:r>
              <a:rPr spc="-715" dirty="0"/>
              <a:t> </a:t>
            </a:r>
            <a:r>
              <a:rPr spc="560" dirty="0"/>
              <a:t>class!</a:t>
            </a:r>
          </a:p>
        </p:txBody>
      </p:sp>
      <p:sp>
        <p:nvSpPr>
          <p:cNvPr id="4" name="object 4"/>
          <p:cNvSpPr/>
          <p:nvPr/>
        </p:nvSpPr>
        <p:spPr>
          <a:xfrm>
            <a:off x="5913303" y="2841548"/>
            <a:ext cx="6459247" cy="1186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55539" y="1311291"/>
            <a:ext cx="84584" cy="10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322532" y="1393122"/>
            <a:ext cx="84651" cy="992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80125" y="1032344"/>
            <a:ext cx="816610" cy="1135380"/>
          </a:xfrm>
          <a:custGeom>
            <a:avLst/>
            <a:gdLst/>
            <a:ahLst/>
            <a:cxnLst/>
            <a:rect l="l" t="t" r="r" b="b"/>
            <a:pathLst>
              <a:path w="816609" h="1135380">
                <a:moveTo>
                  <a:pt x="270040" y="618553"/>
                </a:moveTo>
                <a:lnTo>
                  <a:pt x="246621" y="613486"/>
                </a:lnTo>
                <a:lnTo>
                  <a:pt x="192798" y="588200"/>
                </a:lnTo>
                <a:lnTo>
                  <a:pt x="133197" y="527583"/>
                </a:lnTo>
                <a:lnTo>
                  <a:pt x="92506" y="416521"/>
                </a:lnTo>
                <a:lnTo>
                  <a:pt x="92684" y="450075"/>
                </a:lnTo>
                <a:lnTo>
                  <a:pt x="85013" y="523862"/>
                </a:lnTo>
                <a:lnTo>
                  <a:pt x="57188" y="597649"/>
                </a:lnTo>
                <a:lnTo>
                  <a:pt x="0" y="629450"/>
                </a:lnTo>
                <a:lnTo>
                  <a:pt x="0" y="632599"/>
                </a:lnTo>
                <a:lnTo>
                  <a:pt x="60286" y="678268"/>
                </a:lnTo>
                <a:lnTo>
                  <a:pt x="89039" y="722083"/>
                </a:lnTo>
                <a:lnTo>
                  <a:pt x="108889" y="763892"/>
                </a:lnTo>
                <a:lnTo>
                  <a:pt x="126936" y="823887"/>
                </a:lnTo>
                <a:lnTo>
                  <a:pt x="133464" y="869746"/>
                </a:lnTo>
                <a:lnTo>
                  <a:pt x="135597" y="767486"/>
                </a:lnTo>
                <a:lnTo>
                  <a:pt x="150533" y="707237"/>
                </a:lnTo>
                <a:lnTo>
                  <a:pt x="191084" y="665441"/>
                </a:lnTo>
                <a:lnTo>
                  <a:pt x="270040" y="618553"/>
                </a:lnTo>
                <a:close/>
              </a:path>
              <a:path w="816609" h="1135380">
                <a:moveTo>
                  <a:pt x="309664" y="469061"/>
                </a:moveTo>
                <a:lnTo>
                  <a:pt x="303377" y="457352"/>
                </a:lnTo>
                <a:lnTo>
                  <a:pt x="289483" y="451802"/>
                </a:lnTo>
                <a:lnTo>
                  <a:pt x="288645" y="451751"/>
                </a:lnTo>
                <a:lnTo>
                  <a:pt x="287858" y="451789"/>
                </a:lnTo>
                <a:lnTo>
                  <a:pt x="287121" y="451891"/>
                </a:lnTo>
                <a:lnTo>
                  <a:pt x="281520" y="451815"/>
                </a:lnTo>
                <a:lnTo>
                  <a:pt x="275894" y="454164"/>
                </a:lnTo>
                <a:lnTo>
                  <a:pt x="271310" y="458876"/>
                </a:lnTo>
                <a:lnTo>
                  <a:pt x="265188" y="474357"/>
                </a:lnTo>
                <a:lnTo>
                  <a:pt x="270573" y="489534"/>
                </a:lnTo>
                <a:lnTo>
                  <a:pt x="283298" y="498360"/>
                </a:lnTo>
                <a:lnTo>
                  <a:pt x="299186" y="494766"/>
                </a:lnTo>
                <a:lnTo>
                  <a:pt x="308279" y="482879"/>
                </a:lnTo>
                <a:lnTo>
                  <a:pt x="309664" y="469061"/>
                </a:lnTo>
                <a:close/>
              </a:path>
              <a:path w="816609" h="1135380">
                <a:moveTo>
                  <a:pt x="370497" y="119151"/>
                </a:moveTo>
                <a:lnTo>
                  <a:pt x="369176" y="114808"/>
                </a:lnTo>
                <a:lnTo>
                  <a:pt x="364629" y="112242"/>
                </a:lnTo>
                <a:lnTo>
                  <a:pt x="337921" y="93738"/>
                </a:lnTo>
                <a:lnTo>
                  <a:pt x="337299" y="93116"/>
                </a:lnTo>
                <a:lnTo>
                  <a:pt x="337299" y="122097"/>
                </a:lnTo>
                <a:lnTo>
                  <a:pt x="324281" y="133197"/>
                </a:lnTo>
                <a:lnTo>
                  <a:pt x="318160" y="138417"/>
                </a:lnTo>
                <a:lnTo>
                  <a:pt x="302844" y="159816"/>
                </a:lnTo>
                <a:lnTo>
                  <a:pt x="290830" y="184137"/>
                </a:lnTo>
                <a:lnTo>
                  <a:pt x="281520" y="209219"/>
                </a:lnTo>
                <a:lnTo>
                  <a:pt x="275018" y="184645"/>
                </a:lnTo>
                <a:lnTo>
                  <a:pt x="265912" y="160985"/>
                </a:lnTo>
                <a:lnTo>
                  <a:pt x="253149" y="140360"/>
                </a:lnTo>
                <a:lnTo>
                  <a:pt x="235673" y="124917"/>
                </a:lnTo>
                <a:lnTo>
                  <a:pt x="251828" y="112687"/>
                </a:lnTo>
                <a:lnTo>
                  <a:pt x="264541" y="99237"/>
                </a:lnTo>
                <a:lnTo>
                  <a:pt x="274142" y="84023"/>
                </a:lnTo>
                <a:lnTo>
                  <a:pt x="280962" y="66484"/>
                </a:lnTo>
                <a:lnTo>
                  <a:pt x="292100" y="83502"/>
                </a:lnTo>
                <a:lnTo>
                  <a:pt x="305511" y="98120"/>
                </a:lnTo>
                <a:lnTo>
                  <a:pt x="320725" y="110820"/>
                </a:lnTo>
                <a:lnTo>
                  <a:pt x="337299" y="122097"/>
                </a:lnTo>
                <a:lnTo>
                  <a:pt x="337299" y="93116"/>
                </a:lnTo>
                <a:lnTo>
                  <a:pt x="314147" y="69799"/>
                </a:lnTo>
                <a:lnTo>
                  <a:pt x="296418" y="41630"/>
                </a:lnTo>
                <a:lnTo>
                  <a:pt x="287845" y="10439"/>
                </a:lnTo>
                <a:lnTo>
                  <a:pt x="283959" y="2667"/>
                </a:lnTo>
                <a:lnTo>
                  <a:pt x="276618" y="0"/>
                </a:lnTo>
                <a:lnTo>
                  <a:pt x="269455" y="2540"/>
                </a:lnTo>
                <a:lnTo>
                  <a:pt x="266090" y="10439"/>
                </a:lnTo>
                <a:lnTo>
                  <a:pt x="262813" y="44259"/>
                </a:lnTo>
                <a:lnTo>
                  <a:pt x="255333" y="66484"/>
                </a:lnTo>
                <a:lnTo>
                  <a:pt x="253377" y="72339"/>
                </a:lnTo>
                <a:lnTo>
                  <a:pt x="235788" y="95656"/>
                </a:lnTo>
                <a:lnTo>
                  <a:pt x="208038" y="115239"/>
                </a:lnTo>
                <a:lnTo>
                  <a:pt x="203771" y="119875"/>
                </a:lnTo>
                <a:lnTo>
                  <a:pt x="202869" y="126022"/>
                </a:lnTo>
                <a:lnTo>
                  <a:pt x="205206" y="131711"/>
                </a:lnTo>
                <a:lnTo>
                  <a:pt x="238239" y="151752"/>
                </a:lnTo>
                <a:lnTo>
                  <a:pt x="254368" y="182206"/>
                </a:lnTo>
                <a:lnTo>
                  <a:pt x="261150" y="209219"/>
                </a:lnTo>
                <a:lnTo>
                  <a:pt x="263347" y="217957"/>
                </a:lnTo>
                <a:lnTo>
                  <a:pt x="269519" y="250621"/>
                </a:lnTo>
                <a:lnTo>
                  <a:pt x="273431" y="256451"/>
                </a:lnTo>
                <a:lnTo>
                  <a:pt x="279971" y="258381"/>
                </a:lnTo>
                <a:lnTo>
                  <a:pt x="286537" y="256425"/>
                </a:lnTo>
                <a:lnTo>
                  <a:pt x="290487" y="250621"/>
                </a:lnTo>
                <a:lnTo>
                  <a:pt x="298754" y="217538"/>
                </a:lnTo>
                <a:lnTo>
                  <a:pt x="311289" y="182460"/>
                </a:lnTo>
                <a:lnTo>
                  <a:pt x="330301" y="152107"/>
                </a:lnTo>
                <a:lnTo>
                  <a:pt x="357974" y="133197"/>
                </a:lnTo>
                <a:lnTo>
                  <a:pt x="360997" y="133489"/>
                </a:lnTo>
                <a:lnTo>
                  <a:pt x="363753" y="132295"/>
                </a:lnTo>
                <a:lnTo>
                  <a:pt x="365861" y="130314"/>
                </a:lnTo>
                <a:lnTo>
                  <a:pt x="368554" y="128524"/>
                </a:lnTo>
                <a:lnTo>
                  <a:pt x="369684" y="126022"/>
                </a:lnTo>
                <a:lnTo>
                  <a:pt x="369735" y="123202"/>
                </a:lnTo>
                <a:lnTo>
                  <a:pt x="370497" y="119151"/>
                </a:lnTo>
                <a:close/>
              </a:path>
              <a:path w="816609" h="1135380">
                <a:moveTo>
                  <a:pt x="401713" y="243090"/>
                </a:moveTo>
                <a:lnTo>
                  <a:pt x="397065" y="233959"/>
                </a:lnTo>
                <a:lnTo>
                  <a:pt x="387413" y="228625"/>
                </a:lnTo>
                <a:lnTo>
                  <a:pt x="382168" y="226796"/>
                </a:lnTo>
                <a:lnTo>
                  <a:pt x="376326" y="227596"/>
                </a:lnTo>
                <a:lnTo>
                  <a:pt x="371767" y="233006"/>
                </a:lnTo>
                <a:lnTo>
                  <a:pt x="367893" y="239229"/>
                </a:lnTo>
                <a:lnTo>
                  <a:pt x="366001" y="246341"/>
                </a:lnTo>
                <a:lnTo>
                  <a:pt x="366877" y="253415"/>
                </a:lnTo>
                <a:lnTo>
                  <a:pt x="371309" y="259537"/>
                </a:lnTo>
                <a:lnTo>
                  <a:pt x="377786" y="264858"/>
                </a:lnTo>
                <a:lnTo>
                  <a:pt x="385673" y="267309"/>
                </a:lnTo>
                <a:lnTo>
                  <a:pt x="393217" y="262242"/>
                </a:lnTo>
                <a:lnTo>
                  <a:pt x="400646" y="253390"/>
                </a:lnTo>
                <a:lnTo>
                  <a:pt x="401713" y="243090"/>
                </a:lnTo>
                <a:close/>
              </a:path>
              <a:path w="816609" h="1135380">
                <a:moveTo>
                  <a:pt x="605345" y="847255"/>
                </a:moveTo>
                <a:lnTo>
                  <a:pt x="600468" y="842492"/>
                </a:lnTo>
                <a:lnTo>
                  <a:pt x="592975" y="838555"/>
                </a:lnTo>
                <a:lnTo>
                  <a:pt x="584530" y="838517"/>
                </a:lnTo>
                <a:lnTo>
                  <a:pt x="575691" y="839965"/>
                </a:lnTo>
                <a:lnTo>
                  <a:pt x="567016" y="840511"/>
                </a:lnTo>
                <a:lnTo>
                  <a:pt x="561327" y="839279"/>
                </a:lnTo>
                <a:lnTo>
                  <a:pt x="561327" y="858342"/>
                </a:lnTo>
                <a:lnTo>
                  <a:pt x="529767" y="892695"/>
                </a:lnTo>
                <a:lnTo>
                  <a:pt x="505764" y="934427"/>
                </a:lnTo>
                <a:lnTo>
                  <a:pt x="488061" y="980884"/>
                </a:lnTo>
                <a:lnTo>
                  <a:pt x="475386" y="1029398"/>
                </a:lnTo>
                <a:lnTo>
                  <a:pt x="466471" y="1077302"/>
                </a:lnTo>
                <a:lnTo>
                  <a:pt x="453097" y="1026185"/>
                </a:lnTo>
                <a:lnTo>
                  <a:pt x="438213" y="973620"/>
                </a:lnTo>
                <a:lnTo>
                  <a:pt x="418846" y="924039"/>
                </a:lnTo>
                <a:lnTo>
                  <a:pt x="392087" y="881913"/>
                </a:lnTo>
                <a:lnTo>
                  <a:pt x="354952" y="851700"/>
                </a:lnTo>
                <a:lnTo>
                  <a:pt x="369163" y="845896"/>
                </a:lnTo>
                <a:lnTo>
                  <a:pt x="404444" y="816165"/>
                </a:lnTo>
                <a:lnTo>
                  <a:pt x="425945" y="766318"/>
                </a:lnTo>
                <a:lnTo>
                  <a:pt x="431152" y="714717"/>
                </a:lnTo>
                <a:lnTo>
                  <a:pt x="440359" y="740384"/>
                </a:lnTo>
                <a:lnTo>
                  <a:pt x="463499" y="789216"/>
                </a:lnTo>
                <a:lnTo>
                  <a:pt x="489712" y="824699"/>
                </a:lnTo>
                <a:lnTo>
                  <a:pt x="506806" y="840511"/>
                </a:lnTo>
                <a:lnTo>
                  <a:pt x="516356" y="847623"/>
                </a:lnTo>
                <a:lnTo>
                  <a:pt x="561327" y="858342"/>
                </a:lnTo>
                <a:lnTo>
                  <a:pt x="561327" y="839279"/>
                </a:lnTo>
                <a:lnTo>
                  <a:pt x="542848" y="835266"/>
                </a:lnTo>
                <a:lnTo>
                  <a:pt x="521792" y="824344"/>
                </a:lnTo>
                <a:lnTo>
                  <a:pt x="489165" y="788822"/>
                </a:lnTo>
                <a:lnTo>
                  <a:pt x="457771" y="722642"/>
                </a:lnTo>
                <a:lnTo>
                  <a:pt x="434009" y="653262"/>
                </a:lnTo>
                <a:lnTo>
                  <a:pt x="429158" y="646887"/>
                </a:lnTo>
                <a:lnTo>
                  <a:pt x="422351" y="645693"/>
                </a:lnTo>
                <a:lnTo>
                  <a:pt x="416039" y="648982"/>
                </a:lnTo>
                <a:lnTo>
                  <a:pt x="412648" y="656132"/>
                </a:lnTo>
                <a:lnTo>
                  <a:pt x="411238" y="685622"/>
                </a:lnTo>
                <a:lnTo>
                  <a:pt x="411657" y="714717"/>
                </a:lnTo>
                <a:lnTo>
                  <a:pt x="411683" y="715937"/>
                </a:lnTo>
                <a:lnTo>
                  <a:pt x="410159" y="745883"/>
                </a:lnTo>
                <a:lnTo>
                  <a:pt x="386918" y="801852"/>
                </a:lnTo>
                <a:lnTo>
                  <a:pt x="339686" y="833297"/>
                </a:lnTo>
                <a:lnTo>
                  <a:pt x="308330" y="838161"/>
                </a:lnTo>
                <a:lnTo>
                  <a:pt x="301307" y="837476"/>
                </a:lnTo>
                <a:lnTo>
                  <a:pt x="300850" y="838161"/>
                </a:lnTo>
                <a:lnTo>
                  <a:pt x="297942" y="842492"/>
                </a:lnTo>
                <a:lnTo>
                  <a:pt x="297929" y="848080"/>
                </a:lnTo>
                <a:lnTo>
                  <a:pt x="297281" y="853935"/>
                </a:lnTo>
                <a:lnTo>
                  <a:pt x="300545" y="859790"/>
                </a:lnTo>
                <a:lnTo>
                  <a:pt x="300736" y="860132"/>
                </a:lnTo>
                <a:lnTo>
                  <a:pt x="308330" y="859790"/>
                </a:lnTo>
                <a:lnTo>
                  <a:pt x="350380" y="873785"/>
                </a:lnTo>
                <a:lnTo>
                  <a:pt x="381787" y="903376"/>
                </a:lnTo>
                <a:lnTo>
                  <a:pt x="404863" y="944079"/>
                </a:lnTo>
                <a:lnTo>
                  <a:pt x="421919" y="991362"/>
                </a:lnTo>
                <a:lnTo>
                  <a:pt x="435267" y="1040726"/>
                </a:lnTo>
                <a:lnTo>
                  <a:pt x="447192" y="1087653"/>
                </a:lnTo>
                <a:lnTo>
                  <a:pt x="460032" y="1127633"/>
                </a:lnTo>
                <a:lnTo>
                  <a:pt x="465124" y="1133843"/>
                </a:lnTo>
                <a:lnTo>
                  <a:pt x="471868" y="1135164"/>
                </a:lnTo>
                <a:lnTo>
                  <a:pt x="478040" y="1132001"/>
                </a:lnTo>
                <a:lnTo>
                  <a:pt x="481393" y="1124750"/>
                </a:lnTo>
                <a:lnTo>
                  <a:pt x="488022" y="1078382"/>
                </a:lnTo>
                <a:lnTo>
                  <a:pt x="497560" y="1027938"/>
                </a:lnTo>
                <a:lnTo>
                  <a:pt x="511683" y="977125"/>
                </a:lnTo>
                <a:lnTo>
                  <a:pt x="532066" y="929640"/>
                </a:lnTo>
                <a:lnTo>
                  <a:pt x="560362" y="889190"/>
                </a:lnTo>
                <a:lnTo>
                  <a:pt x="598258" y="859472"/>
                </a:lnTo>
                <a:lnTo>
                  <a:pt x="604431" y="856170"/>
                </a:lnTo>
                <a:lnTo>
                  <a:pt x="605345" y="847255"/>
                </a:lnTo>
                <a:close/>
              </a:path>
              <a:path w="816609" h="1135380">
                <a:moveTo>
                  <a:pt x="675208" y="287375"/>
                </a:moveTo>
                <a:lnTo>
                  <a:pt x="673785" y="282181"/>
                </a:lnTo>
                <a:lnTo>
                  <a:pt x="673633" y="276948"/>
                </a:lnTo>
                <a:lnTo>
                  <a:pt x="670217" y="272262"/>
                </a:lnTo>
                <a:lnTo>
                  <a:pt x="662965" y="273202"/>
                </a:lnTo>
                <a:lnTo>
                  <a:pt x="662012" y="273367"/>
                </a:lnTo>
                <a:lnTo>
                  <a:pt x="661530" y="273392"/>
                </a:lnTo>
                <a:lnTo>
                  <a:pt x="661047" y="273443"/>
                </a:lnTo>
                <a:lnTo>
                  <a:pt x="660577" y="273532"/>
                </a:lnTo>
                <a:lnTo>
                  <a:pt x="618070" y="270865"/>
                </a:lnTo>
                <a:lnTo>
                  <a:pt x="616445" y="269875"/>
                </a:lnTo>
                <a:lnTo>
                  <a:pt x="616445" y="292392"/>
                </a:lnTo>
                <a:lnTo>
                  <a:pt x="590054" y="324497"/>
                </a:lnTo>
                <a:lnTo>
                  <a:pt x="574421" y="366217"/>
                </a:lnTo>
                <a:lnTo>
                  <a:pt x="567258" y="413029"/>
                </a:lnTo>
                <a:lnTo>
                  <a:pt x="566293" y="460425"/>
                </a:lnTo>
                <a:lnTo>
                  <a:pt x="548068" y="423659"/>
                </a:lnTo>
                <a:lnTo>
                  <a:pt x="526986" y="390321"/>
                </a:lnTo>
                <a:lnTo>
                  <a:pt x="500278" y="361886"/>
                </a:lnTo>
                <a:lnTo>
                  <a:pt x="465188" y="339839"/>
                </a:lnTo>
                <a:lnTo>
                  <a:pt x="494030" y="314540"/>
                </a:lnTo>
                <a:lnTo>
                  <a:pt x="513334" y="283273"/>
                </a:lnTo>
                <a:lnTo>
                  <a:pt x="524522" y="247675"/>
                </a:lnTo>
                <a:lnTo>
                  <a:pt x="529056" y="209359"/>
                </a:lnTo>
                <a:lnTo>
                  <a:pt x="545553" y="237045"/>
                </a:lnTo>
                <a:lnTo>
                  <a:pt x="565480" y="261188"/>
                </a:lnTo>
                <a:lnTo>
                  <a:pt x="580809" y="273532"/>
                </a:lnTo>
                <a:lnTo>
                  <a:pt x="589038" y="280162"/>
                </a:lnTo>
                <a:lnTo>
                  <a:pt x="616445" y="292392"/>
                </a:lnTo>
                <a:lnTo>
                  <a:pt x="616445" y="269875"/>
                </a:lnTo>
                <a:lnTo>
                  <a:pt x="584136" y="250177"/>
                </a:lnTo>
                <a:lnTo>
                  <a:pt x="557911" y="217449"/>
                </a:lnTo>
                <a:lnTo>
                  <a:pt x="538556" y="178676"/>
                </a:lnTo>
                <a:lnTo>
                  <a:pt x="525221" y="139852"/>
                </a:lnTo>
                <a:lnTo>
                  <a:pt x="520280" y="133781"/>
                </a:lnTo>
                <a:lnTo>
                  <a:pt x="512711" y="132384"/>
                </a:lnTo>
                <a:lnTo>
                  <a:pt x="506069" y="135445"/>
                </a:lnTo>
                <a:lnTo>
                  <a:pt x="503872" y="142735"/>
                </a:lnTo>
                <a:lnTo>
                  <a:pt x="507657" y="187134"/>
                </a:lnTo>
                <a:lnTo>
                  <a:pt x="506590" y="209359"/>
                </a:lnTo>
                <a:lnTo>
                  <a:pt x="505536" y="231241"/>
                </a:lnTo>
                <a:lnTo>
                  <a:pt x="494487" y="272084"/>
                </a:lnTo>
                <a:lnTo>
                  <a:pt x="471424" y="306717"/>
                </a:lnTo>
                <a:lnTo>
                  <a:pt x="433324" y="332168"/>
                </a:lnTo>
                <a:lnTo>
                  <a:pt x="428713" y="336562"/>
                </a:lnTo>
                <a:lnTo>
                  <a:pt x="428129" y="342607"/>
                </a:lnTo>
                <a:lnTo>
                  <a:pt x="430796" y="348373"/>
                </a:lnTo>
                <a:lnTo>
                  <a:pt x="435914" y="351917"/>
                </a:lnTo>
                <a:lnTo>
                  <a:pt x="479234" y="372757"/>
                </a:lnTo>
                <a:lnTo>
                  <a:pt x="510273" y="403085"/>
                </a:lnTo>
                <a:lnTo>
                  <a:pt x="533285" y="440169"/>
                </a:lnTo>
                <a:lnTo>
                  <a:pt x="542798" y="460425"/>
                </a:lnTo>
                <a:lnTo>
                  <a:pt x="572338" y="523494"/>
                </a:lnTo>
                <a:lnTo>
                  <a:pt x="577672" y="528027"/>
                </a:lnTo>
                <a:lnTo>
                  <a:pt x="584733" y="528243"/>
                </a:lnTo>
                <a:lnTo>
                  <a:pt x="590664" y="524725"/>
                </a:lnTo>
                <a:lnTo>
                  <a:pt x="592607" y="518033"/>
                </a:lnTo>
                <a:lnTo>
                  <a:pt x="588899" y="480758"/>
                </a:lnTo>
                <a:lnTo>
                  <a:pt x="587502" y="435800"/>
                </a:lnTo>
                <a:lnTo>
                  <a:pt x="591134" y="388950"/>
                </a:lnTo>
                <a:lnTo>
                  <a:pt x="602500" y="346062"/>
                </a:lnTo>
                <a:lnTo>
                  <a:pt x="624319" y="312940"/>
                </a:lnTo>
                <a:lnTo>
                  <a:pt x="659320" y="295414"/>
                </a:lnTo>
                <a:lnTo>
                  <a:pt x="661631" y="295135"/>
                </a:lnTo>
                <a:lnTo>
                  <a:pt x="663968" y="294805"/>
                </a:lnTo>
                <a:lnTo>
                  <a:pt x="673227" y="293166"/>
                </a:lnTo>
                <a:lnTo>
                  <a:pt x="675208" y="287375"/>
                </a:lnTo>
                <a:close/>
              </a:path>
              <a:path w="816609" h="1135380">
                <a:moveTo>
                  <a:pt x="816076" y="687705"/>
                </a:moveTo>
                <a:lnTo>
                  <a:pt x="800760" y="684390"/>
                </a:lnTo>
                <a:lnTo>
                  <a:pt x="765568" y="667867"/>
                </a:lnTo>
                <a:lnTo>
                  <a:pt x="726605" y="628230"/>
                </a:lnTo>
                <a:lnTo>
                  <a:pt x="699998" y="555625"/>
                </a:lnTo>
                <a:lnTo>
                  <a:pt x="700112" y="577557"/>
                </a:lnTo>
                <a:lnTo>
                  <a:pt x="695096" y="625805"/>
                </a:lnTo>
                <a:lnTo>
                  <a:pt x="676897" y="674052"/>
                </a:lnTo>
                <a:lnTo>
                  <a:pt x="637463" y="695985"/>
                </a:lnTo>
                <a:lnTo>
                  <a:pt x="643750" y="698817"/>
                </a:lnTo>
                <a:lnTo>
                  <a:pt x="678929" y="726757"/>
                </a:lnTo>
                <a:lnTo>
                  <a:pt x="710717" y="782751"/>
                </a:lnTo>
                <a:lnTo>
                  <a:pt x="722515" y="821982"/>
                </a:lnTo>
                <a:lnTo>
                  <a:pt x="726770" y="851979"/>
                </a:lnTo>
                <a:lnTo>
                  <a:pt x="728167" y="785101"/>
                </a:lnTo>
                <a:lnTo>
                  <a:pt x="737933" y="745693"/>
                </a:lnTo>
                <a:lnTo>
                  <a:pt x="764451" y="718362"/>
                </a:lnTo>
                <a:lnTo>
                  <a:pt x="816076" y="687705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8476" y="1"/>
            <a:ext cx="77470" cy="330200"/>
          </a:xfrm>
          <a:custGeom>
            <a:avLst/>
            <a:gdLst/>
            <a:ahLst/>
            <a:cxnLst/>
            <a:rect l="l" t="t" r="r" b="b"/>
            <a:pathLst>
              <a:path w="77470" h="330200">
                <a:moveTo>
                  <a:pt x="39699" y="330050"/>
                </a:moveTo>
                <a:lnTo>
                  <a:pt x="23513" y="280500"/>
                </a:lnTo>
                <a:lnTo>
                  <a:pt x="12753" y="231355"/>
                </a:lnTo>
                <a:lnTo>
                  <a:pt x="6261" y="182589"/>
                </a:lnTo>
                <a:lnTo>
                  <a:pt x="2879" y="134178"/>
                </a:lnTo>
                <a:lnTo>
                  <a:pt x="1448" y="86096"/>
                </a:lnTo>
                <a:lnTo>
                  <a:pt x="809" y="38318"/>
                </a:lnTo>
                <a:lnTo>
                  <a:pt x="0" y="0"/>
                </a:lnTo>
                <a:lnTo>
                  <a:pt x="65161" y="0"/>
                </a:lnTo>
                <a:lnTo>
                  <a:pt x="67694" y="8053"/>
                </a:lnTo>
                <a:lnTo>
                  <a:pt x="74326" y="39622"/>
                </a:lnTo>
                <a:lnTo>
                  <a:pt x="76954" y="62558"/>
                </a:lnTo>
                <a:lnTo>
                  <a:pt x="77279" y="85794"/>
                </a:lnTo>
                <a:lnTo>
                  <a:pt x="75807" y="109149"/>
                </a:lnTo>
                <a:lnTo>
                  <a:pt x="70826" y="150354"/>
                </a:lnTo>
                <a:lnTo>
                  <a:pt x="69619" y="168189"/>
                </a:lnTo>
                <a:lnTo>
                  <a:pt x="70088" y="186294"/>
                </a:lnTo>
                <a:lnTo>
                  <a:pt x="72890" y="205011"/>
                </a:lnTo>
                <a:lnTo>
                  <a:pt x="73875" y="235404"/>
                </a:lnTo>
                <a:lnTo>
                  <a:pt x="66049" y="265377"/>
                </a:lnTo>
                <a:lnTo>
                  <a:pt x="39699" y="330050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9078" y="59719"/>
            <a:ext cx="114935" cy="278765"/>
          </a:xfrm>
          <a:custGeom>
            <a:avLst/>
            <a:gdLst/>
            <a:ahLst/>
            <a:cxnLst/>
            <a:rect l="l" t="t" r="r" b="b"/>
            <a:pathLst>
              <a:path w="114934" h="278765">
                <a:moveTo>
                  <a:pt x="71887" y="278585"/>
                </a:moveTo>
                <a:lnTo>
                  <a:pt x="27611" y="209016"/>
                </a:lnTo>
                <a:lnTo>
                  <a:pt x="14880" y="157594"/>
                </a:lnTo>
                <a:lnTo>
                  <a:pt x="6876" y="105125"/>
                </a:lnTo>
                <a:lnTo>
                  <a:pt x="0" y="46730"/>
                </a:lnTo>
                <a:lnTo>
                  <a:pt x="3191" y="34927"/>
                </a:lnTo>
                <a:lnTo>
                  <a:pt x="5767" y="23930"/>
                </a:lnTo>
                <a:lnTo>
                  <a:pt x="9315" y="13337"/>
                </a:lnTo>
                <a:lnTo>
                  <a:pt x="15466" y="4807"/>
                </a:lnTo>
                <a:lnTo>
                  <a:pt x="25850" y="0"/>
                </a:lnTo>
                <a:lnTo>
                  <a:pt x="36612" y="1243"/>
                </a:lnTo>
                <a:lnTo>
                  <a:pt x="42287" y="8153"/>
                </a:lnTo>
                <a:lnTo>
                  <a:pt x="45687" y="17605"/>
                </a:lnTo>
                <a:lnTo>
                  <a:pt x="49627" y="26475"/>
                </a:lnTo>
                <a:lnTo>
                  <a:pt x="59201" y="42762"/>
                </a:lnTo>
                <a:lnTo>
                  <a:pt x="64437" y="49912"/>
                </a:lnTo>
                <a:lnTo>
                  <a:pt x="70691" y="54385"/>
                </a:lnTo>
                <a:lnTo>
                  <a:pt x="96489" y="70872"/>
                </a:lnTo>
                <a:lnTo>
                  <a:pt x="109168" y="93101"/>
                </a:lnTo>
                <a:lnTo>
                  <a:pt x="113619" y="118978"/>
                </a:lnTo>
                <a:lnTo>
                  <a:pt x="114935" y="154185"/>
                </a:lnTo>
                <a:lnTo>
                  <a:pt x="114733" y="177350"/>
                </a:lnTo>
                <a:lnTo>
                  <a:pt x="114095" y="177350"/>
                </a:lnTo>
                <a:lnTo>
                  <a:pt x="114095" y="221688"/>
                </a:lnTo>
                <a:lnTo>
                  <a:pt x="99095" y="262836"/>
                </a:lnTo>
                <a:lnTo>
                  <a:pt x="85641" y="275286"/>
                </a:lnTo>
                <a:lnTo>
                  <a:pt x="71887" y="278585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206" y="657959"/>
            <a:ext cx="89535" cy="302895"/>
          </a:xfrm>
          <a:custGeom>
            <a:avLst/>
            <a:gdLst/>
            <a:ahLst/>
            <a:cxnLst/>
            <a:rect l="l" t="t" r="r" b="b"/>
            <a:pathLst>
              <a:path w="89534" h="302894">
                <a:moveTo>
                  <a:pt x="73244" y="302867"/>
                </a:moveTo>
                <a:lnTo>
                  <a:pt x="42808" y="263409"/>
                </a:lnTo>
                <a:lnTo>
                  <a:pt x="26808" y="209088"/>
                </a:lnTo>
                <a:lnTo>
                  <a:pt x="21652" y="177228"/>
                </a:lnTo>
                <a:lnTo>
                  <a:pt x="4148" y="81976"/>
                </a:lnTo>
                <a:lnTo>
                  <a:pt x="2378" y="71014"/>
                </a:lnTo>
                <a:lnTo>
                  <a:pt x="997" y="59947"/>
                </a:lnTo>
                <a:lnTo>
                  <a:pt x="154" y="48850"/>
                </a:lnTo>
                <a:lnTo>
                  <a:pt x="0" y="37798"/>
                </a:lnTo>
                <a:lnTo>
                  <a:pt x="660" y="26442"/>
                </a:lnTo>
                <a:lnTo>
                  <a:pt x="3011" y="15370"/>
                </a:lnTo>
                <a:lnTo>
                  <a:pt x="8325" y="6063"/>
                </a:lnTo>
                <a:lnTo>
                  <a:pt x="17872" y="0"/>
                </a:lnTo>
                <a:lnTo>
                  <a:pt x="28204" y="134"/>
                </a:lnTo>
                <a:lnTo>
                  <a:pt x="34707" y="6578"/>
                </a:lnTo>
                <a:lnTo>
                  <a:pt x="39773" y="15475"/>
                </a:lnTo>
                <a:lnTo>
                  <a:pt x="45797" y="22966"/>
                </a:lnTo>
                <a:lnTo>
                  <a:pt x="69875" y="47133"/>
                </a:lnTo>
                <a:lnTo>
                  <a:pt x="83796" y="74560"/>
                </a:lnTo>
                <a:lnTo>
                  <a:pt x="89488" y="105456"/>
                </a:lnTo>
                <a:lnTo>
                  <a:pt x="88396" y="163530"/>
                </a:lnTo>
                <a:lnTo>
                  <a:pt x="88703" y="186999"/>
                </a:lnTo>
                <a:lnTo>
                  <a:pt x="86705" y="210589"/>
                </a:lnTo>
                <a:lnTo>
                  <a:pt x="79308" y="234447"/>
                </a:lnTo>
                <a:lnTo>
                  <a:pt x="77216" y="250005"/>
                </a:lnTo>
                <a:lnTo>
                  <a:pt x="79926" y="267282"/>
                </a:lnTo>
                <a:lnTo>
                  <a:pt x="80811" y="285247"/>
                </a:lnTo>
                <a:lnTo>
                  <a:pt x="73244" y="302867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9247" y="295981"/>
            <a:ext cx="110233" cy="230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7586" y="982677"/>
            <a:ext cx="113664" cy="259715"/>
          </a:xfrm>
          <a:custGeom>
            <a:avLst/>
            <a:gdLst/>
            <a:ahLst/>
            <a:cxnLst/>
            <a:rect l="l" t="t" r="r" b="b"/>
            <a:pathLst>
              <a:path w="113664" h="259715">
                <a:moveTo>
                  <a:pt x="80270" y="259646"/>
                </a:moveTo>
                <a:lnTo>
                  <a:pt x="41474" y="199021"/>
                </a:lnTo>
                <a:lnTo>
                  <a:pt x="18834" y="134448"/>
                </a:lnTo>
                <a:lnTo>
                  <a:pt x="9220" y="95892"/>
                </a:lnTo>
                <a:lnTo>
                  <a:pt x="5595" y="76180"/>
                </a:lnTo>
                <a:lnTo>
                  <a:pt x="1281" y="56618"/>
                </a:lnTo>
                <a:lnTo>
                  <a:pt x="0" y="47529"/>
                </a:lnTo>
                <a:lnTo>
                  <a:pt x="483" y="38815"/>
                </a:lnTo>
                <a:lnTo>
                  <a:pt x="2044" y="30310"/>
                </a:lnTo>
                <a:lnTo>
                  <a:pt x="23781" y="0"/>
                </a:lnTo>
                <a:lnTo>
                  <a:pt x="32238" y="209"/>
                </a:lnTo>
                <a:lnTo>
                  <a:pt x="38063" y="4186"/>
                </a:lnTo>
                <a:lnTo>
                  <a:pt x="42092" y="10496"/>
                </a:lnTo>
                <a:lnTo>
                  <a:pt x="45164" y="17703"/>
                </a:lnTo>
                <a:lnTo>
                  <a:pt x="52175" y="32849"/>
                </a:lnTo>
                <a:lnTo>
                  <a:pt x="61041" y="46171"/>
                </a:lnTo>
                <a:lnTo>
                  <a:pt x="72900" y="56862"/>
                </a:lnTo>
                <a:lnTo>
                  <a:pt x="88887" y="64114"/>
                </a:lnTo>
                <a:lnTo>
                  <a:pt x="97841" y="69138"/>
                </a:lnTo>
                <a:lnTo>
                  <a:pt x="102830" y="77032"/>
                </a:lnTo>
                <a:lnTo>
                  <a:pt x="105156" y="86721"/>
                </a:lnTo>
                <a:lnTo>
                  <a:pt x="106121" y="97128"/>
                </a:lnTo>
                <a:lnTo>
                  <a:pt x="109293" y="143359"/>
                </a:lnTo>
                <a:lnTo>
                  <a:pt x="111125" y="166453"/>
                </a:lnTo>
                <a:lnTo>
                  <a:pt x="113302" y="189471"/>
                </a:lnTo>
                <a:lnTo>
                  <a:pt x="112202" y="209138"/>
                </a:lnTo>
                <a:lnTo>
                  <a:pt x="105104" y="226353"/>
                </a:lnTo>
                <a:lnTo>
                  <a:pt x="93846" y="242671"/>
                </a:lnTo>
                <a:lnTo>
                  <a:pt x="80270" y="259646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78716" y="1"/>
            <a:ext cx="94724" cy="1597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"/>
            <a:ext cx="50800" cy="66040"/>
          </a:xfrm>
          <a:custGeom>
            <a:avLst/>
            <a:gdLst/>
            <a:ahLst/>
            <a:cxnLst/>
            <a:rect l="l" t="t" r="r" b="b"/>
            <a:pathLst>
              <a:path w="50800" h="66040">
                <a:moveTo>
                  <a:pt x="23762" y="65938"/>
                </a:moveTo>
                <a:lnTo>
                  <a:pt x="11305" y="53059"/>
                </a:lnTo>
                <a:lnTo>
                  <a:pt x="4054" y="39223"/>
                </a:lnTo>
                <a:lnTo>
                  <a:pt x="514" y="25029"/>
                </a:lnTo>
                <a:lnTo>
                  <a:pt x="0" y="19619"/>
                </a:lnTo>
                <a:lnTo>
                  <a:pt x="0" y="0"/>
                </a:lnTo>
                <a:lnTo>
                  <a:pt x="49116" y="0"/>
                </a:lnTo>
                <a:lnTo>
                  <a:pt x="50420" y="10496"/>
                </a:lnTo>
                <a:lnTo>
                  <a:pt x="46980" y="30133"/>
                </a:lnTo>
                <a:lnTo>
                  <a:pt x="37914" y="48334"/>
                </a:lnTo>
                <a:lnTo>
                  <a:pt x="23762" y="65938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9771" y="408118"/>
            <a:ext cx="69850" cy="255904"/>
          </a:xfrm>
          <a:custGeom>
            <a:avLst/>
            <a:gdLst/>
            <a:ahLst/>
            <a:cxnLst/>
            <a:rect l="l" t="t" r="r" b="b"/>
            <a:pathLst>
              <a:path w="69850" h="255904">
                <a:moveTo>
                  <a:pt x="63989" y="255901"/>
                </a:moveTo>
                <a:lnTo>
                  <a:pt x="40058" y="215828"/>
                </a:lnTo>
                <a:lnTo>
                  <a:pt x="23204" y="173942"/>
                </a:lnTo>
                <a:lnTo>
                  <a:pt x="11965" y="130608"/>
                </a:lnTo>
                <a:lnTo>
                  <a:pt x="4877" y="86195"/>
                </a:lnTo>
                <a:lnTo>
                  <a:pt x="159" y="36605"/>
                </a:lnTo>
                <a:lnTo>
                  <a:pt x="0" y="32139"/>
                </a:lnTo>
                <a:lnTo>
                  <a:pt x="1947" y="19766"/>
                </a:lnTo>
                <a:lnTo>
                  <a:pt x="4049" y="12143"/>
                </a:lnTo>
                <a:lnTo>
                  <a:pt x="7796" y="5626"/>
                </a:lnTo>
                <a:lnTo>
                  <a:pt x="14042" y="1039"/>
                </a:lnTo>
                <a:lnTo>
                  <a:pt x="22487" y="0"/>
                </a:lnTo>
                <a:lnTo>
                  <a:pt x="28463" y="3850"/>
                </a:lnTo>
                <a:lnTo>
                  <a:pt x="37499" y="16350"/>
                </a:lnTo>
                <a:lnTo>
                  <a:pt x="46650" y="27494"/>
                </a:lnTo>
                <a:lnTo>
                  <a:pt x="64467" y="66429"/>
                </a:lnTo>
                <a:lnTo>
                  <a:pt x="68611" y="113774"/>
                </a:lnTo>
                <a:lnTo>
                  <a:pt x="69255" y="161105"/>
                </a:lnTo>
                <a:lnTo>
                  <a:pt x="67385" y="208465"/>
                </a:lnTo>
                <a:lnTo>
                  <a:pt x="63989" y="255901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150474" y="11"/>
            <a:ext cx="1137920" cy="1080770"/>
          </a:xfrm>
          <a:custGeom>
            <a:avLst/>
            <a:gdLst/>
            <a:ahLst/>
            <a:cxnLst/>
            <a:rect l="l" t="t" r="r" b="b"/>
            <a:pathLst>
              <a:path w="1137919" h="1080770">
                <a:moveTo>
                  <a:pt x="1091577" y="0"/>
                </a:moveTo>
                <a:lnTo>
                  <a:pt x="806805" y="0"/>
                </a:lnTo>
                <a:lnTo>
                  <a:pt x="827430" y="16040"/>
                </a:lnTo>
                <a:lnTo>
                  <a:pt x="862380" y="36220"/>
                </a:lnTo>
                <a:lnTo>
                  <a:pt x="893851" y="48120"/>
                </a:lnTo>
                <a:lnTo>
                  <a:pt x="926084" y="54724"/>
                </a:lnTo>
                <a:lnTo>
                  <a:pt x="958913" y="56908"/>
                </a:lnTo>
                <a:lnTo>
                  <a:pt x="992124" y="55549"/>
                </a:lnTo>
                <a:lnTo>
                  <a:pt x="1029703" y="42519"/>
                </a:lnTo>
                <a:lnTo>
                  <a:pt x="1063447" y="20828"/>
                </a:lnTo>
                <a:lnTo>
                  <a:pt x="1091577" y="0"/>
                </a:lnTo>
                <a:close/>
              </a:path>
              <a:path w="1137919" h="1080770">
                <a:moveTo>
                  <a:pt x="1137513" y="966203"/>
                </a:moveTo>
                <a:lnTo>
                  <a:pt x="1127607" y="966419"/>
                </a:lnTo>
                <a:lnTo>
                  <a:pt x="1113599" y="966558"/>
                </a:lnTo>
                <a:lnTo>
                  <a:pt x="1099439" y="968540"/>
                </a:lnTo>
                <a:lnTo>
                  <a:pt x="1074127" y="974039"/>
                </a:lnTo>
                <a:lnTo>
                  <a:pt x="1048410" y="978103"/>
                </a:lnTo>
                <a:lnTo>
                  <a:pt x="1022515" y="980694"/>
                </a:lnTo>
                <a:lnTo>
                  <a:pt x="996645" y="981773"/>
                </a:lnTo>
                <a:lnTo>
                  <a:pt x="965657" y="980732"/>
                </a:lnTo>
                <a:lnTo>
                  <a:pt x="934847" y="976833"/>
                </a:lnTo>
                <a:lnTo>
                  <a:pt x="904519" y="970191"/>
                </a:lnTo>
                <a:lnTo>
                  <a:pt x="874979" y="960920"/>
                </a:lnTo>
                <a:lnTo>
                  <a:pt x="856297" y="954697"/>
                </a:lnTo>
                <a:lnTo>
                  <a:pt x="837450" y="948956"/>
                </a:lnTo>
                <a:lnTo>
                  <a:pt x="818769" y="942746"/>
                </a:lnTo>
                <a:lnTo>
                  <a:pt x="800557" y="935101"/>
                </a:lnTo>
                <a:lnTo>
                  <a:pt x="746417" y="908253"/>
                </a:lnTo>
                <a:lnTo>
                  <a:pt x="728116" y="899820"/>
                </a:lnTo>
                <a:lnTo>
                  <a:pt x="717854" y="893876"/>
                </a:lnTo>
                <a:lnTo>
                  <a:pt x="707859" y="887234"/>
                </a:lnTo>
                <a:lnTo>
                  <a:pt x="700646" y="883932"/>
                </a:lnTo>
                <a:lnTo>
                  <a:pt x="697090" y="882294"/>
                </a:lnTo>
                <a:lnTo>
                  <a:pt x="684504" y="881443"/>
                </a:lnTo>
                <a:lnTo>
                  <a:pt x="682256" y="881722"/>
                </a:lnTo>
                <a:lnTo>
                  <a:pt x="678992" y="876630"/>
                </a:lnTo>
                <a:lnTo>
                  <a:pt x="676414" y="873823"/>
                </a:lnTo>
                <a:lnTo>
                  <a:pt x="674712" y="871816"/>
                </a:lnTo>
                <a:lnTo>
                  <a:pt x="674014" y="868413"/>
                </a:lnTo>
                <a:lnTo>
                  <a:pt x="671918" y="867473"/>
                </a:lnTo>
                <a:lnTo>
                  <a:pt x="645414" y="851128"/>
                </a:lnTo>
                <a:lnTo>
                  <a:pt x="621512" y="831342"/>
                </a:lnTo>
                <a:lnTo>
                  <a:pt x="597852" y="811199"/>
                </a:lnTo>
                <a:lnTo>
                  <a:pt x="572109" y="793775"/>
                </a:lnTo>
                <a:lnTo>
                  <a:pt x="562190" y="787387"/>
                </a:lnTo>
                <a:lnTo>
                  <a:pt x="552919" y="779843"/>
                </a:lnTo>
                <a:lnTo>
                  <a:pt x="535038" y="763587"/>
                </a:lnTo>
                <a:lnTo>
                  <a:pt x="497344" y="730262"/>
                </a:lnTo>
                <a:lnTo>
                  <a:pt x="478790" y="713257"/>
                </a:lnTo>
                <a:lnTo>
                  <a:pt x="463486" y="698322"/>
                </a:lnTo>
                <a:lnTo>
                  <a:pt x="460832" y="695731"/>
                </a:lnTo>
                <a:lnTo>
                  <a:pt x="453085" y="692581"/>
                </a:lnTo>
                <a:lnTo>
                  <a:pt x="445198" y="694283"/>
                </a:lnTo>
                <a:lnTo>
                  <a:pt x="438200" y="695286"/>
                </a:lnTo>
                <a:lnTo>
                  <a:pt x="433133" y="690041"/>
                </a:lnTo>
                <a:lnTo>
                  <a:pt x="432028" y="683615"/>
                </a:lnTo>
                <a:lnTo>
                  <a:pt x="432333" y="676706"/>
                </a:lnTo>
                <a:lnTo>
                  <a:pt x="432879" y="669671"/>
                </a:lnTo>
                <a:lnTo>
                  <a:pt x="432523" y="662851"/>
                </a:lnTo>
                <a:lnTo>
                  <a:pt x="431469" y="656640"/>
                </a:lnTo>
                <a:lnTo>
                  <a:pt x="426935" y="650570"/>
                </a:lnTo>
                <a:lnTo>
                  <a:pt x="391375" y="606742"/>
                </a:lnTo>
                <a:lnTo>
                  <a:pt x="361099" y="567169"/>
                </a:lnTo>
                <a:lnTo>
                  <a:pt x="332384" y="526516"/>
                </a:lnTo>
                <a:lnTo>
                  <a:pt x="305612" y="484505"/>
                </a:lnTo>
                <a:lnTo>
                  <a:pt x="281178" y="440880"/>
                </a:lnTo>
                <a:lnTo>
                  <a:pt x="279971" y="438238"/>
                </a:lnTo>
                <a:lnTo>
                  <a:pt x="278942" y="437565"/>
                </a:lnTo>
                <a:lnTo>
                  <a:pt x="259715" y="419061"/>
                </a:lnTo>
                <a:lnTo>
                  <a:pt x="247319" y="396659"/>
                </a:lnTo>
                <a:lnTo>
                  <a:pt x="238137" y="372503"/>
                </a:lnTo>
                <a:lnTo>
                  <a:pt x="228574" y="348780"/>
                </a:lnTo>
                <a:lnTo>
                  <a:pt x="214553" y="319849"/>
                </a:lnTo>
                <a:lnTo>
                  <a:pt x="200126" y="291160"/>
                </a:lnTo>
                <a:lnTo>
                  <a:pt x="184810" y="262940"/>
                </a:lnTo>
                <a:lnTo>
                  <a:pt x="168135" y="235407"/>
                </a:lnTo>
                <a:lnTo>
                  <a:pt x="163042" y="226060"/>
                </a:lnTo>
                <a:lnTo>
                  <a:pt x="158991" y="216065"/>
                </a:lnTo>
                <a:lnTo>
                  <a:pt x="156425" y="208407"/>
                </a:lnTo>
                <a:lnTo>
                  <a:pt x="155041" y="204228"/>
                </a:lnTo>
                <a:lnTo>
                  <a:pt x="152184" y="195440"/>
                </a:lnTo>
                <a:lnTo>
                  <a:pt x="140550" y="161124"/>
                </a:lnTo>
                <a:lnTo>
                  <a:pt x="129006" y="126771"/>
                </a:lnTo>
                <a:lnTo>
                  <a:pt x="117576" y="92367"/>
                </a:lnTo>
                <a:lnTo>
                  <a:pt x="108877" y="65874"/>
                </a:lnTo>
                <a:lnTo>
                  <a:pt x="108877" y="198678"/>
                </a:lnTo>
                <a:lnTo>
                  <a:pt x="107543" y="199974"/>
                </a:lnTo>
                <a:lnTo>
                  <a:pt x="106375" y="201002"/>
                </a:lnTo>
                <a:lnTo>
                  <a:pt x="105130" y="202234"/>
                </a:lnTo>
                <a:lnTo>
                  <a:pt x="105105" y="201269"/>
                </a:lnTo>
                <a:lnTo>
                  <a:pt x="105232" y="199618"/>
                </a:lnTo>
                <a:lnTo>
                  <a:pt x="105232" y="199059"/>
                </a:lnTo>
                <a:lnTo>
                  <a:pt x="106489" y="198945"/>
                </a:lnTo>
                <a:lnTo>
                  <a:pt x="107619" y="198793"/>
                </a:lnTo>
                <a:lnTo>
                  <a:pt x="108877" y="198678"/>
                </a:lnTo>
                <a:lnTo>
                  <a:pt x="108877" y="65874"/>
                </a:lnTo>
                <a:lnTo>
                  <a:pt x="106273" y="57937"/>
                </a:lnTo>
                <a:lnTo>
                  <a:pt x="103987" y="50203"/>
                </a:lnTo>
                <a:lnTo>
                  <a:pt x="102095" y="42354"/>
                </a:lnTo>
                <a:lnTo>
                  <a:pt x="100571" y="34455"/>
                </a:lnTo>
                <a:lnTo>
                  <a:pt x="99390" y="26543"/>
                </a:lnTo>
                <a:lnTo>
                  <a:pt x="97104" y="12661"/>
                </a:lnTo>
                <a:lnTo>
                  <a:pt x="94107" y="0"/>
                </a:lnTo>
                <a:lnTo>
                  <a:pt x="0" y="0"/>
                </a:lnTo>
                <a:lnTo>
                  <a:pt x="6832" y="31064"/>
                </a:lnTo>
                <a:lnTo>
                  <a:pt x="14909" y="78638"/>
                </a:lnTo>
                <a:lnTo>
                  <a:pt x="16484" y="86448"/>
                </a:lnTo>
                <a:lnTo>
                  <a:pt x="18859" y="94145"/>
                </a:lnTo>
                <a:lnTo>
                  <a:pt x="21551" y="101790"/>
                </a:lnTo>
                <a:lnTo>
                  <a:pt x="24079" y="109486"/>
                </a:lnTo>
                <a:lnTo>
                  <a:pt x="38684" y="158559"/>
                </a:lnTo>
                <a:lnTo>
                  <a:pt x="54813" y="203022"/>
                </a:lnTo>
                <a:lnTo>
                  <a:pt x="60198" y="217106"/>
                </a:lnTo>
                <a:lnTo>
                  <a:pt x="74561" y="262153"/>
                </a:lnTo>
                <a:lnTo>
                  <a:pt x="102819" y="319468"/>
                </a:lnTo>
                <a:lnTo>
                  <a:pt x="120154" y="346671"/>
                </a:lnTo>
                <a:lnTo>
                  <a:pt x="124536" y="354406"/>
                </a:lnTo>
                <a:lnTo>
                  <a:pt x="128143" y="362686"/>
                </a:lnTo>
                <a:lnTo>
                  <a:pt x="131445" y="371182"/>
                </a:lnTo>
                <a:lnTo>
                  <a:pt x="134886" y="379577"/>
                </a:lnTo>
                <a:lnTo>
                  <a:pt x="141693" y="395160"/>
                </a:lnTo>
                <a:lnTo>
                  <a:pt x="148450" y="410806"/>
                </a:lnTo>
                <a:lnTo>
                  <a:pt x="155575" y="426300"/>
                </a:lnTo>
                <a:lnTo>
                  <a:pt x="163449" y="441388"/>
                </a:lnTo>
                <a:lnTo>
                  <a:pt x="176657" y="463892"/>
                </a:lnTo>
                <a:lnTo>
                  <a:pt x="190411" y="486105"/>
                </a:lnTo>
                <a:lnTo>
                  <a:pt x="218376" y="530313"/>
                </a:lnTo>
                <a:lnTo>
                  <a:pt x="219062" y="531495"/>
                </a:lnTo>
                <a:lnTo>
                  <a:pt x="220345" y="532345"/>
                </a:lnTo>
                <a:lnTo>
                  <a:pt x="220611" y="533628"/>
                </a:lnTo>
                <a:lnTo>
                  <a:pt x="235851" y="566559"/>
                </a:lnTo>
                <a:lnTo>
                  <a:pt x="256768" y="595871"/>
                </a:lnTo>
                <a:lnTo>
                  <a:pt x="279095" y="624306"/>
                </a:lnTo>
                <a:lnTo>
                  <a:pt x="304888" y="664502"/>
                </a:lnTo>
                <a:lnTo>
                  <a:pt x="312826" y="673544"/>
                </a:lnTo>
                <a:lnTo>
                  <a:pt x="321576" y="682117"/>
                </a:lnTo>
                <a:lnTo>
                  <a:pt x="330352" y="690562"/>
                </a:lnTo>
                <a:lnTo>
                  <a:pt x="345655" y="706564"/>
                </a:lnTo>
                <a:lnTo>
                  <a:pt x="360311" y="723036"/>
                </a:lnTo>
                <a:lnTo>
                  <a:pt x="374421" y="740016"/>
                </a:lnTo>
                <a:lnTo>
                  <a:pt x="388061" y="757542"/>
                </a:lnTo>
                <a:lnTo>
                  <a:pt x="403047" y="776351"/>
                </a:lnTo>
                <a:lnTo>
                  <a:pt x="436333" y="811415"/>
                </a:lnTo>
                <a:lnTo>
                  <a:pt x="531698" y="887323"/>
                </a:lnTo>
                <a:lnTo>
                  <a:pt x="570979" y="916546"/>
                </a:lnTo>
                <a:lnTo>
                  <a:pt x="611301" y="944295"/>
                </a:lnTo>
                <a:lnTo>
                  <a:pt x="653097" y="969937"/>
                </a:lnTo>
                <a:lnTo>
                  <a:pt x="693267" y="992085"/>
                </a:lnTo>
                <a:lnTo>
                  <a:pt x="734225" y="1012494"/>
                </a:lnTo>
                <a:lnTo>
                  <a:pt x="776185" y="1030503"/>
                </a:lnTo>
                <a:lnTo>
                  <a:pt x="819416" y="1045464"/>
                </a:lnTo>
                <a:lnTo>
                  <a:pt x="864158" y="1056741"/>
                </a:lnTo>
                <a:lnTo>
                  <a:pt x="882764" y="1061110"/>
                </a:lnTo>
                <a:lnTo>
                  <a:pt x="919632" y="1071168"/>
                </a:lnTo>
                <a:lnTo>
                  <a:pt x="938187" y="1075461"/>
                </a:lnTo>
                <a:lnTo>
                  <a:pt x="977277" y="1080477"/>
                </a:lnTo>
                <a:lnTo>
                  <a:pt x="1016241" y="1080554"/>
                </a:lnTo>
                <a:lnTo>
                  <a:pt x="1055039" y="1076350"/>
                </a:lnTo>
                <a:lnTo>
                  <a:pt x="1093647" y="1068552"/>
                </a:lnTo>
                <a:lnTo>
                  <a:pt x="1101344" y="1066711"/>
                </a:lnTo>
                <a:lnTo>
                  <a:pt x="1109421" y="1063942"/>
                </a:lnTo>
                <a:lnTo>
                  <a:pt x="1117117" y="1064463"/>
                </a:lnTo>
                <a:lnTo>
                  <a:pt x="1137513" y="1063942"/>
                </a:lnTo>
                <a:lnTo>
                  <a:pt x="1137513" y="1001395"/>
                </a:lnTo>
                <a:lnTo>
                  <a:pt x="1137513" y="966203"/>
                </a:lnTo>
                <a:close/>
              </a:path>
              <a:path w="1137919" h="1080770">
                <a:moveTo>
                  <a:pt x="1137513" y="594296"/>
                </a:moveTo>
                <a:lnTo>
                  <a:pt x="1129068" y="597725"/>
                </a:lnTo>
                <a:lnTo>
                  <a:pt x="1111275" y="604532"/>
                </a:lnTo>
                <a:lnTo>
                  <a:pt x="1093228" y="610857"/>
                </a:lnTo>
                <a:lnTo>
                  <a:pt x="1075436" y="617626"/>
                </a:lnTo>
                <a:lnTo>
                  <a:pt x="1035456" y="636701"/>
                </a:lnTo>
                <a:lnTo>
                  <a:pt x="987793" y="652208"/>
                </a:lnTo>
                <a:lnTo>
                  <a:pt x="947801" y="661682"/>
                </a:lnTo>
                <a:lnTo>
                  <a:pt x="931964" y="662825"/>
                </a:lnTo>
                <a:lnTo>
                  <a:pt x="916076" y="661301"/>
                </a:lnTo>
                <a:lnTo>
                  <a:pt x="900214" y="656551"/>
                </a:lnTo>
                <a:lnTo>
                  <a:pt x="893622" y="654151"/>
                </a:lnTo>
                <a:lnTo>
                  <a:pt x="886790" y="652221"/>
                </a:lnTo>
                <a:lnTo>
                  <a:pt x="879856" y="650773"/>
                </a:lnTo>
                <a:lnTo>
                  <a:pt x="872934" y="649808"/>
                </a:lnTo>
                <a:lnTo>
                  <a:pt x="833970" y="642556"/>
                </a:lnTo>
                <a:lnTo>
                  <a:pt x="797636" y="629259"/>
                </a:lnTo>
                <a:lnTo>
                  <a:pt x="763384" y="611098"/>
                </a:lnTo>
                <a:lnTo>
                  <a:pt x="730694" y="589267"/>
                </a:lnTo>
                <a:lnTo>
                  <a:pt x="685825" y="552399"/>
                </a:lnTo>
                <a:lnTo>
                  <a:pt x="643763" y="512140"/>
                </a:lnTo>
                <a:lnTo>
                  <a:pt x="614222" y="482015"/>
                </a:lnTo>
                <a:lnTo>
                  <a:pt x="585851" y="450913"/>
                </a:lnTo>
                <a:lnTo>
                  <a:pt x="558393" y="419036"/>
                </a:lnTo>
                <a:lnTo>
                  <a:pt x="531622" y="386600"/>
                </a:lnTo>
                <a:lnTo>
                  <a:pt x="527532" y="381533"/>
                </a:lnTo>
                <a:lnTo>
                  <a:pt x="522300" y="376618"/>
                </a:lnTo>
                <a:lnTo>
                  <a:pt x="495287" y="349161"/>
                </a:lnTo>
                <a:lnTo>
                  <a:pt x="491401" y="342328"/>
                </a:lnTo>
                <a:lnTo>
                  <a:pt x="492099" y="341172"/>
                </a:lnTo>
                <a:lnTo>
                  <a:pt x="495617" y="331495"/>
                </a:lnTo>
                <a:lnTo>
                  <a:pt x="493750" y="323138"/>
                </a:lnTo>
                <a:lnTo>
                  <a:pt x="489000" y="315734"/>
                </a:lnTo>
                <a:lnTo>
                  <a:pt x="483933" y="308927"/>
                </a:lnTo>
                <a:lnTo>
                  <a:pt x="473710" y="290728"/>
                </a:lnTo>
                <a:lnTo>
                  <a:pt x="464108" y="272008"/>
                </a:lnTo>
                <a:lnTo>
                  <a:pt x="452056" y="255028"/>
                </a:lnTo>
                <a:lnTo>
                  <a:pt x="434517" y="242112"/>
                </a:lnTo>
                <a:lnTo>
                  <a:pt x="432015" y="240982"/>
                </a:lnTo>
                <a:lnTo>
                  <a:pt x="429907" y="235470"/>
                </a:lnTo>
                <a:lnTo>
                  <a:pt x="430276" y="232473"/>
                </a:lnTo>
                <a:lnTo>
                  <a:pt x="430301" y="219976"/>
                </a:lnTo>
                <a:lnTo>
                  <a:pt x="427469" y="208305"/>
                </a:lnTo>
                <a:lnTo>
                  <a:pt x="422744" y="197281"/>
                </a:lnTo>
                <a:lnTo>
                  <a:pt x="417080" y="186753"/>
                </a:lnTo>
                <a:lnTo>
                  <a:pt x="395185" y="145376"/>
                </a:lnTo>
                <a:lnTo>
                  <a:pt x="374980" y="103238"/>
                </a:lnTo>
                <a:lnTo>
                  <a:pt x="356527" y="60363"/>
                </a:lnTo>
                <a:lnTo>
                  <a:pt x="339864" y="16764"/>
                </a:lnTo>
                <a:lnTo>
                  <a:pt x="334251" y="0"/>
                </a:lnTo>
                <a:lnTo>
                  <a:pt x="258419" y="0"/>
                </a:lnTo>
                <a:lnTo>
                  <a:pt x="270497" y="35763"/>
                </a:lnTo>
                <a:lnTo>
                  <a:pt x="273913" y="46177"/>
                </a:lnTo>
                <a:lnTo>
                  <a:pt x="276898" y="56730"/>
                </a:lnTo>
                <a:lnTo>
                  <a:pt x="279793" y="67271"/>
                </a:lnTo>
                <a:lnTo>
                  <a:pt x="282905" y="77647"/>
                </a:lnTo>
                <a:lnTo>
                  <a:pt x="301472" y="126403"/>
                </a:lnTo>
                <a:lnTo>
                  <a:pt x="323088" y="174066"/>
                </a:lnTo>
                <a:lnTo>
                  <a:pt x="339483" y="205193"/>
                </a:lnTo>
                <a:lnTo>
                  <a:pt x="346862" y="221132"/>
                </a:lnTo>
                <a:lnTo>
                  <a:pt x="351929" y="238125"/>
                </a:lnTo>
                <a:lnTo>
                  <a:pt x="352856" y="243078"/>
                </a:lnTo>
                <a:lnTo>
                  <a:pt x="356895" y="247446"/>
                </a:lnTo>
                <a:lnTo>
                  <a:pt x="359994" y="251688"/>
                </a:lnTo>
                <a:lnTo>
                  <a:pt x="371652" y="270294"/>
                </a:lnTo>
                <a:lnTo>
                  <a:pt x="381723" y="289699"/>
                </a:lnTo>
                <a:lnTo>
                  <a:pt x="391134" y="309422"/>
                </a:lnTo>
                <a:lnTo>
                  <a:pt x="400812" y="328955"/>
                </a:lnTo>
                <a:lnTo>
                  <a:pt x="438810" y="390029"/>
                </a:lnTo>
                <a:lnTo>
                  <a:pt x="481241" y="448741"/>
                </a:lnTo>
                <a:lnTo>
                  <a:pt x="493255" y="462978"/>
                </a:lnTo>
                <a:lnTo>
                  <a:pt x="498500" y="470814"/>
                </a:lnTo>
                <a:lnTo>
                  <a:pt x="502056" y="480580"/>
                </a:lnTo>
                <a:lnTo>
                  <a:pt x="505663" y="488873"/>
                </a:lnTo>
                <a:lnTo>
                  <a:pt x="511860" y="496658"/>
                </a:lnTo>
                <a:lnTo>
                  <a:pt x="526580" y="511467"/>
                </a:lnTo>
                <a:lnTo>
                  <a:pt x="535012" y="520090"/>
                </a:lnTo>
                <a:lnTo>
                  <a:pt x="543699" y="528472"/>
                </a:lnTo>
                <a:lnTo>
                  <a:pt x="552234" y="536930"/>
                </a:lnTo>
                <a:lnTo>
                  <a:pt x="560247" y="545820"/>
                </a:lnTo>
                <a:lnTo>
                  <a:pt x="587248" y="577011"/>
                </a:lnTo>
                <a:lnTo>
                  <a:pt x="615797" y="606513"/>
                </a:lnTo>
                <a:lnTo>
                  <a:pt x="646366" y="633984"/>
                </a:lnTo>
                <a:lnTo>
                  <a:pt x="679399" y="659053"/>
                </a:lnTo>
                <a:lnTo>
                  <a:pt x="713320" y="681926"/>
                </a:lnTo>
                <a:lnTo>
                  <a:pt x="739292" y="692200"/>
                </a:lnTo>
                <a:lnTo>
                  <a:pt x="751484" y="699096"/>
                </a:lnTo>
                <a:lnTo>
                  <a:pt x="804418" y="726097"/>
                </a:lnTo>
                <a:lnTo>
                  <a:pt x="864489" y="742403"/>
                </a:lnTo>
                <a:lnTo>
                  <a:pt x="920330" y="752195"/>
                </a:lnTo>
                <a:lnTo>
                  <a:pt x="946429" y="752932"/>
                </a:lnTo>
                <a:lnTo>
                  <a:pt x="999096" y="751852"/>
                </a:lnTo>
                <a:lnTo>
                  <a:pt x="1006856" y="751827"/>
                </a:lnTo>
                <a:lnTo>
                  <a:pt x="1014958" y="748919"/>
                </a:lnTo>
                <a:lnTo>
                  <a:pt x="1043076" y="737730"/>
                </a:lnTo>
                <a:lnTo>
                  <a:pt x="1063955" y="729665"/>
                </a:lnTo>
                <a:lnTo>
                  <a:pt x="1084160" y="720648"/>
                </a:lnTo>
                <a:lnTo>
                  <a:pt x="1129766" y="693648"/>
                </a:lnTo>
                <a:lnTo>
                  <a:pt x="1137513" y="690181"/>
                </a:lnTo>
                <a:lnTo>
                  <a:pt x="1137513" y="687920"/>
                </a:lnTo>
                <a:lnTo>
                  <a:pt x="1137513" y="594296"/>
                </a:lnTo>
                <a:close/>
              </a:path>
              <a:path w="1137919" h="1080770">
                <a:moveTo>
                  <a:pt x="1137513" y="226898"/>
                </a:moveTo>
                <a:lnTo>
                  <a:pt x="1117727" y="248145"/>
                </a:lnTo>
                <a:lnTo>
                  <a:pt x="1090117" y="273329"/>
                </a:lnTo>
                <a:lnTo>
                  <a:pt x="1081506" y="281673"/>
                </a:lnTo>
                <a:lnTo>
                  <a:pt x="1016876" y="332740"/>
                </a:lnTo>
                <a:lnTo>
                  <a:pt x="974445" y="345300"/>
                </a:lnTo>
                <a:lnTo>
                  <a:pt x="929805" y="347484"/>
                </a:lnTo>
                <a:lnTo>
                  <a:pt x="883069" y="340855"/>
                </a:lnTo>
                <a:lnTo>
                  <a:pt x="819150" y="308749"/>
                </a:lnTo>
                <a:lnTo>
                  <a:pt x="775322" y="264121"/>
                </a:lnTo>
                <a:lnTo>
                  <a:pt x="768731" y="252133"/>
                </a:lnTo>
                <a:lnTo>
                  <a:pt x="764171" y="247434"/>
                </a:lnTo>
                <a:lnTo>
                  <a:pt x="733285" y="211251"/>
                </a:lnTo>
                <a:lnTo>
                  <a:pt x="707961" y="171843"/>
                </a:lnTo>
                <a:lnTo>
                  <a:pt x="687247" y="129781"/>
                </a:lnTo>
                <a:lnTo>
                  <a:pt x="670255" y="85623"/>
                </a:lnTo>
                <a:lnTo>
                  <a:pt x="665759" y="75920"/>
                </a:lnTo>
                <a:lnTo>
                  <a:pt x="659587" y="68961"/>
                </a:lnTo>
                <a:lnTo>
                  <a:pt x="656374" y="67348"/>
                </a:lnTo>
                <a:lnTo>
                  <a:pt x="651408" y="64846"/>
                </a:lnTo>
                <a:lnTo>
                  <a:pt x="640905" y="63690"/>
                </a:lnTo>
                <a:lnTo>
                  <a:pt x="628954" y="64046"/>
                </a:lnTo>
                <a:lnTo>
                  <a:pt x="628307" y="56781"/>
                </a:lnTo>
                <a:lnTo>
                  <a:pt x="629958" y="47713"/>
                </a:lnTo>
                <a:lnTo>
                  <a:pt x="630707" y="43789"/>
                </a:lnTo>
                <a:lnTo>
                  <a:pt x="629653" y="38684"/>
                </a:lnTo>
                <a:lnTo>
                  <a:pt x="631761" y="36169"/>
                </a:lnTo>
                <a:lnTo>
                  <a:pt x="636041" y="28702"/>
                </a:lnTo>
                <a:lnTo>
                  <a:pt x="636358" y="21628"/>
                </a:lnTo>
                <a:lnTo>
                  <a:pt x="634225" y="14541"/>
                </a:lnTo>
                <a:lnTo>
                  <a:pt x="631113" y="7035"/>
                </a:lnTo>
                <a:lnTo>
                  <a:pt x="628396" y="0"/>
                </a:lnTo>
                <a:lnTo>
                  <a:pt x="541515" y="0"/>
                </a:lnTo>
                <a:lnTo>
                  <a:pt x="549783" y="23685"/>
                </a:lnTo>
                <a:lnTo>
                  <a:pt x="568667" y="76466"/>
                </a:lnTo>
                <a:lnTo>
                  <a:pt x="590778" y="127749"/>
                </a:lnTo>
                <a:lnTo>
                  <a:pt x="614972" y="178079"/>
                </a:lnTo>
                <a:lnTo>
                  <a:pt x="640130" y="227952"/>
                </a:lnTo>
                <a:lnTo>
                  <a:pt x="658685" y="255066"/>
                </a:lnTo>
                <a:lnTo>
                  <a:pt x="665289" y="263906"/>
                </a:lnTo>
                <a:lnTo>
                  <a:pt x="667537" y="267081"/>
                </a:lnTo>
                <a:lnTo>
                  <a:pt x="672058" y="270941"/>
                </a:lnTo>
                <a:lnTo>
                  <a:pt x="671474" y="273494"/>
                </a:lnTo>
                <a:lnTo>
                  <a:pt x="671525" y="286600"/>
                </a:lnTo>
                <a:lnTo>
                  <a:pt x="676706" y="296684"/>
                </a:lnTo>
                <a:lnTo>
                  <a:pt x="684745" y="305130"/>
                </a:lnTo>
                <a:lnTo>
                  <a:pt x="693407" y="313347"/>
                </a:lnTo>
                <a:lnTo>
                  <a:pt x="725157" y="346570"/>
                </a:lnTo>
                <a:lnTo>
                  <a:pt x="740714" y="363474"/>
                </a:lnTo>
                <a:lnTo>
                  <a:pt x="755751" y="380885"/>
                </a:lnTo>
                <a:lnTo>
                  <a:pt x="768718" y="394106"/>
                </a:lnTo>
                <a:lnTo>
                  <a:pt x="815365" y="420433"/>
                </a:lnTo>
                <a:lnTo>
                  <a:pt x="834301" y="427342"/>
                </a:lnTo>
                <a:lnTo>
                  <a:pt x="843711" y="430796"/>
                </a:lnTo>
                <a:lnTo>
                  <a:pt x="852970" y="434632"/>
                </a:lnTo>
                <a:lnTo>
                  <a:pt x="888720" y="446659"/>
                </a:lnTo>
                <a:lnTo>
                  <a:pt x="924877" y="451459"/>
                </a:lnTo>
                <a:lnTo>
                  <a:pt x="961453" y="450100"/>
                </a:lnTo>
                <a:lnTo>
                  <a:pt x="1025740" y="435851"/>
                </a:lnTo>
                <a:lnTo>
                  <a:pt x="1076261" y="412381"/>
                </a:lnTo>
                <a:lnTo>
                  <a:pt x="1110488" y="387870"/>
                </a:lnTo>
                <a:lnTo>
                  <a:pt x="1131239" y="364680"/>
                </a:lnTo>
                <a:lnTo>
                  <a:pt x="1137513" y="357606"/>
                </a:lnTo>
                <a:lnTo>
                  <a:pt x="1137513" y="226898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AF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68" y="-13363"/>
            <a:ext cx="10299239" cy="10280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111002" y="8901104"/>
            <a:ext cx="68580" cy="375285"/>
          </a:xfrm>
          <a:custGeom>
            <a:avLst/>
            <a:gdLst/>
            <a:ahLst/>
            <a:cxnLst/>
            <a:rect l="l" t="t" r="r" b="b"/>
            <a:pathLst>
              <a:path w="68580" h="375284">
                <a:moveTo>
                  <a:pt x="31057" y="374956"/>
                </a:moveTo>
                <a:lnTo>
                  <a:pt x="14461" y="310336"/>
                </a:lnTo>
                <a:lnTo>
                  <a:pt x="8156" y="261939"/>
                </a:lnTo>
                <a:lnTo>
                  <a:pt x="3490" y="207513"/>
                </a:lnTo>
                <a:lnTo>
                  <a:pt x="694" y="150584"/>
                </a:lnTo>
                <a:lnTo>
                  <a:pt x="0" y="94673"/>
                </a:lnTo>
                <a:lnTo>
                  <a:pt x="1639" y="43304"/>
                </a:lnTo>
                <a:lnTo>
                  <a:pt x="5844" y="0"/>
                </a:lnTo>
                <a:lnTo>
                  <a:pt x="41588" y="0"/>
                </a:lnTo>
                <a:lnTo>
                  <a:pt x="57763" y="18231"/>
                </a:lnTo>
                <a:lnTo>
                  <a:pt x="66023" y="38675"/>
                </a:lnTo>
                <a:lnTo>
                  <a:pt x="68090" y="60914"/>
                </a:lnTo>
                <a:lnTo>
                  <a:pt x="65684" y="84528"/>
                </a:lnTo>
                <a:lnTo>
                  <a:pt x="62582" y="109792"/>
                </a:lnTo>
                <a:lnTo>
                  <a:pt x="59311" y="160559"/>
                </a:lnTo>
                <a:lnTo>
                  <a:pt x="54499" y="206766"/>
                </a:lnTo>
                <a:lnTo>
                  <a:pt x="53836" y="227350"/>
                </a:lnTo>
                <a:lnTo>
                  <a:pt x="54908" y="247814"/>
                </a:lnTo>
                <a:lnTo>
                  <a:pt x="57865" y="268578"/>
                </a:lnTo>
                <a:lnTo>
                  <a:pt x="57424" y="293520"/>
                </a:lnTo>
                <a:lnTo>
                  <a:pt x="50864" y="324937"/>
                </a:lnTo>
                <a:lnTo>
                  <a:pt x="41102" y="354768"/>
                </a:lnTo>
                <a:lnTo>
                  <a:pt x="31057" y="374956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989986" y="9319282"/>
            <a:ext cx="74295" cy="433705"/>
          </a:xfrm>
          <a:custGeom>
            <a:avLst/>
            <a:gdLst/>
            <a:ahLst/>
            <a:cxnLst/>
            <a:rect l="l" t="t" r="r" b="b"/>
            <a:pathLst>
              <a:path w="74294" h="433704">
                <a:moveTo>
                  <a:pt x="42446" y="433488"/>
                </a:moveTo>
                <a:lnTo>
                  <a:pt x="31376" y="409939"/>
                </a:lnTo>
                <a:lnTo>
                  <a:pt x="25452" y="386958"/>
                </a:lnTo>
                <a:lnTo>
                  <a:pt x="22519" y="364634"/>
                </a:lnTo>
                <a:lnTo>
                  <a:pt x="20425" y="343058"/>
                </a:lnTo>
                <a:lnTo>
                  <a:pt x="16578" y="308958"/>
                </a:lnTo>
                <a:lnTo>
                  <a:pt x="13224" y="274798"/>
                </a:lnTo>
                <a:lnTo>
                  <a:pt x="10798" y="240518"/>
                </a:lnTo>
                <a:lnTo>
                  <a:pt x="8602" y="167303"/>
                </a:lnTo>
                <a:lnTo>
                  <a:pt x="6183" y="128547"/>
                </a:lnTo>
                <a:lnTo>
                  <a:pt x="478" y="51036"/>
                </a:lnTo>
                <a:lnTo>
                  <a:pt x="0" y="35506"/>
                </a:lnTo>
                <a:lnTo>
                  <a:pt x="478" y="20095"/>
                </a:lnTo>
                <a:lnTo>
                  <a:pt x="957" y="12599"/>
                </a:lnTo>
                <a:lnTo>
                  <a:pt x="3670" y="5103"/>
                </a:lnTo>
                <a:lnTo>
                  <a:pt x="20106" y="0"/>
                </a:lnTo>
                <a:lnTo>
                  <a:pt x="26010" y="4784"/>
                </a:lnTo>
                <a:lnTo>
                  <a:pt x="29361" y="11961"/>
                </a:lnTo>
                <a:lnTo>
                  <a:pt x="35475" y="22637"/>
                </a:lnTo>
                <a:lnTo>
                  <a:pt x="42845" y="32176"/>
                </a:lnTo>
                <a:lnTo>
                  <a:pt x="51173" y="40938"/>
                </a:lnTo>
                <a:lnTo>
                  <a:pt x="60159" y="49281"/>
                </a:lnTo>
                <a:lnTo>
                  <a:pt x="67355" y="57949"/>
                </a:lnTo>
                <a:lnTo>
                  <a:pt x="71648" y="67902"/>
                </a:lnTo>
                <a:lnTo>
                  <a:pt x="73668" y="78752"/>
                </a:lnTo>
                <a:lnTo>
                  <a:pt x="74042" y="90110"/>
                </a:lnTo>
                <a:lnTo>
                  <a:pt x="72439" y="186991"/>
                </a:lnTo>
                <a:lnTo>
                  <a:pt x="70935" y="235688"/>
                </a:lnTo>
                <a:lnTo>
                  <a:pt x="67945" y="284630"/>
                </a:lnTo>
                <a:lnTo>
                  <a:pt x="62709" y="333874"/>
                </a:lnTo>
                <a:lnTo>
                  <a:pt x="54463" y="383475"/>
                </a:lnTo>
                <a:lnTo>
                  <a:pt x="42446" y="433488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955274" y="9656819"/>
            <a:ext cx="99695" cy="279400"/>
          </a:xfrm>
          <a:custGeom>
            <a:avLst/>
            <a:gdLst/>
            <a:ahLst/>
            <a:cxnLst/>
            <a:rect l="l" t="t" r="r" b="b"/>
            <a:pathLst>
              <a:path w="99694" h="279400">
                <a:moveTo>
                  <a:pt x="53429" y="279363"/>
                </a:moveTo>
                <a:lnTo>
                  <a:pt x="30989" y="232573"/>
                </a:lnTo>
                <a:lnTo>
                  <a:pt x="17525" y="185903"/>
                </a:lnTo>
                <a:lnTo>
                  <a:pt x="8509" y="122327"/>
                </a:lnTo>
                <a:lnTo>
                  <a:pt x="930" y="58631"/>
                </a:lnTo>
                <a:lnTo>
                  <a:pt x="0" y="47614"/>
                </a:lnTo>
                <a:lnTo>
                  <a:pt x="191" y="36642"/>
                </a:lnTo>
                <a:lnTo>
                  <a:pt x="2029" y="25819"/>
                </a:lnTo>
                <a:lnTo>
                  <a:pt x="6036" y="15251"/>
                </a:lnTo>
                <a:lnTo>
                  <a:pt x="13705" y="3969"/>
                </a:lnTo>
                <a:lnTo>
                  <a:pt x="21674" y="0"/>
                </a:lnTo>
                <a:lnTo>
                  <a:pt x="30361" y="3296"/>
                </a:lnTo>
                <a:lnTo>
                  <a:pt x="40185" y="13815"/>
                </a:lnTo>
                <a:lnTo>
                  <a:pt x="50318" y="29266"/>
                </a:lnTo>
                <a:lnTo>
                  <a:pt x="55848" y="36131"/>
                </a:lnTo>
                <a:lnTo>
                  <a:pt x="82290" y="54183"/>
                </a:lnTo>
                <a:lnTo>
                  <a:pt x="93343" y="71650"/>
                </a:lnTo>
                <a:lnTo>
                  <a:pt x="98202" y="92017"/>
                </a:lnTo>
                <a:lnTo>
                  <a:pt x="99546" y="114133"/>
                </a:lnTo>
                <a:lnTo>
                  <a:pt x="99506" y="127411"/>
                </a:lnTo>
                <a:lnTo>
                  <a:pt x="98429" y="167243"/>
                </a:lnTo>
                <a:lnTo>
                  <a:pt x="96222" y="197344"/>
                </a:lnTo>
                <a:lnTo>
                  <a:pt x="88795" y="225994"/>
                </a:lnTo>
                <a:lnTo>
                  <a:pt x="74934" y="253299"/>
                </a:lnTo>
                <a:lnTo>
                  <a:pt x="53429" y="279363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533354" y="9650689"/>
            <a:ext cx="85725" cy="312420"/>
          </a:xfrm>
          <a:custGeom>
            <a:avLst/>
            <a:gdLst/>
            <a:ahLst/>
            <a:cxnLst/>
            <a:rect l="l" t="t" r="r" b="b"/>
            <a:pathLst>
              <a:path w="85725" h="312420">
                <a:moveTo>
                  <a:pt x="47533" y="312048"/>
                </a:moveTo>
                <a:lnTo>
                  <a:pt x="24833" y="260792"/>
                </a:lnTo>
                <a:lnTo>
                  <a:pt x="16575" y="219465"/>
                </a:lnTo>
                <a:lnTo>
                  <a:pt x="152" y="40617"/>
                </a:lnTo>
                <a:lnTo>
                  <a:pt x="0" y="34000"/>
                </a:lnTo>
                <a:lnTo>
                  <a:pt x="236" y="27414"/>
                </a:lnTo>
                <a:lnTo>
                  <a:pt x="23756" y="0"/>
                </a:lnTo>
                <a:lnTo>
                  <a:pt x="29620" y="2362"/>
                </a:lnTo>
                <a:lnTo>
                  <a:pt x="34348" y="6818"/>
                </a:lnTo>
                <a:lnTo>
                  <a:pt x="45463" y="23499"/>
                </a:lnTo>
                <a:lnTo>
                  <a:pt x="53556" y="34020"/>
                </a:lnTo>
                <a:lnTo>
                  <a:pt x="62308" y="44003"/>
                </a:lnTo>
                <a:lnTo>
                  <a:pt x="71628" y="53597"/>
                </a:lnTo>
                <a:lnTo>
                  <a:pt x="78642" y="62486"/>
                </a:lnTo>
                <a:lnTo>
                  <a:pt x="82978" y="72317"/>
                </a:lnTo>
                <a:lnTo>
                  <a:pt x="85070" y="82956"/>
                </a:lnTo>
                <a:lnTo>
                  <a:pt x="85352" y="94267"/>
                </a:lnTo>
                <a:lnTo>
                  <a:pt x="85352" y="138445"/>
                </a:lnTo>
                <a:lnTo>
                  <a:pt x="83688" y="175000"/>
                </a:lnTo>
                <a:lnTo>
                  <a:pt x="78869" y="211152"/>
                </a:lnTo>
                <a:lnTo>
                  <a:pt x="72942" y="247154"/>
                </a:lnTo>
                <a:lnTo>
                  <a:pt x="67160" y="290278"/>
                </a:lnTo>
                <a:lnTo>
                  <a:pt x="64128" y="297933"/>
                </a:lnTo>
                <a:lnTo>
                  <a:pt x="59820" y="303675"/>
                </a:lnTo>
                <a:lnTo>
                  <a:pt x="53616" y="310044"/>
                </a:lnTo>
                <a:lnTo>
                  <a:pt x="47533" y="312048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35401" y="9298947"/>
            <a:ext cx="52705" cy="256540"/>
          </a:xfrm>
          <a:custGeom>
            <a:avLst/>
            <a:gdLst/>
            <a:ahLst/>
            <a:cxnLst/>
            <a:rect l="l" t="t" r="r" b="b"/>
            <a:pathLst>
              <a:path w="52705" h="256540">
                <a:moveTo>
                  <a:pt x="40070" y="256536"/>
                </a:moveTo>
                <a:lnTo>
                  <a:pt x="8462" y="195365"/>
                </a:lnTo>
                <a:lnTo>
                  <a:pt x="1792" y="156238"/>
                </a:lnTo>
                <a:lnTo>
                  <a:pt x="0" y="116543"/>
                </a:lnTo>
                <a:lnTo>
                  <a:pt x="2291" y="76474"/>
                </a:lnTo>
                <a:lnTo>
                  <a:pt x="3206" y="61031"/>
                </a:lnTo>
                <a:lnTo>
                  <a:pt x="3986" y="45513"/>
                </a:lnTo>
                <a:lnTo>
                  <a:pt x="6353" y="30205"/>
                </a:lnTo>
                <a:lnTo>
                  <a:pt x="12025" y="15390"/>
                </a:lnTo>
                <a:lnTo>
                  <a:pt x="19991" y="4106"/>
                </a:lnTo>
                <a:lnTo>
                  <a:pt x="28122" y="0"/>
                </a:lnTo>
                <a:lnTo>
                  <a:pt x="37180" y="2830"/>
                </a:lnTo>
                <a:lnTo>
                  <a:pt x="47929" y="12360"/>
                </a:lnTo>
                <a:lnTo>
                  <a:pt x="52584" y="17981"/>
                </a:lnTo>
                <a:lnTo>
                  <a:pt x="52584" y="251806"/>
                </a:lnTo>
                <a:lnTo>
                  <a:pt x="51455" y="252973"/>
                </a:lnTo>
                <a:lnTo>
                  <a:pt x="40070" y="256536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795306" y="9907634"/>
            <a:ext cx="52705" cy="379730"/>
          </a:xfrm>
          <a:custGeom>
            <a:avLst/>
            <a:gdLst/>
            <a:ahLst/>
            <a:cxnLst/>
            <a:rect l="l" t="t" r="r" b="b"/>
            <a:pathLst>
              <a:path w="52705" h="379729">
                <a:moveTo>
                  <a:pt x="37462" y="379365"/>
                </a:moveTo>
                <a:lnTo>
                  <a:pt x="16899" y="379365"/>
                </a:lnTo>
                <a:lnTo>
                  <a:pt x="11090" y="365865"/>
                </a:lnTo>
                <a:lnTo>
                  <a:pt x="4728" y="276917"/>
                </a:lnTo>
                <a:lnTo>
                  <a:pt x="3251" y="224620"/>
                </a:lnTo>
                <a:lnTo>
                  <a:pt x="2027" y="172300"/>
                </a:lnTo>
                <a:lnTo>
                  <a:pt x="971" y="119965"/>
                </a:lnTo>
                <a:lnTo>
                  <a:pt x="0" y="67622"/>
                </a:lnTo>
                <a:lnTo>
                  <a:pt x="249" y="55424"/>
                </a:lnTo>
                <a:lnTo>
                  <a:pt x="1276" y="43241"/>
                </a:lnTo>
                <a:lnTo>
                  <a:pt x="2782" y="31087"/>
                </a:lnTo>
                <a:lnTo>
                  <a:pt x="4468" y="18979"/>
                </a:lnTo>
                <a:lnTo>
                  <a:pt x="5425" y="11802"/>
                </a:lnTo>
                <a:lnTo>
                  <a:pt x="8457" y="4146"/>
                </a:lnTo>
                <a:lnTo>
                  <a:pt x="26329" y="0"/>
                </a:lnTo>
                <a:lnTo>
                  <a:pt x="29361" y="8452"/>
                </a:lnTo>
                <a:lnTo>
                  <a:pt x="32553" y="14672"/>
                </a:lnTo>
                <a:lnTo>
                  <a:pt x="40943" y="32959"/>
                </a:lnTo>
                <a:lnTo>
                  <a:pt x="47253" y="51873"/>
                </a:lnTo>
                <a:lnTo>
                  <a:pt x="51200" y="71326"/>
                </a:lnTo>
                <a:lnTo>
                  <a:pt x="52499" y="91227"/>
                </a:lnTo>
                <a:lnTo>
                  <a:pt x="52207" y="140796"/>
                </a:lnTo>
                <a:lnTo>
                  <a:pt x="51654" y="190365"/>
                </a:lnTo>
                <a:lnTo>
                  <a:pt x="51040" y="239933"/>
                </a:lnTo>
                <a:lnTo>
                  <a:pt x="50564" y="289502"/>
                </a:lnTo>
                <a:lnTo>
                  <a:pt x="50425" y="339071"/>
                </a:lnTo>
                <a:lnTo>
                  <a:pt x="47914" y="354581"/>
                </a:lnTo>
                <a:lnTo>
                  <a:pt x="42067" y="368896"/>
                </a:lnTo>
                <a:lnTo>
                  <a:pt x="37462" y="379365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846689" y="9335231"/>
            <a:ext cx="64135" cy="393065"/>
          </a:xfrm>
          <a:custGeom>
            <a:avLst/>
            <a:gdLst/>
            <a:ahLst/>
            <a:cxnLst/>
            <a:rect l="l" t="t" r="r" b="b"/>
            <a:pathLst>
              <a:path w="64134" h="393065">
                <a:moveTo>
                  <a:pt x="33350" y="392500"/>
                </a:moveTo>
                <a:lnTo>
                  <a:pt x="18809" y="347743"/>
                </a:lnTo>
                <a:lnTo>
                  <a:pt x="12287" y="301911"/>
                </a:lnTo>
                <a:lnTo>
                  <a:pt x="0" y="33970"/>
                </a:lnTo>
                <a:lnTo>
                  <a:pt x="1595" y="12918"/>
                </a:lnTo>
                <a:lnTo>
                  <a:pt x="4148" y="3827"/>
                </a:lnTo>
                <a:lnTo>
                  <a:pt x="22978" y="0"/>
                </a:lnTo>
                <a:lnTo>
                  <a:pt x="25850" y="8612"/>
                </a:lnTo>
                <a:lnTo>
                  <a:pt x="31116" y="13715"/>
                </a:lnTo>
                <a:lnTo>
                  <a:pt x="49749" y="35403"/>
                </a:lnTo>
                <a:lnTo>
                  <a:pt x="61216" y="58751"/>
                </a:lnTo>
                <a:lnTo>
                  <a:pt x="63856" y="84341"/>
                </a:lnTo>
                <a:lnTo>
                  <a:pt x="56010" y="112758"/>
                </a:lnTo>
                <a:lnTo>
                  <a:pt x="53881" y="118908"/>
                </a:lnTo>
                <a:lnTo>
                  <a:pt x="52739" y="125596"/>
                </a:lnTo>
                <a:lnTo>
                  <a:pt x="52554" y="132405"/>
                </a:lnTo>
                <a:lnTo>
                  <a:pt x="57466" y="185370"/>
                </a:lnTo>
                <a:lnTo>
                  <a:pt x="55531" y="231736"/>
                </a:lnTo>
                <a:lnTo>
                  <a:pt x="52040" y="278102"/>
                </a:lnTo>
                <a:lnTo>
                  <a:pt x="51235" y="341992"/>
                </a:lnTo>
                <a:lnTo>
                  <a:pt x="48370" y="359247"/>
                </a:lnTo>
                <a:lnTo>
                  <a:pt x="42543" y="376142"/>
                </a:lnTo>
                <a:lnTo>
                  <a:pt x="33350" y="392500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699439" y="9986740"/>
            <a:ext cx="76835" cy="300355"/>
          </a:xfrm>
          <a:custGeom>
            <a:avLst/>
            <a:gdLst/>
            <a:ahLst/>
            <a:cxnLst/>
            <a:rect l="l" t="t" r="r" b="b"/>
            <a:pathLst>
              <a:path w="76834" h="300354">
                <a:moveTo>
                  <a:pt x="52459" y="300259"/>
                </a:moveTo>
                <a:lnTo>
                  <a:pt x="20493" y="300259"/>
                </a:lnTo>
                <a:lnTo>
                  <a:pt x="18256" y="291599"/>
                </a:lnTo>
                <a:lnTo>
                  <a:pt x="15670" y="271767"/>
                </a:lnTo>
                <a:lnTo>
                  <a:pt x="14670" y="251816"/>
                </a:lnTo>
                <a:lnTo>
                  <a:pt x="14374" y="231895"/>
                </a:lnTo>
                <a:lnTo>
                  <a:pt x="13159" y="189611"/>
                </a:lnTo>
                <a:lnTo>
                  <a:pt x="10763" y="147446"/>
                </a:lnTo>
                <a:lnTo>
                  <a:pt x="6901" y="105401"/>
                </a:lnTo>
                <a:lnTo>
                  <a:pt x="1289" y="63476"/>
                </a:lnTo>
                <a:lnTo>
                  <a:pt x="0" y="47794"/>
                </a:lnTo>
                <a:lnTo>
                  <a:pt x="1747" y="32156"/>
                </a:lnTo>
                <a:lnTo>
                  <a:pt x="7774" y="16310"/>
                </a:lnTo>
                <a:lnTo>
                  <a:pt x="19320" y="0"/>
                </a:lnTo>
                <a:lnTo>
                  <a:pt x="45316" y="33457"/>
                </a:lnTo>
                <a:lnTo>
                  <a:pt x="65477" y="67543"/>
                </a:lnTo>
                <a:lnTo>
                  <a:pt x="76363" y="105456"/>
                </a:lnTo>
                <a:lnTo>
                  <a:pt x="74533" y="150397"/>
                </a:lnTo>
                <a:lnTo>
                  <a:pt x="68721" y="186720"/>
                </a:lnTo>
                <a:lnTo>
                  <a:pt x="64061" y="223642"/>
                </a:lnTo>
                <a:lnTo>
                  <a:pt x="59251" y="260743"/>
                </a:lnTo>
                <a:lnTo>
                  <a:pt x="52990" y="297604"/>
                </a:lnTo>
                <a:lnTo>
                  <a:pt x="52459" y="300259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683494" y="9066656"/>
            <a:ext cx="147320" cy="661670"/>
          </a:xfrm>
          <a:custGeom>
            <a:avLst/>
            <a:gdLst/>
            <a:ahLst/>
            <a:cxnLst/>
            <a:rect l="l" t="t" r="r" b="b"/>
            <a:pathLst>
              <a:path w="147319" h="661670">
                <a:moveTo>
                  <a:pt x="77063" y="54229"/>
                </a:moveTo>
                <a:lnTo>
                  <a:pt x="57924" y="14782"/>
                </a:lnTo>
                <a:lnTo>
                  <a:pt x="34188" y="0"/>
                </a:lnTo>
                <a:lnTo>
                  <a:pt x="28409" y="2933"/>
                </a:lnTo>
                <a:lnTo>
                  <a:pt x="6731" y="76034"/>
                </a:lnTo>
                <a:lnTo>
                  <a:pt x="2552" y="114769"/>
                </a:lnTo>
                <a:lnTo>
                  <a:pt x="520" y="153657"/>
                </a:lnTo>
                <a:lnTo>
                  <a:pt x="0" y="192506"/>
                </a:lnTo>
                <a:lnTo>
                  <a:pt x="622" y="223024"/>
                </a:lnTo>
                <a:lnTo>
                  <a:pt x="3302" y="253669"/>
                </a:lnTo>
                <a:lnTo>
                  <a:pt x="8928" y="284187"/>
                </a:lnTo>
                <a:lnTo>
                  <a:pt x="18351" y="314350"/>
                </a:lnTo>
                <a:lnTo>
                  <a:pt x="29032" y="311480"/>
                </a:lnTo>
                <a:lnTo>
                  <a:pt x="31115" y="304152"/>
                </a:lnTo>
                <a:lnTo>
                  <a:pt x="33820" y="297446"/>
                </a:lnTo>
                <a:lnTo>
                  <a:pt x="49237" y="250050"/>
                </a:lnTo>
                <a:lnTo>
                  <a:pt x="59524" y="201663"/>
                </a:lnTo>
                <a:lnTo>
                  <a:pt x="66421" y="152654"/>
                </a:lnTo>
                <a:lnTo>
                  <a:pt x="77063" y="54229"/>
                </a:lnTo>
                <a:close/>
              </a:path>
              <a:path w="147319" h="661670">
                <a:moveTo>
                  <a:pt x="146735" y="415429"/>
                </a:moveTo>
                <a:lnTo>
                  <a:pt x="123850" y="370509"/>
                </a:lnTo>
                <a:lnTo>
                  <a:pt x="98132" y="344157"/>
                </a:lnTo>
                <a:lnTo>
                  <a:pt x="92621" y="347205"/>
                </a:lnTo>
                <a:lnTo>
                  <a:pt x="77101" y="424561"/>
                </a:lnTo>
                <a:lnTo>
                  <a:pt x="75311" y="465632"/>
                </a:lnTo>
                <a:lnTo>
                  <a:pt x="75793" y="506704"/>
                </a:lnTo>
                <a:lnTo>
                  <a:pt x="77863" y="547687"/>
                </a:lnTo>
                <a:lnTo>
                  <a:pt x="84594" y="602653"/>
                </a:lnTo>
                <a:lnTo>
                  <a:pt x="106273" y="661085"/>
                </a:lnTo>
                <a:lnTo>
                  <a:pt x="116852" y="636384"/>
                </a:lnTo>
                <a:lnTo>
                  <a:pt x="125183" y="613194"/>
                </a:lnTo>
                <a:lnTo>
                  <a:pt x="131000" y="590651"/>
                </a:lnTo>
                <a:lnTo>
                  <a:pt x="134035" y="567944"/>
                </a:lnTo>
                <a:lnTo>
                  <a:pt x="137185" y="505625"/>
                </a:lnTo>
                <a:lnTo>
                  <a:pt x="139915" y="474726"/>
                </a:lnTo>
                <a:lnTo>
                  <a:pt x="145364" y="444500"/>
                </a:lnTo>
                <a:lnTo>
                  <a:pt x="146735" y="415429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265459" y="10140805"/>
            <a:ext cx="63500" cy="146685"/>
          </a:xfrm>
          <a:custGeom>
            <a:avLst/>
            <a:gdLst/>
            <a:ahLst/>
            <a:cxnLst/>
            <a:rect l="l" t="t" r="r" b="b"/>
            <a:pathLst>
              <a:path w="63500" h="146684">
                <a:moveTo>
                  <a:pt x="63343" y="146193"/>
                </a:moveTo>
                <a:lnTo>
                  <a:pt x="4018" y="146193"/>
                </a:lnTo>
                <a:lnTo>
                  <a:pt x="0" y="95738"/>
                </a:lnTo>
                <a:lnTo>
                  <a:pt x="749" y="44337"/>
                </a:lnTo>
                <a:lnTo>
                  <a:pt x="16866" y="0"/>
                </a:lnTo>
                <a:lnTo>
                  <a:pt x="41370" y="35593"/>
                </a:lnTo>
                <a:lnTo>
                  <a:pt x="54445" y="74461"/>
                </a:lnTo>
                <a:lnTo>
                  <a:pt x="60579" y="115212"/>
                </a:lnTo>
                <a:lnTo>
                  <a:pt x="63343" y="146193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98259" y="10134984"/>
            <a:ext cx="65198" cy="1520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551402" y="9635387"/>
            <a:ext cx="62865" cy="331470"/>
          </a:xfrm>
          <a:custGeom>
            <a:avLst/>
            <a:gdLst/>
            <a:ahLst/>
            <a:cxnLst/>
            <a:rect l="l" t="t" r="r" b="b"/>
            <a:pathLst>
              <a:path w="62865" h="331470">
                <a:moveTo>
                  <a:pt x="52095" y="331256"/>
                </a:moveTo>
                <a:lnTo>
                  <a:pt x="37385" y="292456"/>
                </a:lnTo>
                <a:lnTo>
                  <a:pt x="25726" y="252908"/>
                </a:lnTo>
                <a:lnTo>
                  <a:pt x="17358" y="212702"/>
                </a:lnTo>
                <a:lnTo>
                  <a:pt x="7569" y="130934"/>
                </a:lnTo>
                <a:lnTo>
                  <a:pt x="1750" y="89074"/>
                </a:lnTo>
                <a:lnTo>
                  <a:pt x="0" y="45658"/>
                </a:lnTo>
                <a:lnTo>
                  <a:pt x="7255" y="0"/>
                </a:lnTo>
                <a:lnTo>
                  <a:pt x="27466" y="21655"/>
                </a:lnTo>
                <a:lnTo>
                  <a:pt x="40646" y="43340"/>
                </a:lnTo>
                <a:lnTo>
                  <a:pt x="47782" y="65803"/>
                </a:lnTo>
                <a:lnTo>
                  <a:pt x="49861" y="89791"/>
                </a:lnTo>
                <a:lnTo>
                  <a:pt x="52449" y="131560"/>
                </a:lnTo>
                <a:lnTo>
                  <a:pt x="58119" y="173104"/>
                </a:lnTo>
                <a:lnTo>
                  <a:pt x="62652" y="214738"/>
                </a:lnTo>
                <a:lnTo>
                  <a:pt x="61829" y="256775"/>
                </a:lnTo>
                <a:lnTo>
                  <a:pt x="57920" y="293836"/>
                </a:lnTo>
                <a:lnTo>
                  <a:pt x="55501" y="312509"/>
                </a:lnTo>
                <a:lnTo>
                  <a:pt x="52095" y="331256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380942" y="9175424"/>
            <a:ext cx="59690" cy="265430"/>
          </a:xfrm>
          <a:custGeom>
            <a:avLst/>
            <a:gdLst/>
            <a:ahLst/>
            <a:cxnLst/>
            <a:rect l="l" t="t" r="r" b="b"/>
            <a:pathLst>
              <a:path w="59690" h="265429">
                <a:moveTo>
                  <a:pt x="26808" y="265069"/>
                </a:moveTo>
                <a:lnTo>
                  <a:pt x="14945" y="197177"/>
                </a:lnTo>
                <a:lnTo>
                  <a:pt x="8577" y="140947"/>
                </a:lnTo>
                <a:lnTo>
                  <a:pt x="3944" y="84538"/>
                </a:lnTo>
                <a:lnTo>
                  <a:pt x="0" y="28069"/>
                </a:lnTo>
                <a:lnTo>
                  <a:pt x="221" y="20342"/>
                </a:lnTo>
                <a:lnTo>
                  <a:pt x="2373" y="12898"/>
                </a:lnTo>
                <a:lnTo>
                  <a:pt x="7248" y="6023"/>
                </a:lnTo>
                <a:lnTo>
                  <a:pt x="15638" y="0"/>
                </a:lnTo>
                <a:lnTo>
                  <a:pt x="42932" y="28650"/>
                </a:lnTo>
                <a:lnTo>
                  <a:pt x="56748" y="60665"/>
                </a:lnTo>
                <a:lnTo>
                  <a:pt x="59463" y="95520"/>
                </a:lnTo>
                <a:lnTo>
                  <a:pt x="53457" y="132694"/>
                </a:lnTo>
                <a:lnTo>
                  <a:pt x="49128" y="146788"/>
                </a:lnTo>
                <a:lnTo>
                  <a:pt x="47914" y="153260"/>
                </a:lnTo>
                <a:lnTo>
                  <a:pt x="48989" y="157893"/>
                </a:lnTo>
                <a:lnTo>
                  <a:pt x="58583" y="183207"/>
                </a:lnTo>
                <a:lnTo>
                  <a:pt x="54055" y="207294"/>
                </a:lnTo>
                <a:lnTo>
                  <a:pt x="45398" y="230963"/>
                </a:lnTo>
                <a:lnTo>
                  <a:pt x="42606" y="255021"/>
                </a:lnTo>
                <a:lnTo>
                  <a:pt x="43244" y="259646"/>
                </a:lnTo>
                <a:lnTo>
                  <a:pt x="39095" y="263633"/>
                </a:lnTo>
                <a:lnTo>
                  <a:pt x="26808" y="265069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797566" y="8945602"/>
            <a:ext cx="71120" cy="257810"/>
          </a:xfrm>
          <a:custGeom>
            <a:avLst/>
            <a:gdLst/>
            <a:ahLst/>
            <a:cxnLst/>
            <a:rect l="l" t="t" r="r" b="b"/>
            <a:pathLst>
              <a:path w="71119" h="257809">
                <a:moveTo>
                  <a:pt x="13217" y="257254"/>
                </a:moveTo>
                <a:lnTo>
                  <a:pt x="5121" y="245203"/>
                </a:lnTo>
                <a:lnTo>
                  <a:pt x="1109" y="234168"/>
                </a:lnTo>
                <a:lnTo>
                  <a:pt x="0" y="223791"/>
                </a:lnTo>
                <a:lnTo>
                  <a:pt x="610" y="213714"/>
                </a:lnTo>
                <a:lnTo>
                  <a:pt x="5602" y="169618"/>
                </a:lnTo>
                <a:lnTo>
                  <a:pt x="11342" y="125656"/>
                </a:lnTo>
                <a:lnTo>
                  <a:pt x="18338" y="81904"/>
                </a:lnTo>
                <a:lnTo>
                  <a:pt x="27100" y="38436"/>
                </a:lnTo>
                <a:lnTo>
                  <a:pt x="29481" y="25298"/>
                </a:lnTo>
                <a:lnTo>
                  <a:pt x="32984" y="11802"/>
                </a:lnTo>
                <a:lnTo>
                  <a:pt x="40048" y="2013"/>
                </a:lnTo>
                <a:lnTo>
                  <a:pt x="53110" y="0"/>
                </a:lnTo>
                <a:lnTo>
                  <a:pt x="63637" y="6421"/>
                </a:lnTo>
                <a:lnTo>
                  <a:pt x="69347" y="18480"/>
                </a:lnTo>
                <a:lnTo>
                  <a:pt x="70928" y="32901"/>
                </a:lnTo>
                <a:lnTo>
                  <a:pt x="69068" y="46411"/>
                </a:lnTo>
                <a:lnTo>
                  <a:pt x="63435" y="76165"/>
                </a:lnTo>
                <a:lnTo>
                  <a:pt x="60750" y="106338"/>
                </a:lnTo>
                <a:lnTo>
                  <a:pt x="57197" y="136212"/>
                </a:lnTo>
                <a:lnTo>
                  <a:pt x="48961" y="165070"/>
                </a:lnTo>
                <a:lnTo>
                  <a:pt x="40840" y="187525"/>
                </a:lnTo>
                <a:lnTo>
                  <a:pt x="33662" y="210743"/>
                </a:lnTo>
                <a:lnTo>
                  <a:pt x="25197" y="234170"/>
                </a:lnTo>
                <a:lnTo>
                  <a:pt x="13217" y="257254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027466" y="9855481"/>
            <a:ext cx="40005" cy="332740"/>
          </a:xfrm>
          <a:custGeom>
            <a:avLst/>
            <a:gdLst/>
            <a:ahLst/>
            <a:cxnLst/>
            <a:rect l="l" t="t" r="r" b="b"/>
            <a:pathLst>
              <a:path w="40005" h="332740">
                <a:moveTo>
                  <a:pt x="11509" y="332213"/>
                </a:moveTo>
                <a:lnTo>
                  <a:pt x="3069" y="320331"/>
                </a:lnTo>
                <a:lnTo>
                  <a:pt x="0" y="309287"/>
                </a:lnTo>
                <a:lnTo>
                  <a:pt x="132" y="299020"/>
                </a:lnTo>
                <a:lnTo>
                  <a:pt x="1296" y="289470"/>
                </a:lnTo>
                <a:lnTo>
                  <a:pt x="5153" y="241703"/>
                </a:lnTo>
                <a:lnTo>
                  <a:pt x="7064" y="193913"/>
                </a:lnTo>
                <a:lnTo>
                  <a:pt x="7765" y="146115"/>
                </a:lnTo>
                <a:lnTo>
                  <a:pt x="8477" y="50557"/>
                </a:lnTo>
                <a:lnTo>
                  <a:pt x="8766" y="40547"/>
                </a:lnTo>
                <a:lnTo>
                  <a:pt x="19328" y="0"/>
                </a:lnTo>
                <a:lnTo>
                  <a:pt x="32732" y="1754"/>
                </a:lnTo>
                <a:lnTo>
                  <a:pt x="36402" y="6857"/>
                </a:lnTo>
                <a:lnTo>
                  <a:pt x="39275" y="15310"/>
                </a:lnTo>
                <a:lnTo>
                  <a:pt x="39913" y="18500"/>
                </a:lnTo>
                <a:lnTo>
                  <a:pt x="35247" y="67328"/>
                </a:lnTo>
                <a:lnTo>
                  <a:pt x="33382" y="113590"/>
                </a:lnTo>
                <a:lnTo>
                  <a:pt x="32572" y="159906"/>
                </a:lnTo>
                <a:lnTo>
                  <a:pt x="31390" y="206182"/>
                </a:lnTo>
                <a:lnTo>
                  <a:pt x="28409" y="252325"/>
                </a:lnTo>
                <a:lnTo>
                  <a:pt x="22200" y="298242"/>
                </a:lnTo>
                <a:lnTo>
                  <a:pt x="20530" y="305748"/>
                </a:lnTo>
                <a:lnTo>
                  <a:pt x="11509" y="332213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240050" y="9647668"/>
            <a:ext cx="52705" cy="200025"/>
          </a:xfrm>
          <a:custGeom>
            <a:avLst/>
            <a:gdLst/>
            <a:ahLst/>
            <a:cxnLst/>
            <a:rect l="l" t="t" r="r" b="b"/>
            <a:pathLst>
              <a:path w="52705" h="200025">
                <a:moveTo>
                  <a:pt x="36689" y="199519"/>
                </a:moveTo>
                <a:lnTo>
                  <a:pt x="17877" y="157422"/>
                </a:lnTo>
                <a:lnTo>
                  <a:pt x="4794" y="98145"/>
                </a:lnTo>
                <a:lnTo>
                  <a:pt x="0" y="39675"/>
                </a:lnTo>
                <a:lnTo>
                  <a:pt x="6051" y="0"/>
                </a:lnTo>
                <a:lnTo>
                  <a:pt x="14042" y="4037"/>
                </a:lnTo>
                <a:lnTo>
                  <a:pt x="20552" y="9928"/>
                </a:lnTo>
                <a:lnTo>
                  <a:pt x="26673" y="16237"/>
                </a:lnTo>
                <a:lnTo>
                  <a:pt x="33498" y="21530"/>
                </a:lnTo>
                <a:lnTo>
                  <a:pt x="45625" y="31548"/>
                </a:lnTo>
                <a:lnTo>
                  <a:pt x="51529" y="43420"/>
                </a:lnTo>
                <a:lnTo>
                  <a:pt x="52527" y="56787"/>
                </a:lnTo>
                <a:lnTo>
                  <a:pt x="49934" y="71291"/>
                </a:lnTo>
                <a:lnTo>
                  <a:pt x="46630" y="86061"/>
                </a:lnTo>
                <a:lnTo>
                  <a:pt x="45047" y="100696"/>
                </a:lnTo>
                <a:lnTo>
                  <a:pt x="45827" y="115541"/>
                </a:lnTo>
                <a:lnTo>
                  <a:pt x="49614" y="130939"/>
                </a:lnTo>
                <a:lnTo>
                  <a:pt x="52060" y="148024"/>
                </a:lnTo>
                <a:lnTo>
                  <a:pt x="48956" y="164990"/>
                </a:lnTo>
                <a:lnTo>
                  <a:pt x="36689" y="199519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410323" y="10057872"/>
            <a:ext cx="26670" cy="171450"/>
          </a:xfrm>
          <a:custGeom>
            <a:avLst/>
            <a:gdLst/>
            <a:ahLst/>
            <a:cxnLst/>
            <a:rect l="l" t="t" r="r" b="b"/>
            <a:pathLst>
              <a:path w="26669" h="171450">
                <a:moveTo>
                  <a:pt x="19767" y="171130"/>
                </a:moveTo>
                <a:lnTo>
                  <a:pt x="4415" y="149801"/>
                </a:lnTo>
                <a:lnTo>
                  <a:pt x="0" y="128009"/>
                </a:lnTo>
                <a:lnTo>
                  <a:pt x="1478" y="106605"/>
                </a:lnTo>
                <a:lnTo>
                  <a:pt x="3809" y="86442"/>
                </a:lnTo>
                <a:lnTo>
                  <a:pt x="2772" y="44955"/>
                </a:lnTo>
                <a:lnTo>
                  <a:pt x="6637" y="22814"/>
                </a:lnTo>
                <a:lnTo>
                  <a:pt x="19448" y="0"/>
                </a:lnTo>
                <a:lnTo>
                  <a:pt x="24322" y="43627"/>
                </a:lnTo>
                <a:lnTo>
                  <a:pt x="26130" y="85864"/>
                </a:lnTo>
                <a:lnTo>
                  <a:pt x="24676" y="127951"/>
                </a:lnTo>
                <a:lnTo>
                  <a:pt x="19767" y="171130"/>
                </a:lnTo>
                <a:close/>
              </a:path>
            </a:pathLst>
          </a:custGeom>
          <a:solidFill>
            <a:srgbClr val="D95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0638891" y="829716"/>
            <a:ext cx="7111365" cy="8533130"/>
            <a:chOff x="10638891" y="829716"/>
            <a:chExt cx="7111365" cy="8533130"/>
          </a:xfrm>
        </p:grpSpPr>
        <p:sp>
          <p:nvSpPr>
            <p:cNvPr id="22" name="object 22"/>
            <p:cNvSpPr/>
            <p:nvPr/>
          </p:nvSpPr>
          <p:spPr>
            <a:xfrm>
              <a:off x="10638891" y="829716"/>
              <a:ext cx="6127211" cy="6121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031842" y="5888039"/>
              <a:ext cx="4718685" cy="3474720"/>
            </a:xfrm>
            <a:custGeom>
              <a:avLst/>
              <a:gdLst/>
              <a:ahLst/>
              <a:cxnLst/>
              <a:rect l="l" t="t" r="r" b="b"/>
              <a:pathLst>
                <a:path w="4718684" h="3474720">
                  <a:moveTo>
                    <a:pt x="1958726" y="3474612"/>
                  </a:moveTo>
                  <a:lnTo>
                    <a:pt x="1885702" y="3470607"/>
                  </a:lnTo>
                  <a:lnTo>
                    <a:pt x="1814241" y="3458769"/>
                  </a:lnTo>
                  <a:lnTo>
                    <a:pt x="1744734" y="3438590"/>
                  </a:lnTo>
                  <a:lnTo>
                    <a:pt x="1677569" y="3409564"/>
                  </a:lnTo>
                  <a:lnTo>
                    <a:pt x="1613133" y="3371184"/>
                  </a:lnTo>
                  <a:lnTo>
                    <a:pt x="1582060" y="3348327"/>
                  </a:lnTo>
                  <a:lnTo>
                    <a:pt x="1551815" y="3322942"/>
                  </a:lnTo>
                  <a:lnTo>
                    <a:pt x="1522448" y="3294965"/>
                  </a:lnTo>
                  <a:lnTo>
                    <a:pt x="1494005" y="3264332"/>
                  </a:lnTo>
                  <a:lnTo>
                    <a:pt x="1466536" y="3230981"/>
                  </a:lnTo>
                  <a:lnTo>
                    <a:pt x="1440089" y="3194848"/>
                  </a:lnTo>
                  <a:lnTo>
                    <a:pt x="1414714" y="3155869"/>
                  </a:lnTo>
                  <a:lnTo>
                    <a:pt x="1390458" y="3113982"/>
                  </a:lnTo>
                  <a:lnTo>
                    <a:pt x="1367369" y="3069122"/>
                  </a:lnTo>
                  <a:lnTo>
                    <a:pt x="1287012" y="2892204"/>
                  </a:lnTo>
                  <a:lnTo>
                    <a:pt x="1258928" y="2835542"/>
                  </a:lnTo>
                  <a:lnTo>
                    <a:pt x="1231561" y="2783857"/>
                  </a:lnTo>
                  <a:lnTo>
                    <a:pt x="1204872" y="2736956"/>
                  </a:lnTo>
                  <a:lnTo>
                    <a:pt x="1178818" y="2694649"/>
                  </a:lnTo>
                  <a:lnTo>
                    <a:pt x="1153359" y="2656744"/>
                  </a:lnTo>
                  <a:lnTo>
                    <a:pt x="1128453" y="2623049"/>
                  </a:lnTo>
                  <a:lnTo>
                    <a:pt x="1104059" y="2593372"/>
                  </a:lnTo>
                  <a:lnTo>
                    <a:pt x="1056644" y="2545304"/>
                  </a:lnTo>
                  <a:lnTo>
                    <a:pt x="1010785" y="2511008"/>
                  </a:lnTo>
                  <a:lnTo>
                    <a:pt x="966153" y="2488949"/>
                  </a:lnTo>
                  <a:lnTo>
                    <a:pt x="922419" y="2477592"/>
                  </a:lnTo>
                  <a:lnTo>
                    <a:pt x="879254" y="2475403"/>
                  </a:lnTo>
                  <a:lnTo>
                    <a:pt x="857782" y="2477268"/>
                  </a:lnTo>
                  <a:lnTo>
                    <a:pt x="836329" y="2480849"/>
                  </a:lnTo>
                  <a:lnTo>
                    <a:pt x="793316" y="2492395"/>
                  </a:lnTo>
                  <a:lnTo>
                    <a:pt x="749885" y="2508507"/>
                  </a:lnTo>
                  <a:lnTo>
                    <a:pt x="589839" y="2578705"/>
                  </a:lnTo>
                  <a:lnTo>
                    <a:pt x="540459" y="2596378"/>
                  </a:lnTo>
                  <a:lnTo>
                    <a:pt x="488852" y="2610178"/>
                  </a:lnTo>
                  <a:lnTo>
                    <a:pt x="462111" y="2615147"/>
                  </a:lnTo>
                  <a:lnTo>
                    <a:pt x="434690" y="2618572"/>
                  </a:lnTo>
                  <a:lnTo>
                    <a:pt x="406548" y="2620262"/>
                  </a:lnTo>
                  <a:lnTo>
                    <a:pt x="377644" y="2620026"/>
                  </a:lnTo>
                  <a:lnTo>
                    <a:pt x="320408" y="2612852"/>
                  </a:lnTo>
                  <a:lnTo>
                    <a:pt x="268616" y="2594071"/>
                  </a:lnTo>
                  <a:lnTo>
                    <a:pt x="221218" y="2563794"/>
                  </a:lnTo>
                  <a:lnTo>
                    <a:pt x="178268" y="2522858"/>
                  </a:lnTo>
                  <a:lnTo>
                    <a:pt x="139816" y="2472102"/>
                  </a:lnTo>
                  <a:lnTo>
                    <a:pt x="105914" y="2412361"/>
                  </a:lnTo>
                  <a:lnTo>
                    <a:pt x="76613" y="2344473"/>
                  </a:lnTo>
                  <a:lnTo>
                    <a:pt x="63703" y="2307736"/>
                  </a:lnTo>
                  <a:lnTo>
                    <a:pt x="51964" y="2269276"/>
                  </a:lnTo>
                  <a:lnTo>
                    <a:pt x="41400" y="2229198"/>
                  </a:lnTo>
                  <a:lnTo>
                    <a:pt x="32019" y="2187607"/>
                  </a:lnTo>
                  <a:lnTo>
                    <a:pt x="23827" y="2144607"/>
                  </a:lnTo>
                  <a:lnTo>
                    <a:pt x="11035" y="2054799"/>
                  </a:lnTo>
                  <a:lnTo>
                    <a:pt x="3075" y="1960613"/>
                  </a:lnTo>
                  <a:lnTo>
                    <a:pt x="0" y="1862884"/>
                  </a:lnTo>
                  <a:lnTo>
                    <a:pt x="1860" y="1762451"/>
                  </a:lnTo>
                  <a:lnTo>
                    <a:pt x="8707" y="1660150"/>
                  </a:lnTo>
                  <a:lnTo>
                    <a:pt x="20592" y="1556820"/>
                  </a:lnTo>
                  <a:lnTo>
                    <a:pt x="37567" y="1453296"/>
                  </a:lnTo>
                  <a:lnTo>
                    <a:pt x="59684" y="1350417"/>
                  </a:lnTo>
                  <a:lnTo>
                    <a:pt x="86994" y="1249020"/>
                  </a:lnTo>
                  <a:lnTo>
                    <a:pt x="102612" y="1199139"/>
                  </a:lnTo>
                  <a:lnTo>
                    <a:pt x="119547" y="1149942"/>
                  </a:lnTo>
                  <a:lnTo>
                    <a:pt x="137807" y="1101534"/>
                  </a:lnTo>
                  <a:lnTo>
                    <a:pt x="157397" y="1054020"/>
                  </a:lnTo>
                  <a:lnTo>
                    <a:pt x="178323" y="1007504"/>
                  </a:lnTo>
                  <a:lnTo>
                    <a:pt x="200593" y="962091"/>
                  </a:lnTo>
                  <a:lnTo>
                    <a:pt x="224213" y="917886"/>
                  </a:lnTo>
                  <a:lnTo>
                    <a:pt x="249188" y="874993"/>
                  </a:lnTo>
                  <a:lnTo>
                    <a:pt x="281836" y="823709"/>
                  </a:lnTo>
                  <a:lnTo>
                    <a:pt x="315484" y="774443"/>
                  </a:lnTo>
                  <a:lnTo>
                    <a:pt x="350095" y="727154"/>
                  </a:lnTo>
                  <a:lnTo>
                    <a:pt x="385631" y="681804"/>
                  </a:lnTo>
                  <a:lnTo>
                    <a:pt x="422053" y="638352"/>
                  </a:lnTo>
                  <a:lnTo>
                    <a:pt x="459324" y="596759"/>
                  </a:lnTo>
                  <a:lnTo>
                    <a:pt x="497407" y="556984"/>
                  </a:lnTo>
                  <a:lnTo>
                    <a:pt x="536262" y="518987"/>
                  </a:lnTo>
                  <a:lnTo>
                    <a:pt x="575853" y="482730"/>
                  </a:lnTo>
                  <a:lnTo>
                    <a:pt x="616141" y="448171"/>
                  </a:lnTo>
                  <a:lnTo>
                    <a:pt x="657089" y="415272"/>
                  </a:lnTo>
                  <a:lnTo>
                    <a:pt x="698659" y="383992"/>
                  </a:lnTo>
                  <a:lnTo>
                    <a:pt x="740813" y="354291"/>
                  </a:lnTo>
                  <a:lnTo>
                    <a:pt x="783513" y="326130"/>
                  </a:lnTo>
                  <a:lnTo>
                    <a:pt x="826721" y="299468"/>
                  </a:lnTo>
                  <a:lnTo>
                    <a:pt x="870399" y="274267"/>
                  </a:lnTo>
                  <a:lnTo>
                    <a:pt x="914510" y="250485"/>
                  </a:lnTo>
                  <a:lnTo>
                    <a:pt x="1003877" y="207022"/>
                  </a:lnTo>
                  <a:lnTo>
                    <a:pt x="1094520" y="168761"/>
                  </a:lnTo>
                  <a:lnTo>
                    <a:pt x="1186135" y="135382"/>
                  </a:lnTo>
                  <a:lnTo>
                    <a:pt x="1278420" y="106567"/>
                  </a:lnTo>
                  <a:lnTo>
                    <a:pt x="1371071" y="81998"/>
                  </a:lnTo>
                  <a:lnTo>
                    <a:pt x="1463787" y="61354"/>
                  </a:lnTo>
                  <a:lnTo>
                    <a:pt x="1556263" y="44318"/>
                  </a:lnTo>
                  <a:lnTo>
                    <a:pt x="1648197" y="30570"/>
                  </a:lnTo>
                  <a:lnTo>
                    <a:pt x="1784419" y="15417"/>
                  </a:lnTo>
                  <a:lnTo>
                    <a:pt x="1917718" y="5870"/>
                  </a:lnTo>
                  <a:lnTo>
                    <a:pt x="2089135" y="0"/>
                  </a:lnTo>
                  <a:lnTo>
                    <a:pt x="2628107" y="6157"/>
                  </a:lnTo>
                  <a:lnTo>
                    <a:pt x="2720009" y="8938"/>
                  </a:lnTo>
                  <a:lnTo>
                    <a:pt x="2825302" y="17357"/>
                  </a:lnTo>
                  <a:lnTo>
                    <a:pt x="2941975" y="31524"/>
                  </a:lnTo>
                  <a:lnTo>
                    <a:pt x="3068016" y="51554"/>
                  </a:lnTo>
                  <a:lnTo>
                    <a:pt x="3201411" y="77558"/>
                  </a:lnTo>
                  <a:lnTo>
                    <a:pt x="3340147" y="109648"/>
                  </a:lnTo>
                  <a:lnTo>
                    <a:pt x="3482213" y="147937"/>
                  </a:lnTo>
                  <a:lnTo>
                    <a:pt x="3625595" y="192536"/>
                  </a:lnTo>
                  <a:lnTo>
                    <a:pt x="3720921" y="225831"/>
                  </a:lnTo>
                  <a:lnTo>
                    <a:pt x="3815341" y="262014"/>
                  </a:lnTo>
                  <a:lnTo>
                    <a:pt x="3908260" y="301117"/>
                  </a:lnTo>
                  <a:lnTo>
                    <a:pt x="3999080" y="343176"/>
                  </a:lnTo>
                  <a:lnTo>
                    <a:pt x="4087205" y="388222"/>
                  </a:lnTo>
                  <a:lnTo>
                    <a:pt x="4172039" y="436290"/>
                  </a:lnTo>
                  <a:lnTo>
                    <a:pt x="4252986" y="487411"/>
                  </a:lnTo>
                  <a:lnTo>
                    <a:pt x="4329450" y="541621"/>
                  </a:lnTo>
                  <a:lnTo>
                    <a:pt x="4365814" y="569894"/>
                  </a:lnTo>
                  <a:lnTo>
                    <a:pt x="4400834" y="598951"/>
                  </a:lnTo>
                  <a:lnTo>
                    <a:pt x="4434434" y="628797"/>
                  </a:lnTo>
                  <a:lnTo>
                    <a:pt x="4466541" y="659436"/>
                  </a:lnTo>
                  <a:lnTo>
                    <a:pt x="4497080" y="690871"/>
                  </a:lnTo>
                  <a:lnTo>
                    <a:pt x="4525976" y="723108"/>
                  </a:lnTo>
                  <a:lnTo>
                    <a:pt x="4553154" y="756149"/>
                  </a:lnTo>
                  <a:lnTo>
                    <a:pt x="4578541" y="790000"/>
                  </a:lnTo>
                  <a:lnTo>
                    <a:pt x="4602062" y="824665"/>
                  </a:lnTo>
                  <a:lnTo>
                    <a:pt x="4623642" y="860147"/>
                  </a:lnTo>
                  <a:lnTo>
                    <a:pt x="4643206" y="896451"/>
                  </a:lnTo>
                  <a:lnTo>
                    <a:pt x="4660681" y="933581"/>
                  </a:lnTo>
                  <a:lnTo>
                    <a:pt x="4675991" y="971541"/>
                  </a:lnTo>
                  <a:lnTo>
                    <a:pt x="4689062" y="1010335"/>
                  </a:lnTo>
                  <a:lnTo>
                    <a:pt x="4699820" y="1049968"/>
                  </a:lnTo>
                  <a:lnTo>
                    <a:pt x="4708189" y="1090444"/>
                  </a:lnTo>
                  <a:lnTo>
                    <a:pt x="4714096" y="1131766"/>
                  </a:lnTo>
                  <a:lnTo>
                    <a:pt x="4717465" y="1173939"/>
                  </a:lnTo>
                  <a:lnTo>
                    <a:pt x="4718223" y="1216967"/>
                  </a:lnTo>
                  <a:lnTo>
                    <a:pt x="4716457" y="1263028"/>
                  </a:lnTo>
                  <a:lnTo>
                    <a:pt x="4712444" y="1307450"/>
                  </a:lnTo>
                  <a:lnTo>
                    <a:pt x="4706253" y="1350286"/>
                  </a:lnTo>
                  <a:lnTo>
                    <a:pt x="4697957" y="1391588"/>
                  </a:lnTo>
                  <a:lnTo>
                    <a:pt x="4687626" y="1431409"/>
                  </a:lnTo>
                  <a:lnTo>
                    <a:pt x="4675332" y="1469802"/>
                  </a:lnTo>
                  <a:lnTo>
                    <a:pt x="4661145" y="1506820"/>
                  </a:lnTo>
                  <a:lnTo>
                    <a:pt x="4645136" y="1542516"/>
                  </a:lnTo>
                  <a:lnTo>
                    <a:pt x="4627377" y="1576942"/>
                  </a:lnTo>
                  <a:lnTo>
                    <a:pt x="4607939" y="1610152"/>
                  </a:lnTo>
                  <a:lnTo>
                    <a:pt x="4586891" y="1642198"/>
                  </a:lnTo>
                  <a:lnTo>
                    <a:pt x="4564307" y="1673133"/>
                  </a:lnTo>
                  <a:lnTo>
                    <a:pt x="4540256" y="1703009"/>
                  </a:lnTo>
                  <a:lnTo>
                    <a:pt x="4514810" y="1731881"/>
                  </a:lnTo>
                  <a:lnTo>
                    <a:pt x="4488040" y="1759800"/>
                  </a:lnTo>
                  <a:lnTo>
                    <a:pt x="4460016" y="1786819"/>
                  </a:lnTo>
                  <a:lnTo>
                    <a:pt x="4400493" y="1838369"/>
                  </a:lnTo>
                  <a:lnTo>
                    <a:pt x="4336809" y="1886955"/>
                  </a:lnTo>
                  <a:lnTo>
                    <a:pt x="4269533" y="1932999"/>
                  </a:lnTo>
                  <a:lnTo>
                    <a:pt x="4199232" y="1976923"/>
                  </a:lnTo>
                  <a:lnTo>
                    <a:pt x="4089354" y="2039760"/>
                  </a:lnTo>
                  <a:lnTo>
                    <a:pt x="3670188" y="2260546"/>
                  </a:lnTo>
                  <a:lnTo>
                    <a:pt x="3559883" y="2324425"/>
                  </a:lnTo>
                  <a:lnTo>
                    <a:pt x="3489196" y="2369292"/>
                  </a:lnTo>
                  <a:lnTo>
                    <a:pt x="3421451" y="2416478"/>
                  </a:lnTo>
                  <a:lnTo>
                    <a:pt x="3357218" y="2466404"/>
                  </a:lnTo>
                  <a:lnTo>
                    <a:pt x="3297064" y="2519493"/>
                  </a:lnTo>
                  <a:lnTo>
                    <a:pt x="3268694" y="2547356"/>
                  </a:lnTo>
                  <a:lnTo>
                    <a:pt x="3241557" y="2576168"/>
                  </a:lnTo>
                  <a:lnTo>
                    <a:pt x="3215724" y="2605983"/>
                  </a:lnTo>
                  <a:lnTo>
                    <a:pt x="3191266" y="2636852"/>
                  </a:lnTo>
                  <a:lnTo>
                    <a:pt x="3168255" y="2668829"/>
                  </a:lnTo>
                  <a:lnTo>
                    <a:pt x="3146760" y="2701967"/>
                  </a:lnTo>
                  <a:lnTo>
                    <a:pt x="3097904" y="2784863"/>
                  </a:lnTo>
                  <a:lnTo>
                    <a:pt x="3063138" y="2835203"/>
                  </a:lnTo>
                  <a:lnTo>
                    <a:pt x="3022946" y="2886833"/>
                  </a:lnTo>
                  <a:lnTo>
                    <a:pt x="2977715" y="2939244"/>
                  </a:lnTo>
                  <a:lnTo>
                    <a:pt x="2927833" y="2991930"/>
                  </a:lnTo>
                  <a:lnTo>
                    <a:pt x="2873689" y="3044384"/>
                  </a:lnTo>
                  <a:lnTo>
                    <a:pt x="2815672" y="3096100"/>
                  </a:lnTo>
                  <a:lnTo>
                    <a:pt x="2754170" y="3146571"/>
                  </a:lnTo>
                  <a:lnTo>
                    <a:pt x="2689572" y="3195290"/>
                  </a:lnTo>
                  <a:lnTo>
                    <a:pt x="2622265" y="3241750"/>
                  </a:lnTo>
                  <a:lnTo>
                    <a:pt x="2552638" y="3285444"/>
                  </a:lnTo>
                  <a:lnTo>
                    <a:pt x="2481080" y="3325865"/>
                  </a:lnTo>
                  <a:lnTo>
                    <a:pt x="2407979" y="3362507"/>
                  </a:lnTo>
                  <a:lnTo>
                    <a:pt x="2333724" y="3394863"/>
                  </a:lnTo>
                  <a:lnTo>
                    <a:pt x="2258703" y="3422426"/>
                  </a:lnTo>
                  <a:lnTo>
                    <a:pt x="2183304" y="3444689"/>
                  </a:lnTo>
                  <a:lnTo>
                    <a:pt x="2145584" y="3453675"/>
                  </a:lnTo>
                  <a:lnTo>
                    <a:pt x="2107916" y="3461146"/>
                  </a:lnTo>
                  <a:lnTo>
                    <a:pt x="2032927" y="3471289"/>
                  </a:lnTo>
                  <a:lnTo>
                    <a:pt x="1995704" y="3473834"/>
                  </a:lnTo>
                  <a:lnTo>
                    <a:pt x="1958726" y="3474612"/>
                  </a:lnTo>
                  <a:close/>
                </a:path>
              </a:pathLst>
            </a:custGeom>
            <a:solidFill>
              <a:srgbClr val="C6AA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17450" y="3149946"/>
            <a:ext cx="8426550" cy="3256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657350">
              <a:lnSpc>
                <a:spcPct val="116399"/>
              </a:lnSpc>
              <a:spcBef>
                <a:spcPts val="90"/>
              </a:spcBef>
            </a:pPr>
            <a:r>
              <a:rPr sz="9400" b="1" spc="1225" dirty="0">
                <a:solidFill>
                  <a:srgbClr val="FAF9F5"/>
                </a:solidFill>
                <a:latin typeface="Zilla Slab" pitchFamily="2" charset="0"/>
                <a:ea typeface="Zilla Slab" pitchFamily="2" charset="0"/>
                <a:cs typeface="Arial"/>
              </a:rPr>
              <a:t>Unit </a:t>
            </a:r>
            <a:r>
              <a:rPr sz="9400" b="1" spc="880" dirty="0">
                <a:solidFill>
                  <a:srgbClr val="FAF9F5"/>
                </a:solidFill>
                <a:latin typeface="Zilla Slab" pitchFamily="2" charset="0"/>
                <a:ea typeface="Zilla Slab" pitchFamily="2" charset="0"/>
                <a:cs typeface="Arial"/>
              </a:rPr>
              <a:t>3</a:t>
            </a:r>
            <a:r>
              <a:rPr sz="9400" b="1" spc="880">
                <a:solidFill>
                  <a:srgbClr val="FAF9F5"/>
                </a:solidFill>
                <a:latin typeface="Zilla Slab" pitchFamily="2" charset="0"/>
                <a:ea typeface="Zilla Slab" pitchFamily="2" charset="0"/>
                <a:cs typeface="Arial"/>
              </a:rPr>
              <a:t>:  </a:t>
            </a:r>
            <a:r>
              <a:rPr lang="vi-VN" sz="9400" b="1" spc="2490">
                <a:solidFill>
                  <a:srgbClr val="FAF9F5"/>
                </a:solidFill>
                <a:latin typeface="Zilla Slab" pitchFamily="2" charset="0"/>
                <a:ea typeface="Zilla Slab" pitchFamily="2" charset="0"/>
                <a:cs typeface="Arial"/>
              </a:rPr>
              <a:t>Adv</a:t>
            </a:r>
            <a:r>
              <a:rPr sz="9400" b="1" spc="1160">
                <a:solidFill>
                  <a:srgbClr val="FAF9F5"/>
                </a:solidFill>
                <a:latin typeface="Zilla Slab" pitchFamily="2" charset="0"/>
                <a:ea typeface="Zilla Slab" pitchFamily="2" charset="0"/>
                <a:cs typeface="Arial"/>
              </a:rPr>
              <a:t>e</a:t>
            </a:r>
            <a:r>
              <a:rPr sz="9400" b="1" spc="1415">
                <a:solidFill>
                  <a:srgbClr val="FAF9F5"/>
                </a:solidFill>
                <a:latin typeface="Zilla Slab" pitchFamily="2" charset="0"/>
                <a:ea typeface="Zilla Slab" pitchFamily="2" charset="0"/>
                <a:cs typeface="Arial"/>
              </a:rPr>
              <a:t>n</a:t>
            </a:r>
            <a:r>
              <a:rPr sz="9400" b="1" spc="1964">
                <a:solidFill>
                  <a:srgbClr val="FAF9F5"/>
                </a:solidFill>
                <a:latin typeface="Zilla Slab" pitchFamily="2" charset="0"/>
                <a:ea typeface="Zilla Slab" pitchFamily="2" charset="0"/>
                <a:cs typeface="Arial"/>
              </a:rPr>
              <a:t>t</a:t>
            </a:r>
            <a:r>
              <a:rPr sz="9400" b="1" spc="1300">
                <a:solidFill>
                  <a:srgbClr val="FAF9F5"/>
                </a:solidFill>
                <a:latin typeface="Zilla Slab" pitchFamily="2" charset="0"/>
                <a:ea typeface="Zilla Slab" pitchFamily="2" charset="0"/>
                <a:cs typeface="Arial"/>
              </a:rPr>
              <a:t>u</a:t>
            </a:r>
            <a:r>
              <a:rPr sz="9400" b="1" spc="2260">
                <a:solidFill>
                  <a:srgbClr val="FAF9F5"/>
                </a:solidFill>
                <a:latin typeface="Zilla Slab" pitchFamily="2" charset="0"/>
                <a:ea typeface="Zilla Slab" pitchFamily="2" charset="0"/>
                <a:cs typeface="Arial"/>
              </a:rPr>
              <a:t>r</a:t>
            </a:r>
            <a:r>
              <a:rPr sz="9400" b="1" spc="1165">
                <a:solidFill>
                  <a:srgbClr val="FAF9F5"/>
                </a:solidFill>
                <a:latin typeface="Zilla Slab" pitchFamily="2" charset="0"/>
                <a:ea typeface="Zilla Slab" pitchFamily="2" charset="0"/>
                <a:cs typeface="Arial"/>
              </a:rPr>
              <a:t>e</a:t>
            </a:r>
            <a:endParaRPr sz="9400" b="1">
              <a:latin typeface="Zilla Slab" pitchFamily="2" charset="0"/>
              <a:ea typeface="Zilla Slab" pitchFamily="2" charset="0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657611" y="6528745"/>
            <a:ext cx="3160395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84505">
              <a:lnSpc>
                <a:spcPct val="116900"/>
              </a:lnSpc>
              <a:spcBef>
                <a:spcPts val="95"/>
              </a:spcBef>
            </a:pPr>
            <a:r>
              <a:rPr sz="3850" spc="-229" dirty="0">
                <a:solidFill>
                  <a:srgbClr val="FAF9F5"/>
                </a:solidFill>
                <a:latin typeface="Arial"/>
                <a:cs typeface="Arial"/>
              </a:rPr>
              <a:t>Vocabulary  </a:t>
            </a:r>
            <a:r>
              <a:rPr sz="3850" spc="-110" dirty="0">
                <a:solidFill>
                  <a:srgbClr val="FAF9F5"/>
                </a:solidFill>
                <a:latin typeface="Arial"/>
                <a:cs typeface="Arial"/>
              </a:rPr>
              <a:t>Natural</a:t>
            </a:r>
            <a:r>
              <a:rPr sz="3850" spc="-335" dirty="0">
                <a:solidFill>
                  <a:srgbClr val="FAF9F5"/>
                </a:solidFill>
                <a:latin typeface="Arial"/>
                <a:cs typeface="Arial"/>
              </a:rPr>
              <a:t> </a:t>
            </a:r>
            <a:r>
              <a:rPr sz="3850" spc="-160" dirty="0">
                <a:solidFill>
                  <a:srgbClr val="FAF9F5"/>
                </a:solidFill>
                <a:latin typeface="Arial"/>
                <a:cs typeface="Arial"/>
              </a:rPr>
              <a:t>Feature</a:t>
            </a:r>
            <a:endParaRPr sz="38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59426" y="7263231"/>
            <a:ext cx="2028574" cy="3023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110687" cy="2518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1629BB-37F0-07D4-2856-3E86E183B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876300"/>
            <a:ext cx="4366414" cy="446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3C2607-C4A1-59D4-265E-AC53AC5CC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124854"/>
            <a:ext cx="4876800" cy="397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F725A7B-F463-E17F-5FB4-55F6F95CA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5905500"/>
            <a:ext cx="5477656" cy="3411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8FEC431-0C41-0136-F295-26546E725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5361761"/>
            <a:ext cx="6675329" cy="4330515"/>
          </a:xfrm>
          <a:prstGeom prst="rect">
            <a:avLst/>
          </a:prstGeom>
        </p:spPr>
      </p:pic>
      <p:sp>
        <p:nvSpPr>
          <p:cNvPr id="17" name="object 25">
            <a:extLst>
              <a:ext uri="{FF2B5EF4-FFF2-40B4-BE49-F238E27FC236}">
                <a16:creationId xmlns:a16="http://schemas.microsoft.com/office/drawing/2014/main" xmlns="" id="{EB78B811-E1C5-08A6-1033-D25FA3DE9020}"/>
              </a:ext>
            </a:extLst>
          </p:cNvPr>
          <p:cNvSpPr txBox="1"/>
          <p:nvPr/>
        </p:nvSpPr>
        <p:spPr>
          <a:xfrm>
            <a:off x="12344400" y="38100"/>
            <a:ext cx="5966614" cy="52102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4200" marR="5080" indent="-571500">
              <a:lnSpc>
                <a:spcPct val="1169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Have you ever thought of </a:t>
            </a:r>
            <a:r>
              <a:rPr lang="vi-VN" sz="48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experenice </a:t>
            </a:r>
            <a:r>
              <a:rPr lang="vi-VN" sz="48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these activities?</a:t>
            </a:r>
          </a:p>
          <a:p>
            <a:pPr marL="584200" marR="5080" indent="-571500">
              <a:lnSpc>
                <a:spcPct val="1169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Which have you done?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">
            <a:extLst>
              <a:ext uri="{FF2B5EF4-FFF2-40B4-BE49-F238E27FC236}">
                <a16:creationId xmlns:a16="http://schemas.microsoft.com/office/drawing/2014/main" xmlns="" id="{5436D5F2-EB23-F4CA-C198-0AFF4365B953}"/>
              </a:ext>
            </a:extLst>
          </p:cNvPr>
          <p:cNvSpPr/>
          <p:nvPr/>
        </p:nvSpPr>
        <p:spPr>
          <a:xfrm>
            <a:off x="0" y="0"/>
            <a:ext cx="2110687" cy="2518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CF9E25-F292-CBE9-6053-A7140DF9348E}"/>
              </a:ext>
            </a:extLst>
          </p:cNvPr>
          <p:cNvSpPr txBox="1"/>
          <p:nvPr/>
        </p:nvSpPr>
        <p:spPr>
          <a:xfrm>
            <a:off x="2079523" y="493949"/>
            <a:ext cx="2743200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>
              <a:lnSpc>
                <a:spcPct val="115700"/>
              </a:lnSpc>
              <a:spcBef>
                <a:spcPts val="100"/>
              </a:spcBef>
            </a:pPr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Vocabulary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617091-1EDE-5227-0814-0E9F62A9D521}"/>
              </a:ext>
            </a:extLst>
          </p:cNvPr>
          <p:cNvSpPr txBox="1"/>
          <p:nvPr/>
        </p:nvSpPr>
        <p:spPr>
          <a:xfrm>
            <a:off x="1005348" y="1890252"/>
            <a:ext cx="2241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/>
              <a:t>New Words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25FC92C-AA9D-CC3F-FE15-401BCFE7AE1B}"/>
              </a:ext>
            </a:extLst>
          </p:cNvPr>
          <p:cNvCxnSpPr>
            <a:cxnSpLocks/>
          </p:cNvCxnSpPr>
          <p:nvPr/>
        </p:nvCxnSpPr>
        <p:spPr>
          <a:xfrm>
            <a:off x="3810000" y="1714601"/>
            <a:ext cx="0" cy="5719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E4212C-C830-4689-097D-9B99218E3747}"/>
              </a:ext>
            </a:extLst>
          </p:cNvPr>
          <p:cNvSpPr txBox="1"/>
          <p:nvPr/>
        </p:nvSpPr>
        <p:spPr>
          <a:xfrm>
            <a:off x="4677699" y="1890252"/>
            <a:ext cx="1827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/>
              <a:t>Definition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A66709-402F-FB82-1D5C-51EC1EA150B1}"/>
              </a:ext>
            </a:extLst>
          </p:cNvPr>
          <p:cNvSpPr txBox="1"/>
          <p:nvPr/>
        </p:nvSpPr>
        <p:spPr>
          <a:xfrm>
            <a:off x="14173200" y="1714601"/>
            <a:ext cx="1750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/>
              <a:t>Illustration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3FF0D20-36CF-381E-A639-57B8CA55A295}"/>
              </a:ext>
            </a:extLst>
          </p:cNvPr>
          <p:cNvSpPr txBox="1"/>
          <p:nvPr/>
        </p:nvSpPr>
        <p:spPr>
          <a:xfrm>
            <a:off x="973393" y="2633783"/>
            <a:ext cx="2241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/>
              <a:t>Adventure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1186EF2-9D52-FDAF-CF4B-7A3FD1AF3F1D}"/>
              </a:ext>
            </a:extLst>
          </p:cNvPr>
          <p:cNvSpPr txBox="1"/>
          <p:nvPr/>
        </p:nvSpPr>
        <p:spPr>
          <a:xfrm>
            <a:off x="975853" y="3703024"/>
            <a:ext cx="3335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/>
              <a:t>Scuba-diving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4FB0AD3-66A7-426D-F963-FB32338E6778}"/>
              </a:ext>
            </a:extLst>
          </p:cNvPr>
          <p:cNvSpPr txBox="1"/>
          <p:nvPr/>
        </p:nvSpPr>
        <p:spPr>
          <a:xfrm>
            <a:off x="958646" y="4452424"/>
            <a:ext cx="3335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/>
              <a:t>Enormous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E038FE-0AB1-DD2D-9DD9-EF37136FA9E6}"/>
              </a:ext>
            </a:extLst>
          </p:cNvPr>
          <p:cNvSpPr txBox="1"/>
          <p:nvPr/>
        </p:nvSpPr>
        <p:spPr>
          <a:xfrm>
            <a:off x="958645" y="5318700"/>
            <a:ext cx="3335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/>
              <a:t>Wildlife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9C727F-532C-EFBD-39EF-9CFC4A8205DF}"/>
              </a:ext>
            </a:extLst>
          </p:cNvPr>
          <p:cNvSpPr txBox="1"/>
          <p:nvPr/>
        </p:nvSpPr>
        <p:spPr>
          <a:xfrm>
            <a:off x="958645" y="6115438"/>
            <a:ext cx="3335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/>
              <a:t>Desert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C180731-0D36-F60C-81F3-A92B73BC20A3}"/>
              </a:ext>
            </a:extLst>
          </p:cNvPr>
          <p:cNvSpPr txBox="1"/>
          <p:nvPr/>
        </p:nvSpPr>
        <p:spPr>
          <a:xfrm>
            <a:off x="973393" y="6912176"/>
            <a:ext cx="3335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/>
              <a:t>Surfing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35FC948-C09E-46A1-CA7E-8B5D07F1C36D}"/>
              </a:ext>
            </a:extLst>
          </p:cNvPr>
          <p:cNvSpPr txBox="1"/>
          <p:nvPr/>
        </p:nvSpPr>
        <p:spPr>
          <a:xfrm>
            <a:off x="4084171" y="2594246"/>
            <a:ext cx="7010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i="1" dirty="0">
                <a:solidFill>
                  <a:schemeClr val="accent6">
                    <a:lumMod val="50000"/>
                  </a:schemeClr>
                </a:solidFill>
              </a:rPr>
              <a:t>an unusual, exciting, and possibly dangerous activity, such as a trip or experience, or the excitement produced by such an activity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72ECFAF-5575-504F-836B-73DFA260B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268" y="2351917"/>
            <a:ext cx="5697045" cy="44096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FE07F19-6F64-85CF-54A8-71AD0A68D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6807" y="2703482"/>
            <a:ext cx="5652936" cy="40581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FF819A-4F1B-F58C-536D-F641249DA1DA}"/>
              </a:ext>
            </a:extLst>
          </p:cNvPr>
          <p:cNvSpPr txBox="1"/>
          <p:nvPr/>
        </p:nvSpPr>
        <p:spPr>
          <a:xfrm>
            <a:off x="4084171" y="37366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i="1">
                <a:solidFill>
                  <a:schemeClr val="accent6">
                    <a:lumMod val="50000"/>
                  </a:schemeClr>
                </a:solidFill>
              </a:rPr>
              <a:t>the sport of </a:t>
            </a:r>
            <a:r>
              <a:rPr lang="vi-VN" sz="2000" i="1">
                <a:solidFill>
                  <a:schemeClr val="accent6">
                    <a:lumMod val="50000"/>
                  </a:schemeClr>
                </a:solidFill>
              </a:rPr>
              <a:t>swimming</a:t>
            </a:r>
            <a:r>
              <a:rPr lang="vi-VN" i="1">
                <a:solidFill>
                  <a:schemeClr val="accent6">
                    <a:lumMod val="50000"/>
                  </a:schemeClr>
                </a:solidFill>
              </a:rPr>
              <a:t> underwater with special breathing equipment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7107851-D974-4BDE-EF73-597D6240CCCF}"/>
              </a:ext>
            </a:extLst>
          </p:cNvPr>
          <p:cNvSpPr txBox="1"/>
          <p:nvPr/>
        </p:nvSpPr>
        <p:spPr>
          <a:xfrm>
            <a:off x="4124292" y="446139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i="1">
                <a:solidFill>
                  <a:schemeClr val="accent6">
                    <a:lumMod val="50000"/>
                  </a:schemeClr>
                </a:solidFill>
              </a:rPr>
              <a:t>extremely large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A3FECB7-5A34-D885-E7C7-03923465A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9600" y="2939361"/>
            <a:ext cx="5670143" cy="382224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1BAB817-56BB-3123-E86E-97717180C2A8}"/>
              </a:ext>
            </a:extLst>
          </p:cNvPr>
          <p:cNvSpPr txBox="1"/>
          <p:nvPr/>
        </p:nvSpPr>
        <p:spPr>
          <a:xfrm>
            <a:off x="4124292" y="5309110"/>
            <a:ext cx="72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 and plants that grow independently of people, usually in natural conditions</a:t>
            </a:r>
            <a:endParaRPr lang="vi-VN" i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0D24D26-1AD5-8B17-4EB0-4EF873FD5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6500" y="2362621"/>
            <a:ext cx="5810450" cy="428340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B065440-8B63-9783-B23D-7EFA66093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2340" y="2619547"/>
            <a:ext cx="5818279" cy="405812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D9B11FE-81CD-2EE6-922E-19FB96006317}"/>
              </a:ext>
            </a:extLst>
          </p:cNvPr>
          <p:cNvSpPr txBox="1"/>
          <p:nvPr/>
        </p:nvSpPr>
        <p:spPr>
          <a:xfrm>
            <a:off x="4084171" y="6115271"/>
            <a:ext cx="72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area, often covered with sand or rocks, where there is very little rain and not many plants</a:t>
            </a:r>
            <a:endParaRPr lang="vi-VN" i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AD7D7DA-5BEA-7B69-1ED7-FE5A3F9EB742}"/>
              </a:ext>
            </a:extLst>
          </p:cNvPr>
          <p:cNvSpPr txBox="1"/>
          <p:nvPr/>
        </p:nvSpPr>
        <p:spPr>
          <a:xfrm>
            <a:off x="4084170" y="7050675"/>
            <a:ext cx="72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ride on a wave as it comes towards land, while standing or lying on a special board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9CFB90E-9701-2B0A-1C4F-EF402B82A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10682" y="2671039"/>
            <a:ext cx="5850615" cy="405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6" grpId="0"/>
      <p:bldP spid="33" grpId="0"/>
      <p:bldP spid="34" grpId="0"/>
      <p:bldP spid="40" grpId="0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61455A-D66D-0140-1718-A77854B9402B}"/>
              </a:ext>
            </a:extLst>
          </p:cNvPr>
          <p:cNvSpPr txBox="1"/>
          <p:nvPr/>
        </p:nvSpPr>
        <p:spPr>
          <a:xfrm>
            <a:off x="685800" y="419100"/>
            <a:ext cx="9807678" cy="1584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>
              <a:lnSpc>
                <a:spcPct val="115700"/>
              </a:lnSpc>
              <a:spcBef>
                <a:spcPts val="100"/>
              </a:spcBef>
            </a:pPr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Activity 1:</a:t>
            </a:r>
          </a:p>
          <a:p>
            <a:pPr marL="12065" marR="5080">
              <a:lnSpc>
                <a:spcPct val="115700"/>
              </a:lnSpc>
              <a:spcBef>
                <a:spcPts val="100"/>
              </a:spcBef>
            </a:pPr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Complete the table with the words in blue in the quiz. </a:t>
            </a:r>
          </a:p>
          <a:p>
            <a:pPr marL="12065" marR="5080">
              <a:lnSpc>
                <a:spcPct val="115700"/>
              </a:lnSpc>
              <a:spcBef>
                <a:spcPts val="100"/>
              </a:spcBef>
            </a:pPr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Then compare your answers with a partner's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23786169-2A24-6D66-6132-EB5A3BDDE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241815"/>
              </p:ext>
            </p:extLst>
          </p:nvPr>
        </p:nvGraphicFramePr>
        <p:xfrm>
          <a:off x="671051" y="2476500"/>
          <a:ext cx="3883742" cy="52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Land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xmlns="" id="{27F19CB9-B223-CC40-0F4A-521FE7605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788998"/>
              </p:ext>
            </p:extLst>
          </p:nvPr>
        </p:nvGraphicFramePr>
        <p:xfrm>
          <a:off x="4554793" y="2476500"/>
          <a:ext cx="3883742" cy="52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Water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xmlns="" id="{27863855-E4DF-EA11-A834-8FCFAEB95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894023"/>
              </p:ext>
            </p:extLst>
          </p:nvPr>
        </p:nvGraphicFramePr>
        <p:xfrm>
          <a:off x="4554793" y="3068812"/>
          <a:ext cx="3883742" cy="52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ysClr val="windowText" lastClr="000000"/>
                          </a:solidFill>
                        </a:rPr>
                        <a:t>Sea</a:t>
                      </a:r>
                      <a:endParaRPr lang="vi-VN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xmlns="" id="{B5D9E733-E347-8E49-8201-517D4A3A1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126701"/>
              </p:ext>
            </p:extLst>
          </p:nvPr>
        </p:nvGraphicFramePr>
        <p:xfrm>
          <a:off x="4554793" y="3752067"/>
          <a:ext cx="3883742" cy="52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ysClr val="windowText" lastClr="000000"/>
                          </a:solidFill>
                        </a:rPr>
                        <a:t>River</a:t>
                      </a:r>
                      <a:endParaRPr lang="vi-VN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xmlns="" id="{A275ECCF-0FB0-7115-4BA3-60CCF31CA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387413"/>
              </p:ext>
            </p:extLst>
          </p:nvPr>
        </p:nvGraphicFramePr>
        <p:xfrm>
          <a:off x="4589206" y="4409421"/>
          <a:ext cx="3883742" cy="52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ysClr val="windowText" lastClr="000000"/>
                          </a:solidFill>
                        </a:rPr>
                        <a:t>Falls</a:t>
                      </a:r>
                      <a:endParaRPr lang="vi-VN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xmlns="" id="{F41413DC-6214-5D99-2DAE-559539FA9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530446"/>
              </p:ext>
            </p:extLst>
          </p:nvPr>
        </p:nvGraphicFramePr>
        <p:xfrm>
          <a:off x="4589206" y="5066775"/>
          <a:ext cx="3883742" cy="52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ysClr val="windowText" lastClr="000000"/>
                          </a:solidFill>
                        </a:rPr>
                        <a:t>Waves</a:t>
                      </a:r>
                      <a:endParaRPr lang="vi-VN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xmlns="" id="{08482B0E-C8A1-0181-6109-7CA22334A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92631"/>
              </p:ext>
            </p:extLst>
          </p:nvPr>
        </p:nvGraphicFramePr>
        <p:xfrm>
          <a:off x="4589206" y="5729826"/>
          <a:ext cx="3883742" cy="52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ysClr val="windowText" lastClr="000000"/>
                          </a:solidFill>
                        </a:rPr>
                        <a:t>Ocean</a:t>
                      </a:r>
                      <a:endParaRPr lang="vi-VN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xmlns="" id="{BD411E86-E393-41CB-69F6-F0A866918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253295"/>
              </p:ext>
            </p:extLst>
          </p:nvPr>
        </p:nvGraphicFramePr>
        <p:xfrm>
          <a:off x="646470" y="3065202"/>
          <a:ext cx="3883742" cy="52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Valley</a:t>
                      </a:r>
                      <a:endParaRPr lang="vi-VN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xmlns="" id="{88427132-4258-CED4-8EAF-20BECFDC0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970744"/>
              </p:ext>
            </p:extLst>
          </p:nvPr>
        </p:nvGraphicFramePr>
        <p:xfrm>
          <a:off x="646470" y="3752632"/>
          <a:ext cx="3883742" cy="52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Cave</a:t>
                      </a:r>
                      <a:endParaRPr lang="vi-VN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xmlns="" id="{44CFB3D8-599B-274F-7C11-3E037BC8D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545760"/>
              </p:ext>
            </p:extLst>
          </p:nvPr>
        </p:nvGraphicFramePr>
        <p:xfrm>
          <a:off x="646470" y="4398909"/>
          <a:ext cx="3883742" cy="52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Rainforest</a:t>
                      </a:r>
                      <a:endParaRPr lang="vi-VN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xmlns="" id="{B57DEB81-84CC-B2C6-61EA-C9766EE66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964530"/>
              </p:ext>
            </p:extLst>
          </p:nvPr>
        </p:nvGraphicFramePr>
        <p:xfrm>
          <a:off x="636638" y="5089067"/>
          <a:ext cx="3883742" cy="52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Beaches</a:t>
                      </a:r>
                      <a:endParaRPr lang="vi-VN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xmlns="" id="{9B744A01-C992-B54A-904B-99C6B1F75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164298"/>
              </p:ext>
            </p:extLst>
          </p:nvPr>
        </p:nvGraphicFramePr>
        <p:xfrm>
          <a:off x="629264" y="5731349"/>
          <a:ext cx="3883742" cy="52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Dunes</a:t>
                      </a:r>
                      <a:endParaRPr lang="vi-VN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xmlns="" id="{BD6BD439-5A73-FA91-826E-4B59A0C90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50774"/>
              </p:ext>
            </p:extLst>
          </p:nvPr>
        </p:nvGraphicFramePr>
        <p:xfrm>
          <a:off x="646470" y="6373646"/>
          <a:ext cx="3883742" cy="52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83742">
                  <a:extLst>
                    <a:ext uri="{9D8B030D-6E8A-4147-A177-3AD203B41FA5}">
                      <a16:colId xmlns:a16="http://schemas.microsoft.com/office/drawing/2014/main" xmlns="" val="4070771879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Desert</a:t>
                      </a:r>
                      <a:endParaRPr lang="vi-VN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291694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AE92A9E-6EC2-C652-89A9-5685DCAA7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181" y="408039"/>
            <a:ext cx="7482349" cy="38114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F709448-47FD-5306-CD41-EC8CB3BEC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443" y="4280387"/>
            <a:ext cx="4106293" cy="4613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0FC7CFC-64F1-601C-5280-07BD4FE6F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583" y="4494205"/>
            <a:ext cx="4061812" cy="32082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46923EB-5508-187D-69C4-43FC97EC7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5514" y="4490518"/>
            <a:ext cx="4669723" cy="34210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6C57301-12A8-9823-DCE4-9F86CE27E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373" y="4379701"/>
            <a:ext cx="4450466" cy="36426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466EDD7-1A5D-16F1-2D17-B79DD7529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7989" y="4565112"/>
            <a:ext cx="4633362" cy="32482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8BA1EBC-D7F9-C07F-44B9-CCE07BA750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0608" y="4512649"/>
            <a:ext cx="4808637" cy="35588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2E22141-7097-BE8F-91E9-595E67D792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4097" y="4565112"/>
            <a:ext cx="4951736" cy="34080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BB1A436-D71F-F791-1BE0-B3D0572D4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7196" y="4755254"/>
            <a:ext cx="4709568" cy="29491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8B30B42-151A-6598-DE67-B5BDECB99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6082" y="4835629"/>
            <a:ext cx="4880169" cy="28670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A7B771D-DDDF-C08C-A581-1B41C0D291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0204" y="4741365"/>
            <a:ext cx="4785775" cy="3170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3CE13AC-4E08-6030-3BD7-3B0C5E307D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3732" y="4755522"/>
            <a:ext cx="4572396" cy="31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6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D12B9E-6ECE-F457-DB65-8855F2E84824}"/>
              </a:ext>
            </a:extLst>
          </p:cNvPr>
          <p:cNvSpPr/>
          <p:nvPr/>
        </p:nvSpPr>
        <p:spPr>
          <a:xfrm>
            <a:off x="12192000" y="0"/>
            <a:ext cx="6096000" cy="94107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5FB7319-D129-3076-F8CB-6C3B43ADFED5}"/>
              </a:ext>
            </a:extLst>
          </p:cNvPr>
          <p:cNvSpPr/>
          <p:nvPr/>
        </p:nvSpPr>
        <p:spPr>
          <a:xfrm>
            <a:off x="-19470" y="2216370"/>
            <a:ext cx="8839200" cy="6051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63811F-EC59-7E94-3957-CEB689913B9D}"/>
              </a:ext>
            </a:extLst>
          </p:cNvPr>
          <p:cNvSpPr txBox="1"/>
          <p:nvPr/>
        </p:nvSpPr>
        <p:spPr>
          <a:xfrm>
            <a:off x="533400" y="190500"/>
            <a:ext cx="11658600" cy="180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>
              <a:lnSpc>
                <a:spcPct val="115700"/>
              </a:lnSpc>
              <a:spcBef>
                <a:spcPts val="100"/>
              </a:spcBef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Activity 2</a:t>
            </a:r>
            <a:r>
              <a:rPr lang="en-US" sz="4800" b="1" dirty="0" smtClean="0">
                <a:solidFill>
                  <a:schemeClr val="accent4">
                    <a:lumMod val="50000"/>
                  </a:scheme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:</a:t>
            </a:r>
            <a:r>
              <a:rPr lang="vi-VN" sz="4800" b="1" dirty="0" smtClean="0">
                <a:solidFill>
                  <a:schemeClr val="accent4">
                    <a:lumMod val="50000"/>
                  </a:scheme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 </a:t>
            </a:r>
            <a:r>
              <a:rPr lang="en-US" sz="4800" b="1" i="0" dirty="0" smtClean="0">
                <a:solidFill>
                  <a:srgbClr val="7F6000"/>
                </a:solidFill>
                <a:effectLst/>
                <a:latin typeface="Zilla Slab Light" pitchFamily="2" charset="0"/>
                <a:ea typeface="Zilla Slab Light" pitchFamily="2" charset="0"/>
              </a:rPr>
              <a:t>Do </a:t>
            </a:r>
            <a:r>
              <a:rPr lang="en-US" sz="4800" b="1" i="0" dirty="0">
                <a:solidFill>
                  <a:srgbClr val="7F6000"/>
                </a:solidFill>
                <a:effectLst/>
                <a:latin typeface="Zilla Slab Light" pitchFamily="2" charset="0"/>
                <a:ea typeface="Zilla Slab Light" pitchFamily="2" charset="0"/>
              </a:rPr>
              <a:t>the quiz with a partner. Then listen and check your answers.</a:t>
            </a:r>
            <a:r>
              <a:rPr lang="en-US" sz="4800" dirty="0">
                <a:solidFill>
                  <a:srgbClr val="7F6000"/>
                </a:solidFill>
                <a:latin typeface="Zilla Slab Light" pitchFamily="2" charset="0"/>
                <a:ea typeface="Zilla Slab Light" pitchFamily="2" charset="0"/>
              </a:rPr>
              <a:t> </a:t>
            </a:r>
            <a:endParaRPr lang="en-US" sz="4800" b="1" dirty="0">
              <a:solidFill>
                <a:srgbClr val="7F6000"/>
              </a:solidFill>
              <a:latin typeface="Zilla Slab Light" pitchFamily="2" charset="0"/>
              <a:ea typeface="Zilla Slab Light" pitchFamily="2" charset="0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361D0E-0B81-B6E7-7B97-EC4590F0F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0" y="2385931"/>
            <a:ext cx="8588484" cy="5730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F97231-F2D1-8DA6-3506-96049FD6B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2385931"/>
            <a:ext cx="5673213" cy="5684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A63387-8477-3BCE-C91F-51A9932C7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9529" y="287739"/>
            <a:ext cx="3448471" cy="2797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402DD8-CFC0-EB1D-A535-525CC2857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9529" y="3086100"/>
            <a:ext cx="3448471" cy="2891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9752CB-1679-2A98-324C-361855290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9529" y="5978024"/>
            <a:ext cx="3429001" cy="317168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2B9B919-AC4D-3E9F-E0CC-476B03ADB7D5}"/>
              </a:ext>
            </a:extLst>
          </p:cNvPr>
          <p:cNvSpPr/>
          <p:nvPr/>
        </p:nvSpPr>
        <p:spPr>
          <a:xfrm>
            <a:off x="1778912" y="5866133"/>
            <a:ext cx="304800" cy="3048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C2FE956D-DD15-9513-664E-48790F219E41}"/>
              </a:ext>
            </a:extLst>
          </p:cNvPr>
          <p:cNvSpPr/>
          <p:nvPr/>
        </p:nvSpPr>
        <p:spPr>
          <a:xfrm>
            <a:off x="4817807" y="5637533"/>
            <a:ext cx="304800" cy="3048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31A359C-42ED-EEFC-01D2-1BC06F67DD57}"/>
              </a:ext>
            </a:extLst>
          </p:cNvPr>
          <p:cNvSpPr/>
          <p:nvPr/>
        </p:nvSpPr>
        <p:spPr>
          <a:xfrm>
            <a:off x="2236112" y="7542533"/>
            <a:ext cx="304800" cy="3048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E980197-1275-9A7A-4566-1BC34B75A818}"/>
              </a:ext>
            </a:extLst>
          </p:cNvPr>
          <p:cNvSpPr/>
          <p:nvPr/>
        </p:nvSpPr>
        <p:spPr>
          <a:xfrm>
            <a:off x="5055512" y="7774432"/>
            <a:ext cx="304800" cy="3048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6E4F7CD-8E31-7C8C-0C34-F0E673E676FB}"/>
              </a:ext>
            </a:extLst>
          </p:cNvPr>
          <p:cNvSpPr/>
          <p:nvPr/>
        </p:nvSpPr>
        <p:spPr>
          <a:xfrm>
            <a:off x="9703712" y="3962901"/>
            <a:ext cx="304800" cy="3048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FA3CA6D-0FC1-B032-1C46-8465BE4C8B72}"/>
              </a:ext>
            </a:extLst>
          </p:cNvPr>
          <p:cNvSpPr/>
          <p:nvPr/>
        </p:nvSpPr>
        <p:spPr>
          <a:xfrm>
            <a:off x="9703712" y="6767377"/>
            <a:ext cx="304800" cy="3048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0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5D70531-BF0A-5C53-A1B9-4D88C8AF8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8191" y="593482"/>
            <a:ext cx="4122777" cy="3436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63811F-EC59-7E94-3957-CEB689913B9D}"/>
              </a:ext>
            </a:extLst>
          </p:cNvPr>
          <p:cNvSpPr txBox="1"/>
          <p:nvPr/>
        </p:nvSpPr>
        <p:spPr>
          <a:xfrm>
            <a:off x="533400" y="190500"/>
            <a:ext cx="15621000" cy="1584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6" marR="5081" defTabSz="914445">
              <a:lnSpc>
                <a:spcPct val="115700"/>
              </a:lnSpc>
              <a:spcBef>
                <a:spcPts val="100"/>
              </a:spcBef>
            </a:pPr>
            <a:r>
              <a:rPr lang="en-US" sz="2801" b="1">
                <a:solidFill>
                  <a:srgbClr val="FFC000">
                    <a:lumMod val="50000"/>
                  </a:srgb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Activity 3:</a:t>
            </a:r>
          </a:p>
          <a:p>
            <a:pPr marL="12066" marR="5081" defTabSz="914445">
              <a:lnSpc>
                <a:spcPct val="115700"/>
              </a:lnSpc>
              <a:spcBef>
                <a:spcPts val="100"/>
              </a:spcBef>
            </a:pPr>
            <a:r>
              <a:rPr lang="en-US" sz="2801" b="1">
                <a:solidFill>
                  <a:srgbClr val="7F6000"/>
                </a:solidFill>
                <a:latin typeface="Zilla Slab Light" pitchFamily="2" charset="0"/>
                <a:ea typeface="Zilla Slab Light" pitchFamily="2" charset="0"/>
              </a:rPr>
              <a:t>Watch or listen to Max, Alicia and Elizabeth talking about places and activities. </a:t>
            </a:r>
          </a:p>
          <a:p>
            <a:pPr marL="12066" marR="5081" defTabSz="914445">
              <a:lnSpc>
                <a:spcPct val="115700"/>
              </a:lnSpc>
              <a:spcBef>
                <a:spcPts val="100"/>
              </a:spcBef>
            </a:pPr>
            <a:r>
              <a:rPr lang="en-US" sz="2801" b="1">
                <a:solidFill>
                  <a:srgbClr val="7F6000"/>
                </a:solidFill>
                <a:latin typeface="Zilla Slab Light" pitchFamily="2" charset="0"/>
                <a:ea typeface="Zilla Slab Light" pitchFamily="2" charset="0"/>
              </a:rPr>
              <a:t>What place would each person like to visit?</a:t>
            </a:r>
            <a:endParaRPr lang="en-US" sz="2801" b="1">
              <a:solidFill>
                <a:srgbClr val="7F6000"/>
              </a:solidFill>
              <a:latin typeface="Zilla Slab Light" pitchFamily="2" charset="0"/>
              <a:ea typeface="Zilla Slab Light" pitchFamily="2" charset="0"/>
              <a:cs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AB877C4-43C4-2389-072B-4F6F0114F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437" y="1775486"/>
            <a:ext cx="9839826" cy="52041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C96E47A-DAB1-B613-4D4E-FCDDE3100227}"/>
              </a:ext>
            </a:extLst>
          </p:cNvPr>
          <p:cNvSpPr txBox="1"/>
          <p:nvPr/>
        </p:nvSpPr>
        <p:spPr>
          <a:xfrm>
            <a:off x="533400" y="6667500"/>
            <a:ext cx="11887200" cy="273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/>
            <a:r>
              <a:rPr lang="en-US" sz="4800" b="1" dirty="0">
                <a:solidFill>
                  <a:srgbClr val="16C0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1 (Max): </a:t>
            </a:r>
            <a:r>
              <a:rPr lang="en-US" sz="4800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sea / beach</a:t>
            </a:r>
            <a:br>
              <a:rPr lang="en-US" sz="4800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16C0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2 (Alicia): </a:t>
            </a:r>
            <a:r>
              <a:rPr lang="en-US" sz="4800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Sahara Desert</a:t>
            </a:r>
            <a:br>
              <a:rPr lang="en-US" sz="4800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16C0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3 (Elizabeth): </a:t>
            </a:r>
            <a:r>
              <a:rPr lang="en-US" sz="4800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forest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280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1.24">
            <a:hlinkClick r:id="" action="ppaction://media"/>
            <a:extLst>
              <a:ext uri="{FF2B5EF4-FFF2-40B4-BE49-F238E27FC236}">
                <a16:creationId xmlns:a16="http://schemas.microsoft.com/office/drawing/2014/main" xmlns="" id="{41854DCA-C9E1-60E8-8EEC-C117DC93C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1" y="1304929"/>
            <a:ext cx="487364" cy="487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5C5255-D6AE-516A-1AFD-36E4D1B58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2171700"/>
            <a:ext cx="5386062" cy="360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63811F-EC59-7E94-3957-CEB689913B9D}"/>
              </a:ext>
            </a:extLst>
          </p:cNvPr>
          <p:cNvSpPr txBox="1"/>
          <p:nvPr/>
        </p:nvSpPr>
        <p:spPr>
          <a:xfrm>
            <a:off x="533400" y="190500"/>
            <a:ext cx="17373600" cy="194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6" marR="5081" defTabSz="914445">
              <a:lnSpc>
                <a:spcPct val="115700"/>
              </a:lnSpc>
              <a:spcBef>
                <a:spcPts val="100"/>
              </a:spcBef>
            </a:pP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Activity 4</a:t>
            </a:r>
            <a:r>
              <a:rPr lang="en-US" sz="5400" b="1" dirty="0" smtClean="0">
                <a:solidFill>
                  <a:srgbClr val="FFC000">
                    <a:lumMod val="50000"/>
                  </a:srgb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:</a:t>
            </a:r>
            <a:r>
              <a:rPr lang="vi-VN" sz="5400" b="1" dirty="0" smtClean="0">
                <a:solidFill>
                  <a:srgbClr val="FFC000">
                    <a:lumMod val="50000"/>
                  </a:srgb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 </a:t>
            </a:r>
            <a:r>
              <a:rPr lang="en-US" sz="5400" b="1" dirty="0" smtClean="0">
                <a:solidFill>
                  <a:srgbClr val="7F6000"/>
                </a:solidFill>
                <a:latin typeface="Zilla Slab Light" pitchFamily="2" charset="0"/>
                <a:ea typeface="Zilla Slab Light" pitchFamily="2" charset="0"/>
              </a:rPr>
              <a:t>U</a:t>
            </a:r>
            <a:r>
              <a:rPr lang="vi-VN" sz="5400" b="1" dirty="0" smtClean="0">
                <a:solidFill>
                  <a:srgbClr val="7F6000"/>
                </a:solidFill>
                <a:latin typeface="Zilla Slab Light" pitchFamily="2" charset="0"/>
                <a:ea typeface="Zilla Slab Light" pitchFamily="2" charset="0"/>
              </a:rPr>
              <a:t>SE</a:t>
            </a:r>
            <a:r>
              <a:rPr lang="en-US" sz="5400" b="1" dirty="0" smtClean="0">
                <a:solidFill>
                  <a:srgbClr val="7F6000"/>
                </a:solidFill>
                <a:latin typeface="Zilla Slab Light" pitchFamily="2" charset="0"/>
                <a:ea typeface="Zilla Slab Light" pitchFamily="2" charset="0"/>
              </a:rPr>
              <a:t> </a:t>
            </a:r>
            <a:r>
              <a:rPr lang="en-US" sz="5400" b="1" dirty="0">
                <a:solidFill>
                  <a:srgbClr val="7F6000"/>
                </a:solidFill>
                <a:latin typeface="Zilla Slab Light" pitchFamily="2" charset="0"/>
                <a:ea typeface="Zilla Slab Light" pitchFamily="2" charset="0"/>
              </a:rPr>
              <a:t>IT! Work in pairs. Ask and answer  </a:t>
            </a:r>
            <a:r>
              <a:rPr lang="en-US" sz="5400" b="1" dirty="0" smtClean="0">
                <a:solidFill>
                  <a:srgbClr val="7F6000"/>
                </a:solidFill>
                <a:latin typeface="Zilla Slab Light" pitchFamily="2" charset="0"/>
                <a:ea typeface="Zilla Slab Light" pitchFamily="2" charset="0"/>
              </a:rPr>
              <a:t>questions </a:t>
            </a:r>
            <a:r>
              <a:rPr lang="en-US" sz="5400" b="1" dirty="0">
                <a:solidFill>
                  <a:srgbClr val="7F6000"/>
                </a:solidFill>
                <a:latin typeface="Zilla Slab Light" pitchFamily="2" charset="0"/>
                <a:ea typeface="Zilla Slab Light" pitchFamily="2" charset="0"/>
              </a:rPr>
              <a:t>1–4 using the key phrases.</a:t>
            </a:r>
            <a:endParaRPr lang="en-US" sz="5400" b="1" dirty="0">
              <a:solidFill>
                <a:srgbClr val="7F6000"/>
              </a:solidFill>
              <a:latin typeface="Zilla Slab Light" pitchFamily="2" charset="0"/>
              <a:ea typeface="Zilla Slab Light" pitchFamily="2" charset="0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33409A-8C3A-13F1-1BE5-60D691FF9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324100"/>
            <a:ext cx="11237669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332307-9A27-C69F-543F-EC1EA2B00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487620"/>
            <a:ext cx="5105400" cy="459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338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59426" y="7263232"/>
            <a:ext cx="2028575" cy="3023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45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20069" y="551497"/>
            <a:ext cx="13049360" cy="91819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45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" y="0"/>
            <a:ext cx="2110688" cy="25184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45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67401" y="2163053"/>
            <a:ext cx="6959204" cy="1015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9310" marR="5081" indent="-577244">
              <a:lnSpc>
                <a:spcPct val="115900"/>
              </a:lnSpc>
              <a:spcBef>
                <a:spcPts val="95"/>
              </a:spcBef>
            </a:pPr>
            <a:r>
              <a:rPr lang="vi-VN" b="1" spc="819"/>
              <a:t>HOME WORK</a:t>
            </a:r>
            <a:endParaRPr b="1" spc="819" dirty="0"/>
          </a:p>
        </p:txBody>
      </p:sp>
      <p:sp>
        <p:nvSpPr>
          <p:cNvPr id="6" name="object 6"/>
          <p:cNvSpPr txBox="1"/>
          <p:nvPr/>
        </p:nvSpPr>
        <p:spPr>
          <a:xfrm>
            <a:off x="3505200" y="4789760"/>
            <a:ext cx="11582400" cy="2917595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/>
          <a:p>
            <a:pPr marL="697866" marR="5081" indent="-685800" algn="ctr" defTabSz="914445">
              <a:lnSpc>
                <a:spcPct val="1157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vi-VN" sz="5400" spc="-110" dirty="0">
                <a:solidFill>
                  <a:schemeClr val="bg2">
                    <a:lumMod val="25000"/>
                  </a:scheme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Learn by heart the vocabulary</a:t>
            </a:r>
          </a:p>
          <a:p>
            <a:pPr marL="469289" marR="5081" indent="-457223" algn="ctr" defTabSz="914445">
              <a:lnSpc>
                <a:spcPct val="115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vi-VN" sz="5400" dirty="0">
                <a:solidFill>
                  <a:schemeClr val="bg2">
                    <a:lumMod val="25000"/>
                  </a:schemeClr>
                </a:solidFill>
                <a:latin typeface="Zilla Slab Light" pitchFamily="2" charset="0"/>
                <a:ea typeface="Zilla Slab Light" pitchFamily="2" charset="0"/>
                <a:cs typeface="Arial"/>
              </a:rPr>
              <a:t>Do the exercise in your student book</a:t>
            </a:r>
            <a:endParaRPr sz="5400" dirty="0">
              <a:solidFill>
                <a:schemeClr val="bg2">
                  <a:lumMod val="25000"/>
                </a:schemeClr>
              </a:solidFill>
              <a:latin typeface="Zilla Slab Light" pitchFamily="2" charset="0"/>
              <a:ea typeface="Zilla Slab Light" pitchFamily="2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6AA3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6AA3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259</Words>
  <Application>Microsoft Office PowerPoint</Application>
  <PresentationFormat>Custom</PresentationFormat>
  <Paragraphs>49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WORK</vt:lpstr>
      <vt:lpstr>Thank you, class!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Playground Playful Education Presentation</dc:title>
  <dc:creator>Beehexa Team</dc:creator>
  <cp:keywords>DAFinbssr9A,BABu02mGU3g</cp:keywords>
  <cp:lastModifiedBy>RTB0823</cp:lastModifiedBy>
  <cp:revision>10</cp:revision>
  <dcterms:created xsi:type="dcterms:W3CDTF">2023-05-11T13:38:50Z</dcterms:created>
  <dcterms:modified xsi:type="dcterms:W3CDTF">2023-11-05T16:49:16Z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2023-05-11T00:00:00Z</vt:filetime>
  </property>
  <property fmtid="{D5CDD505-2E9C-101B-9397-08002B2CF9AE}" pid="3" name="Creator">
    <vt:lpwstr>Canva</vt:lpwstr>
  </property>
  <property fmtid="{D5CDD505-2E9C-101B-9397-08002B2CF9AE}" pid="4" name="LastSaved">
    <vt:filetime>2023-05-11T00:00:00Z</vt:filetime>
  </property>
</Properties>
</file>