
<file path=[Content_Types].xml><?xml version="1.0" encoding="utf-8"?>
<Types xmlns="http://schemas.openxmlformats.org/package/2006/content-types">
  <Default Extension="jpeg" ContentType="image/jpeg"/>
  <Default Extension="jpg" ContentType="image/pn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media/image22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8" r:id="rId2"/>
  </p:sldMasterIdLst>
  <p:notesMasterIdLst>
    <p:notesMasterId r:id="rId14"/>
  </p:notesMasterIdLst>
  <p:sldIdLst>
    <p:sldId id="291" r:id="rId3"/>
    <p:sldId id="290" r:id="rId4"/>
    <p:sldId id="286" r:id="rId5"/>
    <p:sldId id="284" r:id="rId6"/>
    <p:sldId id="293" r:id="rId7"/>
    <p:sldId id="283" r:id="rId8"/>
    <p:sldId id="294" r:id="rId9"/>
    <p:sldId id="295" r:id="rId10"/>
    <p:sldId id="296" r:id="rId11"/>
    <p:sldId id="258" r:id="rId12"/>
    <p:sldId id="29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99" autoAdjust="0"/>
    <p:restoredTop sz="94660"/>
  </p:normalViewPr>
  <p:slideViewPr>
    <p:cSldViewPr snapToGrid="0">
      <p:cViewPr varScale="1">
        <p:scale>
          <a:sx n="59" d="100"/>
          <a:sy n="59" d="100"/>
        </p:scale>
        <p:origin x="96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668AF1-3BDB-4804-8FAD-CD33896B448F}" type="datetimeFigureOut">
              <a:rPr lang="en-US" smtClean="0"/>
              <a:t>6/14/2023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C8CFEA-408F-45A0-A992-461CB63B85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261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C8CFEA-408F-45A0-A992-461CB63B85B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6219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C8CFEA-408F-45A0-A992-461CB63B85B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2927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83B72-64BB-41B2-AE78-2135EFB3EA51}" type="datetimeFigureOut">
              <a:rPr lang="en-US" smtClean="0"/>
              <a:t>6/14/2023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CB572-C5AD-4E08-A4A7-899C971FDF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7616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83B72-64BB-41B2-AE78-2135EFB3EA51}" type="datetimeFigureOut">
              <a:rPr lang="en-US" smtClean="0"/>
              <a:t>6/14/2023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CB572-C5AD-4E08-A4A7-899C971FDF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0186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83B72-64BB-41B2-AE78-2135EFB3EA51}" type="datetimeFigureOut">
              <a:rPr lang="en-US" smtClean="0"/>
              <a:t>6/14/2023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CB572-C5AD-4E08-A4A7-899C971FDF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3814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83B72-64BB-41B2-AE78-2135EFB3EA51}" type="datetimeFigureOut">
              <a:rPr lang="en-US" smtClean="0"/>
              <a:t>6/14/2023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CB572-C5AD-4E08-A4A7-899C971FDF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0094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83B72-64BB-41B2-AE78-2135EFB3EA51}" type="datetimeFigureOut">
              <a:rPr lang="en-US" smtClean="0"/>
              <a:t>6/14/2023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CB572-C5AD-4E08-A4A7-899C971FDF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628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9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9" y="0"/>
                </a:lnTo>
                <a:lnTo>
                  <a:pt x="18287999" y="10286999"/>
                </a:lnTo>
                <a:close/>
              </a:path>
            </a:pathLst>
          </a:custGeom>
          <a:solidFill>
            <a:srgbClr val="FBE4A5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7" name="bg object 17"/>
          <p:cNvSpPr/>
          <p:nvPr/>
        </p:nvSpPr>
        <p:spPr>
          <a:xfrm>
            <a:off x="116105" y="0"/>
            <a:ext cx="7620" cy="25400"/>
          </a:xfrm>
          <a:custGeom>
            <a:avLst/>
            <a:gdLst/>
            <a:ahLst/>
            <a:cxnLst/>
            <a:rect l="l" t="t" r="r" b="b"/>
            <a:pathLst>
              <a:path w="11430" h="38100">
                <a:moveTo>
                  <a:pt x="10907" y="38099"/>
                </a:moveTo>
                <a:lnTo>
                  <a:pt x="0" y="38099"/>
                </a:lnTo>
                <a:lnTo>
                  <a:pt x="0" y="0"/>
                </a:lnTo>
                <a:lnTo>
                  <a:pt x="10907" y="0"/>
                </a:lnTo>
                <a:lnTo>
                  <a:pt x="10907" y="38099"/>
                </a:lnTo>
                <a:close/>
              </a:path>
            </a:pathLst>
          </a:custGeom>
          <a:solidFill>
            <a:srgbClr val="DA9703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8" name="bg object 18"/>
          <p:cNvSpPr/>
          <p:nvPr/>
        </p:nvSpPr>
        <p:spPr>
          <a:xfrm>
            <a:off x="365033" y="0"/>
            <a:ext cx="7620" cy="25400"/>
          </a:xfrm>
          <a:custGeom>
            <a:avLst/>
            <a:gdLst/>
            <a:ahLst/>
            <a:cxnLst/>
            <a:rect l="l" t="t" r="r" b="b"/>
            <a:pathLst>
              <a:path w="11429" h="38100">
                <a:moveTo>
                  <a:pt x="10908" y="38099"/>
                </a:moveTo>
                <a:lnTo>
                  <a:pt x="0" y="38099"/>
                </a:lnTo>
                <a:lnTo>
                  <a:pt x="0" y="0"/>
                </a:lnTo>
                <a:lnTo>
                  <a:pt x="10908" y="0"/>
                </a:lnTo>
                <a:lnTo>
                  <a:pt x="10908" y="38099"/>
                </a:lnTo>
                <a:close/>
              </a:path>
            </a:pathLst>
          </a:custGeom>
          <a:solidFill>
            <a:srgbClr val="DA9703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9" name="bg object 19"/>
          <p:cNvSpPr/>
          <p:nvPr/>
        </p:nvSpPr>
        <p:spPr>
          <a:xfrm>
            <a:off x="613967" y="0"/>
            <a:ext cx="7620" cy="25400"/>
          </a:xfrm>
          <a:custGeom>
            <a:avLst/>
            <a:gdLst/>
            <a:ahLst/>
            <a:cxnLst/>
            <a:rect l="l" t="t" r="r" b="b"/>
            <a:pathLst>
              <a:path w="11430" h="38100">
                <a:moveTo>
                  <a:pt x="10908" y="38099"/>
                </a:moveTo>
                <a:lnTo>
                  <a:pt x="0" y="38099"/>
                </a:lnTo>
                <a:lnTo>
                  <a:pt x="0" y="0"/>
                </a:lnTo>
                <a:lnTo>
                  <a:pt x="10908" y="0"/>
                </a:lnTo>
                <a:lnTo>
                  <a:pt x="10908" y="38099"/>
                </a:lnTo>
                <a:close/>
              </a:path>
            </a:pathLst>
          </a:custGeom>
          <a:solidFill>
            <a:srgbClr val="DA9703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0" name="bg object 20"/>
          <p:cNvSpPr/>
          <p:nvPr/>
        </p:nvSpPr>
        <p:spPr>
          <a:xfrm>
            <a:off x="862896" y="0"/>
            <a:ext cx="7620" cy="25400"/>
          </a:xfrm>
          <a:custGeom>
            <a:avLst/>
            <a:gdLst/>
            <a:ahLst/>
            <a:cxnLst/>
            <a:rect l="l" t="t" r="r" b="b"/>
            <a:pathLst>
              <a:path w="11430" h="38100">
                <a:moveTo>
                  <a:pt x="10908" y="38099"/>
                </a:moveTo>
                <a:lnTo>
                  <a:pt x="0" y="38099"/>
                </a:lnTo>
                <a:lnTo>
                  <a:pt x="0" y="0"/>
                </a:lnTo>
                <a:lnTo>
                  <a:pt x="10908" y="0"/>
                </a:lnTo>
                <a:lnTo>
                  <a:pt x="10908" y="38099"/>
                </a:lnTo>
                <a:close/>
              </a:path>
            </a:pathLst>
          </a:custGeom>
          <a:solidFill>
            <a:srgbClr val="DA9703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1" name="bg object 21"/>
          <p:cNvSpPr/>
          <p:nvPr/>
        </p:nvSpPr>
        <p:spPr>
          <a:xfrm>
            <a:off x="1111829" y="0"/>
            <a:ext cx="7620" cy="25400"/>
          </a:xfrm>
          <a:custGeom>
            <a:avLst/>
            <a:gdLst/>
            <a:ahLst/>
            <a:cxnLst/>
            <a:rect l="l" t="t" r="r" b="b"/>
            <a:pathLst>
              <a:path w="11430" h="38100">
                <a:moveTo>
                  <a:pt x="10907" y="38099"/>
                </a:moveTo>
                <a:lnTo>
                  <a:pt x="0" y="38099"/>
                </a:lnTo>
                <a:lnTo>
                  <a:pt x="0" y="0"/>
                </a:lnTo>
                <a:lnTo>
                  <a:pt x="10907" y="0"/>
                </a:lnTo>
                <a:lnTo>
                  <a:pt x="10907" y="38099"/>
                </a:lnTo>
                <a:close/>
              </a:path>
            </a:pathLst>
          </a:custGeom>
          <a:solidFill>
            <a:srgbClr val="DA9703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2" name="bg object 22"/>
          <p:cNvSpPr/>
          <p:nvPr/>
        </p:nvSpPr>
        <p:spPr>
          <a:xfrm>
            <a:off x="1360759" y="0"/>
            <a:ext cx="7620" cy="25400"/>
          </a:xfrm>
          <a:custGeom>
            <a:avLst/>
            <a:gdLst/>
            <a:ahLst/>
            <a:cxnLst/>
            <a:rect l="l" t="t" r="r" b="b"/>
            <a:pathLst>
              <a:path w="11430" h="38100">
                <a:moveTo>
                  <a:pt x="10908" y="38099"/>
                </a:moveTo>
                <a:lnTo>
                  <a:pt x="0" y="38099"/>
                </a:lnTo>
                <a:lnTo>
                  <a:pt x="0" y="0"/>
                </a:lnTo>
                <a:lnTo>
                  <a:pt x="10908" y="0"/>
                </a:lnTo>
                <a:lnTo>
                  <a:pt x="10908" y="38099"/>
                </a:lnTo>
                <a:close/>
              </a:path>
            </a:pathLst>
          </a:custGeom>
          <a:solidFill>
            <a:srgbClr val="DA9703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3" name="bg object 23"/>
          <p:cNvSpPr/>
          <p:nvPr/>
        </p:nvSpPr>
        <p:spPr>
          <a:xfrm>
            <a:off x="1609691" y="0"/>
            <a:ext cx="7620" cy="25400"/>
          </a:xfrm>
          <a:custGeom>
            <a:avLst/>
            <a:gdLst/>
            <a:ahLst/>
            <a:cxnLst/>
            <a:rect l="l" t="t" r="r" b="b"/>
            <a:pathLst>
              <a:path w="11430" h="38100">
                <a:moveTo>
                  <a:pt x="10908" y="38099"/>
                </a:moveTo>
                <a:lnTo>
                  <a:pt x="0" y="38099"/>
                </a:lnTo>
                <a:lnTo>
                  <a:pt x="0" y="0"/>
                </a:lnTo>
                <a:lnTo>
                  <a:pt x="10908" y="0"/>
                </a:lnTo>
                <a:lnTo>
                  <a:pt x="10908" y="38099"/>
                </a:lnTo>
                <a:close/>
              </a:path>
            </a:pathLst>
          </a:custGeom>
          <a:solidFill>
            <a:srgbClr val="DA9703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4" name="bg object 24"/>
          <p:cNvSpPr/>
          <p:nvPr/>
        </p:nvSpPr>
        <p:spPr>
          <a:xfrm>
            <a:off x="1858621" y="0"/>
            <a:ext cx="7620" cy="25400"/>
          </a:xfrm>
          <a:custGeom>
            <a:avLst/>
            <a:gdLst/>
            <a:ahLst/>
            <a:cxnLst/>
            <a:rect l="l" t="t" r="r" b="b"/>
            <a:pathLst>
              <a:path w="11430" h="38100">
                <a:moveTo>
                  <a:pt x="10908" y="38099"/>
                </a:moveTo>
                <a:lnTo>
                  <a:pt x="0" y="38099"/>
                </a:lnTo>
                <a:lnTo>
                  <a:pt x="0" y="0"/>
                </a:lnTo>
                <a:lnTo>
                  <a:pt x="10908" y="0"/>
                </a:lnTo>
                <a:lnTo>
                  <a:pt x="10908" y="38099"/>
                </a:lnTo>
                <a:close/>
              </a:path>
            </a:pathLst>
          </a:custGeom>
          <a:solidFill>
            <a:srgbClr val="DA9703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5" name="bg object 25"/>
          <p:cNvSpPr/>
          <p:nvPr/>
        </p:nvSpPr>
        <p:spPr>
          <a:xfrm>
            <a:off x="2107555" y="0"/>
            <a:ext cx="7620" cy="25400"/>
          </a:xfrm>
          <a:custGeom>
            <a:avLst/>
            <a:gdLst/>
            <a:ahLst/>
            <a:cxnLst/>
            <a:rect l="l" t="t" r="r" b="b"/>
            <a:pathLst>
              <a:path w="11430" h="38100">
                <a:moveTo>
                  <a:pt x="10907" y="38099"/>
                </a:moveTo>
                <a:lnTo>
                  <a:pt x="0" y="38099"/>
                </a:lnTo>
                <a:lnTo>
                  <a:pt x="0" y="0"/>
                </a:lnTo>
                <a:lnTo>
                  <a:pt x="10907" y="0"/>
                </a:lnTo>
                <a:lnTo>
                  <a:pt x="10907" y="38099"/>
                </a:lnTo>
                <a:close/>
              </a:path>
            </a:pathLst>
          </a:custGeom>
          <a:solidFill>
            <a:srgbClr val="DA9703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6" name="bg object 26"/>
          <p:cNvSpPr/>
          <p:nvPr/>
        </p:nvSpPr>
        <p:spPr>
          <a:xfrm>
            <a:off x="2356483" y="0"/>
            <a:ext cx="7620" cy="25400"/>
          </a:xfrm>
          <a:custGeom>
            <a:avLst/>
            <a:gdLst/>
            <a:ahLst/>
            <a:cxnLst/>
            <a:rect l="l" t="t" r="r" b="b"/>
            <a:pathLst>
              <a:path w="11429" h="38100">
                <a:moveTo>
                  <a:pt x="10908" y="38099"/>
                </a:moveTo>
                <a:lnTo>
                  <a:pt x="0" y="38099"/>
                </a:lnTo>
                <a:lnTo>
                  <a:pt x="0" y="0"/>
                </a:lnTo>
                <a:lnTo>
                  <a:pt x="10908" y="0"/>
                </a:lnTo>
                <a:lnTo>
                  <a:pt x="10908" y="38099"/>
                </a:lnTo>
                <a:close/>
              </a:path>
            </a:pathLst>
          </a:custGeom>
          <a:solidFill>
            <a:srgbClr val="DA9703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7" name="bg object 27"/>
          <p:cNvSpPr/>
          <p:nvPr/>
        </p:nvSpPr>
        <p:spPr>
          <a:xfrm>
            <a:off x="2605417" y="0"/>
            <a:ext cx="7620" cy="25400"/>
          </a:xfrm>
          <a:custGeom>
            <a:avLst/>
            <a:gdLst/>
            <a:ahLst/>
            <a:cxnLst/>
            <a:rect l="l" t="t" r="r" b="b"/>
            <a:pathLst>
              <a:path w="11429" h="38100">
                <a:moveTo>
                  <a:pt x="10907" y="38099"/>
                </a:moveTo>
                <a:lnTo>
                  <a:pt x="0" y="38099"/>
                </a:lnTo>
                <a:lnTo>
                  <a:pt x="0" y="0"/>
                </a:lnTo>
                <a:lnTo>
                  <a:pt x="10907" y="0"/>
                </a:lnTo>
                <a:lnTo>
                  <a:pt x="10907" y="38099"/>
                </a:lnTo>
                <a:close/>
              </a:path>
            </a:pathLst>
          </a:custGeom>
          <a:solidFill>
            <a:srgbClr val="DA9703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8" name="bg object 28"/>
          <p:cNvSpPr/>
          <p:nvPr/>
        </p:nvSpPr>
        <p:spPr>
          <a:xfrm>
            <a:off x="2854346" y="0"/>
            <a:ext cx="7620" cy="25400"/>
          </a:xfrm>
          <a:custGeom>
            <a:avLst/>
            <a:gdLst/>
            <a:ahLst/>
            <a:cxnLst/>
            <a:rect l="l" t="t" r="r" b="b"/>
            <a:pathLst>
              <a:path w="11429" h="38100">
                <a:moveTo>
                  <a:pt x="10908" y="38099"/>
                </a:moveTo>
                <a:lnTo>
                  <a:pt x="0" y="38099"/>
                </a:lnTo>
                <a:lnTo>
                  <a:pt x="0" y="0"/>
                </a:lnTo>
                <a:lnTo>
                  <a:pt x="10908" y="0"/>
                </a:lnTo>
                <a:lnTo>
                  <a:pt x="10908" y="38099"/>
                </a:lnTo>
                <a:close/>
              </a:path>
            </a:pathLst>
          </a:custGeom>
          <a:solidFill>
            <a:srgbClr val="DA9703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9" name="bg object 29"/>
          <p:cNvSpPr/>
          <p:nvPr/>
        </p:nvSpPr>
        <p:spPr>
          <a:xfrm>
            <a:off x="3103279" y="0"/>
            <a:ext cx="7620" cy="25400"/>
          </a:xfrm>
          <a:custGeom>
            <a:avLst/>
            <a:gdLst/>
            <a:ahLst/>
            <a:cxnLst/>
            <a:rect l="l" t="t" r="r" b="b"/>
            <a:pathLst>
              <a:path w="11429" h="38100">
                <a:moveTo>
                  <a:pt x="10906" y="38099"/>
                </a:moveTo>
                <a:lnTo>
                  <a:pt x="0" y="38099"/>
                </a:lnTo>
                <a:lnTo>
                  <a:pt x="0" y="0"/>
                </a:lnTo>
                <a:lnTo>
                  <a:pt x="10906" y="0"/>
                </a:lnTo>
                <a:lnTo>
                  <a:pt x="10906" y="38099"/>
                </a:lnTo>
                <a:close/>
              </a:path>
            </a:pathLst>
          </a:custGeom>
          <a:solidFill>
            <a:srgbClr val="DA9703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0" name="bg object 30"/>
          <p:cNvSpPr/>
          <p:nvPr/>
        </p:nvSpPr>
        <p:spPr>
          <a:xfrm>
            <a:off x="3352208" y="0"/>
            <a:ext cx="7620" cy="25400"/>
          </a:xfrm>
          <a:custGeom>
            <a:avLst/>
            <a:gdLst/>
            <a:ahLst/>
            <a:cxnLst/>
            <a:rect l="l" t="t" r="r" b="b"/>
            <a:pathLst>
              <a:path w="11429" h="38100">
                <a:moveTo>
                  <a:pt x="10909" y="38099"/>
                </a:moveTo>
                <a:lnTo>
                  <a:pt x="0" y="38099"/>
                </a:lnTo>
                <a:lnTo>
                  <a:pt x="0" y="0"/>
                </a:lnTo>
                <a:lnTo>
                  <a:pt x="10909" y="0"/>
                </a:lnTo>
                <a:lnTo>
                  <a:pt x="10909" y="38099"/>
                </a:lnTo>
                <a:close/>
              </a:path>
            </a:pathLst>
          </a:custGeom>
          <a:solidFill>
            <a:srgbClr val="DA9703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1" name="bg object 31"/>
          <p:cNvSpPr/>
          <p:nvPr/>
        </p:nvSpPr>
        <p:spPr>
          <a:xfrm>
            <a:off x="3601138" y="0"/>
            <a:ext cx="7620" cy="25400"/>
          </a:xfrm>
          <a:custGeom>
            <a:avLst/>
            <a:gdLst/>
            <a:ahLst/>
            <a:cxnLst/>
            <a:rect l="l" t="t" r="r" b="b"/>
            <a:pathLst>
              <a:path w="11429" h="38100">
                <a:moveTo>
                  <a:pt x="10907" y="38099"/>
                </a:moveTo>
                <a:lnTo>
                  <a:pt x="0" y="38099"/>
                </a:lnTo>
                <a:lnTo>
                  <a:pt x="0" y="0"/>
                </a:lnTo>
                <a:lnTo>
                  <a:pt x="10907" y="0"/>
                </a:lnTo>
                <a:lnTo>
                  <a:pt x="10907" y="38099"/>
                </a:lnTo>
                <a:close/>
              </a:path>
            </a:pathLst>
          </a:custGeom>
          <a:solidFill>
            <a:srgbClr val="DA9703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2" name="bg object 32"/>
          <p:cNvSpPr/>
          <p:nvPr/>
        </p:nvSpPr>
        <p:spPr>
          <a:xfrm>
            <a:off x="3872676" y="0"/>
            <a:ext cx="7620" cy="25400"/>
          </a:xfrm>
          <a:custGeom>
            <a:avLst/>
            <a:gdLst/>
            <a:ahLst/>
            <a:cxnLst/>
            <a:rect l="l" t="t" r="r" b="b"/>
            <a:pathLst>
              <a:path w="11429" h="38100">
                <a:moveTo>
                  <a:pt x="10908" y="38099"/>
                </a:moveTo>
                <a:lnTo>
                  <a:pt x="0" y="38099"/>
                </a:lnTo>
                <a:lnTo>
                  <a:pt x="0" y="0"/>
                </a:lnTo>
                <a:lnTo>
                  <a:pt x="10908" y="0"/>
                </a:lnTo>
                <a:lnTo>
                  <a:pt x="10908" y="38099"/>
                </a:lnTo>
                <a:close/>
              </a:path>
            </a:pathLst>
          </a:custGeom>
          <a:solidFill>
            <a:srgbClr val="DA9703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3" name="bg object 33"/>
          <p:cNvSpPr/>
          <p:nvPr/>
        </p:nvSpPr>
        <p:spPr>
          <a:xfrm>
            <a:off x="4121609" y="0"/>
            <a:ext cx="7620" cy="25400"/>
          </a:xfrm>
          <a:custGeom>
            <a:avLst/>
            <a:gdLst/>
            <a:ahLst/>
            <a:cxnLst/>
            <a:rect l="l" t="t" r="r" b="b"/>
            <a:pathLst>
              <a:path w="11429" h="38100">
                <a:moveTo>
                  <a:pt x="10907" y="38099"/>
                </a:moveTo>
                <a:lnTo>
                  <a:pt x="0" y="38099"/>
                </a:lnTo>
                <a:lnTo>
                  <a:pt x="0" y="0"/>
                </a:lnTo>
                <a:lnTo>
                  <a:pt x="10907" y="0"/>
                </a:lnTo>
                <a:lnTo>
                  <a:pt x="10907" y="38099"/>
                </a:lnTo>
                <a:close/>
              </a:path>
            </a:pathLst>
          </a:custGeom>
          <a:solidFill>
            <a:srgbClr val="DA9703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4" name="bg object 34"/>
          <p:cNvSpPr/>
          <p:nvPr/>
        </p:nvSpPr>
        <p:spPr>
          <a:xfrm>
            <a:off x="4370538" y="0"/>
            <a:ext cx="7620" cy="25400"/>
          </a:xfrm>
          <a:custGeom>
            <a:avLst/>
            <a:gdLst/>
            <a:ahLst/>
            <a:cxnLst/>
            <a:rect l="l" t="t" r="r" b="b"/>
            <a:pathLst>
              <a:path w="11429" h="38100">
                <a:moveTo>
                  <a:pt x="10909" y="38099"/>
                </a:moveTo>
                <a:lnTo>
                  <a:pt x="0" y="38099"/>
                </a:lnTo>
                <a:lnTo>
                  <a:pt x="0" y="0"/>
                </a:lnTo>
                <a:lnTo>
                  <a:pt x="10909" y="0"/>
                </a:lnTo>
                <a:lnTo>
                  <a:pt x="10909" y="38099"/>
                </a:lnTo>
                <a:close/>
              </a:path>
            </a:pathLst>
          </a:custGeom>
          <a:solidFill>
            <a:srgbClr val="DA9703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5" name="bg object 35"/>
          <p:cNvSpPr/>
          <p:nvPr/>
        </p:nvSpPr>
        <p:spPr>
          <a:xfrm>
            <a:off x="4619467" y="0"/>
            <a:ext cx="7620" cy="25400"/>
          </a:xfrm>
          <a:custGeom>
            <a:avLst/>
            <a:gdLst/>
            <a:ahLst/>
            <a:cxnLst/>
            <a:rect l="l" t="t" r="r" b="b"/>
            <a:pathLst>
              <a:path w="11429" h="38100">
                <a:moveTo>
                  <a:pt x="10908" y="38099"/>
                </a:moveTo>
                <a:lnTo>
                  <a:pt x="0" y="38099"/>
                </a:lnTo>
                <a:lnTo>
                  <a:pt x="0" y="0"/>
                </a:lnTo>
                <a:lnTo>
                  <a:pt x="10908" y="0"/>
                </a:lnTo>
                <a:lnTo>
                  <a:pt x="10908" y="38099"/>
                </a:lnTo>
                <a:close/>
              </a:path>
            </a:pathLst>
          </a:custGeom>
          <a:solidFill>
            <a:srgbClr val="DA9703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6" name="bg object 36"/>
          <p:cNvSpPr/>
          <p:nvPr/>
        </p:nvSpPr>
        <p:spPr>
          <a:xfrm>
            <a:off x="4868401" y="0"/>
            <a:ext cx="7620" cy="25400"/>
          </a:xfrm>
          <a:custGeom>
            <a:avLst/>
            <a:gdLst/>
            <a:ahLst/>
            <a:cxnLst/>
            <a:rect l="l" t="t" r="r" b="b"/>
            <a:pathLst>
              <a:path w="11429" h="38100">
                <a:moveTo>
                  <a:pt x="10909" y="38099"/>
                </a:moveTo>
                <a:lnTo>
                  <a:pt x="0" y="38099"/>
                </a:lnTo>
                <a:lnTo>
                  <a:pt x="0" y="0"/>
                </a:lnTo>
                <a:lnTo>
                  <a:pt x="10909" y="0"/>
                </a:lnTo>
                <a:lnTo>
                  <a:pt x="10909" y="38099"/>
                </a:lnTo>
                <a:close/>
              </a:path>
            </a:pathLst>
          </a:custGeom>
          <a:solidFill>
            <a:srgbClr val="DA9703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7" name="bg object 37"/>
          <p:cNvSpPr/>
          <p:nvPr/>
        </p:nvSpPr>
        <p:spPr>
          <a:xfrm>
            <a:off x="5117331" y="0"/>
            <a:ext cx="7620" cy="25400"/>
          </a:xfrm>
          <a:custGeom>
            <a:avLst/>
            <a:gdLst/>
            <a:ahLst/>
            <a:cxnLst/>
            <a:rect l="l" t="t" r="r" b="b"/>
            <a:pathLst>
              <a:path w="11429" h="38100">
                <a:moveTo>
                  <a:pt x="10907" y="38099"/>
                </a:moveTo>
                <a:lnTo>
                  <a:pt x="0" y="38099"/>
                </a:lnTo>
                <a:lnTo>
                  <a:pt x="0" y="0"/>
                </a:lnTo>
                <a:lnTo>
                  <a:pt x="10907" y="0"/>
                </a:lnTo>
                <a:lnTo>
                  <a:pt x="10907" y="38099"/>
                </a:lnTo>
                <a:close/>
              </a:path>
            </a:pathLst>
          </a:custGeom>
          <a:solidFill>
            <a:srgbClr val="DA9703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8" name="bg object 38"/>
          <p:cNvSpPr/>
          <p:nvPr/>
        </p:nvSpPr>
        <p:spPr>
          <a:xfrm>
            <a:off x="5366263" y="0"/>
            <a:ext cx="7620" cy="25400"/>
          </a:xfrm>
          <a:custGeom>
            <a:avLst/>
            <a:gdLst/>
            <a:ahLst/>
            <a:cxnLst/>
            <a:rect l="l" t="t" r="r" b="b"/>
            <a:pathLst>
              <a:path w="11429" h="38100">
                <a:moveTo>
                  <a:pt x="10908" y="38099"/>
                </a:moveTo>
                <a:lnTo>
                  <a:pt x="0" y="38099"/>
                </a:lnTo>
                <a:lnTo>
                  <a:pt x="0" y="0"/>
                </a:lnTo>
                <a:lnTo>
                  <a:pt x="10908" y="0"/>
                </a:lnTo>
                <a:lnTo>
                  <a:pt x="10908" y="38099"/>
                </a:lnTo>
                <a:close/>
              </a:path>
            </a:pathLst>
          </a:custGeom>
          <a:solidFill>
            <a:srgbClr val="DA9703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9" name="bg object 39"/>
          <p:cNvSpPr/>
          <p:nvPr/>
        </p:nvSpPr>
        <p:spPr>
          <a:xfrm>
            <a:off x="5615193" y="0"/>
            <a:ext cx="7620" cy="25400"/>
          </a:xfrm>
          <a:custGeom>
            <a:avLst/>
            <a:gdLst/>
            <a:ahLst/>
            <a:cxnLst/>
            <a:rect l="l" t="t" r="r" b="b"/>
            <a:pathLst>
              <a:path w="11429" h="38100">
                <a:moveTo>
                  <a:pt x="10908" y="38099"/>
                </a:moveTo>
                <a:lnTo>
                  <a:pt x="0" y="38099"/>
                </a:lnTo>
                <a:lnTo>
                  <a:pt x="0" y="0"/>
                </a:lnTo>
                <a:lnTo>
                  <a:pt x="10908" y="0"/>
                </a:lnTo>
                <a:lnTo>
                  <a:pt x="10908" y="38099"/>
                </a:lnTo>
                <a:close/>
              </a:path>
            </a:pathLst>
          </a:custGeom>
          <a:solidFill>
            <a:srgbClr val="DA9703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0" name="bg object 40"/>
          <p:cNvSpPr/>
          <p:nvPr/>
        </p:nvSpPr>
        <p:spPr>
          <a:xfrm>
            <a:off x="5864125" y="0"/>
            <a:ext cx="7620" cy="25400"/>
          </a:xfrm>
          <a:custGeom>
            <a:avLst/>
            <a:gdLst/>
            <a:ahLst/>
            <a:cxnLst/>
            <a:rect l="l" t="t" r="r" b="b"/>
            <a:pathLst>
              <a:path w="11429" h="38100">
                <a:moveTo>
                  <a:pt x="10909" y="38099"/>
                </a:moveTo>
                <a:lnTo>
                  <a:pt x="0" y="38099"/>
                </a:lnTo>
                <a:lnTo>
                  <a:pt x="0" y="0"/>
                </a:lnTo>
                <a:lnTo>
                  <a:pt x="10909" y="0"/>
                </a:lnTo>
                <a:lnTo>
                  <a:pt x="10909" y="38099"/>
                </a:lnTo>
                <a:close/>
              </a:path>
            </a:pathLst>
          </a:custGeom>
          <a:solidFill>
            <a:srgbClr val="DA9703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1" name="bg object 41"/>
          <p:cNvSpPr/>
          <p:nvPr/>
        </p:nvSpPr>
        <p:spPr>
          <a:xfrm>
            <a:off x="6113055" y="0"/>
            <a:ext cx="7620" cy="25400"/>
          </a:xfrm>
          <a:custGeom>
            <a:avLst/>
            <a:gdLst/>
            <a:ahLst/>
            <a:cxnLst/>
            <a:rect l="l" t="t" r="r" b="b"/>
            <a:pathLst>
              <a:path w="11429" h="38100">
                <a:moveTo>
                  <a:pt x="10907" y="38099"/>
                </a:moveTo>
                <a:lnTo>
                  <a:pt x="0" y="38099"/>
                </a:lnTo>
                <a:lnTo>
                  <a:pt x="0" y="0"/>
                </a:lnTo>
                <a:lnTo>
                  <a:pt x="10907" y="0"/>
                </a:lnTo>
                <a:lnTo>
                  <a:pt x="10907" y="38099"/>
                </a:lnTo>
                <a:close/>
              </a:path>
            </a:pathLst>
          </a:custGeom>
          <a:solidFill>
            <a:srgbClr val="DA9703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2" name="bg object 42"/>
          <p:cNvSpPr/>
          <p:nvPr/>
        </p:nvSpPr>
        <p:spPr>
          <a:xfrm>
            <a:off x="6361988" y="0"/>
            <a:ext cx="7620" cy="25400"/>
          </a:xfrm>
          <a:custGeom>
            <a:avLst/>
            <a:gdLst/>
            <a:ahLst/>
            <a:cxnLst/>
            <a:rect l="l" t="t" r="r" b="b"/>
            <a:pathLst>
              <a:path w="11429" h="38100">
                <a:moveTo>
                  <a:pt x="10908" y="38099"/>
                </a:moveTo>
                <a:lnTo>
                  <a:pt x="0" y="38099"/>
                </a:lnTo>
                <a:lnTo>
                  <a:pt x="0" y="0"/>
                </a:lnTo>
                <a:lnTo>
                  <a:pt x="10908" y="0"/>
                </a:lnTo>
                <a:lnTo>
                  <a:pt x="10908" y="38099"/>
                </a:lnTo>
                <a:close/>
              </a:path>
            </a:pathLst>
          </a:custGeom>
          <a:solidFill>
            <a:srgbClr val="DA9703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3" name="bg object 43"/>
          <p:cNvSpPr/>
          <p:nvPr/>
        </p:nvSpPr>
        <p:spPr>
          <a:xfrm>
            <a:off x="6610917" y="0"/>
            <a:ext cx="7620" cy="25400"/>
          </a:xfrm>
          <a:custGeom>
            <a:avLst/>
            <a:gdLst/>
            <a:ahLst/>
            <a:cxnLst/>
            <a:rect l="l" t="t" r="r" b="b"/>
            <a:pathLst>
              <a:path w="11429" h="38100">
                <a:moveTo>
                  <a:pt x="10908" y="38099"/>
                </a:moveTo>
                <a:lnTo>
                  <a:pt x="0" y="38099"/>
                </a:lnTo>
                <a:lnTo>
                  <a:pt x="0" y="0"/>
                </a:lnTo>
                <a:lnTo>
                  <a:pt x="10908" y="0"/>
                </a:lnTo>
                <a:lnTo>
                  <a:pt x="10908" y="38099"/>
                </a:lnTo>
                <a:close/>
              </a:path>
            </a:pathLst>
          </a:custGeom>
          <a:solidFill>
            <a:srgbClr val="DA9703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4" name="bg object 44"/>
          <p:cNvSpPr/>
          <p:nvPr/>
        </p:nvSpPr>
        <p:spPr>
          <a:xfrm>
            <a:off x="6859851" y="0"/>
            <a:ext cx="7620" cy="25400"/>
          </a:xfrm>
          <a:custGeom>
            <a:avLst/>
            <a:gdLst/>
            <a:ahLst/>
            <a:cxnLst/>
            <a:rect l="l" t="t" r="r" b="b"/>
            <a:pathLst>
              <a:path w="11429" h="38100">
                <a:moveTo>
                  <a:pt x="10908" y="38099"/>
                </a:moveTo>
                <a:lnTo>
                  <a:pt x="0" y="38099"/>
                </a:lnTo>
                <a:lnTo>
                  <a:pt x="0" y="0"/>
                </a:lnTo>
                <a:lnTo>
                  <a:pt x="10908" y="0"/>
                </a:lnTo>
                <a:lnTo>
                  <a:pt x="10908" y="38099"/>
                </a:lnTo>
                <a:close/>
              </a:path>
            </a:pathLst>
          </a:custGeom>
          <a:solidFill>
            <a:srgbClr val="DA9703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5" name="bg object 45"/>
          <p:cNvSpPr/>
          <p:nvPr/>
        </p:nvSpPr>
        <p:spPr>
          <a:xfrm>
            <a:off x="7108784" y="0"/>
            <a:ext cx="7620" cy="25400"/>
          </a:xfrm>
          <a:custGeom>
            <a:avLst/>
            <a:gdLst/>
            <a:ahLst/>
            <a:cxnLst/>
            <a:rect l="l" t="t" r="r" b="b"/>
            <a:pathLst>
              <a:path w="11429" h="38100">
                <a:moveTo>
                  <a:pt x="10908" y="38099"/>
                </a:moveTo>
                <a:lnTo>
                  <a:pt x="0" y="38099"/>
                </a:lnTo>
                <a:lnTo>
                  <a:pt x="0" y="0"/>
                </a:lnTo>
                <a:lnTo>
                  <a:pt x="10908" y="0"/>
                </a:lnTo>
                <a:lnTo>
                  <a:pt x="10908" y="38099"/>
                </a:lnTo>
                <a:close/>
              </a:path>
            </a:pathLst>
          </a:custGeom>
          <a:solidFill>
            <a:srgbClr val="DA9703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6" name="bg object 46"/>
          <p:cNvSpPr/>
          <p:nvPr/>
        </p:nvSpPr>
        <p:spPr>
          <a:xfrm>
            <a:off x="7357710" y="0"/>
            <a:ext cx="7620" cy="25400"/>
          </a:xfrm>
          <a:custGeom>
            <a:avLst/>
            <a:gdLst/>
            <a:ahLst/>
            <a:cxnLst/>
            <a:rect l="l" t="t" r="r" b="b"/>
            <a:pathLst>
              <a:path w="11429" h="38100">
                <a:moveTo>
                  <a:pt x="10908" y="38099"/>
                </a:moveTo>
                <a:lnTo>
                  <a:pt x="0" y="38099"/>
                </a:lnTo>
                <a:lnTo>
                  <a:pt x="0" y="0"/>
                </a:lnTo>
                <a:lnTo>
                  <a:pt x="10908" y="0"/>
                </a:lnTo>
                <a:lnTo>
                  <a:pt x="10908" y="38099"/>
                </a:lnTo>
                <a:close/>
              </a:path>
            </a:pathLst>
          </a:custGeom>
          <a:solidFill>
            <a:srgbClr val="DA9703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7" name="bg object 47"/>
          <p:cNvSpPr/>
          <p:nvPr/>
        </p:nvSpPr>
        <p:spPr>
          <a:xfrm>
            <a:off x="7606643" y="0"/>
            <a:ext cx="7620" cy="25400"/>
          </a:xfrm>
          <a:custGeom>
            <a:avLst/>
            <a:gdLst/>
            <a:ahLst/>
            <a:cxnLst/>
            <a:rect l="l" t="t" r="r" b="b"/>
            <a:pathLst>
              <a:path w="11429" h="38100">
                <a:moveTo>
                  <a:pt x="10908" y="38099"/>
                </a:moveTo>
                <a:lnTo>
                  <a:pt x="0" y="38099"/>
                </a:lnTo>
                <a:lnTo>
                  <a:pt x="0" y="0"/>
                </a:lnTo>
                <a:lnTo>
                  <a:pt x="10908" y="0"/>
                </a:lnTo>
                <a:lnTo>
                  <a:pt x="10908" y="38099"/>
                </a:lnTo>
                <a:close/>
              </a:path>
            </a:pathLst>
          </a:custGeom>
          <a:solidFill>
            <a:srgbClr val="DA9703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8" name="bg object 48"/>
          <p:cNvSpPr/>
          <p:nvPr/>
        </p:nvSpPr>
        <p:spPr>
          <a:xfrm>
            <a:off x="7855575" y="0"/>
            <a:ext cx="7620" cy="25400"/>
          </a:xfrm>
          <a:custGeom>
            <a:avLst/>
            <a:gdLst/>
            <a:ahLst/>
            <a:cxnLst/>
            <a:rect l="l" t="t" r="r" b="b"/>
            <a:pathLst>
              <a:path w="11429" h="38100">
                <a:moveTo>
                  <a:pt x="10908" y="38099"/>
                </a:moveTo>
                <a:lnTo>
                  <a:pt x="0" y="38099"/>
                </a:lnTo>
                <a:lnTo>
                  <a:pt x="0" y="0"/>
                </a:lnTo>
                <a:lnTo>
                  <a:pt x="10908" y="0"/>
                </a:lnTo>
                <a:lnTo>
                  <a:pt x="10908" y="38099"/>
                </a:lnTo>
                <a:close/>
              </a:path>
            </a:pathLst>
          </a:custGeom>
          <a:solidFill>
            <a:srgbClr val="DA9703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9" name="bg object 49"/>
          <p:cNvSpPr/>
          <p:nvPr/>
        </p:nvSpPr>
        <p:spPr>
          <a:xfrm>
            <a:off x="8104501" y="0"/>
            <a:ext cx="7620" cy="25400"/>
          </a:xfrm>
          <a:custGeom>
            <a:avLst/>
            <a:gdLst/>
            <a:ahLst/>
            <a:cxnLst/>
            <a:rect l="l" t="t" r="r" b="b"/>
            <a:pathLst>
              <a:path w="11429" h="38100">
                <a:moveTo>
                  <a:pt x="10908" y="38099"/>
                </a:moveTo>
                <a:lnTo>
                  <a:pt x="0" y="38099"/>
                </a:lnTo>
                <a:lnTo>
                  <a:pt x="0" y="0"/>
                </a:lnTo>
                <a:lnTo>
                  <a:pt x="10908" y="0"/>
                </a:lnTo>
                <a:lnTo>
                  <a:pt x="10908" y="38099"/>
                </a:lnTo>
                <a:close/>
              </a:path>
            </a:pathLst>
          </a:custGeom>
          <a:solidFill>
            <a:srgbClr val="DA9703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0" name="bg object 50"/>
          <p:cNvSpPr/>
          <p:nvPr/>
        </p:nvSpPr>
        <p:spPr>
          <a:xfrm>
            <a:off x="8353435" y="0"/>
            <a:ext cx="7620" cy="25400"/>
          </a:xfrm>
          <a:custGeom>
            <a:avLst/>
            <a:gdLst/>
            <a:ahLst/>
            <a:cxnLst/>
            <a:rect l="l" t="t" r="r" b="b"/>
            <a:pathLst>
              <a:path w="11429" h="38100">
                <a:moveTo>
                  <a:pt x="10908" y="38099"/>
                </a:moveTo>
                <a:lnTo>
                  <a:pt x="0" y="38099"/>
                </a:lnTo>
                <a:lnTo>
                  <a:pt x="0" y="0"/>
                </a:lnTo>
                <a:lnTo>
                  <a:pt x="10908" y="0"/>
                </a:lnTo>
                <a:lnTo>
                  <a:pt x="10908" y="38099"/>
                </a:lnTo>
                <a:close/>
              </a:path>
            </a:pathLst>
          </a:custGeom>
          <a:solidFill>
            <a:srgbClr val="DA9703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1" name="bg object 51"/>
          <p:cNvSpPr/>
          <p:nvPr/>
        </p:nvSpPr>
        <p:spPr>
          <a:xfrm>
            <a:off x="8602367" y="0"/>
            <a:ext cx="7620" cy="25400"/>
          </a:xfrm>
          <a:custGeom>
            <a:avLst/>
            <a:gdLst/>
            <a:ahLst/>
            <a:cxnLst/>
            <a:rect l="l" t="t" r="r" b="b"/>
            <a:pathLst>
              <a:path w="11429" h="38100">
                <a:moveTo>
                  <a:pt x="10908" y="38099"/>
                </a:moveTo>
                <a:lnTo>
                  <a:pt x="0" y="38099"/>
                </a:lnTo>
                <a:lnTo>
                  <a:pt x="0" y="0"/>
                </a:lnTo>
                <a:lnTo>
                  <a:pt x="10908" y="0"/>
                </a:lnTo>
                <a:lnTo>
                  <a:pt x="10908" y="38099"/>
                </a:lnTo>
                <a:close/>
              </a:path>
            </a:pathLst>
          </a:custGeom>
          <a:solidFill>
            <a:srgbClr val="DA9703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2" name="bg object 52"/>
          <p:cNvSpPr/>
          <p:nvPr/>
        </p:nvSpPr>
        <p:spPr>
          <a:xfrm>
            <a:off x="8851300" y="0"/>
            <a:ext cx="7620" cy="25400"/>
          </a:xfrm>
          <a:custGeom>
            <a:avLst/>
            <a:gdLst/>
            <a:ahLst/>
            <a:cxnLst/>
            <a:rect l="l" t="t" r="r" b="b"/>
            <a:pathLst>
              <a:path w="11430" h="38100">
                <a:moveTo>
                  <a:pt x="10908" y="38099"/>
                </a:moveTo>
                <a:lnTo>
                  <a:pt x="0" y="38099"/>
                </a:lnTo>
                <a:lnTo>
                  <a:pt x="0" y="0"/>
                </a:lnTo>
                <a:lnTo>
                  <a:pt x="10908" y="0"/>
                </a:lnTo>
                <a:lnTo>
                  <a:pt x="10908" y="38099"/>
                </a:lnTo>
                <a:close/>
              </a:path>
            </a:pathLst>
          </a:custGeom>
          <a:solidFill>
            <a:srgbClr val="DA9703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3" name="bg object 53"/>
          <p:cNvSpPr/>
          <p:nvPr/>
        </p:nvSpPr>
        <p:spPr>
          <a:xfrm>
            <a:off x="9100227" y="0"/>
            <a:ext cx="7620" cy="25400"/>
          </a:xfrm>
          <a:custGeom>
            <a:avLst/>
            <a:gdLst/>
            <a:ahLst/>
            <a:cxnLst/>
            <a:rect l="l" t="t" r="r" b="b"/>
            <a:pathLst>
              <a:path w="11430" h="38100">
                <a:moveTo>
                  <a:pt x="10908" y="38099"/>
                </a:moveTo>
                <a:lnTo>
                  <a:pt x="0" y="38099"/>
                </a:lnTo>
                <a:lnTo>
                  <a:pt x="0" y="0"/>
                </a:lnTo>
                <a:lnTo>
                  <a:pt x="10908" y="0"/>
                </a:lnTo>
                <a:lnTo>
                  <a:pt x="10908" y="38099"/>
                </a:lnTo>
                <a:close/>
              </a:path>
            </a:pathLst>
          </a:custGeom>
          <a:solidFill>
            <a:srgbClr val="DA9703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4" name="bg object 54"/>
          <p:cNvSpPr/>
          <p:nvPr/>
        </p:nvSpPr>
        <p:spPr>
          <a:xfrm>
            <a:off x="9349159" y="0"/>
            <a:ext cx="7620" cy="25400"/>
          </a:xfrm>
          <a:custGeom>
            <a:avLst/>
            <a:gdLst/>
            <a:ahLst/>
            <a:cxnLst/>
            <a:rect l="l" t="t" r="r" b="b"/>
            <a:pathLst>
              <a:path w="11430" h="38100">
                <a:moveTo>
                  <a:pt x="10908" y="38099"/>
                </a:moveTo>
                <a:lnTo>
                  <a:pt x="0" y="38099"/>
                </a:lnTo>
                <a:lnTo>
                  <a:pt x="0" y="0"/>
                </a:lnTo>
                <a:lnTo>
                  <a:pt x="10908" y="0"/>
                </a:lnTo>
                <a:lnTo>
                  <a:pt x="10908" y="38099"/>
                </a:lnTo>
                <a:close/>
              </a:path>
            </a:pathLst>
          </a:custGeom>
          <a:solidFill>
            <a:srgbClr val="DA9703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5" name="bg object 55"/>
          <p:cNvSpPr/>
          <p:nvPr/>
        </p:nvSpPr>
        <p:spPr>
          <a:xfrm>
            <a:off x="9598092" y="0"/>
            <a:ext cx="7620" cy="25400"/>
          </a:xfrm>
          <a:custGeom>
            <a:avLst/>
            <a:gdLst/>
            <a:ahLst/>
            <a:cxnLst/>
            <a:rect l="l" t="t" r="r" b="b"/>
            <a:pathLst>
              <a:path w="11430" h="38100">
                <a:moveTo>
                  <a:pt x="10908" y="38099"/>
                </a:moveTo>
                <a:lnTo>
                  <a:pt x="0" y="38099"/>
                </a:lnTo>
                <a:lnTo>
                  <a:pt x="0" y="0"/>
                </a:lnTo>
                <a:lnTo>
                  <a:pt x="10908" y="0"/>
                </a:lnTo>
                <a:lnTo>
                  <a:pt x="10908" y="38099"/>
                </a:lnTo>
                <a:close/>
              </a:path>
            </a:pathLst>
          </a:custGeom>
          <a:solidFill>
            <a:srgbClr val="DA9703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6" name="bg object 56"/>
          <p:cNvSpPr/>
          <p:nvPr/>
        </p:nvSpPr>
        <p:spPr>
          <a:xfrm>
            <a:off x="9847025" y="0"/>
            <a:ext cx="7620" cy="25400"/>
          </a:xfrm>
          <a:custGeom>
            <a:avLst/>
            <a:gdLst/>
            <a:ahLst/>
            <a:cxnLst/>
            <a:rect l="l" t="t" r="r" b="b"/>
            <a:pathLst>
              <a:path w="11430" h="38100">
                <a:moveTo>
                  <a:pt x="10908" y="38099"/>
                </a:moveTo>
                <a:lnTo>
                  <a:pt x="0" y="38099"/>
                </a:lnTo>
                <a:lnTo>
                  <a:pt x="0" y="0"/>
                </a:lnTo>
                <a:lnTo>
                  <a:pt x="10908" y="0"/>
                </a:lnTo>
                <a:lnTo>
                  <a:pt x="10908" y="38099"/>
                </a:lnTo>
                <a:close/>
              </a:path>
            </a:pathLst>
          </a:custGeom>
          <a:solidFill>
            <a:srgbClr val="DA9703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7" name="bg object 57"/>
          <p:cNvSpPr/>
          <p:nvPr/>
        </p:nvSpPr>
        <p:spPr>
          <a:xfrm>
            <a:off x="10095951" y="0"/>
            <a:ext cx="7620" cy="25400"/>
          </a:xfrm>
          <a:custGeom>
            <a:avLst/>
            <a:gdLst/>
            <a:ahLst/>
            <a:cxnLst/>
            <a:rect l="l" t="t" r="r" b="b"/>
            <a:pathLst>
              <a:path w="11430" h="38100">
                <a:moveTo>
                  <a:pt x="10908" y="38099"/>
                </a:moveTo>
                <a:lnTo>
                  <a:pt x="0" y="38099"/>
                </a:lnTo>
                <a:lnTo>
                  <a:pt x="0" y="0"/>
                </a:lnTo>
                <a:lnTo>
                  <a:pt x="10908" y="0"/>
                </a:lnTo>
                <a:lnTo>
                  <a:pt x="10908" y="38099"/>
                </a:lnTo>
                <a:close/>
              </a:path>
            </a:pathLst>
          </a:custGeom>
          <a:solidFill>
            <a:srgbClr val="DA9703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8" name="bg object 58"/>
          <p:cNvSpPr/>
          <p:nvPr/>
        </p:nvSpPr>
        <p:spPr>
          <a:xfrm>
            <a:off x="10344885" y="0"/>
            <a:ext cx="7620" cy="25400"/>
          </a:xfrm>
          <a:custGeom>
            <a:avLst/>
            <a:gdLst/>
            <a:ahLst/>
            <a:cxnLst/>
            <a:rect l="l" t="t" r="r" b="b"/>
            <a:pathLst>
              <a:path w="11430" h="38100">
                <a:moveTo>
                  <a:pt x="10908" y="38099"/>
                </a:moveTo>
                <a:lnTo>
                  <a:pt x="0" y="38099"/>
                </a:lnTo>
                <a:lnTo>
                  <a:pt x="0" y="0"/>
                </a:lnTo>
                <a:lnTo>
                  <a:pt x="10908" y="0"/>
                </a:lnTo>
                <a:lnTo>
                  <a:pt x="10908" y="38099"/>
                </a:lnTo>
                <a:close/>
              </a:path>
            </a:pathLst>
          </a:custGeom>
          <a:solidFill>
            <a:srgbClr val="DA9703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9" name="bg object 59"/>
          <p:cNvSpPr/>
          <p:nvPr/>
        </p:nvSpPr>
        <p:spPr>
          <a:xfrm>
            <a:off x="10593817" y="0"/>
            <a:ext cx="7620" cy="25400"/>
          </a:xfrm>
          <a:custGeom>
            <a:avLst/>
            <a:gdLst/>
            <a:ahLst/>
            <a:cxnLst/>
            <a:rect l="l" t="t" r="r" b="b"/>
            <a:pathLst>
              <a:path w="11430" h="38100">
                <a:moveTo>
                  <a:pt x="10908" y="38099"/>
                </a:moveTo>
                <a:lnTo>
                  <a:pt x="0" y="38099"/>
                </a:lnTo>
                <a:lnTo>
                  <a:pt x="0" y="0"/>
                </a:lnTo>
                <a:lnTo>
                  <a:pt x="10908" y="0"/>
                </a:lnTo>
                <a:lnTo>
                  <a:pt x="10908" y="38099"/>
                </a:lnTo>
                <a:close/>
              </a:path>
            </a:pathLst>
          </a:custGeom>
          <a:solidFill>
            <a:srgbClr val="DA9703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0" name="bg object 60"/>
          <p:cNvSpPr/>
          <p:nvPr/>
        </p:nvSpPr>
        <p:spPr>
          <a:xfrm>
            <a:off x="10842750" y="0"/>
            <a:ext cx="7620" cy="25400"/>
          </a:xfrm>
          <a:custGeom>
            <a:avLst/>
            <a:gdLst/>
            <a:ahLst/>
            <a:cxnLst/>
            <a:rect l="l" t="t" r="r" b="b"/>
            <a:pathLst>
              <a:path w="11430" h="38100">
                <a:moveTo>
                  <a:pt x="10908" y="38099"/>
                </a:moveTo>
                <a:lnTo>
                  <a:pt x="0" y="38099"/>
                </a:lnTo>
                <a:lnTo>
                  <a:pt x="0" y="0"/>
                </a:lnTo>
                <a:lnTo>
                  <a:pt x="10908" y="0"/>
                </a:lnTo>
                <a:lnTo>
                  <a:pt x="10908" y="38099"/>
                </a:lnTo>
                <a:close/>
              </a:path>
            </a:pathLst>
          </a:custGeom>
          <a:solidFill>
            <a:srgbClr val="DA9703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1" name="bg object 61"/>
          <p:cNvSpPr/>
          <p:nvPr/>
        </p:nvSpPr>
        <p:spPr>
          <a:xfrm>
            <a:off x="11091676" y="0"/>
            <a:ext cx="7620" cy="25400"/>
          </a:xfrm>
          <a:custGeom>
            <a:avLst/>
            <a:gdLst/>
            <a:ahLst/>
            <a:cxnLst/>
            <a:rect l="l" t="t" r="r" b="b"/>
            <a:pathLst>
              <a:path w="11430" h="38100">
                <a:moveTo>
                  <a:pt x="10908" y="38099"/>
                </a:moveTo>
                <a:lnTo>
                  <a:pt x="0" y="38099"/>
                </a:lnTo>
                <a:lnTo>
                  <a:pt x="0" y="0"/>
                </a:lnTo>
                <a:lnTo>
                  <a:pt x="10908" y="0"/>
                </a:lnTo>
                <a:lnTo>
                  <a:pt x="10908" y="38099"/>
                </a:lnTo>
                <a:close/>
              </a:path>
            </a:pathLst>
          </a:custGeom>
          <a:solidFill>
            <a:srgbClr val="DA9703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2" name="bg object 62"/>
          <p:cNvSpPr/>
          <p:nvPr/>
        </p:nvSpPr>
        <p:spPr>
          <a:xfrm>
            <a:off x="11340609" y="0"/>
            <a:ext cx="7620" cy="25400"/>
          </a:xfrm>
          <a:custGeom>
            <a:avLst/>
            <a:gdLst/>
            <a:ahLst/>
            <a:cxnLst/>
            <a:rect l="l" t="t" r="r" b="b"/>
            <a:pathLst>
              <a:path w="11430" h="38100">
                <a:moveTo>
                  <a:pt x="10908" y="38099"/>
                </a:moveTo>
                <a:lnTo>
                  <a:pt x="0" y="38099"/>
                </a:lnTo>
                <a:lnTo>
                  <a:pt x="0" y="0"/>
                </a:lnTo>
                <a:lnTo>
                  <a:pt x="10908" y="0"/>
                </a:lnTo>
                <a:lnTo>
                  <a:pt x="10908" y="38099"/>
                </a:lnTo>
                <a:close/>
              </a:path>
            </a:pathLst>
          </a:custGeom>
          <a:solidFill>
            <a:srgbClr val="DA9703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3" name="bg object 63"/>
          <p:cNvSpPr/>
          <p:nvPr/>
        </p:nvSpPr>
        <p:spPr>
          <a:xfrm>
            <a:off x="11589543" y="0"/>
            <a:ext cx="7620" cy="25400"/>
          </a:xfrm>
          <a:custGeom>
            <a:avLst/>
            <a:gdLst/>
            <a:ahLst/>
            <a:cxnLst/>
            <a:rect l="l" t="t" r="r" b="b"/>
            <a:pathLst>
              <a:path w="11430" h="38100">
                <a:moveTo>
                  <a:pt x="10908" y="38099"/>
                </a:moveTo>
                <a:lnTo>
                  <a:pt x="0" y="38099"/>
                </a:lnTo>
                <a:lnTo>
                  <a:pt x="0" y="0"/>
                </a:lnTo>
                <a:lnTo>
                  <a:pt x="10908" y="0"/>
                </a:lnTo>
                <a:lnTo>
                  <a:pt x="10908" y="38099"/>
                </a:lnTo>
                <a:close/>
              </a:path>
            </a:pathLst>
          </a:custGeom>
          <a:solidFill>
            <a:srgbClr val="DA9703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4" name="bg object 64"/>
          <p:cNvSpPr/>
          <p:nvPr/>
        </p:nvSpPr>
        <p:spPr>
          <a:xfrm>
            <a:off x="11838468" y="0"/>
            <a:ext cx="7620" cy="25400"/>
          </a:xfrm>
          <a:custGeom>
            <a:avLst/>
            <a:gdLst/>
            <a:ahLst/>
            <a:cxnLst/>
            <a:rect l="l" t="t" r="r" b="b"/>
            <a:pathLst>
              <a:path w="11430" h="38100">
                <a:moveTo>
                  <a:pt x="10908" y="38099"/>
                </a:moveTo>
                <a:lnTo>
                  <a:pt x="0" y="38099"/>
                </a:lnTo>
                <a:lnTo>
                  <a:pt x="0" y="0"/>
                </a:lnTo>
                <a:lnTo>
                  <a:pt x="10908" y="0"/>
                </a:lnTo>
                <a:lnTo>
                  <a:pt x="10908" y="38099"/>
                </a:lnTo>
                <a:close/>
              </a:path>
            </a:pathLst>
          </a:custGeom>
          <a:solidFill>
            <a:srgbClr val="DA9703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5" name="bg object 65"/>
          <p:cNvSpPr/>
          <p:nvPr/>
        </p:nvSpPr>
        <p:spPr>
          <a:xfrm>
            <a:off x="0" y="8"/>
            <a:ext cx="12192000" cy="524933"/>
          </a:xfrm>
          <a:custGeom>
            <a:avLst/>
            <a:gdLst/>
            <a:ahLst/>
            <a:cxnLst/>
            <a:rect l="l" t="t" r="r" b="b"/>
            <a:pathLst>
              <a:path w="18288000" h="787400">
                <a:moveTo>
                  <a:pt x="18287988" y="38100"/>
                </a:moveTo>
                <a:lnTo>
                  <a:pt x="18142001" y="38100"/>
                </a:lnTo>
                <a:lnTo>
                  <a:pt x="18142001" y="0"/>
                </a:lnTo>
                <a:lnTo>
                  <a:pt x="18131092" y="0"/>
                </a:lnTo>
                <a:lnTo>
                  <a:pt x="18131092" y="38100"/>
                </a:lnTo>
                <a:lnTo>
                  <a:pt x="18131092" y="50800"/>
                </a:lnTo>
                <a:lnTo>
                  <a:pt x="18131092" y="406400"/>
                </a:lnTo>
                <a:lnTo>
                  <a:pt x="17768608" y="406400"/>
                </a:lnTo>
                <a:lnTo>
                  <a:pt x="17768608" y="50800"/>
                </a:lnTo>
                <a:lnTo>
                  <a:pt x="18131092" y="50800"/>
                </a:lnTo>
                <a:lnTo>
                  <a:pt x="18131092" y="38100"/>
                </a:lnTo>
                <a:lnTo>
                  <a:pt x="17757699" y="38100"/>
                </a:lnTo>
                <a:lnTo>
                  <a:pt x="17757699" y="50800"/>
                </a:lnTo>
                <a:lnTo>
                  <a:pt x="17757699" y="406400"/>
                </a:lnTo>
                <a:lnTo>
                  <a:pt x="17395216" y="406400"/>
                </a:lnTo>
                <a:lnTo>
                  <a:pt x="17395216" y="50800"/>
                </a:lnTo>
                <a:lnTo>
                  <a:pt x="17757699" y="50800"/>
                </a:lnTo>
                <a:lnTo>
                  <a:pt x="17757699" y="38100"/>
                </a:lnTo>
                <a:lnTo>
                  <a:pt x="17384306" y="38100"/>
                </a:lnTo>
                <a:lnTo>
                  <a:pt x="17384306" y="50800"/>
                </a:lnTo>
                <a:lnTo>
                  <a:pt x="17384306" y="406400"/>
                </a:lnTo>
                <a:lnTo>
                  <a:pt x="17021810" y="406400"/>
                </a:lnTo>
                <a:lnTo>
                  <a:pt x="17021810" y="50800"/>
                </a:lnTo>
                <a:lnTo>
                  <a:pt x="17384306" y="50800"/>
                </a:lnTo>
                <a:lnTo>
                  <a:pt x="17384306" y="38100"/>
                </a:lnTo>
                <a:lnTo>
                  <a:pt x="17010914" y="38100"/>
                </a:lnTo>
                <a:lnTo>
                  <a:pt x="17010914" y="50800"/>
                </a:lnTo>
                <a:lnTo>
                  <a:pt x="17010914" y="406400"/>
                </a:lnTo>
                <a:lnTo>
                  <a:pt x="16648418" y="406400"/>
                </a:lnTo>
                <a:lnTo>
                  <a:pt x="16648418" y="50800"/>
                </a:lnTo>
                <a:lnTo>
                  <a:pt x="17010914" y="50800"/>
                </a:lnTo>
                <a:lnTo>
                  <a:pt x="17010914" y="38100"/>
                </a:lnTo>
                <a:lnTo>
                  <a:pt x="16637508" y="38100"/>
                </a:lnTo>
                <a:lnTo>
                  <a:pt x="16637508" y="50800"/>
                </a:lnTo>
                <a:lnTo>
                  <a:pt x="16637508" y="406400"/>
                </a:lnTo>
                <a:lnTo>
                  <a:pt x="16275025" y="406400"/>
                </a:lnTo>
                <a:lnTo>
                  <a:pt x="16275025" y="50800"/>
                </a:lnTo>
                <a:lnTo>
                  <a:pt x="16637508" y="50800"/>
                </a:lnTo>
                <a:lnTo>
                  <a:pt x="16637508" y="38100"/>
                </a:lnTo>
                <a:lnTo>
                  <a:pt x="16264116" y="38100"/>
                </a:lnTo>
                <a:lnTo>
                  <a:pt x="16264116" y="50800"/>
                </a:lnTo>
                <a:lnTo>
                  <a:pt x="16264116" y="406400"/>
                </a:lnTo>
                <a:lnTo>
                  <a:pt x="15901632" y="406400"/>
                </a:lnTo>
                <a:lnTo>
                  <a:pt x="15901632" y="50800"/>
                </a:lnTo>
                <a:lnTo>
                  <a:pt x="16264116" y="50800"/>
                </a:lnTo>
                <a:lnTo>
                  <a:pt x="16264116" y="38100"/>
                </a:lnTo>
                <a:lnTo>
                  <a:pt x="15890723" y="38100"/>
                </a:lnTo>
                <a:lnTo>
                  <a:pt x="15890723" y="50800"/>
                </a:lnTo>
                <a:lnTo>
                  <a:pt x="15890723" y="406400"/>
                </a:lnTo>
                <a:lnTo>
                  <a:pt x="15528227" y="406400"/>
                </a:lnTo>
                <a:lnTo>
                  <a:pt x="15528227" y="50800"/>
                </a:lnTo>
                <a:lnTo>
                  <a:pt x="15890723" y="50800"/>
                </a:lnTo>
                <a:lnTo>
                  <a:pt x="15890723" y="38100"/>
                </a:lnTo>
                <a:lnTo>
                  <a:pt x="15517317" y="38100"/>
                </a:lnTo>
                <a:lnTo>
                  <a:pt x="15517317" y="50800"/>
                </a:lnTo>
                <a:lnTo>
                  <a:pt x="15517317" y="406400"/>
                </a:lnTo>
                <a:lnTo>
                  <a:pt x="15154834" y="406400"/>
                </a:lnTo>
                <a:lnTo>
                  <a:pt x="15154834" y="50800"/>
                </a:lnTo>
                <a:lnTo>
                  <a:pt x="15517317" y="50800"/>
                </a:lnTo>
                <a:lnTo>
                  <a:pt x="15517317" y="38100"/>
                </a:lnTo>
                <a:lnTo>
                  <a:pt x="15143925" y="38100"/>
                </a:lnTo>
                <a:lnTo>
                  <a:pt x="15143925" y="50800"/>
                </a:lnTo>
                <a:lnTo>
                  <a:pt x="15143925" y="406400"/>
                </a:lnTo>
                <a:lnTo>
                  <a:pt x="14781441" y="406400"/>
                </a:lnTo>
                <a:lnTo>
                  <a:pt x="14781441" y="50800"/>
                </a:lnTo>
                <a:lnTo>
                  <a:pt x="15143925" y="50800"/>
                </a:lnTo>
                <a:lnTo>
                  <a:pt x="15143925" y="38100"/>
                </a:lnTo>
                <a:lnTo>
                  <a:pt x="14770532" y="38100"/>
                </a:lnTo>
                <a:lnTo>
                  <a:pt x="14770532" y="50800"/>
                </a:lnTo>
                <a:lnTo>
                  <a:pt x="14770532" y="406400"/>
                </a:lnTo>
                <a:lnTo>
                  <a:pt x="14408036" y="406400"/>
                </a:lnTo>
                <a:lnTo>
                  <a:pt x="14408036" y="50800"/>
                </a:lnTo>
                <a:lnTo>
                  <a:pt x="14770532" y="50800"/>
                </a:lnTo>
                <a:lnTo>
                  <a:pt x="14770532" y="38100"/>
                </a:lnTo>
                <a:lnTo>
                  <a:pt x="14397127" y="38100"/>
                </a:lnTo>
                <a:lnTo>
                  <a:pt x="14397127" y="50800"/>
                </a:lnTo>
                <a:lnTo>
                  <a:pt x="14397127" y="406400"/>
                </a:lnTo>
                <a:lnTo>
                  <a:pt x="14034643" y="406400"/>
                </a:lnTo>
                <a:lnTo>
                  <a:pt x="14034643" y="50800"/>
                </a:lnTo>
                <a:lnTo>
                  <a:pt x="14397127" y="50800"/>
                </a:lnTo>
                <a:lnTo>
                  <a:pt x="14397127" y="38100"/>
                </a:lnTo>
                <a:lnTo>
                  <a:pt x="14023734" y="38100"/>
                </a:lnTo>
                <a:lnTo>
                  <a:pt x="14023734" y="50800"/>
                </a:lnTo>
                <a:lnTo>
                  <a:pt x="14023734" y="406400"/>
                </a:lnTo>
                <a:lnTo>
                  <a:pt x="13661238" y="406400"/>
                </a:lnTo>
                <a:lnTo>
                  <a:pt x="13661238" y="50800"/>
                </a:lnTo>
                <a:lnTo>
                  <a:pt x="14023734" y="50800"/>
                </a:lnTo>
                <a:lnTo>
                  <a:pt x="14023734" y="38100"/>
                </a:lnTo>
                <a:lnTo>
                  <a:pt x="13650328" y="38100"/>
                </a:lnTo>
                <a:lnTo>
                  <a:pt x="13650328" y="50800"/>
                </a:lnTo>
                <a:lnTo>
                  <a:pt x="13650328" y="406400"/>
                </a:lnTo>
                <a:lnTo>
                  <a:pt x="13287858" y="406400"/>
                </a:lnTo>
                <a:lnTo>
                  <a:pt x="13287858" y="50800"/>
                </a:lnTo>
                <a:lnTo>
                  <a:pt x="13650328" y="50800"/>
                </a:lnTo>
                <a:lnTo>
                  <a:pt x="13650328" y="38100"/>
                </a:lnTo>
                <a:lnTo>
                  <a:pt x="13276948" y="38100"/>
                </a:lnTo>
                <a:lnTo>
                  <a:pt x="13276948" y="50800"/>
                </a:lnTo>
                <a:lnTo>
                  <a:pt x="13276948" y="406400"/>
                </a:lnTo>
                <a:lnTo>
                  <a:pt x="12914452" y="406400"/>
                </a:lnTo>
                <a:lnTo>
                  <a:pt x="12914452" y="50800"/>
                </a:lnTo>
                <a:lnTo>
                  <a:pt x="13276948" y="50800"/>
                </a:lnTo>
                <a:lnTo>
                  <a:pt x="13276948" y="38100"/>
                </a:lnTo>
                <a:lnTo>
                  <a:pt x="12903543" y="38100"/>
                </a:lnTo>
                <a:lnTo>
                  <a:pt x="12903543" y="50800"/>
                </a:lnTo>
                <a:lnTo>
                  <a:pt x="12903543" y="406400"/>
                </a:lnTo>
                <a:lnTo>
                  <a:pt x="12541060" y="406400"/>
                </a:lnTo>
                <a:lnTo>
                  <a:pt x="12541060" y="50800"/>
                </a:lnTo>
                <a:lnTo>
                  <a:pt x="12903543" y="50800"/>
                </a:lnTo>
                <a:lnTo>
                  <a:pt x="12903543" y="38100"/>
                </a:lnTo>
                <a:lnTo>
                  <a:pt x="12530150" y="38100"/>
                </a:lnTo>
                <a:lnTo>
                  <a:pt x="12530150" y="50800"/>
                </a:lnTo>
                <a:lnTo>
                  <a:pt x="12530150" y="406400"/>
                </a:lnTo>
                <a:lnTo>
                  <a:pt x="12167654" y="406400"/>
                </a:lnTo>
                <a:lnTo>
                  <a:pt x="12167654" y="50800"/>
                </a:lnTo>
                <a:lnTo>
                  <a:pt x="12530150" y="50800"/>
                </a:lnTo>
                <a:lnTo>
                  <a:pt x="12530150" y="38100"/>
                </a:lnTo>
                <a:lnTo>
                  <a:pt x="12156745" y="38100"/>
                </a:lnTo>
                <a:lnTo>
                  <a:pt x="12156745" y="50800"/>
                </a:lnTo>
                <a:lnTo>
                  <a:pt x="12156745" y="406400"/>
                </a:lnTo>
                <a:lnTo>
                  <a:pt x="11794261" y="406400"/>
                </a:lnTo>
                <a:lnTo>
                  <a:pt x="11794261" y="50800"/>
                </a:lnTo>
                <a:lnTo>
                  <a:pt x="12156745" y="50800"/>
                </a:lnTo>
                <a:lnTo>
                  <a:pt x="12156745" y="38100"/>
                </a:lnTo>
                <a:lnTo>
                  <a:pt x="11783352" y="38100"/>
                </a:lnTo>
                <a:lnTo>
                  <a:pt x="11783352" y="50800"/>
                </a:lnTo>
                <a:lnTo>
                  <a:pt x="11783352" y="406400"/>
                </a:lnTo>
                <a:lnTo>
                  <a:pt x="11420869" y="406400"/>
                </a:lnTo>
                <a:lnTo>
                  <a:pt x="11420869" y="50800"/>
                </a:lnTo>
                <a:lnTo>
                  <a:pt x="11783352" y="50800"/>
                </a:lnTo>
                <a:lnTo>
                  <a:pt x="11783352" y="38100"/>
                </a:lnTo>
                <a:lnTo>
                  <a:pt x="11409959" y="38100"/>
                </a:lnTo>
                <a:lnTo>
                  <a:pt x="11409959" y="50800"/>
                </a:lnTo>
                <a:lnTo>
                  <a:pt x="11409959" y="406400"/>
                </a:lnTo>
                <a:lnTo>
                  <a:pt x="11047463" y="406400"/>
                </a:lnTo>
                <a:lnTo>
                  <a:pt x="11047463" y="50800"/>
                </a:lnTo>
                <a:lnTo>
                  <a:pt x="11409959" y="50800"/>
                </a:lnTo>
                <a:lnTo>
                  <a:pt x="11409959" y="38100"/>
                </a:lnTo>
                <a:lnTo>
                  <a:pt x="11036554" y="38100"/>
                </a:lnTo>
                <a:lnTo>
                  <a:pt x="11036554" y="50800"/>
                </a:lnTo>
                <a:lnTo>
                  <a:pt x="11036554" y="406400"/>
                </a:lnTo>
                <a:lnTo>
                  <a:pt x="10674083" y="406400"/>
                </a:lnTo>
                <a:lnTo>
                  <a:pt x="10674083" y="50800"/>
                </a:lnTo>
                <a:lnTo>
                  <a:pt x="11036554" y="50800"/>
                </a:lnTo>
                <a:lnTo>
                  <a:pt x="11036554" y="38100"/>
                </a:lnTo>
                <a:lnTo>
                  <a:pt x="10663174" y="38100"/>
                </a:lnTo>
                <a:lnTo>
                  <a:pt x="10663174" y="50800"/>
                </a:lnTo>
                <a:lnTo>
                  <a:pt x="10663174" y="406400"/>
                </a:lnTo>
                <a:lnTo>
                  <a:pt x="10300678" y="406400"/>
                </a:lnTo>
                <a:lnTo>
                  <a:pt x="10300678" y="50800"/>
                </a:lnTo>
                <a:lnTo>
                  <a:pt x="10663174" y="50800"/>
                </a:lnTo>
                <a:lnTo>
                  <a:pt x="10663174" y="38100"/>
                </a:lnTo>
                <a:lnTo>
                  <a:pt x="10289769" y="38100"/>
                </a:lnTo>
                <a:lnTo>
                  <a:pt x="10289769" y="50800"/>
                </a:lnTo>
                <a:lnTo>
                  <a:pt x="10289769" y="406400"/>
                </a:lnTo>
                <a:lnTo>
                  <a:pt x="9927272" y="406400"/>
                </a:lnTo>
                <a:lnTo>
                  <a:pt x="9927272" y="50800"/>
                </a:lnTo>
                <a:lnTo>
                  <a:pt x="10289769" y="50800"/>
                </a:lnTo>
                <a:lnTo>
                  <a:pt x="10289769" y="38100"/>
                </a:lnTo>
                <a:lnTo>
                  <a:pt x="9916376" y="38100"/>
                </a:lnTo>
                <a:lnTo>
                  <a:pt x="9916376" y="50800"/>
                </a:lnTo>
                <a:lnTo>
                  <a:pt x="9916376" y="406400"/>
                </a:lnTo>
                <a:lnTo>
                  <a:pt x="9553880" y="406400"/>
                </a:lnTo>
                <a:lnTo>
                  <a:pt x="9553880" y="50800"/>
                </a:lnTo>
                <a:lnTo>
                  <a:pt x="9916376" y="50800"/>
                </a:lnTo>
                <a:lnTo>
                  <a:pt x="9916376" y="38100"/>
                </a:lnTo>
                <a:lnTo>
                  <a:pt x="9542970" y="38100"/>
                </a:lnTo>
                <a:lnTo>
                  <a:pt x="9542970" y="50800"/>
                </a:lnTo>
                <a:lnTo>
                  <a:pt x="9542970" y="406400"/>
                </a:lnTo>
                <a:lnTo>
                  <a:pt x="9180487" y="406400"/>
                </a:lnTo>
                <a:lnTo>
                  <a:pt x="9180487" y="50800"/>
                </a:lnTo>
                <a:lnTo>
                  <a:pt x="9542970" y="50800"/>
                </a:lnTo>
                <a:lnTo>
                  <a:pt x="9542970" y="38100"/>
                </a:lnTo>
                <a:lnTo>
                  <a:pt x="9169578" y="38100"/>
                </a:lnTo>
                <a:lnTo>
                  <a:pt x="9169578" y="50800"/>
                </a:lnTo>
                <a:lnTo>
                  <a:pt x="9169578" y="406400"/>
                </a:lnTo>
                <a:lnTo>
                  <a:pt x="8807094" y="406400"/>
                </a:lnTo>
                <a:lnTo>
                  <a:pt x="8807094" y="50800"/>
                </a:lnTo>
                <a:lnTo>
                  <a:pt x="9169578" y="50800"/>
                </a:lnTo>
                <a:lnTo>
                  <a:pt x="9169578" y="38100"/>
                </a:lnTo>
                <a:lnTo>
                  <a:pt x="8796185" y="38100"/>
                </a:lnTo>
                <a:lnTo>
                  <a:pt x="8796185" y="50800"/>
                </a:lnTo>
                <a:lnTo>
                  <a:pt x="8796185" y="406400"/>
                </a:lnTo>
                <a:lnTo>
                  <a:pt x="8433689" y="406400"/>
                </a:lnTo>
                <a:lnTo>
                  <a:pt x="8433689" y="50800"/>
                </a:lnTo>
                <a:lnTo>
                  <a:pt x="8796185" y="50800"/>
                </a:lnTo>
                <a:lnTo>
                  <a:pt x="8796185" y="38100"/>
                </a:lnTo>
                <a:lnTo>
                  <a:pt x="8422780" y="38100"/>
                </a:lnTo>
                <a:lnTo>
                  <a:pt x="8422780" y="50800"/>
                </a:lnTo>
                <a:lnTo>
                  <a:pt x="8422780" y="406400"/>
                </a:lnTo>
                <a:lnTo>
                  <a:pt x="8060296" y="406400"/>
                </a:lnTo>
                <a:lnTo>
                  <a:pt x="8060296" y="50800"/>
                </a:lnTo>
                <a:lnTo>
                  <a:pt x="8422780" y="50800"/>
                </a:lnTo>
                <a:lnTo>
                  <a:pt x="8422780" y="38100"/>
                </a:lnTo>
                <a:lnTo>
                  <a:pt x="8049387" y="38100"/>
                </a:lnTo>
                <a:lnTo>
                  <a:pt x="8049387" y="50800"/>
                </a:lnTo>
                <a:lnTo>
                  <a:pt x="8049387" y="406400"/>
                </a:lnTo>
                <a:lnTo>
                  <a:pt x="7686903" y="406400"/>
                </a:lnTo>
                <a:lnTo>
                  <a:pt x="7686903" y="50800"/>
                </a:lnTo>
                <a:lnTo>
                  <a:pt x="8049387" y="50800"/>
                </a:lnTo>
                <a:lnTo>
                  <a:pt x="8049387" y="38100"/>
                </a:lnTo>
                <a:lnTo>
                  <a:pt x="7675994" y="38100"/>
                </a:lnTo>
                <a:lnTo>
                  <a:pt x="7675994" y="50800"/>
                </a:lnTo>
                <a:lnTo>
                  <a:pt x="7675994" y="406400"/>
                </a:lnTo>
                <a:lnTo>
                  <a:pt x="7313498" y="406400"/>
                </a:lnTo>
                <a:lnTo>
                  <a:pt x="7313498" y="50800"/>
                </a:lnTo>
                <a:lnTo>
                  <a:pt x="7675994" y="50800"/>
                </a:lnTo>
                <a:lnTo>
                  <a:pt x="7675994" y="38100"/>
                </a:lnTo>
                <a:lnTo>
                  <a:pt x="7302589" y="38100"/>
                </a:lnTo>
                <a:lnTo>
                  <a:pt x="7302589" y="50800"/>
                </a:lnTo>
                <a:lnTo>
                  <a:pt x="7302589" y="406400"/>
                </a:lnTo>
                <a:lnTo>
                  <a:pt x="6940105" y="406400"/>
                </a:lnTo>
                <a:lnTo>
                  <a:pt x="6940105" y="50800"/>
                </a:lnTo>
                <a:lnTo>
                  <a:pt x="7302589" y="50800"/>
                </a:lnTo>
                <a:lnTo>
                  <a:pt x="7302589" y="38100"/>
                </a:lnTo>
                <a:lnTo>
                  <a:pt x="6929196" y="38100"/>
                </a:lnTo>
                <a:lnTo>
                  <a:pt x="6929196" y="50800"/>
                </a:lnTo>
                <a:lnTo>
                  <a:pt x="6929196" y="406400"/>
                </a:lnTo>
                <a:lnTo>
                  <a:pt x="6566713" y="406400"/>
                </a:lnTo>
                <a:lnTo>
                  <a:pt x="6566713" y="50800"/>
                </a:lnTo>
                <a:lnTo>
                  <a:pt x="6929196" y="50800"/>
                </a:lnTo>
                <a:lnTo>
                  <a:pt x="6929196" y="38100"/>
                </a:lnTo>
                <a:lnTo>
                  <a:pt x="6555803" y="38100"/>
                </a:lnTo>
                <a:lnTo>
                  <a:pt x="6555803" y="50800"/>
                </a:lnTo>
                <a:lnTo>
                  <a:pt x="6555803" y="406400"/>
                </a:lnTo>
                <a:lnTo>
                  <a:pt x="6193320" y="406400"/>
                </a:lnTo>
                <a:lnTo>
                  <a:pt x="6193320" y="50800"/>
                </a:lnTo>
                <a:lnTo>
                  <a:pt x="6555803" y="50800"/>
                </a:lnTo>
                <a:lnTo>
                  <a:pt x="6555803" y="38100"/>
                </a:lnTo>
                <a:lnTo>
                  <a:pt x="6182411" y="38100"/>
                </a:lnTo>
                <a:lnTo>
                  <a:pt x="6182411" y="50800"/>
                </a:lnTo>
                <a:lnTo>
                  <a:pt x="6182411" y="406400"/>
                </a:lnTo>
                <a:lnTo>
                  <a:pt x="5819914" y="406400"/>
                </a:lnTo>
                <a:lnTo>
                  <a:pt x="5819914" y="50800"/>
                </a:lnTo>
                <a:lnTo>
                  <a:pt x="6182411" y="50800"/>
                </a:lnTo>
                <a:lnTo>
                  <a:pt x="6182411" y="38100"/>
                </a:lnTo>
                <a:lnTo>
                  <a:pt x="5809005" y="38100"/>
                </a:lnTo>
                <a:lnTo>
                  <a:pt x="5809005" y="50800"/>
                </a:lnTo>
                <a:lnTo>
                  <a:pt x="5809005" y="406400"/>
                </a:lnTo>
                <a:lnTo>
                  <a:pt x="5412613" y="406400"/>
                </a:lnTo>
                <a:lnTo>
                  <a:pt x="5412613" y="50800"/>
                </a:lnTo>
                <a:lnTo>
                  <a:pt x="5809005" y="50800"/>
                </a:lnTo>
                <a:lnTo>
                  <a:pt x="5809005" y="38100"/>
                </a:lnTo>
                <a:lnTo>
                  <a:pt x="5401703" y="38100"/>
                </a:lnTo>
                <a:lnTo>
                  <a:pt x="5401703" y="50800"/>
                </a:lnTo>
                <a:lnTo>
                  <a:pt x="5401703" y="406400"/>
                </a:lnTo>
                <a:lnTo>
                  <a:pt x="5039220" y="406400"/>
                </a:lnTo>
                <a:lnTo>
                  <a:pt x="5039220" y="50800"/>
                </a:lnTo>
                <a:lnTo>
                  <a:pt x="5401703" y="50800"/>
                </a:lnTo>
                <a:lnTo>
                  <a:pt x="5401703" y="38100"/>
                </a:lnTo>
                <a:lnTo>
                  <a:pt x="5028311" y="38100"/>
                </a:lnTo>
                <a:lnTo>
                  <a:pt x="5028311" y="50800"/>
                </a:lnTo>
                <a:lnTo>
                  <a:pt x="5028311" y="406400"/>
                </a:lnTo>
                <a:lnTo>
                  <a:pt x="4665815" y="406400"/>
                </a:lnTo>
                <a:lnTo>
                  <a:pt x="4665815" y="50800"/>
                </a:lnTo>
                <a:lnTo>
                  <a:pt x="5028311" y="50800"/>
                </a:lnTo>
                <a:lnTo>
                  <a:pt x="5028311" y="38100"/>
                </a:lnTo>
                <a:lnTo>
                  <a:pt x="4654918" y="38100"/>
                </a:lnTo>
                <a:lnTo>
                  <a:pt x="4654918" y="50800"/>
                </a:lnTo>
                <a:lnTo>
                  <a:pt x="4654918" y="406400"/>
                </a:lnTo>
                <a:lnTo>
                  <a:pt x="4292422" y="406400"/>
                </a:lnTo>
                <a:lnTo>
                  <a:pt x="4292422" y="50800"/>
                </a:lnTo>
                <a:lnTo>
                  <a:pt x="4654918" y="50800"/>
                </a:lnTo>
                <a:lnTo>
                  <a:pt x="4654918" y="38100"/>
                </a:lnTo>
                <a:lnTo>
                  <a:pt x="4281513" y="38100"/>
                </a:lnTo>
                <a:lnTo>
                  <a:pt x="4281513" y="50800"/>
                </a:lnTo>
                <a:lnTo>
                  <a:pt x="4281513" y="406400"/>
                </a:lnTo>
                <a:lnTo>
                  <a:pt x="3919029" y="406400"/>
                </a:lnTo>
                <a:lnTo>
                  <a:pt x="3919029" y="50800"/>
                </a:lnTo>
                <a:lnTo>
                  <a:pt x="4281513" y="50800"/>
                </a:lnTo>
                <a:lnTo>
                  <a:pt x="4281513" y="38100"/>
                </a:lnTo>
                <a:lnTo>
                  <a:pt x="3908120" y="38100"/>
                </a:lnTo>
                <a:lnTo>
                  <a:pt x="3908120" y="50800"/>
                </a:lnTo>
                <a:lnTo>
                  <a:pt x="3908120" y="406400"/>
                </a:lnTo>
                <a:lnTo>
                  <a:pt x="3545624" y="406400"/>
                </a:lnTo>
                <a:lnTo>
                  <a:pt x="3545624" y="50800"/>
                </a:lnTo>
                <a:lnTo>
                  <a:pt x="3908120" y="50800"/>
                </a:lnTo>
                <a:lnTo>
                  <a:pt x="3908120" y="38100"/>
                </a:lnTo>
                <a:lnTo>
                  <a:pt x="3534714" y="38100"/>
                </a:lnTo>
                <a:lnTo>
                  <a:pt x="3534714" y="50800"/>
                </a:lnTo>
                <a:lnTo>
                  <a:pt x="3534714" y="406400"/>
                </a:lnTo>
                <a:lnTo>
                  <a:pt x="3172231" y="406400"/>
                </a:lnTo>
                <a:lnTo>
                  <a:pt x="3172231" y="50800"/>
                </a:lnTo>
                <a:lnTo>
                  <a:pt x="3534714" y="50800"/>
                </a:lnTo>
                <a:lnTo>
                  <a:pt x="3534714" y="38100"/>
                </a:lnTo>
                <a:lnTo>
                  <a:pt x="3161322" y="38100"/>
                </a:lnTo>
                <a:lnTo>
                  <a:pt x="3161322" y="50800"/>
                </a:lnTo>
                <a:lnTo>
                  <a:pt x="3161322" y="406400"/>
                </a:lnTo>
                <a:lnTo>
                  <a:pt x="2798838" y="406400"/>
                </a:lnTo>
                <a:lnTo>
                  <a:pt x="2798838" y="50800"/>
                </a:lnTo>
                <a:lnTo>
                  <a:pt x="3161322" y="50800"/>
                </a:lnTo>
                <a:lnTo>
                  <a:pt x="3161322" y="38100"/>
                </a:lnTo>
                <a:lnTo>
                  <a:pt x="2787929" y="38100"/>
                </a:lnTo>
                <a:lnTo>
                  <a:pt x="2787929" y="50800"/>
                </a:lnTo>
                <a:lnTo>
                  <a:pt x="2787929" y="406400"/>
                </a:lnTo>
                <a:lnTo>
                  <a:pt x="2425433" y="406400"/>
                </a:lnTo>
                <a:lnTo>
                  <a:pt x="2425433" y="50800"/>
                </a:lnTo>
                <a:lnTo>
                  <a:pt x="2787929" y="50800"/>
                </a:lnTo>
                <a:lnTo>
                  <a:pt x="2787929" y="38100"/>
                </a:lnTo>
                <a:lnTo>
                  <a:pt x="2414536" y="38100"/>
                </a:lnTo>
                <a:lnTo>
                  <a:pt x="2414536" y="50800"/>
                </a:lnTo>
                <a:lnTo>
                  <a:pt x="2414536" y="406400"/>
                </a:lnTo>
                <a:lnTo>
                  <a:pt x="2052040" y="406400"/>
                </a:lnTo>
                <a:lnTo>
                  <a:pt x="2052040" y="50800"/>
                </a:lnTo>
                <a:lnTo>
                  <a:pt x="2414536" y="50800"/>
                </a:lnTo>
                <a:lnTo>
                  <a:pt x="2414536" y="38100"/>
                </a:lnTo>
                <a:lnTo>
                  <a:pt x="2041131" y="38100"/>
                </a:lnTo>
                <a:lnTo>
                  <a:pt x="2041131" y="50800"/>
                </a:lnTo>
                <a:lnTo>
                  <a:pt x="2041131" y="406400"/>
                </a:lnTo>
                <a:lnTo>
                  <a:pt x="1678647" y="406400"/>
                </a:lnTo>
                <a:lnTo>
                  <a:pt x="1678647" y="50800"/>
                </a:lnTo>
                <a:lnTo>
                  <a:pt x="2041131" y="50800"/>
                </a:lnTo>
                <a:lnTo>
                  <a:pt x="2041131" y="38100"/>
                </a:lnTo>
                <a:lnTo>
                  <a:pt x="1667738" y="38100"/>
                </a:lnTo>
                <a:lnTo>
                  <a:pt x="1667738" y="50800"/>
                </a:lnTo>
                <a:lnTo>
                  <a:pt x="1667738" y="406400"/>
                </a:lnTo>
                <a:lnTo>
                  <a:pt x="1305242" y="406400"/>
                </a:lnTo>
                <a:lnTo>
                  <a:pt x="1305242" y="50800"/>
                </a:lnTo>
                <a:lnTo>
                  <a:pt x="1667738" y="50800"/>
                </a:lnTo>
                <a:lnTo>
                  <a:pt x="1667738" y="38100"/>
                </a:lnTo>
                <a:lnTo>
                  <a:pt x="1294333" y="38100"/>
                </a:lnTo>
                <a:lnTo>
                  <a:pt x="1294333" y="50800"/>
                </a:lnTo>
                <a:lnTo>
                  <a:pt x="1294333" y="406400"/>
                </a:lnTo>
                <a:lnTo>
                  <a:pt x="931849" y="406400"/>
                </a:lnTo>
                <a:lnTo>
                  <a:pt x="931849" y="50800"/>
                </a:lnTo>
                <a:lnTo>
                  <a:pt x="1294333" y="50800"/>
                </a:lnTo>
                <a:lnTo>
                  <a:pt x="1294333" y="38100"/>
                </a:lnTo>
                <a:lnTo>
                  <a:pt x="920940" y="38100"/>
                </a:lnTo>
                <a:lnTo>
                  <a:pt x="920940" y="50800"/>
                </a:lnTo>
                <a:lnTo>
                  <a:pt x="920940" y="406400"/>
                </a:lnTo>
                <a:lnTo>
                  <a:pt x="558457" y="406400"/>
                </a:lnTo>
                <a:lnTo>
                  <a:pt x="558457" y="50800"/>
                </a:lnTo>
                <a:lnTo>
                  <a:pt x="920940" y="50800"/>
                </a:lnTo>
                <a:lnTo>
                  <a:pt x="920940" y="38100"/>
                </a:lnTo>
                <a:lnTo>
                  <a:pt x="547547" y="38100"/>
                </a:lnTo>
                <a:lnTo>
                  <a:pt x="547547" y="50800"/>
                </a:lnTo>
                <a:lnTo>
                  <a:pt x="547547" y="406400"/>
                </a:lnTo>
                <a:lnTo>
                  <a:pt x="185064" y="406400"/>
                </a:lnTo>
                <a:lnTo>
                  <a:pt x="185064" y="50800"/>
                </a:lnTo>
                <a:lnTo>
                  <a:pt x="547547" y="50800"/>
                </a:lnTo>
                <a:lnTo>
                  <a:pt x="547547" y="38100"/>
                </a:lnTo>
                <a:lnTo>
                  <a:pt x="0" y="38100"/>
                </a:lnTo>
                <a:lnTo>
                  <a:pt x="0" y="50800"/>
                </a:lnTo>
                <a:lnTo>
                  <a:pt x="174155" y="50800"/>
                </a:lnTo>
                <a:lnTo>
                  <a:pt x="174155" y="406400"/>
                </a:lnTo>
                <a:lnTo>
                  <a:pt x="0" y="406400"/>
                </a:lnTo>
                <a:lnTo>
                  <a:pt x="0" y="419100"/>
                </a:lnTo>
                <a:lnTo>
                  <a:pt x="174155" y="419100"/>
                </a:lnTo>
                <a:lnTo>
                  <a:pt x="174155" y="787400"/>
                </a:lnTo>
                <a:lnTo>
                  <a:pt x="185064" y="787400"/>
                </a:lnTo>
                <a:lnTo>
                  <a:pt x="185064" y="419100"/>
                </a:lnTo>
                <a:lnTo>
                  <a:pt x="547547" y="419100"/>
                </a:lnTo>
                <a:lnTo>
                  <a:pt x="547547" y="787400"/>
                </a:lnTo>
                <a:lnTo>
                  <a:pt x="558457" y="787400"/>
                </a:lnTo>
                <a:lnTo>
                  <a:pt x="558457" y="419100"/>
                </a:lnTo>
                <a:lnTo>
                  <a:pt x="920940" y="419100"/>
                </a:lnTo>
                <a:lnTo>
                  <a:pt x="920940" y="787400"/>
                </a:lnTo>
                <a:lnTo>
                  <a:pt x="931849" y="787400"/>
                </a:lnTo>
                <a:lnTo>
                  <a:pt x="931849" y="419100"/>
                </a:lnTo>
                <a:lnTo>
                  <a:pt x="1294333" y="419100"/>
                </a:lnTo>
                <a:lnTo>
                  <a:pt x="1294333" y="787400"/>
                </a:lnTo>
                <a:lnTo>
                  <a:pt x="1305242" y="787400"/>
                </a:lnTo>
                <a:lnTo>
                  <a:pt x="1305242" y="419100"/>
                </a:lnTo>
                <a:lnTo>
                  <a:pt x="1667738" y="419100"/>
                </a:lnTo>
                <a:lnTo>
                  <a:pt x="1667738" y="787400"/>
                </a:lnTo>
                <a:lnTo>
                  <a:pt x="1678647" y="787400"/>
                </a:lnTo>
                <a:lnTo>
                  <a:pt x="1678647" y="419100"/>
                </a:lnTo>
                <a:lnTo>
                  <a:pt x="2041131" y="419100"/>
                </a:lnTo>
                <a:lnTo>
                  <a:pt x="2041131" y="787400"/>
                </a:lnTo>
                <a:lnTo>
                  <a:pt x="2052040" y="787400"/>
                </a:lnTo>
                <a:lnTo>
                  <a:pt x="2052040" y="419100"/>
                </a:lnTo>
                <a:lnTo>
                  <a:pt x="2414536" y="419100"/>
                </a:lnTo>
                <a:lnTo>
                  <a:pt x="2414536" y="787400"/>
                </a:lnTo>
                <a:lnTo>
                  <a:pt x="2425433" y="787400"/>
                </a:lnTo>
                <a:lnTo>
                  <a:pt x="2425433" y="419100"/>
                </a:lnTo>
                <a:lnTo>
                  <a:pt x="2787929" y="419100"/>
                </a:lnTo>
                <a:lnTo>
                  <a:pt x="2787929" y="787400"/>
                </a:lnTo>
                <a:lnTo>
                  <a:pt x="2798838" y="787400"/>
                </a:lnTo>
                <a:lnTo>
                  <a:pt x="2798838" y="419100"/>
                </a:lnTo>
                <a:lnTo>
                  <a:pt x="3161322" y="419100"/>
                </a:lnTo>
                <a:lnTo>
                  <a:pt x="3161322" y="787400"/>
                </a:lnTo>
                <a:lnTo>
                  <a:pt x="3172231" y="787400"/>
                </a:lnTo>
                <a:lnTo>
                  <a:pt x="3172231" y="419100"/>
                </a:lnTo>
                <a:lnTo>
                  <a:pt x="3534714" y="419100"/>
                </a:lnTo>
                <a:lnTo>
                  <a:pt x="3534714" y="787400"/>
                </a:lnTo>
                <a:lnTo>
                  <a:pt x="3545624" y="787400"/>
                </a:lnTo>
                <a:lnTo>
                  <a:pt x="3545624" y="419100"/>
                </a:lnTo>
                <a:lnTo>
                  <a:pt x="3908120" y="419100"/>
                </a:lnTo>
                <a:lnTo>
                  <a:pt x="3908120" y="787400"/>
                </a:lnTo>
                <a:lnTo>
                  <a:pt x="3919029" y="787400"/>
                </a:lnTo>
                <a:lnTo>
                  <a:pt x="3919029" y="419100"/>
                </a:lnTo>
                <a:lnTo>
                  <a:pt x="4281513" y="419100"/>
                </a:lnTo>
                <a:lnTo>
                  <a:pt x="4281513" y="787400"/>
                </a:lnTo>
                <a:lnTo>
                  <a:pt x="4292422" y="787400"/>
                </a:lnTo>
                <a:lnTo>
                  <a:pt x="4292422" y="419100"/>
                </a:lnTo>
                <a:lnTo>
                  <a:pt x="4654918" y="419100"/>
                </a:lnTo>
                <a:lnTo>
                  <a:pt x="4654918" y="787400"/>
                </a:lnTo>
                <a:lnTo>
                  <a:pt x="4665815" y="787400"/>
                </a:lnTo>
                <a:lnTo>
                  <a:pt x="4665815" y="419100"/>
                </a:lnTo>
                <a:lnTo>
                  <a:pt x="5028311" y="419100"/>
                </a:lnTo>
                <a:lnTo>
                  <a:pt x="5028311" y="787400"/>
                </a:lnTo>
                <a:lnTo>
                  <a:pt x="5039220" y="787400"/>
                </a:lnTo>
                <a:lnTo>
                  <a:pt x="5039220" y="419100"/>
                </a:lnTo>
                <a:lnTo>
                  <a:pt x="5401703" y="419100"/>
                </a:lnTo>
                <a:lnTo>
                  <a:pt x="5401703" y="787400"/>
                </a:lnTo>
                <a:lnTo>
                  <a:pt x="5412613" y="787400"/>
                </a:lnTo>
                <a:lnTo>
                  <a:pt x="5412613" y="419100"/>
                </a:lnTo>
                <a:lnTo>
                  <a:pt x="5809005" y="419100"/>
                </a:lnTo>
                <a:lnTo>
                  <a:pt x="5809005" y="787400"/>
                </a:lnTo>
                <a:lnTo>
                  <a:pt x="5819914" y="787400"/>
                </a:lnTo>
                <a:lnTo>
                  <a:pt x="5819914" y="419100"/>
                </a:lnTo>
                <a:lnTo>
                  <a:pt x="6182411" y="419100"/>
                </a:lnTo>
                <a:lnTo>
                  <a:pt x="6182411" y="787400"/>
                </a:lnTo>
                <a:lnTo>
                  <a:pt x="6193320" y="787400"/>
                </a:lnTo>
                <a:lnTo>
                  <a:pt x="6193320" y="419100"/>
                </a:lnTo>
                <a:lnTo>
                  <a:pt x="6555803" y="419100"/>
                </a:lnTo>
                <a:lnTo>
                  <a:pt x="6555803" y="787400"/>
                </a:lnTo>
                <a:lnTo>
                  <a:pt x="6566713" y="787400"/>
                </a:lnTo>
                <a:lnTo>
                  <a:pt x="6566713" y="419100"/>
                </a:lnTo>
                <a:lnTo>
                  <a:pt x="6929196" y="419100"/>
                </a:lnTo>
                <a:lnTo>
                  <a:pt x="6929196" y="787400"/>
                </a:lnTo>
                <a:lnTo>
                  <a:pt x="6940105" y="787400"/>
                </a:lnTo>
                <a:lnTo>
                  <a:pt x="6940105" y="419100"/>
                </a:lnTo>
                <a:lnTo>
                  <a:pt x="18287988" y="419100"/>
                </a:lnTo>
                <a:lnTo>
                  <a:pt x="18287988" y="406400"/>
                </a:lnTo>
                <a:lnTo>
                  <a:pt x="18142001" y="406400"/>
                </a:lnTo>
                <a:lnTo>
                  <a:pt x="18142001" y="50800"/>
                </a:lnTo>
                <a:lnTo>
                  <a:pt x="18287988" y="50800"/>
                </a:lnTo>
                <a:lnTo>
                  <a:pt x="18287988" y="38100"/>
                </a:lnTo>
                <a:close/>
              </a:path>
            </a:pathLst>
          </a:custGeom>
          <a:solidFill>
            <a:srgbClr val="DA9703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6" name="bg object 66"/>
          <p:cNvSpPr/>
          <p:nvPr/>
        </p:nvSpPr>
        <p:spPr>
          <a:xfrm>
            <a:off x="0" y="279408"/>
            <a:ext cx="12192000" cy="491067"/>
          </a:xfrm>
          <a:custGeom>
            <a:avLst/>
            <a:gdLst/>
            <a:ahLst/>
            <a:cxnLst/>
            <a:rect l="l" t="t" r="r" b="b"/>
            <a:pathLst>
              <a:path w="18288000" h="736600">
                <a:moveTo>
                  <a:pt x="18287988" y="368300"/>
                </a:moveTo>
                <a:lnTo>
                  <a:pt x="18142001" y="368300"/>
                </a:lnTo>
                <a:lnTo>
                  <a:pt x="18142001" y="0"/>
                </a:lnTo>
                <a:lnTo>
                  <a:pt x="18131092" y="0"/>
                </a:lnTo>
                <a:lnTo>
                  <a:pt x="18131092" y="368300"/>
                </a:lnTo>
                <a:lnTo>
                  <a:pt x="17768608" y="368300"/>
                </a:lnTo>
                <a:lnTo>
                  <a:pt x="17768608" y="0"/>
                </a:lnTo>
                <a:lnTo>
                  <a:pt x="17757699" y="0"/>
                </a:lnTo>
                <a:lnTo>
                  <a:pt x="17757699" y="368300"/>
                </a:lnTo>
                <a:lnTo>
                  <a:pt x="17395216" y="368300"/>
                </a:lnTo>
                <a:lnTo>
                  <a:pt x="17395216" y="0"/>
                </a:lnTo>
                <a:lnTo>
                  <a:pt x="17384306" y="0"/>
                </a:lnTo>
                <a:lnTo>
                  <a:pt x="17384306" y="368300"/>
                </a:lnTo>
                <a:lnTo>
                  <a:pt x="17021810" y="368300"/>
                </a:lnTo>
                <a:lnTo>
                  <a:pt x="17021810" y="0"/>
                </a:lnTo>
                <a:lnTo>
                  <a:pt x="17010914" y="0"/>
                </a:lnTo>
                <a:lnTo>
                  <a:pt x="17010914" y="368300"/>
                </a:lnTo>
                <a:lnTo>
                  <a:pt x="16648418" y="368300"/>
                </a:lnTo>
                <a:lnTo>
                  <a:pt x="16648418" y="0"/>
                </a:lnTo>
                <a:lnTo>
                  <a:pt x="16637508" y="0"/>
                </a:lnTo>
                <a:lnTo>
                  <a:pt x="16637508" y="368300"/>
                </a:lnTo>
                <a:lnTo>
                  <a:pt x="16275025" y="368300"/>
                </a:lnTo>
                <a:lnTo>
                  <a:pt x="16275025" y="0"/>
                </a:lnTo>
                <a:lnTo>
                  <a:pt x="16264116" y="0"/>
                </a:lnTo>
                <a:lnTo>
                  <a:pt x="16264116" y="368300"/>
                </a:lnTo>
                <a:lnTo>
                  <a:pt x="15901632" y="368300"/>
                </a:lnTo>
                <a:lnTo>
                  <a:pt x="15901632" y="0"/>
                </a:lnTo>
                <a:lnTo>
                  <a:pt x="15890723" y="0"/>
                </a:lnTo>
                <a:lnTo>
                  <a:pt x="15890723" y="368300"/>
                </a:lnTo>
                <a:lnTo>
                  <a:pt x="15528227" y="368300"/>
                </a:lnTo>
                <a:lnTo>
                  <a:pt x="15528227" y="0"/>
                </a:lnTo>
                <a:lnTo>
                  <a:pt x="15517317" y="0"/>
                </a:lnTo>
                <a:lnTo>
                  <a:pt x="15517317" y="368300"/>
                </a:lnTo>
                <a:lnTo>
                  <a:pt x="15154834" y="368300"/>
                </a:lnTo>
                <a:lnTo>
                  <a:pt x="15154834" y="0"/>
                </a:lnTo>
                <a:lnTo>
                  <a:pt x="15143925" y="0"/>
                </a:lnTo>
                <a:lnTo>
                  <a:pt x="15143925" y="368300"/>
                </a:lnTo>
                <a:lnTo>
                  <a:pt x="14781441" y="368300"/>
                </a:lnTo>
                <a:lnTo>
                  <a:pt x="14781441" y="0"/>
                </a:lnTo>
                <a:lnTo>
                  <a:pt x="14770532" y="0"/>
                </a:lnTo>
                <a:lnTo>
                  <a:pt x="14770532" y="368300"/>
                </a:lnTo>
                <a:lnTo>
                  <a:pt x="14408036" y="368300"/>
                </a:lnTo>
                <a:lnTo>
                  <a:pt x="14408036" y="0"/>
                </a:lnTo>
                <a:lnTo>
                  <a:pt x="14397127" y="0"/>
                </a:lnTo>
                <a:lnTo>
                  <a:pt x="14397127" y="368300"/>
                </a:lnTo>
                <a:lnTo>
                  <a:pt x="14034643" y="368300"/>
                </a:lnTo>
                <a:lnTo>
                  <a:pt x="14034643" y="0"/>
                </a:lnTo>
                <a:lnTo>
                  <a:pt x="14023734" y="0"/>
                </a:lnTo>
                <a:lnTo>
                  <a:pt x="14023734" y="368300"/>
                </a:lnTo>
                <a:lnTo>
                  <a:pt x="13661238" y="368300"/>
                </a:lnTo>
                <a:lnTo>
                  <a:pt x="13661238" y="0"/>
                </a:lnTo>
                <a:lnTo>
                  <a:pt x="13650328" y="0"/>
                </a:lnTo>
                <a:lnTo>
                  <a:pt x="13650328" y="368300"/>
                </a:lnTo>
                <a:lnTo>
                  <a:pt x="13287858" y="368300"/>
                </a:lnTo>
                <a:lnTo>
                  <a:pt x="13287858" y="0"/>
                </a:lnTo>
                <a:lnTo>
                  <a:pt x="13276948" y="0"/>
                </a:lnTo>
                <a:lnTo>
                  <a:pt x="13276948" y="368300"/>
                </a:lnTo>
                <a:lnTo>
                  <a:pt x="12914452" y="368300"/>
                </a:lnTo>
                <a:lnTo>
                  <a:pt x="12914452" y="0"/>
                </a:lnTo>
                <a:lnTo>
                  <a:pt x="12903543" y="0"/>
                </a:lnTo>
                <a:lnTo>
                  <a:pt x="12903543" y="368300"/>
                </a:lnTo>
                <a:lnTo>
                  <a:pt x="12541060" y="368300"/>
                </a:lnTo>
                <a:lnTo>
                  <a:pt x="12541060" y="0"/>
                </a:lnTo>
                <a:lnTo>
                  <a:pt x="12530150" y="0"/>
                </a:lnTo>
                <a:lnTo>
                  <a:pt x="12530150" y="368300"/>
                </a:lnTo>
                <a:lnTo>
                  <a:pt x="12167654" y="368300"/>
                </a:lnTo>
                <a:lnTo>
                  <a:pt x="12167654" y="0"/>
                </a:lnTo>
                <a:lnTo>
                  <a:pt x="12156745" y="0"/>
                </a:lnTo>
                <a:lnTo>
                  <a:pt x="12156745" y="368300"/>
                </a:lnTo>
                <a:lnTo>
                  <a:pt x="11794261" y="368300"/>
                </a:lnTo>
                <a:lnTo>
                  <a:pt x="11794261" y="0"/>
                </a:lnTo>
                <a:lnTo>
                  <a:pt x="11783352" y="0"/>
                </a:lnTo>
                <a:lnTo>
                  <a:pt x="11783352" y="368300"/>
                </a:lnTo>
                <a:lnTo>
                  <a:pt x="11420869" y="368300"/>
                </a:lnTo>
                <a:lnTo>
                  <a:pt x="11420869" y="0"/>
                </a:lnTo>
                <a:lnTo>
                  <a:pt x="11409959" y="0"/>
                </a:lnTo>
                <a:lnTo>
                  <a:pt x="11409959" y="368300"/>
                </a:lnTo>
                <a:lnTo>
                  <a:pt x="11047463" y="368300"/>
                </a:lnTo>
                <a:lnTo>
                  <a:pt x="11047463" y="0"/>
                </a:lnTo>
                <a:lnTo>
                  <a:pt x="11036554" y="0"/>
                </a:lnTo>
                <a:lnTo>
                  <a:pt x="11036554" y="368300"/>
                </a:lnTo>
                <a:lnTo>
                  <a:pt x="10674083" y="368300"/>
                </a:lnTo>
                <a:lnTo>
                  <a:pt x="10674083" y="0"/>
                </a:lnTo>
                <a:lnTo>
                  <a:pt x="10663174" y="0"/>
                </a:lnTo>
                <a:lnTo>
                  <a:pt x="10663174" y="368300"/>
                </a:lnTo>
                <a:lnTo>
                  <a:pt x="10300678" y="368300"/>
                </a:lnTo>
                <a:lnTo>
                  <a:pt x="10300678" y="0"/>
                </a:lnTo>
                <a:lnTo>
                  <a:pt x="10289769" y="0"/>
                </a:lnTo>
                <a:lnTo>
                  <a:pt x="10289769" y="368300"/>
                </a:lnTo>
                <a:lnTo>
                  <a:pt x="9927272" y="368300"/>
                </a:lnTo>
                <a:lnTo>
                  <a:pt x="9927272" y="0"/>
                </a:lnTo>
                <a:lnTo>
                  <a:pt x="9916376" y="0"/>
                </a:lnTo>
                <a:lnTo>
                  <a:pt x="9916376" y="368300"/>
                </a:lnTo>
                <a:lnTo>
                  <a:pt x="9553880" y="368300"/>
                </a:lnTo>
                <a:lnTo>
                  <a:pt x="9553880" y="0"/>
                </a:lnTo>
                <a:lnTo>
                  <a:pt x="9542970" y="0"/>
                </a:lnTo>
                <a:lnTo>
                  <a:pt x="9542970" y="368300"/>
                </a:lnTo>
                <a:lnTo>
                  <a:pt x="9180487" y="368300"/>
                </a:lnTo>
                <a:lnTo>
                  <a:pt x="9180487" y="0"/>
                </a:lnTo>
                <a:lnTo>
                  <a:pt x="9169578" y="0"/>
                </a:lnTo>
                <a:lnTo>
                  <a:pt x="9169578" y="368300"/>
                </a:lnTo>
                <a:lnTo>
                  <a:pt x="8807094" y="368300"/>
                </a:lnTo>
                <a:lnTo>
                  <a:pt x="8807094" y="0"/>
                </a:lnTo>
                <a:lnTo>
                  <a:pt x="8796185" y="0"/>
                </a:lnTo>
                <a:lnTo>
                  <a:pt x="8796185" y="368300"/>
                </a:lnTo>
                <a:lnTo>
                  <a:pt x="8433689" y="368300"/>
                </a:lnTo>
                <a:lnTo>
                  <a:pt x="8433689" y="0"/>
                </a:lnTo>
                <a:lnTo>
                  <a:pt x="8422780" y="0"/>
                </a:lnTo>
                <a:lnTo>
                  <a:pt x="8422780" y="368300"/>
                </a:lnTo>
                <a:lnTo>
                  <a:pt x="8060296" y="368300"/>
                </a:lnTo>
                <a:lnTo>
                  <a:pt x="8060296" y="0"/>
                </a:lnTo>
                <a:lnTo>
                  <a:pt x="8049387" y="0"/>
                </a:lnTo>
                <a:lnTo>
                  <a:pt x="8049387" y="368300"/>
                </a:lnTo>
                <a:lnTo>
                  <a:pt x="7686903" y="368300"/>
                </a:lnTo>
                <a:lnTo>
                  <a:pt x="7686903" y="0"/>
                </a:lnTo>
                <a:lnTo>
                  <a:pt x="7675994" y="0"/>
                </a:lnTo>
                <a:lnTo>
                  <a:pt x="7675994" y="368300"/>
                </a:lnTo>
                <a:lnTo>
                  <a:pt x="7313498" y="368300"/>
                </a:lnTo>
                <a:lnTo>
                  <a:pt x="7313498" y="0"/>
                </a:lnTo>
                <a:lnTo>
                  <a:pt x="7302589" y="0"/>
                </a:lnTo>
                <a:lnTo>
                  <a:pt x="7302589" y="368300"/>
                </a:lnTo>
                <a:lnTo>
                  <a:pt x="6940105" y="368300"/>
                </a:lnTo>
                <a:lnTo>
                  <a:pt x="6940105" y="0"/>
                </a:lnTo>
                <a:lnTo>
                  <a:pt x="6929196" y="0"/>
                </a:lnTo>
                <a:lnTo>
                  <a:pt x="6929196" y="368300"/>
                </a:lnTo>
                <a:lnTo>
                  <a:pt x="0" y="368300"/>
                </a:lnTo>
                <a:lnTo>
                  <a:pt x="0" y="381000"/>
                </a:lnTo>
                <a:lnTo>
                  <a:pt x="174155" y="381000"/>
                </a:lnTo>
                <a:lnTo>
                  <a:pt x="174155" y="736600"/>
                </a:lnTo>
                <a:lnTo>
                  <a:pt x="185064" y="736600"/>
                </a:lnTo>
                <a:lnTo>
                  <a:pt x="185064" y="381000"/>
                </a:lnTo>
                <a:lnTo>
                  <a:pt x="547547" y="381000"/>
                </a:lnTo>
                <a:lnTo>
                  <a:pt x="547547" y="736600"/>
                </a:lnTo>
                <a:lnTo>
                  <a:pt x="558457" y="736600"/>
                </a:lnTo>
                <a:lnTo>
                  <a:pt x="558457" y="381000"/>
                </a:lnTo>
                <a:lnTo>
                  <a:pt x="920940" y="381000"/>
                </a:lnTo>
                <a:lnTo>
                  <a:pt x="920940" y="736600"/>
                </a:lnTo>
                <a:lnTo>
                  <a:pt x="931849" y="736600"/>
                </a:lnTo>
                <a:lnTo>
                  <a:pt x="931849" y="381000"/>
                </a:lnTo>
                <a:lnTo>
                  <a:pt x="1294333" y="381000"/>
                </a:lnTo>
                <a:lnTo>
                  <a:pt x="1294333" y="736600"/>
                </a:lnTo>
                <a:lnTo>
                  <a:pt x="1305242" y="736600"/>
                </a:lnTo>
                <a:lnTo>
                  <a:pt x="1305242" y="381000"/>
                </a:lnTo>
                <a:lnTo>
                  <a:pt x="1667738" y="381000"/>
                </a:lnTo>
                <a:lnTo>
                  <a:pt x="1667738" y="736600"/>
                </a:lnTo>
                <a:lnTo>
                  <a:pt x="1678647" y="736600"/>
                </a:lnTo>
                <a:lnTo>
                  <a:pt x="1678647" y="381000"/>
                </a:lnTo>
                <a:lnTo>
                  <a:pt x="2041131" y="381000"/>
                </a:lnTo>
                <a:lnTo>
                  <a:pt x="2041131" y="736600"/>
                </a:lnTo>
                <a:lnTo>
                  <a:pt x="2052040" y="736600"/>
                </a:lnTo>
                <a:lnTo>
                  <a:pt x="2052040" y="381000"/>
                </a:lnTo>
                <a:lnTo>
                  <a:pt x="2414536" y="381000"/>
                </a:lnTo>
                <a:lnTo>
                  <a:pt x="2414536" y="736600"/>
                </a:lnTo>
                <a:lnTo>
                  <a:pt x="2425433" y="736600"/>
                </a:lnTo>
                <a:lnTo>
                  <a:pt x="2425433" y="381000"/>
                </a:lnTo>
                <a:lnTo>
                  <a:pt x="2787929" y="381000"/>
                </a:lnTo>
                <a:lnTo>
                  <a:pt x="2787929" y="736600"/>
                </a:lnTo>
                <a:lnTo>
                  <a:pt x="2798838" y="736600"/>
                </a:lnTo>
                <a:lnTo>
                  <a:pt x="2798838" y="381000"/>
                </a:lnTo>
                <a:lnTo>
                  <a:pt x="3161322" y="381000"/>
                </a:lnTo>
                <a:lnTo>
                  <a:pt x="3161322" y="736600"/>
                </a:lnTo>
                <a:lnTo>
                  <a:pt x="3172231" y="736600"/>
                </a:lnTo>
                <a:lnTo>
                  <a:pt x="3172231" y="381000"/>
                </a:lnTo>
                <a:lnTo>
                  <a:pt x="3534714" y="381000"/>
                </a:lnTo>
                <a:lnTo>
                  <a:pt x="3534714" y="736600"/>
                </a:lnTo>
                <a:lnTo>
                  <a:pt x="3545624" y="736600"/>
                </a:lnTo>
                <a:lnTo>
                  <a:pt x="3545624" y="381000"/>
                </a:lnTo>
                <a:lnTo>
                  <a:pt x="3908120" y="381000"/>
                </a:lnTo>
                <a:lnTo>
                  <a:pt x="3908120" y="736600"/>
                </a:lnTo>
                <a:lnTo>
                  <a:pt x="3919029" y="736600"/>
                </a:lnTo>
                <a:lnTo>
                  <a:pt x="3919029" y="381000"/>
                </a:lnTo>
                <a:lnTo>
                  <a:pt x="4281513" y="381000"/>
                </a:lnTo>
                <a:lnTo>
                  <a:pt x="4281513" y="736600"/>
                </a:lnTo>
                <a:lnTo>
                  <a:pt x="4292422" y="736600"/>
                </a:lnTo>
                <a:lnTo>
                  <a:pt x="4292422" y="381000"/>
                </a:lnTo>
                <a:lnTo>
                  <a:pt x="4654918" y="381000"/>
                </a:lnTo>
                <a:lnTo>
                  <a:pt x="4654918" y="736600"/>
                </a:lnTo>
                <a:lnTo>
                  <a:pt x="4665815" y="736600"/>
                </a:lnTo>
                <a:lnTo>
                  <a:pt x="4665815" y="381000"/>
                </a:lnTo>
                <a:lnTo>
                  <a:pt x="5028311" y="381000"/>
                </a:lnTo>
                <a:lnTo>
                  <a:pt x="5028311" y="736600"/>
                </a:lnTo>
                <a:lnTo>
                  <a:pt x="5039220" y="736600"/>
                </a:lnTo>
                <a:lnTo>
                  <a:pt x="5039220" y="381000"/>
                </a:lnTo>
                <a:lnTo>
                  <a:pt x="5401703" y="381000"/>
                </a:lnTo>
                <a:lnTo>
                  <a:pt x="5401703" y="736600"/>
                </a:lnTo>
                <a:lnTo>
                  <a:pt x="5412613" y="736600"/>
                </a:lnTo>
                <a:lnTo>
                  <a:pt x="5412613" y="381000"/>
                </a:lnTo>
                <a:lnTo>
                  <a:pt x="5809005" y="381000"/>
                </a:lnTo>
                <a:lnTo>
                  <a:pt x="5809005" y="736600"/>
                </a:lnTo>
                <a:lnTo>
                  <a:pt x="5819914" y="736600"/>
                </a:lnTo>
                <a:lnTo>
                  <a:pt x="5819914" y="381000"/>
                </a:lnTo>
                <a:lnTo>
                  <a:pt x="6182411" y="381000"/>
                </a:lnTo>
                <a:lnTo>
                  <a:pt x="6182411" y="736600"/>
                </a:lnTo>
                <a:lnTo>
                  <a:pt x="6193320" y="736600"/>
                </a:lnTo>
                <a:lnTo>
                  <a:pt x="6193320" y="381000"/>
                </a:lnTo>
                <a:lnTo>
                  <a:pt x="6555803" y="381000"/>
                </a:lnTo>
                <a:lnTo>
                  <a:pt x="6555803" y="736600"/>
                </a:lnTo>
                <a:lnTo>
                  <a:pt x="6566713" y="736600"/>
                </a:lnTo>
                <a:lnTo>
                  <a:pt x="6566713" y="381000"/>
                </a:lnTo>
                <a:lnTo>
                  <a:pt x="6929196" y="381000"/>
                </a:lnTo>
                <a:lnTo>
                  <a:pt x="6929196" y="736600"/>
                </a:lnTo>
                <a:lnTo>
                  <a:pt x="6940105" y="736600"/>
                </a:lnTo>
                <a:lnTo>
                  <a:pt x="6940105" y="381000"/>
                </a:lnTo>
                <a:lnTo>
                  <a:pt x="7302589" y="381000"/>
                </a:lnTo>
                <a:lnTo>
                  <a:pt x="7302589" y="736600"/>
                </a:lnTo>
                <a:lnTo>
                  <a:pt x="7313498" y="736600"/>
                </a:lnTo>
                <a:lnTo>
                  <a:pt x="7313498" y="381000"/>
                </a:lnTo>
                <a:lnTo>
                  <a:pt x="7675994" y="381000"/>
                </a:lnTo>
                <a:lnTo>
                  <a:pt x="7675994" y="736600"/>
                </a:lnTo>
                <a:lnTo>
                  <a:pt x="7686903" y="736600"/>
                </a:lnTo>
                <a:lnTo>
                  <a:pt x="7686903" y="381000"/>
                </a:lnTo>
                <a:lnTo>
                  <a:pt x="8049387" y="381000"/>
                </a:lnTo>
                <a:lnTo>
                  <a:pt x="8049387" y="736600"/>
                </a:lnTo>
                <a:lnTo>
                  <a:pt x="8060296" y="736600"/>
                </a:lnTo>
                <a:lnTo>
                  <a:pt x="8060296" y="381000"/>
                </a:lnTo>
                <a:lnTo>
                  <a:pt x="8422780" y="381000"/>
                </a:lnTo>
                <a:lnTo>
                  <a:pt x="8422780" y="736600"/>
                </a:lnTo>
                <a:lnTo>
                  <a:pt x="8433689" y="736600"/>
                </a:lnTo>
                <a:lnTo>
                  <a:pt x="8433689" y="381000"/>
                </a:lnTo>
                <a:lnTo>
                  <a:pt x="8796185" y="381000"/>
                </a:lnTo>
                <a:lnTo>
                  <a:pt x="8796185" y="736600"/>
                </a:lnTo>
                <a:lnTo>
                  <a:pt x="8807094" y="736600"/>
                </a:lnTo>
                <a:lnTo>
                  <a:pt x="8807094" y="381000"/>
                </a:lnTo>
                <a:lnTo>
                  <a:pt x="9169578" y="381000"/>
                </a:lnTo>
                <a:lnTo>
                  <a:pt x="9169578" y="736600"/>
                </a:lnTo>
                <a:lnTo>
                  <a:pt x="9180487" y="736600"/>
                </a:lnTo>
                <a:lnTo>
                  <a:pt x="9180487" y="381000"/>
                </a:lnTo>
                <a:lnTo>
                  <a:pt x="9542970" y="381000"/>
                </a:lnTo>
                <a:lnTo>
                  <a:pt x="9542970" y="736600"/>
                </a:lnTo>
                <a:lnTo>
                  <a:pt x="9553880" y="736600"/>
                </a:lnTo>
                <a:lnTo>
                  <a:pt x="9553880" y="381000"/>
                </a:lnTo>
                <a:lnTo>
                  <a:pt x="9916376" y="381000"/>
                </a:lnTo>
                <a:lnTo>
                  <a:pt x="9916376" y="736600"/>
                </a:lnTo>
                <a:lnTo>
                  <a:pt x="9927272" y="736600"/>
                </a:lnTo>
                <a:lnTo>
                  <a:pt x="9927272" y="381000"/>
                </a:lnTo>
                <a:lnTo>
                  <a:pt x="10289769" y="381000"/>
                </a:lnTo>
                <a:lnTo>
                  <a:pt x="10289769" y="736600"/>
                </a:lnTo>
                <a:lnTo>
                  <a:pt x="10300678" y="736600"/>
                </a:lnTo>
                <a:lnTo>
                  <a:pt x="10300678" y="381000"/>
                </a:lnTo>
                <a:lnTo>
                  <a:pt x="10663174" y="381000"/>
                </a:lnTo>
                <a:lnTo>
                  <a:pt x="10663174" y="736600"/>
                </a:lnTo>
                <a:lnTo>
                  <a:pt x="10674083" y="736600"/>
                </a:lnTo>
                <a:lnTo>
                  <a:pt x="10674083" y="381000"/>
                </a:lnTo>
                <a:lnTo>
                  <a:pt x="11036554" y="381000"/>
                </a:lnTo>
                <a:lnTo>
                  <a:pt x="11036554" y="736600"/>
                </a:lnTo>
                <a:lnTo>
                  <a:pt x="11047463" y="736600"/>
                </a:lnTo>
                <a:lnTo>
                  <a:pt x="11047463" y="381000"/>
                </a:lnTo>
                <a:lnTo>
                  <a:pt x="11409959" y="381000"/>
                </a:lnTo>
                <a:lnTo>
                  <a:pt x="11409959" y="736600"/>
                </a:lnTo>
                <a:lnTo>
                  <a:pt x="11420869" y="736600"/>
                </a:lnTo>
                <a:lnTo>
                  <a:pt x="11420869" y="381000"/>
                </a:lnTo>
                <a:lnTo>
                  <a:pt x="11783352" y="381000"/>
                </a:lnTo>
                <a:lnTo>
                  <a:pt x="11783352" y="736600"/>
                </a:lnTo>
                <a:lnTo>
                  <a:pt x="11794261" y="736600"/>
                </a:lnTo>
                <a:lnTo>
                  <a:pt x="11794261" y="381000"/>
                </a:lnTo>
                <a:lnTo>
                  <a:pt x="12156745" y="381000"/>
                </a:lnTo>
                <a:lnTo>
                  <a:pt x="12156745" y="736600"/>
                </a:lnTo>
                <a:lnTo>
                  <a:pt x="12167654" y="736600"/>
                </a:lnTo>
                <a:lnTo>
                  <a:pt x="12167654" y="381000"/>
                </a:lnTo>
                <a:lnTo>
                  <a:pt x="12530150" y="381000"/>
                </a:lnTo>
                <a:lnTo>
                  <a:pt x="12530150" y="736600"/>
                </a:lnTo>
                <a:lnTo>
                  <a:pt x="12541060" y="736600"/>
                </a:lnTo>
                <a:lnTo>
                  <a:pt x="12541060" y="381000"/>
                </a:lnTo>
                <a:lnTo>
                  <a:pt x="12903543" y="381000"/>
                </a:lnTo>
                <a:lnTo>
                  <a:pt x="12903543" y="736600"/>
                </a:lnTo>
                <a:lnTo>
                  <a:pt x="12914452" y="736600"/>
                </a:lnTo>
                <a:lnTo>
                  <a:pt x="12914452" y="381000"/>
                </a:lnTo>
                <a:lnTo>
                  <a:pt x="13276948" y="381000"/>
                </a:lnTo>
                <a:lnTo>
                  <a:pt x="13276948" y="736600"/>
                </a:lnTo>
                <a:lnTo>
                  <a:pt x="13287858" y="736600"/>
                </a:lnTo>
                <a:lnTo>
                  <a:pt x="13287858" y="381000"/>
                </a:lnTo>
                <a:lnTo>
                  <a:pt x="13650328" y="381000"/>
                </a:lnTo>
                <a:lnTo>
                  <a:pt x="13650328" y="736600"/>
                </a:lnTo>
                <a:lnTo>
                  <a:pt x="13661238" y="736600"/>
                </a:lnTo>
                <a:lnTo>
                  <a:pt x="13661238" y="381000"/>
                </a:lnTo>
                <a:lnTo>
                  <a:pt x="14023734" y="381000"/>
                </a:lnTo>
                <a:lnTo>
                  <a:pt x="14023734" y="736600"/>
                </a:lnTo>
                <a:lnTo>
                  <a:pt x="14034643" y="736600"/>
                </a:lnTo>
                <a:lnTo>
                  <a:pt x="14034643" y="381000"/>
                </a:lnTo>
                <a:lnTo>
                  <a:pt x="14397127" y="381000"/>
                </a:lnTo>
                <a:lnTo>
                  <a:pt x="14397127" y="736600"/>
                </a:lnTo>
                <a:lnTo>
                  <a:pt x="14408036" y="736600"/>
                </a:lnTo>
                <a:lnTo>
                  <a:pt x="14408036" y="381000"/>
                </a:lnTo>
                <a:lnTo>
                  <a:pt x="18287988" y="381000"/>
                </a:lnTo>
                <a:lnTo>
                  <a:pt x="18287988" y="368300"/>
                </a:lnTo>
                <a:close/>
              </a:path>
            </a:pathLst>
          </a:custGeom>
          <a:solidFill>
            <a:srgbClr val="DA9703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7" name="bg object 67"/>
          <p:cNvSpPr/>
          <p:nvPr/>
        </p:nvSpPr>
        <p:spPr>
          <a:xfrm>
            <a:off x="0" y="533408"/>
            <a:ext cx="12192000" cy="982133"/>
          </a:xfrm>
          <a:custGeom>
            <a:avLst/>
            <a:gdLst/>
            <a:ahLst/>
            <a:cxnLst/>
            <a:rect l="l" t="t" r="r" b="b"/>
            <a:pathLst>
              <a:path w="18288000" h="1473200">
                <a:moveTo>
                  <a:pt x="18287988" y="355600"/>
                </a:moveTo>
                <a:lnTo>
                  <a:pt x="18142001" y="355600"/>
                </a:lnTo>
                <a:lnTo>
                  <a:pt x="18142001" y="0"/>
                </a:lnTo>
                <a:lnTo>
                  <a:pt x="18131092" y="0"/>
                </a:lnTo>
                <a:lnTo>
                  <a:pt x="18131092" y="355600"/>
                </a:lnTo>
                <a:lnTo>
                  <a:pt x="18131092" y="368300"/>
                </a:lnTo>
                <a:lnTo>
                  <a:pt x="18131092" y="1104900"/>
                </a:lnTo>
                <a:lnTo>
                  <a:pt x="17768608" y="1104900"/>
                </a:lnTo>
                <a:lnTo>
                  <a:pt x="17768608" y="368300"/>
                </a:lnTo>
                <a:lnTo>
                  <a:pt x="18131092" y="368300"/>
                </a:lnTo>
                <a:lnTo>
                  <a:pt x="18131092" y="355600"/>
                </a:lnTo>
                <a:lnTo>
                  <a:pt x="17768608" y="355600"/>
                </a:lnTo>
                <a:lnTo>
                  <a:pt x="17768608" y="0"/>
                </a:lnTo>
                <a:lnTo>
                  <a:pt x="17757699" y="0"/>
                </a:lnTo>
                <a:lnTo>
                  <a:pt x="17757699" y="355600"/>
                </a:lnTo>
                <a:lnTo>
                  <a:pt x="17757699" y="368300"/>
                </a:lnTo>
                <a:lnTo>
                  <a:pt x="17757699" y="1104900"/>
                </a:lnTo>
                <a:lnTo>
                  <a:pt x="17395216" y="1104900"/>
                </a:lnTo>
                <a:lnTo>
                  <a:pt x="17395216" y="368300"/>
                </a:lnTo>
                <a:lnTo>
                  <a:pt x="17757699" y="368300"/>
                </a:lnTo>
                <a:lnTo>
                  <a:pt x="17757699" y="355600"/>
                </a:lnTo>
                <a:lnTo>
                  <a:pt x="17395216" y="355600"/>
                </a:lnTo>
                <a:lnTo>
                  <a:pt x="17395216" y="0"/>
                </a:lnTo>
                <a:lnTo>
                  <a:pt x="17384306" y="0"/>
                </a:lnTo>
                <a:lnTo>
                  <a:pt x="17384306" y="355600"/>
                </a:lnTo>
                <a:lnTo>
                  <a:pt x="17384306" y="368300"/>
                </a:lnTo>
                <a:lnTo>
                  <a:pt x="17384306" y="1104900"/>
                </a:lnTo>
                <a:lnTo>
                  <a:pt x="17021810" y="1104900"/>
                </a:lnTo>
                <a:lnTo>
                  <a:pt x="17021810" y="368300"/>
                </a:lnTo>
                <a:lnTo>
                  <a:pt x="17384306" y="368300"/>
                </a:lnTo>
                <a:lnTo>
                  <a:pt x="17384306" y="355600"/>
                </a:lnTo>
                <a:lnTo>
                  <a:pt x="17021810" y="355600"/>
                </a:lnTo>
                <a:lnTo>
                  <a:pt x="17021810" y="0"/>
                </a:lnTo>
                <a:lnTo>
                  <a:pt x="17010914" y="0"/>
                </a:lnTo>
                <a:lnTo>
                  <a:pt x="17010914" y="355600"/>
                </a:lnTo>
                <a:lnTo>
                  <a:pt x="17010914" y="368300"/>
                </a:lnTo>
                <a:lnTo>
                  <a:pt x="17010914" y="1104900"/>
                </a:lnTo>
                <a:lnTo>
                  <a:pt x="16648418" y="1104900"/>
                </a:lnTo>
                <a:lnTo>
                  <a:pt x="16648418" y="368300"/>
                </a:lnTo>
                <a:lnTo>
                  <a:pt x="17010914" y="368300"/>
                </a:lnTo>
                <a:lnTo>
                  <a:pt x="17010914" y="355600"/>
                </a:lnTo>
                <a:lnTo>
                  <a:pt x="16648418" y="355600"/>
                </a:lnTo>
                <a:lnTo>
                  <a:pt x="16648418" y="0"/>
                </a:lnTo>
                <a:lnTo>
                  <a:pt x="16637508" y="0"/>
                </a:lnTo>
                <a:lnTo>
                  <a:pt x="16637508" y="355600"/>
                </a:lnTo>
                <a:lnTo>
                  <a:pt x="16637508" y="368300"/>
                </a:lnTo>
                <a:lnTo>
                  <a:pt x="16637508" y="1104900"/>
                </a:lnTo>
                <a:lnTo>
                  <a:pt x="16275025" y="1104900"/>
                </a:lnTo>
                <a:lnTo>
                  <a:pt x="16275025" y="368300"/>
                </a:lnTo>
                <a:lnTo>
                  <a:pt x="16637508" y="368300"/>
                </a:lnTo>
                <a:lnTo>
                  <a:pt x="16637508" y="355600"/>
                </a:lnTo>
                <a:lnTo>
                  <a:pt x="16275025" y="355600"/>
                </a:lnTo>
                <a:lnTo>
                  <a:pt x="16275025" y="0"/>
                </a:lnTo>
                <a:lnTo>
                  <a:pt x="16264116" y="0"/>
                </a:lnTo>
                <a:lnTo>
                  <a:pt x="16264116" y="355600"/>
                </a:lnTo>
                <a:lnTo>
                  <a:pt x="16264116" y="368300"/>
                </a:lnTo>
                <a:lnTo>
                  <a:pt x="16264116" y="1104900"/>
                </a:lnTo>
                <a:lnTo>
                  <a:pt x="15901632" y="1104900"/>
                </a:lnTo>
                <a:lnTo>
                  <a:pt x="15901632" y="368300"/>
                </a:lnTo>
                <a:lnTo>
                  <a:pt x="16264116" y="368300"/>
                </a:lnTo>
                <a:lnTo>
                  <a:pt x="16264116" y="355600"/>
                </a:lnTo>
                <a:lnTo>
                  <a:pt x="15901632" y="355600"/>
                </a:lnTo>
                <a:lnTo>
                  <a:pt x="15901632" y="0"/>
                </a:lnTo>
                <a:lnTo>
                  <a:pt x="15890723" y="0"/>
                </a:lnTo>
                <a:lnTo>
                  <a:pt x="15890723" y="355600"/>
                </a:lnTo>
                <a:lnTo>
                  <a:pt x="15890723" y="368300"/>
                </a:lnTo>
                <a:lnTo>
                  <a:pt x="15890723" y="1104900"/>
                </a:lnTo>
                <a:lnTo>
                  <a:pt x="15528227" y="1104900"/>
                </a:lnTo>
                <a:lnTo>
                  <a:pt x="15528227" y="368300"/>
                </a:lnTo>
                <a:lnTo>
                  <a:pt x="15890723" y="368300"/>
                </a:lnTo>
                <a:lnTo>
                  <a:pt x="15890723" y="355600"/>
                </a:lnTo>
                <a:lnTo>
                  <a:pt x="15528227" y="355600"/>
                </a:lnTo>
                <a:lnTo>
                  <a:pt x="15528227" y="0"/>
                </a:lnTo>
                <a:lnTo>
                  <a:pt x="15517317" y="0"/>
                </a:lnTo>
                <a:lnTo>
                  <a:pt x="15517317" y="355600"/>
                </a:lnTo>
                <a:lnTo>
                  <a:pt x="15517317" y="368300"/>
                </a:lnTo>
                <a:lnTo>
                  <a:pt x="15517317" y="1104900"/>
                </a:lnTo>
                <a:lnTo>
                  <a:pt x="15154834" y="1104900"/>
                </a:lnTo>
                <a:lnTo>
                  <a:pt x="15154834" y="368300"/>
                </a:lnTo>
                <a:lnTo>
                  <a:pt x="15517317" y="368300"/>
                </a:lnTo>
                <a:lnTo>
                  <a:pt x="15517317" y="355600"/>
                </a:lnTo>
                <a:lnTo>
                  <a:pt x="15154834" y="355600"/>
                </a:lnTo>
                <a:lnTo>
                  <a:pt x="15154834" y="0"/>
                </a:lnTo>
                <a:lnTo>
                  <a:pt x="15143925" y="0"/>
                </a:lnTo>
                <a:lnTo>
                  <a:pt x="15143925" y="355600"/>
                </a:lnTo>
                <a:lnTo>
                  <a:pt x="15143925" y="368300"/>
                </a:lnTo>
                <a:lnTo>
                  <a:pt x="15143925" y="1104900"/>
                </a:lnTo>
                <a:lnTo>
                  <a:pt x="14781441" y="1104900"/>
                </a:lnTo>
                <a:lnTo>
                  <a:pt x="14781441" y="368300"/>
                </a:lnTo>
                <a:lnTo>
                  <a:pt x="15143925" y="368300"/>
                </a:lnTo>
                <a:lnTo>
                  <a:pt x="15143925" y="355600"/>
                </a:lnTo>
                <a:lnTo>
                  <a:pt x="14781441" y="355600"/>
                </a:lnTo>
                <a:lnTo>
                  <a:pt x="14781441" y="0"/>
                </a:lnTo>
                <a:lnTo>
                  <a:pt x="14770532" y="0"/>
                </a:lnTo>
                <a:lnTo>
                  <a:pt x="14770532" y="355600"/>
                </a:lnTo>
                <a:lnTo>
                  <a:pt x="14770532" y="368300"/>
                </a:lnTo>
                <a:lnTo>
                  <a:pt x="14770532" y="1104900"/>
                </a:lnTo>
                <a:lnTo>
                  <a:pt x="14408036" y="1104900"/>
                </a:lnTo>
                <a:lnTo>
                  <a:pt x="14408036" y="368300"/>
                </a:lnTo>
                <a:lnTo>
                  <a:pt x="14770532" y="368300"/>
                </a:lnTo>
                <a:lnTo>
                  <a:pt x="14770532" y="355600"/>
                </a:lnTo>
                <a:lnTo>
                  <a:pt x="14408036" y="355600"/>
                </a:lnTo>
                <a:lnTo>
                  <a:pt x="14408036" y="0"/>
                </a:lnTo>
                <a:lnTo>
                  <a:pt x="14397127" y="0"/>
                </a:lnTo>
                <a:lnTo>
                  <a:pt x="14397127" y="355600"/>
                </a:lnTo>
                <a:lnTo>
                  <a:pt x="14397127" y="368300"/>
                </a:lnTo>
                <a:lnTo>
                  <a:pt x="14397127" y="1104900"/>
                </a:lnTo>
                <a:lnTo>
                  <a:pt x="14034643" y="1104900"/>
                </a:lnTo>
                <a:lnTo>
                  <a:pt x="14034643" y="368300"/>
                </a:lnTo>
                <a:lnTo>
                  <a:pt x="14397127" y="368300"/>
                </a:lnTo>
                <a:lnTo>
                  <a:pt x="14397127" y="355600"/>
                </a:lnTo>
                <a:lnTo>
                  <a:pt x="14023734" y="355600"/>
                </a:lnTo>
                <a:lnTo>
                  <a:pt x="14023734" y="368300"/>
                </a:lnTo>
                <a:lnTo>
                  <a:pt x="14023734" y="1104900"/>
                </a:lnTo>
                <a:lnTo>
                  <a:pt x="13661238" y="1104900"/>
                </a:lnTo>
                <a:lnTo>
                  <a:pt x="13661238" y="368300"/>
                </a:lnTo>
                <a:lnTo>
                  <a:pt x="14023734" y="368300"/>
                </a:lnTo>
                <a:lnTo>
                  <a:pt x="14023734" y="355600"/>
                </a:lnTo>
                <a:lnTo>
                  <a:pt x="13650328" y="355600"/>
                </a:lnTo>
                <a:lnTo>
                  <a:pt x="13650328" y="368300"/>
                </a:lnTo>
                <a:lnTo>
                  <a:pt x="13650328" y="1104900"/>
                </a:lnTo>
                <a:lnTo>
                  <a:pt x="13287858" y="1104900"/>
                </a:lnTo>
                <a:lnTo>
                  <a:pt x="13287858" y="368300"/>
                </a:lnTo>
                <a:lnTo>
                  <a:pt x="13650328" y="368300"/>
                </a:lnTo>
                <a:lnTo>
                  <a:pt x="13650328" y="355600"/>
                </a:lnTo>
                <a:lnTo>
                  <a:pt x="13276948" y="355600"/>
                </a:lnTo>
                <a:lnTo>
                  <a:pt x="13276948" y="368300"/>
                </a:lnTo>
                <a:lnTo>
                  <a:pt x="13276948" y="1104900"/>
                </a:lnTo>
                <a:lnTo>
                  <a:pt x="12914452" y="1104900"/>
                </a:lnTo>
                <a:lnTo>
                  <a:pt x="12914452" y="368300"/>
                </a:lnTo>
                <a:lnTo>
                  <a:pt x="13276948" y="368300"/>
                </a:lnTo>
                <a:lnTo>
                  <a:pt x="13276948" y="355600"/>
                </a:lnTo>
                <a:lnTo>
                  <a:pt x="12903543" y="355600"/>
                </a:lnTo>
                <a:lnTo>
                  <a:pt x="12903543" y="368300"/>
                </a:lnTo>
                <a:lnTo>
                  <a:pt x="12903543" y="1104900"/>
                </a:lnTo>
                <a:lnTo>
                  <a:pt x="12541060" y="1104900"/>
                </a:lnTo>
                <a:lnTo>
                  <a:pt x="12541060" y="368300"/>
                </a:lnTo>
                <a:lnTo>
                  <a:pt x="12903543" y="368300"/>
                </a:lnTo>
                <a:lnTo>
                  <a:pt x="12903543" y="355600"/>
                </a:lnTo>
                <a:lnTo>
                  <a:pt x="12530150" y="355600"/>
                </a:lnTo>
                <a:lnTo>
                  <a:pt x="12530150" y="368300"/>
                </a:lnTo>
                <a:lnTo>
                  <a:pt x="12530150" y="1104900"/>
                </a:lnTo>
                <a:lnTo>
                  <a:pt x="12167654" y="1104900"/>
                </a:lnTo>
                <a:lnTo>
                  <a:pt x="12167654" y="368300"/>
                </a:lnTo>
                <a:lnTo>
                  <a:pt x="12530150" y="368300"/>
                </a:lnTo>
                <a:lnTo>
                  <a:pt x="12530150" y="355600"/>
                </a:lnTo>
                <a:lnTo>
                  <a:pt x="12156745" y="355600"/>
                </a:lnTo>
                <a:lnTo>
                  <a:pt x="12156745" y="368300"/>
                </a:lnTo>
                <a:lnTo>
                  <a:pt x="12156745" y="1104900"/>
                </a:lnTo>
                <a:lnTo>
                  <a:pt x="11794261" y="1104900"/>
                </a:lnTo>
                <a:lnTo>
                  <a:pt x="11794261" y="368300"/>
                </a:lnTo>
                <a:lnTo>
                  <a:pt x="12156745" y="368300"/>
                </a:lnTo>
                <a:lnTo>
                  <a:pt x="12156745" y="355600"/>
                </a:lnTo>
                <a:lnTo>
                  <a:pt x="11783352" y="355600"/>
                </a:lnTo>
                <a:lnTo>
                  <a:pt x="11783352" y="368300"/>
                </a:lnTo>
                <a:lnTo>
                  <a:pt x="11783352" y="1104900"/>
                </a:lnTo>
                <a:lnTo>
                  <a:pt x="11420869" y="1104900"/>
                </a:lnTo>
                <a:lnTo>
                  <a:pt x="11420869" y="368300"/>
                </a:lnTo>
                <a:lnTo>
                  <a:pt x="11783352" y="368300"/>
                </a:lnTo>
                <a:lnTo>
                  <a:pt x="11783352" y="355600"/>
                </a:lnTo>
                <a:lnTo>
                  <a:pt x="11409959" y="355600"/>
                </a:lnTo>
                <a:lnTo>
                  <a:pt x="11409959" y="368300"/>
                </a:lnTo>
                <a:lnTo>
                  <a:pt x="11409959" y="1104900"/>
                </a:lnTo>
                <a:lnTo>
                  <a:pt x="11047463" y="1104900"/>
                </a:lnTo>
                <a:lnTo>
                  <a:pt x="11047463" y="368300"/>
                </a:lnTo>
                <a:lnTo>
                  <a:pt x="11409959" y="368300"/>
                </a:lnTo>
                <a:lnTo>
                  <a:pt x="11409959" y="355600"/>
                </a:lnTo>
                <a:lnTo>
                  <a:pt x="11036554" y="355600"/>
                </a:lnTo>
                <a:lnTo>
                  <a:pt x="11036554" y="368300"/>
                </a:lnTo>
                <a:lnTo>
                  <a:pt x="11036554" y="1104900"/>
                </a:lnTo>
                <a:lnTo>
                  <a:pt x="10674083" y="1104900"/>
                </a:lnTo>
                <a:lnTo>
                  <a:pt x="10674083" y="368300"/>
                </a:lnTo>
                <a:lnTo>
                  <a:pt x="11036554" y="368300"/>
                </a:lnTo>
                <a:lnTo>
                  <a:pt x="11036554" y="355600"/>
                </a:lnTo>
                <a:lnTo>
                  <a:pt x="10663174" y="355600"/>
                </a:lnTo>
                <a:lnTo>
                  <a:pt x="10663174" y="368300"/>
                </a:lnTo>
                <a:lnTo>
                  <a:pt x="10663174" y="1104900"/>
                </a:lnTo>
                <a:lnTo>
                  <a:pt x="10300678" y="1104900"/>
                </a:lnTo>
                <a:lnTo>
                  <a:pt x="10300678" y="368300"/>
                </a:lnTo>
                <a:lnTo>
                  <a:pt x="10663174" y="368300"/>
                </a:lnTo>
                <a:lnTo>
                  <a:pt x="10663174" y="355600"/>
                </a:lnTo>
                <a:lnTo>
                  <a:pt x="10289769" y="355600"/>
                </a:lnTo>
                <a:lnTo>
                  <a:pt x="10289769" y="368300"/>
                </a:lnTo>
                <a:lnTo>
                  <a:pt x="10289769" y="1104900"/>
                </a:lnTo>
                <a:lnTo>
                  <a:pt x="9927272" y="1104900"/>
                </a:lnTo>
                <a:lnTo>
                  <a:pt x="9927272" y="368300"/>
                </a:lnTo>
                <a:lnTo>
                  <a:pt x="10289769" y="368300"/>
                </a:lnTo>
                <a:lnTo>
                  <a:pt x="10289769" y="355600"/>
                </a:lnTo>
                <a:lnTo>
                  <a:pt x="9916376" y="355600"/>
                </a:lnTo>
                <a:lnTo>
                  <a:pt x="9916376" y="368300"/>
                </a:lnTo>
                <a:lnTo>
                  <a:pt x="9916376" y="1104900"/>
                </a:lnTo>
                <a:lnTo>
                  <a:pt x="9553880" y="1104900"/>
                </a:lnTo>
                <a:lnTo>
                  <a:pt x="9553880" y="368300"/>
                </a:lnTo>
                <a:lnTo>
                  <a:pt x="9916376" y="368300"/>
                </a:lnTo>
                <a:lnTo>
                  <a:pt x="9916376" y="355600"/>
                </a:lnTo>
                <a:lnTo>
                  <a:pt x="9542970" y="355600"/>
                </a:lnTo>
                <a:lnTo>
                  <a:pt x="9542970" y="368300"/>
                </a:lnTo>
                <a:lnTo>
                  <a:pt x="9542970" y="1104900"/>
                </a:lnTo>
                <a:lnTo>
                  <a:pt x="9180487" y="1104900"/>
                </a:lnTo>
                <a:lnTo>
                  <a:pt x="9180487" y="368300"/>
                </a:lnTo>
                <a:lnTo>
                  <a:pt x="9542970" y="368300"/>
                </a:lnTo>
                <a:lnTo>
                  <a:pt x="9542970" y="355600"/>
                </a:lnTo>
                <a:lnTo>
                  <a:pt x="9169578" y="355600"/>
                </a:lnTo>
                <a:lnTo>
                  <a:pt x="9169578" y="368300"/>
                </a:lnTo>
                <a:lnTo>
                  <a:pt x="9169578" y="1104900"/>
                </a:lnTo>
                <a:lnTo>
                  <a:pt x="8807094" y="1104900"/>
                </a:lnTo>
                <a:lnTo>
                  <a:pt x="8807094" y="368300"/>
                </a:lnTo>
                <a:lnTo>
                  <a:pt x="9169578" y="368300"/>
                </a:lnTo>
                <a:lnTo>
                  <a:pt x="9169578" y="355600"/>
                </a:lnTo>
                <a:lnTo>
                  <a:pt x="8796185" y="355600"/>
                </a:lnTo>
                <a:lnTo>
                  <a:pt x="8796185" y="368300"/>
                </a:lnTo>
                <a:lnTo>
                  <a:pt x="8796185" y="1104900"/>
                </a:lnTo>
                <a:lnTo>
                  <a:pt x="8433689" y="1104900"/>
                </a:lnTo>
                <a:lnTo>
                  <a:pt x="8433689" y="368300"/>
                </a:lnTo>
                <a:lnTo>
                  <a:pt x="8796185" y="368300"/>
                </a:lnTo>
                <a:lnTo>
                  <a:pt x="8796185" y="355600"/>
                </a:lnTo>
                <a:lnTo>
                  <a:pt x="8422780" y="355600"/>
                </a:lnTo>
                <a:lnTo>
                  <a:pt x="8422780" y="368300"/>
                </a:lnTo>
                <a:lnTo>
                  <a:pt x="8422780" y="1104900"/>
                </a:lnTo>
                <a:lnTo>
                  <a:pt x="8060296" y="1104900"/>
                </a:lnTo>
                <a:lnTo>
                  <a:pt x="8060296" y="368300"/>
                </a:lnTo>
                <a:lnTo>
                  <a:pt x="8422780" y="368300"/>
                </a:lnTo>
                <a:lnTo>
                  <a:pt x="8422780" y="355600"/>
                </a:lnTo>
                <a:lnTo>
                  <a:pt x="8049387" y="355600"/>
                </a:lnTo>
                <a:lnTo>
                  <a:pt x="8049387" y="368300"/>
                </a:lnTo>
                <a:lnTo>
                  <a:pt x="8049387" y="1104900"/>
                </a:lnTo>
                <a:lnTo>
                  <a:pt x="7686903" y="1104900"/>
                </a:lnTo>
                <a:lnTo>
                  <a:pt x="7686903" y="368300"/>
                </a:lnTo>
                <a:lnTo>
                  <a:pt x="8049387" y="368300"/>
                </a:lnTo>
                <a:lnTo>
                  <a:pt x="8049387" y="355600"/>
                </a:lnTo>
                <a:lnTo>
                  <a:pt x="7675994" y="355600"/>
                </a:lnTo>
                <a:lnTo>
                  <a:pt x="7675994" y="368300"/>
                </a:lnTo>
                <a:lnTo>
                  <a:pt x="7675994" y="1104900"/>
                </a:lnTo>
                <a:lnTo>
                  <a:pt x="7313498" y="1104900"/>
                </a:lnTo>
                <a:lnTo>
                  <a:pt x="7313498" y="368300"/>
                </a:lnTo>
                <a:lnTo>
                  <a:pt x="7675994" y="368300"/>
                </a:lnTo>
                <a:lnTo>
                  <a:pt x="7675994" y="355600"/>
                </a:lnTo>
                <a:lnTo>
                  <a:pt x="7302589" y="355600"/>
                </a:lnTo>
                <a:lnTo>
                  <a:pt x="7302589" y="368300"/>
                </a:lnTo>
                <a:lnTo>
                  <a:pt x="7302589" y="1104900"/>
                </a:lnTo>
                <a:lnTo>
                  <a:pt x="6940105" y="1104900"/>
                </a:lnTo>
                <a:lnTo>
                  <a:pt x="6940105" y="368300"/>
                </a:lnTo>
                <a:lnTo>
                  <a:pt x="7302589" y="368300"/>
                </a:lnTo>
                <a:lnTo>
                  <a:pt x="7302589" y="355600"/>
                </a:lnTo>
                <a:lnTo>
                  <a:pt x="6929196" y="355600"/>
                </a:lnTo>
                <a:lnTo>
                  <a:pt x="6929196" y="368300"/>
                </a:lnTo>
                <a:lnTo>
                  <a:pt x="6929196" y="1104900"/>
                </a:lnTo>
                <a:lnTo>
                  <a:pt x="6566713" y="1104900"/>
                </a:lnTo>
                <a:lnTo>
                  <a:pt x="6566713" y="368300"/>
                </a:lnTo>
                <a:lnTo>
                  <a:pt x="6929196" y="368300"/>
                </a:lnTo>
                <a:lnTo>
                  <a:pt x="6929196" y="355600"/>
                </a:lnTo>
                <a:lnTo>
                  <a:pt x="6555803" y="355600"/>
                </a:lnTo>
                <a:lnTo>
                  <a:pt x="6555803" y="368300"/>
                </a:lnTo>
                <a:lnTo>
                  <a:pt x="6555803" y="1104900"/>
                </a:lnTo>
                <a:lnTo>
                  <a:pt x="6193320" y="1104900"/>
                </a:lnTo>
                <a:lnTo>
                  <a:pt x="6193320" y="368300"/>
                </a:lnTo>
                <a:lnTo>
                  <a:pt x="6555803" y="368300"/>
                </a:lnTo>
                <a:lnTo>
                  <a:pt x="6555803" y="355600"/>
                </a:lnTo>
                <a:lnTo>
                  <a:pt x="6182411" y="355600"/>
                </a:lnTo>
                <a:lnTo>
                  <a:pt x="6182411" y="368300"/>
                </a:lnTo>
                <a:lnTo>
                  <a:pt x="6182411" y="1104900"/>
                </a:lnTo>
                <a:lnTo>
                  <a:pt x="5819914" y="1104900"/>
                </a:lnTo>
                <a:lnTo>
                  <a:pt x="5819914" y="368300"/>
                </a:lnTo>
                <a:lnTo>
                  <a:pt x="6182411" y="368300"/>
                </a:lnTo>
                <a:lnTo>
                  <a:pt x="6182411" y="355600"/>
                </a:lnTo>
                <a:lnTo>
                  <a:pt x="5809005" y="355600"/>
                </a:lnTo>
                <a:lnTo>
                  <a:pt x="5809005" y="368300"/>
                </a:lnTo>
                <a:lnTo>
                  <a:pt x="5809005" y="1104900"/>
                </a:lnTo>
                <a:lnTo>
                  <a:pt x="5412613" y="1104900"/>
                </a:lnTo>
                <a:lnTo>
                  <a:pt x="5412613" y="368300"/>
                </a:lnTo>
                <a:lnTo>
                  <a:pt x="5809005" y="368300"/>
                </a:lnTo>
                <a:lnTo>
                  <a:pt x="5809005" y="355600"/>
                </a:lnTo>
                <a:lnTo>
                  <a:pt x="5401703" y="355600"/>
                </a:lnTo>
                <a:lnTo>
                  <a:pt x="5401703" y="368300"/>
                </a:lnTo>
                <a:lnTo>
                  <a:pt x="5401703" y="1104900"/>
                </a:lnTo>
                <a:lnTo>
                  <a:pt x="5039220" y="1104900"/>
                </a:lnTo>
                <a:lnTo>
                  <a:pt x="5039220" y="368300"/>
                </a:lnTo>
                <a:lnTo>
                  <a:pt x="5401703" y="368300"/>
                </a:lnTo>
                <a:lnTo>
                  <a:pt x="5401703" y="355600"/>
                </a:lnTo>
                <a:lnTo>
                  <a:pt x="5028311" y="355600"/>
                </a:lnTo>
                <a:lnTo>
                  <a:pt x="5028311" y="368300"/>
                </a:lnTo>
                <a:lnTo>
                  <a:pt x="5028311" y="1104900"/>
                </a:lnTo>
                <a:lnTo>
                  <a:pt x="4665815" y="1104900"/>
                </a:lnTo>
                <a:lnTo>
                  <a:pt x="4665815" y="368300"/>
                </a:lnTo>
                <a:lnTo>
                  <a:pt x="5028311" y="368300"/>
                </a:lnTo>
                <a:lnTo>
                  <a:pt x="5028311" y="355600"/>
                </a:lnTo>
                <a:lnTo>
                  <a:pt x="4654918" y="355600"/>
                </a:lnTo>
                <a:lnTo>
                  <a:pt x="4654918" y="368300"/>
                </a:lnTo>
                <a:lnTo>
                  <a:pt x="4654918" y="1104900"/>
                </a:lnTo>
                <a:lnTo>
                  <a:pt x="4292422" y="1104900"/>
                </a:lnTo>
                <a:lnTo>
                  <a:pt x="4292422" y="368300"/>
                </a:lnTo>
                <a:lnTo>
                  <a:pt x="4654918" y="368300"/>
                </a:lnTo>
                <a:lnTo>
                  <a:pt x="4654918" y="355600"/>
                </a:lnTo>
                <a:lnTo>
                  <a:pt x="4281513" y="355600"/>
                </a:lnTo>
                <a:lnTo>
                  <a:pt x="4281513" y="368300"/>
                </a:lnTo>
                <a:lnTo>
                  <a:pt x="4281513" y="1104900"/>
                </a:lnTo>
                <a:lnTo>
                  <a:pt x="3919029" y="1104900"/>
                </a:lnTo>
                <a:lnTo>
                  <a:pt x="3919029" y="368300"/>
                </a:lnTo>
                <a:lnTo>
                  <a:pt x="4281513" y="368300"/>
                </a:lnTo>
                <a:lnTo>
                  <a:pt x="4281513" y="355600"/>
                </a:lnTo>
                <a:lnTo>
                  <a:pt x="3908120" y="355600"/>
                </a:lnTo>
                <a:lnTo>
                  <a:pt x="3908120" y="368300"/>
                </a:lnTo>
                <a:lnTo>
                  <a:pt x="3908120" y="1104900"/>
                </a:lnTo>
                <a:lnTo>
                  <a:pt x="3545624" y="1104900"/>
                </a:lnTo>
                <a:lnTo>
                  <a:pt x="3545624" y="368300"/>
                </a:lnTo>
                <a:lnTo>
                  <a:pt x="3908120" y="368300"/>
                </a:lnTo>
                <a:lnTo>
                  <a:pt x="3908120" y="355600"/>
                </a:lnTo>
                <a:lnTo>
                  <a:pt x="3534714" y="355600"/>
                </a:lnTo>
                <a:lnTo>
                  <a:pt x="3534714" y="368300"/>
                </a:lnTo>
                <a:lnTo>
                  <a:pt x="3534714" y="1104900"/>
                </a:lnTo>
                <a:lnTo>
                  <a:pt x="3172231" y="1104900"/>
                </a:lnTo>
                <a:lnTo>
                  <a:pt x="3172231" y="368300"/>
                </a:lnTo>
                <a:lnTo>
                  <a:pt x="3534714" y="368300"/>
                </a:lnTo>
                <a:lnTo>
                  <a:pt x="3534714" y="355600"/>
                </a:lnTo>
                <a:lnTo>
                  <a:pt x="3161322" y="355600"/>
                </a:lnTo>
                <a:lnTo>
                  <a:pt x="3161322" y="368300"/>
                </a:lnTo>
                <a:lnTo>
                  <a:pt x="3161322" y="1104900"/>
                </a:lnTo>
                <a:lnTo>
                  <a:pt x="2798838" y="1104900"/>
                </a:lnTo>
                <a:lnTo>
                  <a:pt x="2798838" y="368300"/>
                </a:lnTo>
                <a:lnTo>
                  <a:pt x="3161322" y="368300"/>
                </a:lnTo>
                <a:lnTo>
                  <a:pt x="3161322" y="355600"/>
                </a:lnTo>
                <a:lnTo>
                  <a:pt x="2787929" y="355600"/>
                </a:lnTo>
                <a:lnTo>
                  <a:pt x="2787929" y="368300"/>
                </a:lnTo>
                <a:lnTo>
                  <a:pt x="2787929" y="1104900"/>
                </a:lnTo>
                <a:lnTo>
                  <a:pt x="2425433" y="1104900"/>
                </a:lnTo>
                <a:lnTo>
                  <a:pt x="2425433" y="368300"/>
                </a:lnTo>
                <a:lnTo>
                  <a:pt x="2787929" y="368300"/>
                </a:lnTo>
                <a:lnTo>
                  <a:pt x="2787929" y="355600"/>
                </a:lnTo>
                <a:lnTo>
                  <a:pt x="2414536" y="355600"/>
                </a:lnTo>
                <a:lnTo>
                  <a:pt x="2414536" y="368300"/>
                </a:lnTo>
                <a:lnTo>
                  <a:pt x="2414536" y="1104900"/>
                </a:lnTo>
                <a:lnTo>
                  <a:pt x="2052040" y="1104900"/>
                </a:lnTo>
                <a:lnTo>
                  <a:pt x="2052040" y="368300"/>
                </a:lnTo>
                <a:lnTo>
                  <a:pt x="2414536" y="368300"/>
                </a:lnTo>
                <a:lnTo>
                  <a:pt x="2414536" y="355600"/>
                </a:lnTo>
                <a:lnTo>
                  <a:pt x="2041131" y="355600"/>
                </a:lnTo>
                <a:lnTo>
                  <a:pt x="2041131" y="368300"/>
                </a:lnTo>
                <a:lnTo>
                  <a:pt x="2041131" y="1104900"/>
                </a:lnTo>
                <a:lnTo>
                  <a:pt x="1678647" y="1104900"/>
                </a:lnTo>
                <a:lnTo>
                  <a:pt x="1678647" y="368300"/>
                </a:lnTo>
                <a:lnTo>
                  <a:pt x="2041131" y="368300"/>
                </a:lnTo>
                <a:lnTo>
                  <a:pt x="2041131" y="355600"/>
                </a:lnTo>
                <a:lnTo>
                  <a:pt x="1667738" y="355600"/>
                </a:lnTo>
                <a:lnTo>
                  <a:pt x="1667738" y="368300"/>
                </a:lnTo>
                <a:lnTo>
                  <a:pt x="1667738" y="1104900"/>
                </a:lnTo>
                <a:lnTo>
                  <a:pt x="1305242" y="1104900"/>
                </a:lnTo>
                <a:lnTo>
                  <a:pt x="1305242" y="368300"/>
                </a:lnTo>
                <a:lnTo>
                  <a:pt x="1667738" y="368300"/>
                </a:lnTo>
                <a:lnTo>
                  <a:pt x="1667738" y="355600"/>
                </a:lnTo>
                <a:lnTo>
                  <a:pt x="1294333" y="355600"/>
                </a:lnTo>
                <a:lnTo>
                  <a:pt x="1294333" y="368300"/>
                </a:lnTo>
                <a:lnTo>
                  <a:pt x="1294333" y="1104900"/>
                </a:lnTo>
                <a:lnTo>
                  <a:pt x="931849" y="1104900"/>
                </a:lnTo>
                <a:lnTo>
                  <a:pt x="931849" y="368300"/>
                </a:lnTo>
                <a:lnTo>
                  <a:pt x="1294333" y="368300"/>
                </a:lnTo>
                <a:lnTo>
                  <a:pt x="1294333" y="355600"/>
                </a:lnTo>
                <a:lnTo>
                  <a:pt x="920940" y="355600"/>
                </a:lnTo>
                <a:lnTo>
                  <a:pt x="920940" y="368300"/>
                </a:lnTo>
                <a:lnTo>
                  <a:pt x="920940" y="1104900"/>
                </a:lnTo>
                <a:lnTo>
                  <a:pt x="558457" y="1104900"/>
                </a:lnTo>
                <a:lnTo>
                  <a:pt x="558457" y="368300"/>
                </a:lnTo>
                <a:lnTo>
                  <a:pt x="920940" y="368300"/>
                </a:lnTo>
                <a:lnTo>
                  <a:pt x="920940" y="355600"/>
                </a:lnTo>
                <a:lnTo>
                  <a:pt x="547547" y="355600"/>
                </a:lnTo>
                <a:lnTo>
                  <a:pt x="547547" y="368300"/>
                </a:lnTo>
                <a:lnTo>
                  <a:pt x="547547" y="1104900"/>
                </a:lnTo>
                <a:lnTo>
                  <a:pt x="185064" y="1104900"/>
                </a:lnTo>
                <a:lnTo>
                  <a:pt x="185064" y="368300"/>
                </a:lnTo>
                <a:lnTo>
                  <a:pt x="547547" y="368300"/>
                </a:lnTo>
                <a:lnTo>
                  <a:pt x="547547" y="355600"/>
                </a:lnTo>
                <a:lnTo>
                  <a:pt x="0" y="355600"/>
                </a:lnTo>
                <a:lnTo>
                  <a:pt x="0" y="368300"/>
                </a:lnTo>
                <a:lnTo>
                  <a:pt x="174155" y="368300"/>
                </a:lnTo>
                <a:lnTo>
                  <a:pt x="174155" y="1104900"/>
                </a:lnTo>
                <a:lnTo>
                  <a:pt x="0" y="1104900"/>
                </a:lnTo>
                <a:lnTo>
                  <a:pt x="0" y="1117600"/>
                </a:lnTo>
                <a:lnTo>
                  <a:pt x="174155" y="1117600"/>
                </a:lnTo>
                <a:lnTo>
                  <a:pt x="174155" y="1473200"/>
                </a:lnTo>
                <a:lnTo>
                  <a:pt x="185064" y="1473200"/>
                </a:lnTo>
                <a:lnTo>
                  <a:pt x="185064" y="1117600"/>
                </a:lnTo>
                <a:lnTo>
                  <a:pt x="547547" y="1117600"/>
                </a:lnTo>
                <a:lnTo>
                  <a:pt x="547547" y="1473200"/>
                </a:lnTo>
                <a:lnTo>
                  <a:pt x="558457" y="1473200"/>
                </a:lnTo>
                <a:lnTo>
                  <a:pt x="558457" y="1117600"/>
                </a:lnTo>
                <a:lnTo>
                  <a:pt x="920940" y="1117600"/>
                </a:lnTo>
                <a:lnTo>
                  <a:pt x="920940" y="1473200"/>
                </a:lnTo>
                <a:lnTo>
                  <a:pt x="931849" y="1473200"/>
                </a:lnTo>
                <a:lnTo>
                  <a:pt x="931849" y="1117600"/>
                </a:lnTo>
                <a:lnTo>
                  <a:pt x="1294333" y="1117600"/>
                </a:lnTo>
                <a:lnTo>
                  <a:pt x="1294333" y="1473200"/>
                </a:lnTo>
                <a:lnTo>
                  <a:pt x="1305242" y="1473200"/>
                </a:lnTo>
                <a:lnTo>
                  <a:pt x="1305242" y="1117600"/>
                </a:lnTo>
                <a:lnTo>
                  <a:pt x="1667738" y="1117600"/>
                </a:lnTo>
                <a:lnTo>
                  <a:pt x="1667738" y="1473200"/>
                </a:lnTo>
                <a:lnTo>
                  <a:pt x="1678647" y="1473200"/>
                </a:lnTo>
                <a:lnTo>
                  <a:pt x="1678647" y="1117600"/>
                </a:lnTo>
                <a:lnTo>
                  <a:pt x="2041131" y="1117600"/>
                </a:lnTo>
                <a:lnTo>
                  <a:pt x="2041131" y="1473200"/>
                </a:lnTo>
                <a:lnTo>
                  <a:pt x="2052040" y="1473200"/>
                </a:lnTo>
                <a:lnTo>
                  <a:pt x="2052040" y="1117600"/>
                </a:lnTo>
                <a:lnTo>
                  <a:pt x="2414536" y="1117600"/>
                </a:lnTo>
                <a:lnTo>
                  <a:pt x="2414536" y="1473200"/>
                </a:lnTo>
                <a:lnTo>
                  <a:pt x="2425433" y="1473200"/>
                </a:lnTo>
                <a:lnTo>
                  <a:pt x="2425433" y="1117600"/>
                </a:lnTo>
                <a:lnTo>
                  <a:pt x="2787929" y="1117600"/>
                </a:lnTo>
                <a:lnTo>
                  <a:pt x="2787929" y="1473200"/>
                </a:lnTo>
                <a:lnTo>
                  <a:pt x="2798838" y="1473200"/>
                </a:lnTo>
                <a:lnTo>
                  <a:pt x="2798838" y="1117600"/>
                </a:lnTo>
                <a:lnTo>
                  <a:pt x="3161322" y="1117600"/>
                </a:lnTo>
                <a:lnTo>
                  <a:pt x="3161322" y="1473200"/>
                </a:lnTo>
                <a:lnTo>
                  <a:pt x="3172231" y="1473200"/>
                </a:lnTo>
                <a:lnTo>
                  <a:pt x="3172231" y="1117600"/>
                </a:lnTo>
                <a:lnTo>
                  <a:pt x="18287988" y="1117600"/>
                </a:lnTo>
                <a:lnTo>
                  <a:pt x="18287988" y="1104900"/>
                </a:lnTo>
                <a:lnTo>
                  <a:pt x="18142001" y="1104900"/>
                </a:lnTo>
                <a:lnTo>
                  <a:pt x="18142001" y="368300"/>
                </a:lnTo>
                <a:lnTo>
                  <a:pt x="18287988" y="368300"/>
                </a:lnTo>
                <a:lnTo>
                  <a:pt x="18287988" y="355600"/>
                </a:lnTo>
                <a:close/>
              </a:path>
            </a:pathLst>
          </a:custGeom>
          <a:solidFill>
            <a:srgbClr val="DA9703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8" name="bg object 68"/>
          <p:cNvSpPr/>
          <p:nvPr/>
        </p:nvSpPr>
        <p:spPr>
          <a:xfrm>
            <a:off x="0" y="1278475"/>
            <a:ext cx="12192000" cy="482600"/>
          </a:xfrm>
          <a:custGeom>
            <a:avLst/>
            <a:gdLst/>
            <a:ahLst/>
            <a:cxnLst/>
            <a:rect l="l" t="t" r="r" b="b"/>
            <a:pathLst>
              <a:path w="18288000" h="723900">
                <a:moveTo>
                  <a:pt x="18287988" y="355600"/>
                </a:moveTo>
                <a:lnTo>
                  <a:pt x="18142001" y="355600"/>
                </a:lnTo>
                <a:lnTo>
                  <a:pt x="18142001" y="0"/>
                </a:lnTo>
                <a:lnTo>
                  <a:pt x="18131092" y="0"/>
                </a:lnTo>
                <a:lnTo>
                  <a:pt x="18131092" y="355600"/>
                </a:lnTo>
                <a:lnTo>
                  <a:pt x="17768608" y="355600"/>
                </a:lnTo>
                <a:lnTo>
                  <a:pt x="17768608" y="0"/>
                </a:lnTo>
                <a:lnTo>
                  <a:pt x="17757699" y="0"/>
                </a:lnTo>
                <a:lnTo>
                  <a:pt x="17757699" y="355600"/>
                </a:lnTo>
                <a:lnTo>
                  <a:pt x="17395216" y="355600"/>
                </a:lnTo>
                <a:lnTo>
                  <a:pt x="17395216" y="0"/>
                </a:lnTo>
                <a:lnTo>
                  <a:pt x="17384306" y="0"/>
                </a:lnTo>
                <a:lnTo>
                  <a:pt x="17384306" y="355600"/>
                </a:lnTo>
                <a:lnTo>
                  <a:pt x="17021810" y="355600"/>
                </a:lnTo>
                <a:lnTo>
                  <a:pt x="17021810" y="0"/>
                </a:lnTo>
                <a:lnTo>
                  <a:pt x="17010914" y="0"/>
                </a:lnTo>
                <a:lnTo>
                  <a:pt x="17010914" y="355600"/>
                </a:lnTo>
                <a:lnTo>
                  <a:pt x="16648418" y="355600"/>
                </a:lnTo>
                <a:lnTo>
                  <a:pt x="16648418" y="0"/>
                </a:lnTo>
                <a:lnTo>
                  <a:pt x="16637508" y="0"/>
                </a:lnTo>
                <a:lnTo>
                  <a:pt x="16637508" y="355600"/>
                </a:lnTo>
                <a:lnTo>
                  <a:pt x="16275025" y="355600"/>
                </a:lnTo>
                <a:lnTo>
                  <a:pt x="16275025" y="0"/>
                </a:lnTo>
                <a:lnTo>
                  <a:pt x="16264116" y="0"/>
                </a:lnTo>
                <a:lnTo>
                  <a:pt x="16264116" y="355600"/>
                </a:lnTo>
                <a:lnTo>
                  <a:pt x="15901632" y="355600"/>
                </a:lnTo>
                <a:lnTo>
                  <a:pt x="15901632" y="0"/>
                </a:lnTo>
                <a:lnTo>
                  <a:pt x="15890723" y="0"/>
                </a:lnTo>
                <a:lnTo>
                  <a:pt x="15890723" y="355600"/>
                </a:lnTo>
                <a:lnTo>
                  <a:pt x="15528227" y="355600"/>
                </a:lnTo>
                <a:lnTo>
                  <a:pt x="15528227" y="0"/>
                </a:lnTo>
                <a:lnTo>
                  <a:pt x="15517317" y="0"/>
                </a:lnTo>
                <a:lnTo>
                  <a:pt x="15517317" y="355600"/>
                </a:lnTo>
                <a:lnTo>
                  <a:pt x="15154834" y="355600"/>
                </a:lnTo>
                <a:lnTo>
                  <a:pt x="15154834" y="0"/>
                </a:lnTo>
                <a:lnTo>
                  <a:pt x="15143925" y="0"/>
                </a:lnTo>
                <a:lnTo>
                  <a:pt x="15143925" y="355600"/>
                </a:lnTo>
                <a:lnTo>
                  <a:pt x="14781441" y="355600"/>
                </a:lnTo>
                <a:lnTo>
                  <a:pt x="14781441" y="0"/>
                </a:lnTo>
                <a:lnTo>
                  <a:pt x="14770532" y="0"/>
                </a:lnTo>
                <a:lnTo>
                  <a:pt x="14770532" y="355600"/>
                </a:lnTo>
                <a:lnTo>
                  <a:pt x="14408036" y="355600"/>
                </a:lnTo>
                <a:lnTo>
                  <a:pt x="14408036" y="0"/>
                </a:lnTo>
                <a:lnTo>
                  <a:pt x="14397127" y="0"/>
                </a:lnTo>
                <a:lnTo>
                  <a:pt x="14397127" y="355600"/>
                </a:lnTo>
                <a:lnTo>
                  <a:pt x="14034643" y="355600"/>
                </a:lnTo>
                <a:lnTo>
                  <a:pt x="14034643" y="0"/>
                </a:lnTo>
                <a:lnTo>
                  <a:pt x="14023734" y="0"/>
                </a:lnTo>
                <a:lnTo>
                  <a:pt x="14023734" y="355600"/>
                </a:lnTo>
                <a:lnTo>
                  <a:pt x="13661238" y="355600"/>
                </a:lnTo>
                <a:lnTo>
                  <a:pt x="13661238" y="0"/>
                </a:lnTo>
                <a:lnTo>
                  <a:pt x="13650328" y="0"/>
                </a:lnTo>
                <a:lnTo>
                  <a:pt x="13650328" y="355600"/>
                </a:lnTo>
                <a:lnTo>
                  <a:pt x="13287858" y="355600"/>
                </a:lnTo>
                <a:lnTo>
                  <a:pt x="13287858" y="0"/>
                </a:lnTo>
                <a:lnTo>
                  <a:pt x="13276948" y="0"/>
                </a:lnTo>
                <a:lnTo>
                  <a:pt x="13276948" y="355600"/>
                </a:lnTo>
                <a:lnTo>
                  <a:pt x="12914452" y="355600"/>
                </a:lnTo>
                <a:lnTo>
                  <a:pt x="12914452" y="0"/>
                </a:lnTo>
                <a:lnTo>
                  <a:pt x="12903543" y="0"/>
                </a:lnTo>
                <a:lnTo>
                  <a:pt x="12903543" y="355600"/>
                </a:lnTo>
                <a:lnTo>
                  <a:pt x="12541060" y="355600"/>
                </a:lnTo>
                <a:lnTo>
                  <a:pt x="12541060" y="0"/>
                </a:lnTo>
                <a:lnTo>
                  <a:pt x="12530150" y="0"/>
                </a:lnTo>
                <a:lnTo>
                  <a:pt x="12530150" y="355600"/>
                </a:lnTo>
                <a:lnTo>
                  <a:pt x="12167654" y="355600"/>
                </a:lnTo>
                <a:lnTo>
                  <a:pt x="12167654" y="0"/>
                </a:lnTo>
                <a:lnTo>
                  <a:pt x="12156745" y="0"/>
                </a:lnTo>
                <a:lnTo>
                  <a:pt x="12156745" y="355600"/>
                </a:lnTo>
                <a:lnTo>
                  <a:pt x="11794261" y="355600"/>
                </a:lnTo>
                <a:lnTo>
                  <a:pt x="11794261" y="0"/>
                </a:lnTo>
                <a:lnTo>
                  <a:pt x="11783352" y="0"/>
                </a:lnTo>
                <a:lnTo>
                  <a:pt x="11783352" y="355600"/>
                </a:lnTo>
                <a:lnTo>
                  <a:pt x="11420869" y="355600"/>
                </a:lnTo>
                <a:lnTo>
                  <a:pt x="11420869" y="0"/>
                </a:lnTo>
                <a:lnTo>
                  <a:pt x="11409959" y="0"/>
                </a:lnTo>
                <a:lnTo>
                  <a:pt x="11409959" y="355600"/>
                </a:lnTo>
                <a:lnTo>
                  <a:pt x="11047463" y="355600"/>
                </a:lnTo>
                <a:lnTo>
                  <a:pt x="11047463" y="0"/>
                </a:lnTo>
                <a:lnTo>
                  <a:pt x="11036554" y="0"/>
                </a:lnTo>
                <a:lnTo>
                  <a:pt x="11036554" y="355600"/>
                </a:lnTo>
                <a:lnTo>
                  <a:pt x="10674083" y="355600"/>
                </a:lnTo>
                <a:lnTo>
                  <a:pt x="10674083" y="0"/>
                </a:lnTo>
                <a:lnTo>
                  <a:pt x="10663174" y="0"/>
                </a:lnTo>
                <a:lnTo>
                  <a:pt x="10663174" y="355600"/>
                </a:lnTo>
                <a:lnTo>
                  <a:pt x="10300678" y="355600"/>
                </a:lnTo>
                <a:lnTo>
                  <a:pt x="10300678" y="0"/>
                </a:lnTo>
                <a:lnTo>
                  <a:pt x="10289769" y="0"/>
                </a:lnTo>
                <a:lnTo>
                  <a:pt x="10289769" y="355600"/>
                </a:lnTo>
                <a:lnTo>
                  <a:pt x="9927272" y="355600"/>
                </a:lnTo>
                <a:lnTo>
                  <a:pt x="9927272" y="0"/>
                </a:lnTo>
                <a:lnTo>
                  <a:pt x="9916376" y="0"/>
                </a:lnTo>
                <a:lnTo>
                  <a:pt x="9916376" y="355600"/>
                </a:lnTo>
                <a:lnTo>
                  <a:pt x="9553880" y="355600"/>
                </a:lnTo>
                <a:lnTo>
                  <a:pt x="9553880" y="0"/>
                </a:lnTo>
                <a:lnTo>
                  <a:pt x="9542970" y="0"/>
                </a:lnTo>
                <a:lnTo>
                  <a:pt x="9542970" y="355600"/>
                </a:lnTo>
                <a:lnTo>
                  <a:pt x="9180487" y="355600"/>
                </a:lnTo>
                <a:lnTo>
                  <a:pt x="9180487" y="0"/>
                </a:lnTo>
                <a:lnTo>
                  <a:pt x="9169578" y="0"/>
                </a:lnTo>
                <a:lnTo>
                  <a:pt x="9169578" y="355600"/>
                </a:lnTo>
                <a:lnTo>
                  <a:pt x="8807094" y="355600"/>
                </a:lnTo>
                <a:lnTo>
                  <a:pt x="8807094" y="0"/>
                </a:lnTo>
                <a:lnTo>
                  <a:pt x="8796185" y="0"/>
                </a:lnTo>
                <a:lnTo>
                  <a:pt x="8796185" y="355600"/>
                </a:lnTo>
                <a:lnTo>
                  <a:pt x="8433689" y="355600"/>
                </a:lnTo>
                <a:lnTo>
                  <a:pt x="8433689" y="0"/>
                </a:lnTo>
                <a:lnTo>
                  <a:pt x="8422780" y="0"/>
                </a:lnTo>
                <a:lnTo>
                  <a:pt x="8422780" y="355600"/>
                </a:lnTo>
                <a:lnTo>
                  <a:pt x="8060296" y="355600"/>
                </a:lnTo>
                <a:lnTo>
                  <a:pt x="8060296" y="0"/>
                </a:lnTo>
                <a:lnTo>
                  <a:pt x="8049387" y="0"/>
                </a:lnTo>
                <a:lnTo>
                  <a:pt x="8049387" y="355600"/>
                </a:lnTo>
                <a:lnTo>
                  <a:pt x="7686903" y="355600"/>
                </a:lnTo>
                <a:lnTo>
                  <a:pt x="7686903" y="0"/>
                </a:lnTo>
                <a:lnTo>
                  <a:pt x="7675994" y="0"/>
                </a:lnTo>
                <a:lnTo>
                  <a:pt x="7675994" y="355600"/>
                </a:lnTo>
                <a:lnTo>
                  <a:pt x="7313498" y="355600"/>
                </a:lnTo>
                <a:lnTo>
                  <a:pt x="7313498" y="0"/>
                </a:lnTo>
                <a:lnTo>
                  <a:pt x="7302589" y="0"/>
                </a:lnTo>
                <a:lnTo>
                  <a:pt x="7302589" y="355600"/>
                </a:lnTo>
                <a:lnTo>
                  <a:pt x="6940105" y="355600"/>
                </a:lnTo>
                <a:lnTo>
                  <a:pt x="6940105" y="0"/>
                </a:lnTo>
                <a:lnTo>
                  <a:pt x="6929196" y="0"/>
                </a:lnTo>
                <a:lnTo>
                  <a:pt x="6929196" y="355600"/>
                </a:lnTo>
                <a:lnTo>
                  <a:pt x="6566713" y="355600"/>
                </a:lnTo>
                <a:lnTo>
                  <a:pt x="6566713" y="0"/>
                </a:lnTo>
                <a:lnTo>
                  <a:pt x="6555803" y="0"/>
                </a:lnTo>
                <a:lnTo>
                  <a:pt x="6555803" y="355600"/>
                </a:lnTo>
                <a:lnTo>
                  <a:pt x="6193320" y="355600"/>
                </a:lnTo>
                <a:lnTo>
                  <a:pt x="6193320" y="0"/>
                </a:lnTo>
                <a:lnTo>
                  <a:pt x="6182411" y="0"/>
                </a:lnTo>
                <a:lnTo>
                  <a:pt x="6182411" y="355600"/>
                </a:lnTo>
                <a:lnTo>
                  <a:pt x="5819914" y="355600"/>
                </a:lnTo>
                <a:lnTo>
                  <a:pt x="5819914" y="0"/>
                </a:lnTo>
                <a:lnTo>
                  <a:pt x="5809005" y="0"/>
                </a:lnTo>
                <a:lnTo>
                  <a:pt x="5809005" y="355600"/>
                </a:lnTo>
                <a:lnTo>
                  <a:pt x="5412613" y="355600"/>
                </a:lnTo>
                <a:lnTo>
                  <a:pt x="5412613" y="0"/>
                </a:lnTo>
                <a:lnTo>
                  <a:pt x="5401703" y="0"/>
                </a:lnTo>
                <a:lnTo>
                  <a:pt x="5401703" y="355600"/>
                </a:lnTo>
                <a:lnTo>
                  <a:pt x="5039220" y="355600"/>
                </a:lnTo>
                <a:lnTo>
                  <a:pt x="5039220" y="0"/>
                </a:lnTo>
                <a:lnTo>
                  <a:pt x="5028311" y="0"/>
                </a:lnTo>
                <a:lnTo>
                  <a:pt x="5028311" y="355600"/>
                </a:lnTo>
                <a:lnTo>
                  <a:pt x="4665815" y="355600"/>
                </a:lnTo>
                <a:lnTo>
                  <a:pt x="4665815" y="0"/>
                </a:lnTo>
                <a:lnTo>
                  <a:pt x="4654918" y="0"/>
                </a:lnTo>
                <a:lnTo>
                  <a:pt x="4654918" y="355600"/>
                </a:lnTo>
                <a:lnTo>
                  <a:pt x="4292422" y="355600"/>
                </a:lnTo>
                <a:lnTo>
                  <a:pt x="4292422" y="0"/>
                </a:lnTo>
                <a:lnTo>
                  <a:pt x="4281513" y="0"/>
                </a:lnTo>
                <a:lnTo>
                  <a:pt x="4281513" y="355600"/>
                </a:lnTo>
                <a:lnTo>
                  <a:pt x="3919029" y="355600"/>
                </a:lnTo>
                <a:lnTo>
                  <a:pt x="3919029" y="0"/>
                </a:lnTo>
                <a:lnTo>
                  <a:pt x="3908120" y="0"/>
                </a:lnTo>
                <a:lnTo>
                  <a:pt x="3908120" y="355600"/>
                </a:lnTo>
                <a:lnTo>
                  <a:pt x="3545624" y="355600"/>
                </a:lnTo>
                <a:lnTo>
                  <a:pt x="3545624" y="0"/>
                </a:lnTo>
                <a:lnTo>
                  <a:pt x="3534714" y="0"/>
                </a:lnTo>
                <a:lnTo>
                  <a:pt x="3534714" y="355600"/>
                </a:lnTo>
                <a:lnTo>
                  <a:pt x="3172231" y="355600"/>
                </a:lnTo>
                <a:lnTo>
                  <a:pt x="3172231" y="0"/>
                </a:lnTo>
                <a:lnTo>
                  <a:pt x="3161322" y="0"/>
                </a:lnTo>
                <a:lnTo>
                  <a:pt x="3161322" y="355600"/>
                </a:lnTo>
                <a:lnTo>
                  <a:pt x="0" y="355600"/>
                </a:lnTo>
                <a:lnTo>
                  <a:pt x="0" y="368300"/>
                </a:lnTo>
                <a:lnTo>
                  <a:pt x="174155" y="368300"/>
                </a:lnTo>
                <a:lnTo>
                  <a:pt x="174155" y="723900"/>
                </a:lnTo>
                <a:lnTo>
                  <a:pt x="185064" y="723900"/>
                </a:lnTo>
                <a:lnTo>
                  <a:pt x="185064" y="368300"/>
                </a:lnTo>
                <a:lnTo>
                  <a:pt x="547547" y="368300"/>
                </a:lnTo>
                <a:lnTo>
                  <a:pt x="547547" y="723900"/>
                </a:lnTo>
                <a:lnTo>
                  <a:pt x="558457" y="723900"/>
                </a:lnTo>
                <a:lnTo>
                  <a:pt x="558457" y="368300"/>
                </a:lnTo>
                <a:lnTo>
                  <a:pt x="920940" y="368300"/>
                </a:lnTo>
                <a:lnTo>
                  <a:pt x="920940" y="723900"/>
                </a:lnTo>
                <a:lnTo>
                  <a:pt x="931849" y="723900"/>
                </a:lnTo>
                <a:lnTo>
                  <a:pt x="931849" y="368300"/>
                </a:lnTo>
                <a:lnTo>
                  <a:pt x="1294333" y="368300"/>
                </a:lnTo>
                <a:lnTo>
                  <a:pt x="1294333" y="723900"/>
                </a:lnTo>
                <a:lnTo>
                  <a:pt x="1305242" y="723900"/>
                </a:lnTo>
                <a:lnTo>
                  <a:pt x="1305242" y="368300"/>
                </a:lnTo>
                <a:lnTo>
                  <a:pt x="1667738" y="368300"/>
                </a:lnTo>
                <a:lnTo>
                  <a:pt x="1667738" y="723900"/>
                </a:lnTo>
                <a:lnTo>
                  <a:pt x="1678647" y="723900"/>
                </a:lnTo>
                <a:lnTo>
                  <a:pt x="1678647" y="368300"/>
                </a:lnTo>
                <a:lnTo>
                  <a:pt x="2041131" y="368300"/>
                </a:lnTo>
                <a:lnTo>
                  <a:pt x="2041131" y="723900"/>
                </a:lnTo>
                <a:lnTo>
                  <a:pt x="2052040" y="723900"/>
                </a:lnTo>
                <a:lnTo>
                  <a:pt x="2052040" y="368300"/>
                </a:lnTo>
                <a:lnTo>
                  <a:pt x="2414536" y="368300"/>
                </a:lnTo>
                <a:lnTo>
                  <a:pt x="2414536" y="723900"/>
                </a:lnTo>
                <a:lnTo>
                  <a:pt x="2425433" y="723900"/>
                </a:lnTo>
                <a:lnTo>
                  <a:pt x="2425433" y="368300"/>
                </a:lnTo>
                <a:lnTo>
                  <a:pt x="2787929" y="368300"/>
                </a:lnTo>
                <a:lnTo>
                  <a:pt x="2787929" y="723900"/>
                </a:lnTo>
                <a:lnTo>
                  <a:pt x="2798838" y="723900"/>
                </a:lnTo>
                <a:lnTo>
                  <a:pt x="2798838" y="368300"/>
                </a:lnTo>
                <a:lnTo>
                  <a:pt x="3161322" y="368300"/>
                </a:lnTo>
                <a:lnTo>
                  <a:pt x="3161322" y="723900"/>
                </a:lnTo>
                <a:lnTo>
                  <a:pt x="3172231" y="723900"/>
                </a:lnTo>
                <a:lnTo>
                  <a:pt x="3172231" y="368300"/>
                </a:lnTo>
                <a:lnTo>
                  <a:pt x="3534714" y="368300"/>
                </a:lnTo>
                <a:lnTo>
                  <a:pt x="3534714" y="723900"/>
                </a:lnTo>
                <a:lnTo>
                  <a:pt x="3545624" y="723900"/>
                </a:lnTo>
                <a:lnTo>
                  <a:pt x="3545624" y="368300"/>
                </a:lnTo>
                <a:lnTo>
                  <a:pt x="3908120" y="368300"/>
                </a:lnTo>
                <a:lnTo>
                  <a:pt x="3908120" y="723900"/>
                </a:lnTo>
                <a:lnTo>
                  <a:pt x="3919029" y="723900"/>
                </a:lnTo>
                <a:lnTo>
                  <a:pt x="3919029" y="368300"/>
                </a:lnTo>
                <a:lnTo>
                  <a:pt x="4281513" y="368300"/>
                </a:lnTo>
                <a:lnTo>
                  <a:pt x="4281513" y="723900"/>
                </a:lnTo>
                <a:lnTo>
                  <a:pt x="4292422" y="723900"/>
                </a:lnTo>
                <a:lnTo>
                  <a:pt x="4292422" y="368300"/>
                </a:lnTo>
                <a:lnTo>
                  <a:pt x="4654918" y="368300"/>
                </a:lnTo>
                <a:lnTo>
                  <a:pt x="4654918" y="723900"/>
                </a:lnTo>
                <a:lnTo>
                  <a:pt x="4665815" y="723900"/>
                </a:lnTo>
                <a:lnTo>
                  <a:pt x="4665815" y="368300"/>
                </a:lnTo>
                <a:lnTo>
                  <a:pt x="5028311" y="368300"/>
                </a:lnTo>
                <a:lnTo>
                  <a:pt x="5028311" y="723900"/>
                </a:lnTo>
                <a:lnTo>
                  <a:pt x="5039220" y="723900"/>
                </a:lnTo>
                <a:lnTo>
                  <a:pt x="5039220" y="368300"/>
                </a:lnTo>
                <a:lnTo>
                  <a:pt x="5401703" y="368300"/>
                </a:lnTo>
                <a:lnTo>
                  <a:pt x="5401703" y="723900"/>
                </a:lnTo>
                <a:lnTo>
                  <a:pt x="5412613" y="723900"/>
                </a:lnTo>
                <a:lnTo>
                  <a:pt x="5412613" y="368300"/>
                </a:lnTo>
                <a:lnTo>
                  <a:pt x="5809005" y="368300"/>
                </a:lnTo>
                <a:lnTo>
                  <a:pt x="5809005" y="723900"/>
                </a:lnTo>
                <a:lnTo>
                  <a:pt x="5819914" y="723900"/>
                </a:lnTo>
                <a:lnTo>
                  <a:pt x="5819914" y="368300"/>
                </a:lnTo>
                <a:lnTo>
                  <a:pt x="6182411" y="368300"/>
                </a:lnTo>
                <a:lnTo>
                  <a:pt x="6182411" y="723900"/>
                </a:lnTo>
                <a:lnTo>
                  <a:pt x="6193320" y="723900"/>
                </a:lnTo>
                <a:lnTo>
                  <a:pt x="6193320" y="368300"/>
                </a:lnTo>
                <a:lnTo>
                  <a:pt x="6555803" y="368300"/>
                </a:lnTo>
                <a:lnTo>
                  <a:pt x="6555803" y="723900"/>
                </a:lnTo>
                <a:lnTo>
                  <a:pt x="6566713" y="723900"/>
                </a:lnTo>
                <a:lnTo>
                  <a:pt x="6566713" y="368300"/>
                </a:lnTo>
                <a:lnTo>
                  <a:pt x="6929196" y="368300"/>
                </a:lnTo>
                <a:lnTo>
                  <a:pt x="6929196" y="723900"/>
                </a:lnTo>
                <a:lnTo>
                  <a:pt x="6940105" y="723900"/>
                </a:lnTo>
                <a:lnTo>
                  <a:pt x="6940105" y="368300"/>
                </a:lnTo>
                <a:lnTo>
                  <a:pt x="7302589" y="368300"/>
                </a:lnTo>
                <a:lnTo>
                  <a:pt x="7302589" y="723900"/>
                </a:lnTo>
                <a:lnTo>
                  <a:pt x="7313498" y="723900"/>
                </a:lnTo>
                <a:lnTo>
                  <a:pt x="7313498" y="368300"/>
                </a:lnTo>
                <a:lnTo>
                  <a:pt x="7675994" y="368300"/>
                </a:lnTo>
                <a:lnTo>
                  <a:pt x="7675994" y="723900"/>
                </a:lnTo>
                <a:lnTo>
                  <a:pt x="7686903" y="723900"/>
                </a:lnTo>
                <a:lnTo>
                  <a:pt x="7686903" y="368300"/>
                </a:lnTo>
                <a:lnTo>
                  <a:pt x="8049387" y="368300"/>
                </a:lnTo>
                <a:lnTo>
                  <a:pt x="8049387" y="723900"/>
                </a:lnTo>
                <a:lnTo>
                  <a:pt x="8060296" y="723900"/>
                </a:lnTo>
                <a:lnTo>
                  <a:pt x="8060296" y="368300"/>
                </a:lnTo>
                <a:lnTo>
                  <a:pt x="8422780" y="368300"/>
                </a:lnTo>
                <a:lnTo>
                  <a:pt x="8422780" y="723900"/>
                </a:lnTo>
                <a:lnTo>
                  <a:pt x="8433689" y="723900"/>
                </a:lnTo>
                <a:lnTo>
                  <a:pt x="8433689" y="368300"/>
                </a:lnTo>
                <a:lnTo>
                  <a:pt x="8796185" y="368300"/>
                </a:lnTo>
                <a:lnTo>
                  <a:pt x="8796185" y="723900"/>
                </a:lnTo>
                <a:lnTo>
                  <a:pt x="8807094" y="723900"/>
                </a:lnTo>
                <a:lnTo>
                  <a:pt x="8807094" y="368300"/>
                </a:lnTo>
                <a:lnTo>
                  <a:pt x="9169578" y="368300"/>
                </a:lnTo>
                <a:lnTo>
                  <a:pt x="9169578" y="723900"/>
                </a:lnTo>
                <a:lnTo>
                  <a:pt x="9180487" y="723900"/>
                </a:lnTo>
                <a:lnTo>
                  <a:pt x="9180487" y="368300"/>
                </a:lnTo>
                <a:lnTo>
                  <a:pt x="9542970" y="368300"/>
                </a:lnTo>
                <a:lnTo>
                  <a:pt x="9542970" y="723900"/>
                </a:lnTo>
                <a:lnTo>
                  <a:pt x="9553880" y="723900"/>
                </a:lnTo>
                <a:lnTo>
                  <a:pt x="9553880" y="368300"/>
                </a:lnTo>
                <a:lnTo>
                  <a:pt x="9916376" y="368300"/>
                </a:lnTo>
                <a:lnTo>
                  <a:pt x="9916376" y="723900"/>
                </a:lnTo>
                <a:lnTo>
                  <a:pt x="9927272" y="723900"/>
                </a:lnTo>
                <a:lnTo>
                  <a:pt x="9927272" y="368300"/>
                </a:lnTo>
                <a:lnTo>
                  <a:pt x="10289769" y="368300"/>
                </a:lnTo>
                <a:lnTo>
                  <a:pt x="10289769" y="723900"/>
                </a:lnTo>
                <a:lnTo>
                  <a:pt x="10300678" y="723900"/>
                </a:lnTo>
                <a:lnTo>
                  <a:pt x="10300678" y="368300"/>
                </a:lnTo>
                <a:lnTo>
                  <a:pt x="10663174" y="368300"/>
                </a:lnTo>
                <a:lnTo>
                  <a:pt x="10663174" y="723900"/>
                </a:lnTo>
                <a:lnTo>
                  <a:pt x="10674083" y="723900"/>
                </a:lnTo>
                <a:lnTo>
                  <a:pt x="10674083" y="368300"/>
                </a:lnTo>
                <a:lnTo>
                  <a:pt x="18287988" y="368300"/>
                </a:lnTo>
                <a:lnTo>
                  <a:pt x="18287988" y="355600"/>
                </a:lnTo>
                <a:close/>
              </a:path>
            </a:pathLst>
          </a:custGeom>
          <a:solidFill>
            <a:srgbClr val="DA9703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9" name="bg object 69"/>
          <p:cNvSpPr/>
          <p:nvPr/>
        </p:nvSpPr>
        <p:spPr>
          <a:xfrm>
            <a:off x="0" y="1524008"/>
            <a:ext cx="12192000" cy="482600"/>
          </a:xfrm>
          <a:custGeom>
            <a:avLst/>
            <a:gdLst/>
            <a:ahLst/>
            <a:cxnLst/>
            <a:rect l="l" t="t" r="r" b="b"/>
            <a:pathLst>
              <a:path w="18288000" h="723900">
                <a:moveTo>
                  <a:pt x="18287988" y="355600"/>
                </a:moveTo>
                <a:lnTo>
                  <a:pt x="18142001" y="355600"/>
                </a:lnTo>
                <a:lnTo>
                  <a:pt x="18142001" y="0"/>
                </a:lnTo>
                <a:lnTo>
                  <a:pt x="18131092" y="0"/>
                </a:lnTo>
                <a:lnTo>
                  <a:pt x="18131092" y="355600"/>
                </a:lnTo>
                <a:lnTo>
                  <a:pt x="17768608" y="355600"/>
                </a:lnTo>
                <a:lnTo>
                  <a:pt x="17768608" y="0"/>
                </a:lnTo>
                <a:lnTo>
                  <a:pt x="17757699" y="0"/>
                </a:lnTo>
                <a:lnTo>
                  <a:pt x="17757699" y="355600"/>
                </a:lnTo>
                <a:lnTo>
                  <a:pt x="17395216" y="355600"/>
                </a:lnTo>
                <a:lnTo>
                  <a:pt x="17395216" y="0"/>
                </a:lnTo>
                <a:lnTo>
                  <a:pt x="17384306" y="0"/>
                </a:lnTo>
                <a:lnTo>
                  <a:pt x="17384306" y="355600"/>
                </a:lnTo>
                <a:lnTo>
                  <a:pt x="17021810" y="355600"/>
                </a:lnTo>
                <a:lnTo>
                  <a:pt x="17021810" y="0"/>
                </a:lnTo>
                <a:lnTo>
                  <a:pt x="17010914" y="0"/>
                </a:lnTo>
                <a:lnTo>
                  <a:pt x="17010914" y="355600"/>
                </a:lnTo>
                <a:lnTo>
                  <a:pt x="16648418" y="355600"/>
                </a:lnTo>
                <a:lnTo>
                  <a:pt x="16648418" y="0"/>
                </a:lnTo>
                <a:lnTo>
                  <a:pt x="16637508" y="0"/>
                </a:lnTo>
                <a:lnTo>
                  <a:pt x="16637508" y="355600"/>
                </a:lnTo>
                <a:lnTo>
                  <a:pt x="16275025" y="355600"/>
                </a:lnTo>
                <a:lnTo>
                  <a:pt x="16275025" y="0"/>
                </a:lnTo>
                <a:lnTo>
                  <a:pt x="16264116" y="0"/>
                </a:lnTo>
                <a:lnTo>
                  <a:pt x="16264116" y="355600"/>
                </a:lnTo>
                <a:lnTo>
                  <a:pt x="15901632" y="355600"/>
                </a:lnTo>
                <a:lnTo>
                  <a:pt x="15901632" y="0"/>
                </a:lnTo>
                <a:lnTo>
                  <a:pt x="15890723" y="0"/>
                </a:lnTo>
                <a:lnTo>
                  <a:pt x="15890723" y="355600"/>
                </a:lnTo>
                <a:lnTo>
                  <a:pt x="15528227" y="355600"/>
                </a:lnTo>
                <a:lnTo>
                  <a:pt x="15528227" y="0"/>
                </a:lnTo>
                <a:lnTo>
                  <a:pt x="15517317" y="0"/>
                </a:lnTo>
                <a:lnTo>
                  <a:pt x="15517317" y="355600"/>
                </a:lnTo>
                <a:lnTo>
                  <a:pt x="15154834" y="355600"/>
                </a:lnTo>
                <a:lnTo>
                  <a:pt x="15154834" y="0"/>
                </a:lnTo>
                <a:lnTo>
                  <a:pt x="15143925" y="0"/>
                </a:lnTo>
                <a:lnTo>
                  <a:pt x="15143925" y="355600"/>
                </a:lnTo>
                <a:lnTo>
                  <a:pt x="14781441" y="355600"/>
                </a:lnTo>
                <a:lnTo>
                  <a:pt x="14781441" y="0"/>
                </a:lnTo>
                <a:lnTo>
                  <a:pt x="14770532" y="0"/>
                </a:lnTo>
                <a:lnTo>
                  <a:pt x="14770532" y="355600"/>
                </a:lnTo>
                <a:lnTo>
                  <a:pt x="14408036" y="355600"/>
                </a:lnTo>
                <a:lnTo>
                  <a:pt x="14408036" y="0"/>
                </a:lnTo>
                <a:lnTo>
                  <a:pt x="14397127" y="0"/>
                </a:lnTo>
                <a:lnTo>
                  <a:pt x="14397127" y="355600"/>
                </a:lnTo>
                <a:lnTo>
                  <a:pt x="14034643" y="355600"/>
                </a:lnTo>
                <a:lnTo>
                  <a:pt x="14034643" y="0"/>
                </a:lnTo>
                <a:lnTo>
                  <a:pt x="14023734" y="0"/>
                </a:lnTo>
                <a:lnTo>
                  <a:pt x="14023734" y="355600"/>
                </a:lnTo>
                <a:lnTo>
                  <a:pt x="13661238" y="355600"/>
                </a:lnTo>
                <a:lnTo>
                  <a:pt x="13661238" y="0"/>
                </a:lnTo>
                <a:lnTo>
                  <a:pt x="13650328" y="0"/>
                </a:lnTo>
                <a:lnTo>
                  <a:pt x="13650328" y="355600"/>
                </a:lnTo>
                <a:lnTo>
                  <a:pt x="13287858" y="355600"/>
                </a:lnTo>
                <a:lnTo>
                  <a:pt x="13287858" y="0"/>
                </a:lnTo>
                <a:lnTo>
                  <a:pt x="13276948" y="0"/>
                </a:lnTo>
                <a:lnTo>
                  <a:pt x="13276948" y="355600"/>
                </a:lnTo>
                <a:lnTo>
                  <a:pt x="12914452" y="355600"/>
                </a:lnTo>
                <a:lnTo>
                  <a:pt x="12914452" y="0"/>
                </a:lnTo>
                <a:lnTo>
                  <a:pt x="12903543" y="0"/>
                </a:lnTo>
                <a:lnTo>
                  <a:pt x="12903543" y="355600"/>
                </a:lnTo>
                <a:lnTo>
                  <a:pt x="12541060" y="355600"/>
                </a:lnTo>
                <a:lnTo>
                  <a:pt x="12541060" y="0"/>
                </a:lnTo>
                <a:lnTo>
                  <a:pt x="12530150" y="0"/>
                </a:lnTo>
                <a:lnTo>
                  <a:pt x="12530150" y="355600"/>
                </a:lnTo>
                <a:lnTo>
                  <a:pt x="12167654" y="355600"/>
                </a:lnTo>
                <a:lnTo>
                  <a:pt x="12167654" y="0"/>
                </a:lnTo>
                <a:lnTo>
                  <a:pt x="12156745" y="0"/>
                </a:lnTo>
                <a:lnTo>
                  <a:pt x="12156745" y="355600"/>
                </a:lnTo>
                <a:lnTo>
                  <a:pt x="11794261" y="355600"/>
                </a:lnTo>
                <a:lnTo>
                  <a:pt x="11794261" y="0"/>
                </a:lnTo>
                <a:lnTo>
                  <a:pt x="11783352" y="0"/>
                </a:lnTo>
                <a:lnTo>
                  <a:pt x="11783352" y="355600"/>
                </a:lnTo>
                <a:lnTo>
                  <a:pt x="11420869" y="355600"/>
                </a:lnTo>
                <a:lnTo>
                  <a:pt x="11420869" y="0"/>
                </a:lnTo>
                <a:lnTo>
                  <a:pt x="11409959" y="0"/>
                </a:lnTo>
                <a:lnTo>
                  <a:pt x="11409959" y="355600"/>
                </a:lnTo>
                <a:lnTo>
                  <a:pt x="11047463" y="355600"/>
                </a:lnTo>
                <a:lnTo>
                  <a:pt x="11047463" y="0"/>
                </a:lnTo>
                <a:lnTo>
                  <a:pt x="11036554" y="0"/>
                </a:lnTo>
                <a:lnTo>
                  <a:pt x="11036554" y="355600"/>
                </a:lnTo>
                <a:lnTo>
                  <a:pt x="10674083" y="355600"/>
                </a:lnTo>
                <a:lnTo>
                  <a:pt x="10674083" y="0"/>
                </a:lnTo>
                <a:lnTo>
                  <a:pt x="10663174" y="0"/>
                </a:lnTo>
                <a:lnTo>
                  <a:pt x="10663174" y="355600"/>
                </a:lnTo>
                <a:lnTo>
                  <a:pt x="0" y="355600"/>
                </a:lnTo>
                <a:lnTo>
                  <a:pt x="0" y="368300"/>
                </a:lnTo>
                <a:lnTo>
                  <a:pt x="174155" y="368300"/>
                </a:lnTo>
                <a:lnTo>
                  <a:pt x="174155" y="723900"/>
                </a:lnTo>
                <a:lnTo>
                  <a:pt x="185064" y="723900"/>
                </a:lnTo>
                <a:lnTo>
                  <a:pt x="185064" y="368300"/>
                </a:lnTo>
                <a:lnTo>
                  <a:pt x="547547" y="368300"/>
                </a:lnTo>
                <a:lnTo>
                  <a:pt x="547547" y="723900"/>
                </a:lnTo>
                <a:lnTo>
                  <a:pt x="558457" y="723900"/>
                </a:lnTo>
                <a:lnTo>
                  <a:pt x="558457" y="368300"/>
                </a:lnTo>
                <a:lnTo>
                  <a:pt x="920940" y="368300"/>
                </a:lnTo>
                <a:lnTo>
                  <a:pt x="920940" y="723900"/>
                </a:lnTo>
                <a:lnTo>
                  <a:pt x="931849" y="723900"/>
                </a:lnTo>
                <a:lnTo>
                  <a:pt x="931849" y="368300"/>
                </a:lnTo>
                <a:lnTo>
                  <a:pt x="1294333" y="368300"/>
                </a:lnTo>
                <a:lnTo>
                  <a:pt x="1294333" y="723900"/>
                </a:lnTo>
                <a:lnTo>
                  <a:pt x="1305242" y="723900"/>
                </a:lnTo>
                <a:lnTo>
                  <a:pt x="1305242" y="368300"/>
                </a:lnTo>
                <a:lnTo>
                  <a:pt x="1667738" y="368300"/>
                </a:lnTo>
                <a:lnTo>
                  <a:pt x="1667738" y="723900"/>
                </a:lnTo>
                <a:lnTo>
                  <a:pt x="1678647" y="723900"/>
                </a:lnTo>
                <a:lnTo>
                  <a:pt x="1678647" y="368300"/>
                </a:lnTo>
                <a:lnTo>
                  <a:pt x="2041131" y="368300"/>
                </a:lnTo>
                <a:lnTo>
                  <a:pt x="2041131" y="723900"/>
                </a:lnTo>
                <a:lnTo>
                  <a:pt x="2052040" y="723900"/>
                </a:lnTo>
                <a:lnTo>
                  <a:pt x="2052040" y="368300"/>
                </a:lnTo>
                <a:lnTo>
                  <a:pt x="2414536" y="368300"/>
                </a:lnTo>
                <a:lnTo>
                  <a:pt x="2414536" y="723900"/>
                </a:lnTo>
                <a:lnTo>
                  <a:pt x="2425433" y="723900"/>
                </a:lnTo>
                <a:lnTo>
                  <a:pt x="2425433" y="368300"/>
                </a:lnTo>
                <a:lnTo>
                  <a:pt x="2787929" y="368300"/>
                </a:lnTo>
                <a:lnTo>
                  <a:pt x="2787929" y="723900"/>
                </a:lnTo>
                <a:lnTo>
                  <a:pt x="2798838" y="723900"/>
                </a:lnTo>
                <a:lnTo>
                  <a:pt x="2798838" y="368300"/>
                </a:lnTo>
                <a:lnTo>
                  <a:pt x="3161322" y="368300"/>
                </a:lnTo>
                <a:lnTo>
                  <a:pt x="3161322" y="723900"/>
                </a:lnTo>
                <a:lnTo>
                  <a:pt x="3172231" y="723900"/>
                </a:lnTo>
                <a:lnTo>
                  <a:pt x="3172231" y="368300"/>
                </a:lnTo>
                <a:lnTo>
                  <a:pt x="3534714" y="368300"/>
                </a:lnTo>
                <a:lnTo>
                  <a:pt x="3534714" y="723900"/>
                </a:lnTo>
                <a:lnTo>
                  <a:pt x="3545624" y="723900"/>
                </a:lnTo>
                <a:lnTo>
                  <a:pt x="3545624" y="368300"/>
                </a:lnTo>
                <a:lnTo>
                  <a:pt x="3908120" y="368300"/>
                </a:lnTo>
                <a:lnTo>
                  <a:pt x="3908120" y="723900"/>
                </a:lnTo>
                <a:lnTo>
                  <a:pt x="3919029" y="723900"/>
                </a:lnTo>
                <a:lnTo>
                  <a:pt x="3919029" y="368300"/>
                </a:lnTo>
                <a:lnTo>
                  <a:pt x="4281513" y="368300"/>
                </a:lnTo>
                <a:lnTo>
                  <a:pt x="4281513" y="723900"/>
                </a:lnTo>
                <a:lnTo>
                  <a:pt x="4292422" y="723900"/>
                </a:lnTo>
                <a:lnTo>
                  <a:pt x="4292422" y="368300"/>
                </a:lnTo>
                <a:lnTo>
                  <a:pt x="4654918" y="368300"/>
                </a:lnTo>
                <a:lnTo>
                  <a:pt x="4654918" y="723900"/>
                </a:lnTo>
                <a:lnTo>
                  <a:pt x="4665815" y="723900"/>
                </a:lnTo>
                <a:lnTo>
                  <a:pt x="4665815" y="368300"/>
                </a:lnTo>
                <a:lnTo>
                  <a:pt x="5028311" y="368300"/>
                </a:lnTo>
                <a:lnTo>
                  <a:pt x="5028311" y="723900"/>
                </a:lnTo>
                <a:lnTo>
                  <a:pt x="5039220" y="723900"/>
                </a:lnTo>
                <a:lnTo>
                  <a:pt x="5039220" y="368300"/>
                </a:lnTo>
                <a:lnTo>
                  <a:pt x="5401703" y="368300"/>
                </a:lnTo>
                <a:lnTo>
                  <a:pt x="5401703" y="723900"/>
                </a:lnTo>
                <a:lnTo>
                  <a:pt x="5412613" y="723900"/>
                </a:lnTo>
                <a:lnTo>
                  <a:pt x="5412613" y="368300"/>
                </a:lnTo>
                <a:lnTo>
                  <a:pt x="5809005" y="368300"/>
                </a:lnTo>
                <a:lnTo>
                  <a:pt x="5809005" y="723900"/>
                </a:lnTo>
                <a:lnTo>
                  <a:pt x="5819914" y="723900"/>
                </a:lnTo>
                <a:lnTo>
                  <a:pt x="5819914" y="368300"/>
                </a:lnTo>
                <a:lnTo>
                  <a:pt x="6182411" y="368300"/>
                </a:lnTo>
                <a:lnTo>
                  <a:pt x="6182411" y="723900"/>
                </a:lnTo>
                <a:lnTo>
                  <a:pt x="6193320" y="723900"/>
                </a:lnTo>
                <a:lnTo>
                  <a:pt x="6193320" y="368300"/>
                </a:lnTo>
                <a:lnTo>
                  <a:pt x="6555803" y="368300"/>
                </a:lnTo>
                <a:lnTo>
                  <a:pt x="6555803" y="723900"/>
                </a:lnTo>
                <a:lnTo>
                  <a:pt x="6566713" y="723900"/>
                </a:lnTo>
                <a:lnTo>
                  <a:pt x="6566713" y="368300"/>
                </a:lnTo>
                <a:lnTo>
                  <a:pt x="6929196" y="368300"/>
                </a:lnTo>
                <a:lnTo>
                  <a:pt x="6929196" y="723900"/>
                </a:lnTo>
                <a:lnTo>
                  <a:pt x="6940105" y="723900"/>
                </a:lnTo>
                <a:lnTo>
                  <a:pt x="6940105" y="368300"/>
                </a:lnTo>
                <a:lnTo>
                  <a:pt x="7302589" y="368300"/>
                </a:lnTo>
                <a:lnTo>
                  <a:pt x="7302589" y="723900"/>
                </a:lnTo>
                <a:lnTo>
                  <a:pt x="7313498" y="723900"/>
                </a:lnTo>
                <a:lnTo>
                  <a:pt x="7313498" y="368300"/>
                </a:lnTo>
                <a:lnTo>
                  <a:pt x="7675994" y="368300"/>
                </a:lnTo>
                <a:lnTo>
                  <a:pt x="7675994" y="723900"/>
                </a:lnTo>
                <a:lnTo>
                  <a:pt x="7686903" y="723900"/>
                </a:lnTo>
                <a:lnTo>
                  <a:pt x="7686903" y="368300"/>
                </a:lnTo>
                <a:lnTo>
                  <a:pt x="8049387" y="368300"/>
                </a:lnTo>
                <a:lnTo>
                  <a:pt x="8049387" y="723900"/>
                </a:lnTo>
                <a:lnTo>
                  <a:pt x="8060296" y="723900"/>
                </a:lnTo>
                <a:lnTo>
                  <a:pt x="8060296" y="368300"/>
                </a:lnTo>
                <a:lnTo>
                  <a:pt x="8422780" y="368300"/>
                </a:lnTo>
                <a:lnTo>
                  <a:pt x="8422780" y="723900"/>
                </a:lnTo>
                <a:lnTo>
                  <a:pt x="8433689" y="723900"/>
                </a:lnTo>
                <a:lnTo>
                  <a:pt x="8433689" y="368300"/>
                </a:lnTo>
                <a:lnTo>
                  <a:pt x="8796185" y="368300"/>
                </a:lnTo>
                <a:lnTo>
                  <a:pt x="8796185" y="723900"/>
                </a:lnTo>
                <a:lnTo>
                  <a:pt x="8807094" y="723900"/>
                </a:lnTo>
                <a:lnTo>
                  <a:pt x="8807094" y="368300"/>
                </a:lnTo>
                <a:lnTo>
                  <a:pt x="9169578" y="368300"/>
                </a:lnTo>
                <a:lnTo>
                  <a:pt x="9169578" y="723900"/>
                </a:lnTo>
                <a:lnTo>
                  <a:pt x="9180487" y="723900"/>
                </a:lnTo>
                <a:lnTo>
                  <a:pt x="9180487" y="368300"/>
                </a:lnTo>
                <a:lnTo>
                  <a:pt x="9542970" y="368300"/>
                </a:lnTo>
                <a:lnTo>
                  <a:pt x="9542970" y="723900"/>
                </a:lnTo>
                <a:lnTo>
                  <a:pt x="9553880" y="723900"/>
                </a:lnTo>
                <a:lnTo>
                  <a:pt x="9553880" y="368300"/>
                </a:lnTo>
                <a:lnTo>
                  <a:pt x="9916376" y="368300"/>
                </a:lnTo>
                <a:lnTo>
                  <a:pt x="9916376" y="723900"/>
                </a:lnTo>
                <a:lnTo>
                  <a:pt x="9927272" y="723900"/>
                </a:lnTo>
                <a:lnTo>
                  <a:pt x="9927272" y="368300"/>
                </a:lnTo>
                <a:lnTo>
                  <a:pt x="10289769" y="368300"/>
                </a:lnTo>
                <a:lnTo>
                  <a:pt x="10289769" y="723900"/>
                </a:lnTo>
                <a:lnTo>
                  <a:pt x="10300678" y="723900"/>
                </a:lnTo>
                <a:lnTo>
                  <a:pt x="10300678" y="368300"/>
                </a:lnTo>
                <a:lnTo>
                  <a:pt x="10663174" y="368300"/>
                </a:lnTo>
                <a:lnTo>
                  <a:pt x="10663174" y="723900"/>
                </a:lnTo>
                <a:lnTo>
                  <a:pt x="10674083" y="723900"/>
                </a:lnTo>
                <a:lnTo>
                  <a:pt x="10674083" y="368300"/>
                </a:lnTo>
                <a:lnTo>
                  <a:pt x="11036554" y="368300"/>
                </a:lnTo>
                <a:lnTo>
                  <a:pt x="11036554" y="723900"/>
                </a:lnTo>
                <a:lnTo>
                  <a:pt x="11047463" y="723900"/>
                </a:lnTo>
                <a:lnTo>
                  <a:pt x="11047463" y="368300"/>
                </a:lnTo>
                <a:lnTo>
                  <a:pt x="11409959" y="368300"/>
                </a:lnTo>
                <a:lnTo>
                  <a:pt x="11409959" y="723900"/>
                </a:lnTo>
                <a:lnTo>
                  <a:pt x="11420869" y="723900"/>
                </a:lnTo>
                <a:lnTo>
                  <a:pt x="11420869" y="368300"/>
                </a:lnTo>
                <a:lnTo>
                  <a:pt x="11783352" y="368300"/>
                </a:lnTo>
                <a:lnTo>
                  <a:pt x="11783352" y="723900"/>
                </a:lnTo>
                <a:lnTo>
                  <a:pt x="11794261" y="723900"/>
                </a:lnTo>
                <a:lnTo>
                  <a:pt x="11794261" y="368300"/>
                </a:lnTo>
                <a:lnTo>
                  <a:pt x="12156745" y="368300"/>
                </a:lnTo>
                <a:lnTo>
                  <a:pt x="12156745" y="723900"/>
                </a:lnTo>
                <a:lnTo>
                  <a:pt x="12167654" y="723900"/>
                </a:lnTo>
                <a:lnTo>
                  <a:pt x="12167654" y="368300"/>
                </a:lnTo>
                <a:lnTo>
                  <a:pt x="12530150" y="368300"/>
                </a:lnTo>
                <a:lnTo>
                  <a:pt x="12530150" y="723900"/>
                </a:lnTo>
                <a:lnTo>
                  <a:pt x="12541060" y="723900"/>
                </a:lnTo>
                <a:lnTo>
                  <a:pt x="12541060" y="368300"/>
                </a:lnTo>
                <a:lnTo>
                  <a:pt x="12903543" y="368300"/>
                </a:lnTo>
                <a:lnTo>
                  <a:pt x="12903543" y="723900"/>
                </a:lnTo>
                <a:lnTo>
                  <a:pt x="12914452" y="723900"/>
                </a:lnTo>
                <a:lnTo>
                  <a:pt x="12914452" y="368300"/>
                </a:lnTo>
                <a:lnTo>
                  <a:pt x="13276948" y="368300"/>
                </a:lnTo>
                <a:lnTo>
                  <a:pt x="13276948" y="723900"/>
                </a:lnTo>
                <a:lnTo>
                  <a:pt x="13287858" y="723900"/>
                </a:lnTo>
                <a:lnTo>
                  <a:pt x="13287858" y="368300"/>
                </a:lnTo>
                <a:lnTo>
                  <a:pt x="13650328" y="368300"/>
                </a:lnTo>
                <a:lnTo>
                  <a:pt x="13650328" y="723900"/>
                </a:lnTo>
                <a:lnTo>
                  <a:pt x="13661238" y="723900"/>
                </a:lnTo>
                <a:lnTo>
                  <a:pt x="13661238" y="368300"/>
                </a:lnTo>
                <a:lnTo>
                  <a:pt x="14023734" y="368300"/>
                </a:lnTo>
                <a:lnTo>
                  <a:pt x="14023734" y="723900"/>
                </a:lnTo>
                <a:lnTo>
                  <a:pt x="14034643" y="723900"/>
                </a:lnTo>
                <a:lnTo>
                  <a:pt x="14034643" y="368300"/>
                </a:lnTo>
                <a:lnTo>
                  <a:pt x="14397127" y="368300"/>
                </a:lnTo>
                <a:lnTo>
                  <a:pt x="14397127" y="723900"/>
                </a:lnTo>
                <a:lnTo>
                  <a:pt x="14408036" y="723900"/>
                </a:lnTo>
                <a:lnTo>
                  <a:pt x="14408036" y="368300"/>
                </a:lnTo>
                <a:lnTo>
                  <a:pt x="14770532" y="368300"/>
                </a:lnTo>
                <a:lnTo>
                  <a:pt x="14770532" y="723900"/>
                </a:lnTo>
                <a:lnTo>
                  <a:pt x="14781441" y="723900"/>
                </a:lnTo>
                <a:lnTo>
                  <a:pt x="14781441" y="368300"/>
                </a:lnTo>
                <a:lnTo>
                  <a:pt x="15143925" y="368300"/>
                </a:lnTo>
                <a:lnTo>
                  <a:pt x="15143925" y="723900"/>
                </a:lnTo>
                <a:lnTo>
                  <a:pt x="15154834" y="723900"/>
                </a:lnTo>
                <a:lnTo>
                  <a:pt x="15154834" y="368300"/>
                </a:lnTo>
                <a:lnTo>
                  <a:pt x="15517317" y="368300"/>
                </a:lnTo>
                <a:lnTo>
                  <a:pt x="15517317" y="723900"/>
                </a:lnTo>
                <a:lnTo>
                  <a:pt x="15528227" y="723900"/>
                </a:lnTo>
                <a:lnTo>
                  <a:pt x="15528227" y="368300"/>
                </a:lnTo>
                <a:lnTo>
                  <a:pt x="15890723" y="368300"/>
                </a:lnTo>
                <a:lnTo>
                  <a:pt x="15890723" y="723900"/>
                </a:lnTo>
                <a:lnTo>
                  <a:pt x="15901632" y="723900"/>
                </a:lnTo>
                <a:lnTo>
                  <a:pt x="15901632" y="368300"/>
                </a:lnTo>
                <a:lnTo>
                  <a:pt x="16264116" y="368300"/>
                </a:lnTo>
                <a:lnTo>
                  <a:pt x="16264116" y="723900"/>
                </a:lnTo>
                <a:lnTo>
                  <a:pt x="16275025" y="723900"/>
                </a:lnTo>
                <a:lnTo>
                  <a:pt x="16275025" y="368300"/>
                </a:lnTo>
                <a:lnTo>
                  <a:pt x="16637508" y="368300"/>
                </a:lnTo>
                <a:lnTo>
                  <a:pt x="16637508" y="723900"/>
                </a:lnTo>
                <a:lnTo>
                  <a:pt x="16648418" y="723900"/>
                </a:lnTo>
                <a:lnTo>
                  <a:pt x="16648418" y="368300"/>
                </a:lnTo>
                <a:lnTo>
                  <a:pt x="17010914" y="368300"/>
                </a:lnTo>
                <a:lnTo>
                  <a:pt x="17010914" y="723900"/>
                </a:lnTo>
                <a:lnTo>
                  <a:pt x="17021810" y="723900"/>
                </a:lnTo>
                <a:lnTo>
                  <a:pt x="17021810" y="368300"/>
                </a:lnTo>
                <a:lnTo>
                  <a:pt x="17384306" y="368300"/>
                </a:lnTo>
                <a:lnTo>
                  <a:pt x="17384306" y="723900"/>
                </a:lnTo>
                <a:lnTo>
                  <a:pt x="17395216" y="723900"/>
                </a:lnTo>
                <a:lnTo>
                  <a:pt x="17395216" y="368300"/>
                </a:lnTo>
                <a:lnTo>
                  <a:pt x="17757699" y="368300"/>
                </a:lnTo>
                <a:lnTo>
                  <a:pt x="17757699" y="723900"/>
                </a:lnTo>
                <a:lnTo>
                  <a:pt x="17768608" y="723900"/>
                </a:lnTo>
                <a:lnTo>
                  <a:pt x="17768608" y="368300"/>
                </a:lnTo>
                <a:lnTo>
                  <a:pt x="18131092" y="368300"/>
                </a:lnTo>
                <a:lnTo>
                  <a:pt x="18131092" y="723900"/>
                </a:lnTo>
                <a:lnTo>
                  <a:pt x="18142001" y="723900"/>
                </a:lnTo>
                <a:lnTo>
                  <a:pt x="18142001" y="368300"/>
                </a:lnTo>
                <a:lnTo>
                  <a:pt x="18287988" y="368300"/>
                </a:lnTo>
                <a:lnTo>
                  <a:pt x="18287988" y="355600"/>
                </a:lnTo>
                <a:close/>
              </a:path>
            </a:pathLst>
          </a:custGeom>
          <a:solidFill>
            <a:srgbClr val="DA9703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0" name="bg object 70"/>
          <p:cNvSpPr/>
          <p:nvPr/>
        </p:nvSpPr>
        <p:spPr>
          <a:xfrm>
            <a:off x="0" y="1769541"/>
            <a:ext cx="12192000" cy="736600"/>
          </a:xfrm>
          <a:custGeom>
            <a:avLst/>
            <a:gdLst/>
            <a:ahLst/>
            <a:cxnLst/>
            <a:rect l="l" t="t" r="r" b="b"/>
            <a:pathLst>
              <a:path w="18288000" h="1104900">
                <a:moveTo>
                  <a:pt x="18287988" y="355600"/>
                </a:moveTo>
                <a:lnTo>
                  <a:pt x="18142001" y="355600"/>
                </a:lnTo>
                <a:lnTo>
                  <a:pt x="18142001" y="0"/>
                </a:lnTo>
                <a:lnTo>
                  <a:pt x="18131092" y="0"/>
                </a:lnTo>
                <a:lnTo>
                  <a:pt x="18131092" y="355600"/>
                </a:lnTo>
                <a:lnTo>
                  <a:pt x="18131092" y="368300"/>
                </a:lnTo>
                <a:lnTo>
                  <a:pt x="18131092" y="736600"/>
                </a:lnTo>
                <a:lnTo>
                  <a:pt x="17768608" y="736600"/>
                </a:lnTo>
                <a:lnTo>
                  <a:pt x="17768608" y="368300"/>
                </a:lnTo>
                <a:lnTo>
                  <a:pt x="18131092" y="368300"/>
                </a:lnTo>
                <a:lnTo>
                  <a:pt x="18131092" y="355600"/>
                </a:lnTo>
                <a:lnTo>
                  <a:pt x="17757699" y="355600"/>
                </a:lnTo>
                <a:lnTo>
                  <a:pt x="17757699" y="368300"/>
                </a:lnTo>
                <a:lnTo>
                  <a:pt x="17757699" y="736600"/>
                </a:lnTo>
                <a:lnTo>
                  <a:pt x="17395216" y="736600"/>
                </a:lnTo>
                <a:lnTo>
                  <a:pt x="17395216" y="368300"/>
                </a:lnTo>
                <a:lnTo>
                  <a:pt x="17757699" y="368300"/>
                </a:lnTo>
                <a:lnTo>
                  <a:pt x="17757699" y="355600"/>
                </a:lnTo>
                <a:lnTo>
                  <a:pt x="17384306" y="355600"/>
                </a:lnTo>
                <a:lnTo>
                  <a:pt x="17384306" y="368300"/>
                </a:lnTo>
                <a:lnTo>
                  <a:pt x="17384306" y="736600"/>
                </a:lnTo>
                <a:lnTo>
                  <a:pt x="17021810" y="736600"/>
                </a:lnTo>
                <a:lnTo>
                  <a:pt x="17021810" y="368300"/>
                </a:lnTo>
                <a:lnTo>
                  <a:pt x="17384306" y="368300"/>
                </a:lnTo>
                <a:lnTo>
                  <a:pt x="17384306" y="355600"/>
                </a:lnTo>
                <a:lnTo>
                  <a:pt x="17010914" y="355600"/>
                </a:lnTo>
                <a:lnTo>
                  <a:pt x="17010914" y="368300"/>
                </a:lnTo>
                <a:lnTo>
                  <a:pt x="17010914" y="736600"/>
                </a:lnTo>
                <a:lnTo>
                  <a:pt x="16648418" y="736600"/>
                </a:lnTo>
                <a:lnTo>
                  <a:pt x="16648418" y="368300"/>
                </a:lnTo>
                <a:lnTo>
                  <a:pt x="17010914" y="368300"/>
                </a:lnTo>
                <a:lnTo>
                  <a:pt x="17010914" y="355600"/>
                </a:lnTo>
                <a:lnTo>
                  <a:pt x="16637508" y="355600"/>
                </a:lnTo>
                <a:lnTo>
                  <a:pt x="16637508" y="368300"/>
                </a:lnTo>
                <a:lnTo>
                  <a:pt x="16637508" y="736600"/>
                </a:lnTo>
                <a:lnTo>
                  <a:pt x="16275025" y="736600"/>
                </a:lnTo>
                <a:lnTo>
                  <a:pt x="16275025" y="368300"/>
                </a:lnTo>
                <a:lnTo>
                  <a:pt x="16637508" y="368300"/>
                </a:lnTo>
                <a:lnTo>
                  <a:pt x="16637508" y="355600"/>
                </a:lnTo>
                <a:lnTo>
                  <a:pt x="16264116" y="355600"/>
                </a:lnTo>
                <a:lnTo>
                  <a:pt x="16264116" y="368300"/>
                </a:lnTo>
                <a:lnTo>
                  <a:pt x="16264116" y="736600"/>
                </a:lnTo>
                <a:lnTo>
                  <a:pt x="15901632" y="736600"/>
                </a:lnTo>
                <a:lnTo>
                  <a:pt x="15901632" y="368300"/>
                </a:lnTo>
                <a:lnTo>
                  <a:pt x="16264116" y="368300"/>
                </a:lnTo>
                <a:lnTo>
                  <a:pt x="16264116" y="355600"/>
                </a:lnTo>
                <a:lnTo>
                  <a:pt x="15890723" y="355600"/>
                </a:lnTo>
                <a:lnTo>
                  <a:pt x="15890723" y="368300"/>
                </a:lnTo>
                <a:lnTo>
                  <a:pt x="15890723" y="736600"/>
                </a:lnTo>
                <a:lnTo>
                  <a:pt x="15528227" y="736600"/>
                </a:lnTo>
                <a:lnTo>
                  <a:pt x="15528227" y="368300"/>
                </a:lnTo>
                <a:lnTo>
                  <a:pt x="15890723" y="368300"/>
                </a:lnTo>
                <a:lnTo>
                  <a:pt x="15890723" y="355600"/>
                </a:lnTo>
                <a:lnTo>
                  <a:pt x="15517317" y="355600"/>
                </a:lnTo>
                <a:lnTo>
                  <a:pt x="15517317" y="368300"/>
                </a:lnTo>
                <a:lnTo>
                  <a:pt x="15517317" y="736600"/>
                </a:lnTo>
                <a:lnTo>
                  <a:pt x="15154834" y="736600"/>
                </a:lnTo>
                <a:lnTo>
                  <a:pt x="15154834" y="368300"/>
                </a:lnTo>
                <a:lnTo>
                  <a:pt x="15517317" y="368300"/>
                </a:lnTo>
                <a:lnTo>
                  <a:pt x="15517317" y="355600"/>
                </a:lnTo>
                <a:lnTo>
                  <a:pt x="15143925" y="355600"/>
                </a:lnTo>
                <a:lnTo>
                  <a:pt x="15143925" y="368300"/>
                </a:lnTo>
                <a:lnTo>
                  <a:pt x="15143925" y="736600"/>
                </a:lnTo>
                <a:lnTo>
                  <a:pt x="14781441" y="736600"/>
                </a:lnTo>
                <a:lnTo>
                  <a:pt x="14781441" y="368300"/>
                </a:lnTo>
                <a:lnTo>
                  <a:pt x="15143925" y="368300"/>
                </a:lnTo>
                <a:lnTo>
                  <a:pt x="15143925" y="355600"/>
                </a:lnTo>
                <a:lnTo>
                  <a:pt x="14770532" y="355600"/>
                </a:lnTo>
                <a:lnTo>
                  <a:pt x="14770532" y="368300"/>
                </a:lnTo>
                <a:lnTo>
                  <a:pt x="14770532" y="736600"/>
                </a:lnTo>
                <a:lnTo>
                  <a:pt x="14408036" y="736600"/>
                </a:lnTo>
                <a:lnTo>
                  <a:pt x="14408036" y="368300"/>
                </a:lnTo>
                <a:lnTo>
                  <a:pt x="14770532" y="368300"/>
                </a:lnTo>
                <a:lnTo>
                  <a:pt x="14770532" y="355600"/>
                </a:lnTo>
                <a:lnTo>
                  <a:pt x="14397127" y="355600"/>
                </a:lnTo>
                <a:lnTo>
                  <a:pt x="14397127" y="368300"/>
                </a:lnTo>
                <a:lnTo>
                  <a:pt x="14397127" y="736600"/>
                </a:lnTo>
                <a:lnTo>
                  <a:pt x="14034643" y="736600"/>
                </a:lnTo>
                <a:lnTo>
                  <a:pt x="14034643" y="368300"/>
                </a:lnTo>
                <a:lnTo>
                  <a:pt x="14397127" y="368300"/>
                </a:lnTo>
                <a:lnTo>
                  <a:pt x="14397127" y="355600"/>
                </a:lnTo>
                <a:lnTo>
                  <a:pt x="14023734" y="355600"/>
                </a:lnTo>
                <a:lnTo>
                  <a:pt x="14023734" y="368300"/>
                </a:lnTo>
                <a:lnTo>
                  <a:pt x="14023734" y="736600"/>
                </a:lnTo>
                <a:lnTo>
                  <a:pt x="13661238" y="736600"/>
                </a:lnTo>
                <a:lnTo>
                  <a:pt x="13661238" y="368300"/>
                </a:lnTo>
                <a:lnTo>
                  <a:pt x="14023734" y="368300"/>
                </a:lnTo>
                <a:lnTo>
                  <a:pt x="14023734" y="355600"/>
                </a:lnTo>
                <a:lnTo>
                  <a:pt x="13650328" y="355600"/>
                </a:lnTo>
                <a:lnTo>
                  <a:pt x="13650328" y="368300"/>
                </a:lnTo>
                <a:lnTo>
                  <a:pt x="13650328" y="736600"/>
                </a:lnTo>
                <a:lnTo>
                  <a:pt x="13287858" y="736600"/>
                </a:lnTo>
                <a:lnTo>
                  <a:pt x="13287858" y="368300"/>
                </a:lnTo>
                <a:lnTo>
                  <a:pt x="13650328" y="368300"/>
                </a:lnTo>
                <a:lnTo>
                  <a:pt x="13650328" y="355600"/>
                </a:lnTo>
                <a:lnTo>
                  <a:pt x="13276948" y="355600"/>
                </a:lnTo>
                <a:lnTo>
                  <a:pt x="13276948" y="368300"/>
                </a:lnTo>
                <a:lnTo>
                  <a:pt x="13276948" y="736600"/>
                </a:lnTo>
                <a:lnTo>
                  <a:pt x="12914452" y="736600"/>
                </a:lnTo>
                <a:lnTo>
                  <a:pt x="12914452" y="368300"/>
                </a:lnTo>
                <a:lnTo>
                  <a:pt x="13276948" y="368300"/>
                </a:lnTo>
                <a:lnTo>
                  <a:pt x="13276948" y="355600"/>
                </a:lnTo>
                <a:lnTo>
                  <a:pt x="12903543" y="355600"/>
                </a:lnTo>
                <a:lnTo>
                  <a:pt x="12903543" y="368300"/>
                </a:lnTo>
                <a:lnTo>
                  <a:pt x="12903543" y="736600"/>
                </a:lnTo>
                <a:lnTo>
                  <a:pt x="12541060" y="736600"/>
                </a:lnTo>
                <a:lnTo>
                  <a:pt x="12541060" y="368300"/>
                </a:lnTo>
                <a:lnTo>
                  <a:pt x="12903543" y="368300"/>
                </a:lnTo>
                <a:lnTo>
                  <a:pt x="12903543" y="355600"/>
                </a:lnTo>
                <a:lnTo>
                  <a:pt x="12530150" y="355600"/>
                </a:lnTo>
                <a:lnTo>
                  <a:pt x="12530150" y="368300"/>
                </a:lnTo>
                <a:lnTo>
                  <a:pt x="12530150" y="736600"/>
                </a:lnTo>
                <a:lnTo>
                  <a:pt x="12167654" y="736600"/>
                </a:lnTo>
                <a:lnTo>
                  <a:pt x="12167654" y="368300"/>
                </a:lnTo>
                <a:lnTo>
                  <a:pt x="12530150" y="368300"/>
                </a:lnTo>
                <a:lnTo>
                  <a:pt x="12530150" y="355600"/>
                </a:lnTo>
                <a:lnTo>
                  <a:pt x="12156745" y="355600"/>
                </a:lnTo>
                <a:lnTo>
                  <a:pt x="12156745" y="368300"/>
                </a:lnTo>
                <a:lnTo>
                  <a:pt x="12156745" y="736600"/>
                </a:lnTo>
                <a:lnTo>
                  <a:pt x="11794261" y="736600"/>
                </a:lnTo>
                <a:lnTo>
                  <a:pt x="11794261" y="368300"/>
                </a:lnTo>
                <a:lnTo>
                  <a:pt x="12156745" y="368300"/>
                </a:lnTo>
                <a:lnTo>
                  <a:pt x="12156745" y="355600"/>
                </a:lnTo>
                <a:lnTo>
                  <a:pt x="11783352" y="355600"/>
                </a:lnTo>
                <a:lnTo>
                  <a:pt x="11783352" y="368300"/>
                </a:lnTo>
                <a:lnTo>
                  <a:pt x="11783352" y="736600"/>
                </a:lnTo>
                <a:lnTo>
                  <a:pt x="11420869" y="736600"/>
                </a:lnTo>
                <a:lnTo>
                  <a:pt x="11420869" y="368300"/>
                </a:lnTo>
                <a:lnTo>
                  <a:pt x="11783352" y="368300"/>
                </a:lnTo>
                <a:lnTo>
                  <a:pt x="11783352" y="355600"/>
                </a:lnTo>
                <a:lnTo>
                  <a:pt x="11409959" y="355600"/>
                </a:lnTo>
                <a:lnTo>
                  <a:pt x="11409959" y="368300"/>
                </a:lnTo>
                <a:lnTo>
                  <a:pt x="11409959" y="736600"/>
                </a:lnTo>
                <a:lnTo>
                  <a:pt x="11047463" y="736600"/>
                </a:lnTo>
                <a:lnTo>
                  <a:pt x="11047463" y="368300"/>
                </a:lnTo>
                <a:lnTo>
                  <a:pt x="11409959" y="368300"/>
                </a:lnTo>
                <a:lnTo>
                  <a:pt x="11409959" y="355600"/>
                </a:lnTo>
                <a:lnTo>
                  <a:pt x="11036554" y="355600"/>
                </a:lnTo>
                <a:lnTo>
                  <a:pt x="11036554" y="368300"/>
                </a:lnTo>
                <a:lnTo>
                  <a:pt x="11036554" y="736600"/>
                </a:lnTo>
                <a:lnTo>
                  <a:pt x="10674083" y="736600"/>
                </a:lnTo>
                <a:lnTo>
                  <a:pt x="10674083" y="368300"/>
                </a:lnTo>
                <a:lnTo>
                  <a:pt x="11036554" y="368300"/>
                </a:lnTo>
                <a:lnTo>
                  <a:pt x="11036554" y="355600"/>
                </a:lnTo>
                <a:lnTo>
                  <a:pt x="10663174" y="355600"/>
                </a:lnTo>
                <a:lnTo>
                  <a:pt x="10663174" y="368300"/>
                </a:lnTo>
                <a:lnTo>
                  <a:pt x="10663174" y="736600"/>
                </a:lnTo>
                <a:lnTo>
                  <a:pt x="10300678" y="736600"/>
                </a:lnTo>
                <a:lnTo>
                  <a:pt x="10300678" y="368300"/>
                </a:lnTo>
                <a:lnTo>
                  <a:pt x="10663174" y="368300"/>
                </a:lnTo>
                <a:lnTo>
                  <a:pt x="10663174" y="355600"/>
                </a:lnTo>
                <a:lnTo>
                  <a:pt x="10289769" y="355600"/>
                </a:lnTo>
                <a:lnTo>
                  <a:pt x="10289769" y="368300"/>
                </a:lnTo>
                <a:lnTo>
                  <a:pt x="10289769" y="736600"/>
                </a:lnTo>
                <a:lnTo>
                  <a:pt x="9927272" y="736600"/>
                </a:lnTo>
                <a:lnTo>
                  <a:pt x="9927272" y="368300"/>
                </a:lnTo>
                <a:lnTo>
                  <a:pt x="10289769" y="368300"/>
                </a:lnTo>
                <a:lnTo>
                  <a:pt x="10289769" y="355600"/>
                </a:lnTo>
                <a:lnTo>
                  <a:pt x="9916376" y="355600"/>
                </a:lnTo>
                <a:lnTo>
                  <a:pt x="9916376" y="368300"/>
                </a:lnTo>
                <a:lnTo>
                  <a:pt x="9916376" y="736600"/>
                </a:lnTo>
                <a:lnTo>
                  <a:pt x="9553880" y="736600"/>
                </a:lnTo>
                <a:lnTo>
                  <a:pt x="9553880" y="368300"/>
                </a:lnTo>
                <a:lnTo>
                  <a:pt x="9916376" y="368300"/>
                </a:lnTo>
                <a:lnTo>
                  <a:pt x="9916376" y="355600"/>
                </a:lnTo>
                <a:lnTo>
                  <a:pt x="9542970" y="355600"/>
                </a:lnTo>
                <a:lnTo>
                  <a:pt x="9542970" y="368300"/>
                </a:lnTo>
                <a:lnTo>
                  <a:pt x="9542970" y="736600"/>
                </a:lnTo>
                <a:lnTo>
                  <a:pt x="9180487" y="736600"/>
                </a:lnTo>
                <a:lnTo>
                  <a:pt x="9180487" y="368300"/>
                </a:lnTo>
                <a:lnTo>
                  <a:pt x="9542970" y="368300"/>
                </a:lnTo>
                <a:lnTo>
                  <a:pt x="9542970" y="355600"/>
                </a:lnTo>
                <a:lnTo>
                  <a:pt x="9169578" y="355600"/>
                </a:lnTo>
                <a:lnTo>
                  <a:pt x="9169578" y="368300"/>
                </a:lnTo>
                <a:lnTo>
                  <a:pt x="9169578" y="736600"/>
                </a:lnTo>
                <a:lnTo>
                  <a:pt x="8807094" y="736600"/>
                </a:lnTo>
                <a:lnTo>
                  <a:pt x="8807094" y="368300"/>
                </a:lnTo>
                <a:lnTo>
                  <a:pt x="9169578" y="368300"/>
                </a:lnTo>
                <a:lnTo>
                  <a:pt x="9169578" y="355600"/>
                </a:lnTo>
                <a:lnTo>
                  <a:pt x="8796185" y="355600"/>
                </a:lnTo>
                <a:lnTo>
                  <a:pt x="8796185" y="368300"/>
                </a:lnTo>
                <a:lnTo>
                  <a:pt x="8796185" y="736600"/>
                </a:lnTo>
                <a:lnTo>
                  <a:pt x="8433689" y="736600"/>
                </a:lnTo>
                <a:lnTo>
                  <a:pt x="8433689" y="368300"/>
                </a:lnTo>
                <a:lnTo>
                  <a:pt x="8796185" y="368300"/>
                </a:lnTo>
                <a:lnTo>
                  <a:pt x="8796185" y="355600"/>
                </a:lnTo>
                <a:lnTo>
                  <a:pt x="8422780" y="355600"/>
                </a:lnTo>
                <a:lnTo>
                  <a:pt x="8422780" y="368300"/>
                </a:lnTo>
                <a:lnTo>
                  <a:pt x="8422780" y="736600"/>
                </a:lnTo>
                <a:lnTo>
                  <a:pt x="8060296" y="736600"/>
                </a:lnTo>
                <a:lnTo>
                  <a:pt x="8060296" y="368300"/>
                </a:lnTo>
                <a:lnTo>
                  <a:pt x="8422780" y="368300"/>
                </a:lnTo>
                <a:lnTo>
                  <a:pt x="8422780" y="355600"/>
                </a:lnTo>
                <a:lnTo>
                  <a:pt x="8049387" y="355600"/>
                </a:lnTo>
                <a:lnTo>
                  <a:pt x="8049387" y="368300"/>
                </a:lnTo>
                <a:lnTo>
                  <a:pt x="8049387" y="736600"/>
                </a:lnTo>
                <a:lnTo>
                  <a:pt x="7686903" y="736600"/>
                </a:lnTo>
                <a:lnTo>
                  <a:pt x="7686903" y="368300"/>
                </a:lnTo>
                <a:lnTo>
                  <a:pt x="8049387" y="368300"/>
                </a:lnTo>
                <a:lnTo>
                  <a:pt x="8049387" y="355600"/>
                </a:lnTo>
                <a:lnTo>
                  <a:pt x="7675994" y="355600"/>
                </a:lnTo>
                <a:lnTo>
                  <a:pt x="7675994" y="368300"/>
                </a:lnTo>
                <a:lnTo>
                  <a:pt x="7675994" y="736600"/>
                </a:lnTo>
                <a:lnTo>
                  <a:pt x="7313498" y="736600"/>
                </a:lnTo>
                <a:lnTo>
                  <a:pt x="7313498" y="368300"/>
                </a:lnTo>
                <a:lnTo>
                  <a:pt x="7675994" y="368300"/>
                </a:lnTo>
                <a:lnTo>
                  <a:pt x="7675994" y="355600"/>
                </a:lnTo>
                <a:lnTo>
                  <a:pt x="7302589" y="355600"/>
                </a:lnTo>
                <a:lnTo>
                  <a:pt x="7302589" y="368300"/>
                </a:lnTo>
                <a:lnTo>
                  <a:pt x="7302589" y="736600"/>
                </a:lnTo>
                <a:lnTo>
                  <a:pt x="6940105" y="736600"/>
                </a:lnTo>
                <a:lnTo>
                  <a:pt x="6940105" y="368300"/>
                </a:lnTo>
                <a:lnTo>
                  <a:pt x="7302589" y="368300"/>
                </a:lnTo>
                <a:lnTo>
                  <a:pt x="7302589" y="355600"/>
                </a:lnTo>
                <a:lnTo>
                  <a:pt x="6929196" y="355600"/>
                </a:lnTo>
                <a:lnTo>
                  <a:pt x="6929196" y="368300"/>
                </a:lnTo>
                <a:lnTo>
                  <a:pt x="6929196" y="736600"/>
                </a:lnTo>
                <a:lnTo>
                  <a:pt x="6566713" y="736600"/>
                </a:lnTo>
                <a:lnTo>
                  <a:pt x="6566713" y="368300"/>
                </a:lnTo>
                <a:lnTo>
                  <a:pt x="6929196" y="368300"/>
                </a:lnTo>
                <a:lnTo>
                  <a:pt x="6929196" y="355600"/>
                </a:lnTo>
                <a:lnTo>
                  <a:pt x="6555803" y="355600"/>
                </a:lnTo>
                <a:lnTo>
                  <a:pt x="6555803" y="368300"/>
                </a:lnTo>
                <a:lnTo>
                  <a:pt x="6555803" y="736600"/>
                </a:lnTo>
                <a:lnTo>
                  <a:pt x="6193320" y="736600"/>
                </a:lnTo>
                <a:lnTo>
                  <a:pt x="6193320" y="368300"/>
                </a:lnTo>
                <a:lnTo>
                  <a:pt x="6555803" y="368300"/>
                </a:lnTo>
                <a:lnTo>
                  <a:pt x="6555803" y="355600"/>
                </a:lnTo>
                <a:lnTo>
                  <a:pt x="6182411" y="355600"/>
                </a:lnTo>
                <a:lnTo>
                  <a:pt x="6182411" y="368300"/>
                </a:lnTo>
                <a:lnTo>
                  <a:pt x="6182411" y="736600"/>
                </a:lnTo>
                <a:lnTo>
                  <a:pt x="5819914" y="736600"/>
                </a:lnTo>
                <a:lnTo>
                  <a:pt x="5819914" y="368300"/>
                </a:lnTo>
                <a:lnTo>
                  <a:pt x="6182411" y="368300"/>
                </a:lnTo>
                <a:lnTo>
                  <a:pt x="6182411" y="355600"/>
                </a:lnTo>
                <a:lnTo>
                  <a:pt x="5809005" y="355600"/>
                </a:lnTo>
                <a:lnTo>
                  <a:pt x="5809005" y="368300"/>
                </a:lnTo>
                <a:lnTo>
                  <a:pt x="5809005" y="736600"/>
                </a:lnTo>
                <a:lnTo>
                  <a:pt x="5412613" y="736600"/>
                </a:lnTo>
                <a:lnTo>
                  <a:pt x="5412613" y="368300"/>
                </a:lnTo>
                <a:lnTo>
                  <a:pt x="5809005" y="368300"/>
                </a:lnTo>
                <a:lnTo>
                  <a:pt x="5809005" y="355600"/>
                </a:lnTo>
                <a:lnTo>
                  <a:pt x="5401703" y="355600"/>
                </a:lnTo>
                <a:lnTo>
                  <a:pt x="5401703" y="368300"/>
                </a:lnTo>
                <a:lnTo>
                  <a:pt x="5401703" y="736600"/>
                </a:lnTo>
                <a:lnTo>
                  <a:pt x="5039220" y="736600"/>
                </a:lnTo>
                <a:lnTo>
                  <a:pt x="5039220" y="368300"/>
                </a:lnTo>
                <a:lnTo>
                  <a:pt x="5401703" y="368300"/>
                </a:lnTo>
                <a:lnTo>
                  <a:pt x="5401703" y="355600"/>
                </a:lnTo>
                <a:lnTo>
                  <a:pt x="5028311" y="355600"/>
                </a:lnTo>
                <a:lnTo>
                  <a:pt x="5028311" y="368300"/>
                </a:lnTo>
                <a:lnTo>
                  <a:pt x="5028311" y="736600"/>
                </a:lnTo>
                <a:lnTo>
                  <a:pt x="4665815" y="736600"/>
                </a:lnTo>
                <a:lnTo>
                  <a:pt x="4665815" y="368300"/>
                </a:lnTo>
                <a:lnTo>
                  <a:pt x="5028311" y="368300"/>
                </a:lnTo>
                <a:lnTo>
                  <a:pt x="5028311" y="355600"/>
                </a:lnTo>
                <a:lnTo>
                  <a:pt x="4654918" y="355600"/>
                </a:lnTo>
                <a:lnTo>
                  <a:pt x="4654918" y="368300"/>
                </a:lnTo>
                <a:lnTo>
                  <a:pt x="4654918" y="736600"/>
                </a:lnTo>
                <a:lnTo>
                  <a:pt x="4292422" y="736600"/>
                </a:lnTo>
                <a:lnTo>
                  <a:pt x="4292422" y="368300"/>
                </a:lnTo>
                <a:lnTo>
                  <a:pt x="4654918" y="368300"/>
                </a:lnTo>
                <a:lnTo>
                  <a:pt x="4654918" y="355600"/>
                </a:lnTo>
                <a:lnTo>
                  <a:pt x="4281513" y="355600"/>
                </a:lnTo>
                <a:lnTo>
                  <a:pt x="4281513" y="368300"/>
                </a:lnTo>
                <a:lnTo>
                  <a:pt x="4281513" y="736600"/>
                </a:lnTo>
                <a:lnTo>
                  <a:pt x="3919029" y="736600"/>
                </a:lnTo>
                <a:lnTo>
                  <a:pt x="3919029" y="368300"/>
                </a:lnTo>
                <a:lnTo>
                  <a:pt x="4281513" y="368300"/>
                </a:lnTo>
                <a:lnTo>
                  <a:pt x="4281513" y="355600"/>
                </a:lnTo>
                <a:lnTo>
                  <a:pt x="3908120" y="355600"/>
                </a:lnTo>
                <a:lnTo>
                  <a:pt x="3908120" y="368300"/>
                </a:lnTo>
                <a:lnTo>
                  <a:pt x="3908120" y="736600"/>
                </a:lnTo>
                <a:lnTo>
                  <a:pt x="3545624" y="736600"/>
                </a:lnTo>
                <a:lnTo>
                  <a:pt x="3545624" y="368300"/>
                </a:lnTo>
                <a:lnTo>
                  <a:pt x="3908120" y="368300"/>
                </a:lnTo>
                <a:lnTo>
                  <a:pt x="3908120" y="355600"/>
                </a:lnTo>
                <a:lnTo>
                  <a:pt x="3534714" y="355600"/>
                </a:lnTo>
                <a:lnTo>
                  <a:pt x="3534714" y="368300"/>
                </a:lnTo>
                <a:lnTo>
                  <a:pt x="3534714" y="736600"/>
                </a:lnTo>
                <a:lnTo>
                  <a:pt x="3172231" y="736600"/>
                </a:lnTo>
                <a:lnTo>
                  <a:pt x="3172231" y="368300"/>
                </a:lnTo>
                <a:lnTo>
                  <a:pt x="3534714" y="368300"/>
                </a:lnTo>
                <a:lnTo>
                  <a:pt x="3534714" y="355600"/>
                </a:lnTo>
                <a:lnTo>
                  <a:pt x="3161322" y="355600"/>
                </a:lnTo>
                <a:lnTo>
                  <a:pt x="3161322" y="368300"/>
                </a:lnTo>
                <a:lnTo>
                  <a:pt x="3161322" y="736600"/>
                </a:lnTo>
                <a:lnTo>
                  <a:pt x="2798838" y="736600"/>
                </a:lnTo>
                <a:lnTo>
                  <a:pt x="2798838" y="368300"/>
                </a:lnTo>
                <a:lnTo>
                  <a:pt x="3161322" y="368300"/>
                </a:lnTo>
                <a:lnTo>
                  <a:pt x="3161322" y="355600"/>
                </a:lnTo>
                <a:lnTo>
                  <a:pt x="2787929" y="355600"/>
                </a:lnTo>
                <a:lnTo>
                  <a:pt x="2787929" y="368300"/>
                </a:lnTo>
                <a:lnTo>
                  <a:pt x="2787929" y="736600"/>
                </a:lnTo>
                <a:lnTo>
                  <a:pt x="2425433" y="736600"/>
                </a:lnTo>
                <a:lnTo>
                  <a:pt x="2425433" y="368300"/>
                </a:lnTo>
                <a:lnTo>
                  <a:pt x="2787929" y="368300"/>
                </a:lnTo>
                <a:lnTo>
                  <a:pt x="2787929" y="355600"/>
                </a:lnTo>
                <a:lnTo>
                  <a:pt x="2414536" y="355600"/>
                </a:lnTo>
                <a:lnTo>
                  <a:pt x="2414536" y="368300"/>
                </a:lnTo>
                <a:lnTo>
                  <a:pt x="2414536" y="736600"/>
                </a:lnTo>
                <a:lnTo>
                  <a:pt x="2052040" y="736600"/>
                </a:lnTo>
                <a:lnTo>
                  <a:pt x="2052040" y="368300"/>
                </a:lnTo>
                <a:lnTo>
                  <a:pt x="2414536" y="368300"/>
                </a:lnTo>
                <a:lnTo>
                  <a:pt x="2414536" y="355600"/>
                </a:lnTo>
                <a:lnTo>
                  <a:pt x="2041131" y="355600"/>
                </a:lnTo>
                <a:lnTo>
                  <a:pt x="2041131" y="368300"/>
                </a:lnTo>
                <a:lnTo>
                  <a:pt x="2041131" y="736600"/>
                </a:lnTo>
                <a:lnTo>
                  <a:pt x="1678647" y="736600"/>
                </a:lnTo>
                <a:lnTo>
                  <a:pt x="1678647" y="368300"/>
                </a:lnTo>
                <a:lnTo>
                  <a:pt x="2041131" y="368300"/>
                </a:lnTo>
                <a:lnTo>
                  <a:pt x="2041131" y="355600"/>
                </a:lnTo>
                <a:lnTo>
                  <a:pt x="1667738" y="355600"/>
                </a:lnTo>
                <a:lnTo>
                  <a:pt x="1667738" y="368300"/>
                </a:lnTo>
                <a:lnTo>
                  <a:pt x="1667738" y="736600"/>
                </a:lnTo>
                <a:lnTo>
                  <a:pt x="1305242" y="736600"/>
                </a:lnTo>
                <a:lnTo>
                  <a:pt x="1305242" y="368300"/>
                </a:lnTo>
                <a:lnTo>
                  <a:pt x="1667738" y="368300"/>
                </a:lnTo>
                <a:lnTo>
                  <a:pt x="1667738" y="355600"/>
                </a:lnTo>
                <a:lnTo>
                  <a:pt x="1294333" y="355600"/>
                </a:lnTo>
                <a:lnTo>
                  <a:pt x="1294333" y="368300"/>
                </a:lnTo>
                <a:lnTo>
                  <a:pt x="1294333" y="736600"/>
                </a:lnTo>
                <a:lnTo>
                  <a:pt x="931849" y="736600"/>
                </a:lnTo>
                <a:lnTo>
                  <a:pt x="931849" y="368300"/>
                </a:lnTo>
                <a:lnTo>
                  <a:pt x="1294333" y="368300"/>
                </a:lnTo>
                <a:lnTo>
                  <a:pt x="1294333" y="355600"/>
                </a:lnTo>
                <a:lnTo>
                  <a:pt x="920940" y="355600"/>
                </a:lnTo>
                <a:lnTo>
                  <a:pt x="920940" y="368300"/>
                </a:lnTo>
                <a:lnTo>
                  <a:pt x="920940" y="736600"/>
                </a:lnTo>
                <a:lnTo>
                  <a:pt x="558457" y="736600"/>
                </a:lnTo>
                <a:lnTo>
                  <a:pt x="558457" y="368300"/>
                </a:lnTo>
                <a:lnTo>
                  <a:pt x="920940" y="368300"/>
                </a:lnTo>
                <a:lnTo>
                  <a:pt x="920940" y="355600"/>
                </a:lnTo>
                <a:lnTo>
                  <a:pt x="547547" y="355600"/>
                </a:lnTo>
                <a:lnTo>
                  <a:pt x="547547" y="368300"/>
                </a:lnTo>
                <a:lnTo>
                  <a:pt x="547547" y="736600"/>
                </a:lnTo>
                <a:lnTo>
                  <a:pt x="185064" y="736600"/>
                </a:lnTo>
                <a:lnTo>
                  <a:pt x="185064" y="368300"/>
                </a:lnTo>
                <a:lnTo>
                  <a:pt x="547547" y="368300"/>
                </a:lnTo>
                <a:lnTo>
                  <a:pt x="547547" y="355600"/>
                </a:lnTo>
                <a:lnTo>
                  <a:pt x="0" y="355600"/>
                </a:lnTo>
                <a:lnTo>
                  <a:pt x="0" y="368300"/>
                </a:lnTo>
                <a:lnTo>
                  <a:pt x="174155" y="368300"/>
                </a:lnTo>
                <a:lnTo>
                  <a:pt x="174155" y="736600"/>
                </a:lnTo>
                <a:lnTo>
                  <a:pt x="0" y="736600"/>
                </a:lnTo>
                <a:lnTo>
                  <a:pt x="0" y="749300"/>
                </a:lnTo>
                <a:lnTo>
                  <a:pt x="174155" y="749300"/>
                </a:lnTo>
                <a:lnTo>
                  <a:pt x="174155" y="1104900"/>
                </a:lnTo>
                <a:lnTo>
                  <a:pt x="185064" y="1104900"/>
                </a:lnTo>
                <a:lnTo>
                  <a:pt x="185064" y="749300"/>
                </a:lnTo>
                <a:lnTo>
                  <a:pt x="547547" y="749300"/>
                </a:lnTo>
                <a:lnTo>
                  <a:pt x="547547" y="1104900"/>
                </a:lnTo>
                <a:lnTo>
                  <a:pt x="558457" y="1104900"/>
                </a:lnTo>
                <a:lnTo>
                  <a:pt x="558457" y="749300"/>
                </a:lnTo>
                <a:lnTo>
                  <a:pt x="920940" y="749300"/>
                </a:lnTo>
                <a:lnTo>
                  <a:pt x="920940" y="1104900"/>
                </a:lnTo>
                <a:lnTo>
                  <a:pt x="931849" y="1104900"/>
                </a:lnTo>
                <a:lnTo>
                  <a:pt x="931849" y="749300"/>
                </a:lnTo>
                <a:lnTo>
                  <a:pt x="1294333" y="749300"/>
                </a:lnTo>
                <a:lnTo>
                  <a:pt x="1294333" y="1104900"/>
                </a:lnTo>
                <a:lnTo>
                  <a:pt x="1305242" y="1104900"/>
                </a:lnTo>
                <a:lnTo>
                  <a:pt x="1305242" y="749300"/>
                </a:lnTo>
                <a:lnTo>
                  <a:pt x="1667738" y="749300"/>
                </a:lnTo>
                <a:lnTo>
                  <a:pt x="1667738" y="1104900"/>
                </a:lnTo>
                <a:lnTo>
                  <a:pt x="1678647" y="1104900"/>
                </a:lnTo>
                <a:lnTo>
                  <a:pt x="1678647" y="749300"/>
                </a:lnTo>
                <a:lnTo>
                  <a:pt x="2041131" y="749300"/>
                </a:lnTo>
                <a:lnTo>
                  <a:pt x="2041131" y="1104900"/>
                </a:lnTo>
                <a:lnTo>
                  <a:pt x="2052040" y="1104900"/>
                </a:lnTo>
                <a:lnTo>
                  <a:pt x="2052040" y="749300"/>
                </a:lnTo>
                <a:lnTo>
                  <a:pt x="2414536" y="749300"/>
                </a:lnTo>
                <a:lnTo>
                  <a:pt x="2414536" y="1104900"/>
                </a:lnTo>
                <a:lnTo>
                  <a:pt x="2425433" y="1104900"/>
                </a:lnTo>
                <a:lnTo>
                  <a:pt x="2425433" y="749300"/>
                </a:lnTo>
                <a:lnTo>
                  <a:pt x="2787929" y="749300"/>
                </a:lnTo>
                <a:lnTo>
                  <a:pt x="2787929" y="1104900"/>
                </a:lnTo>
                <a:lnTo>
                  <a:pt x="2798838" y="1104900"/>
                </a:lnTo>
                <a:lnTo>
                  <a:pt x="2798838" y="749300"/>
                </a:lnTo>
                <a:lnTo>
                  <a:pt x="3161322" y="749300"/>
                </a:lnTo>
                <a:lnTo>
                  <a:pt x="3161322" y="1104900"/>
                </a:lnTo>
                <a:lnTo>
                  <a:pt x="3172231" y="1104900"/>
                </a:lnTo>
                <a:lnTo>
                  <a:pt x="3172231" y="749300"/>
                </a:lnTo>
                <a:lnTo>
                  <a:pt x="3534714" y="749300"/>
                </a:lnTo>
                <a:lnTo>
                  <a:pt x="3534714" y="1104900"/>
                </a:lnTo>
                <a:lnTo>
                  <a:pt x="3545624" y="1104900"/>
                </a:lnTo>
                <a:lnTo>
                  <a:pt x="3545624" y="749300"/>
                </a:lnTo>
                <a:lnTo>
                  <a:pt x="3908120" y="749300"/>
                </a:lnTo>
                <a:lnTo>
                  <a:pt x="3908120" y="1104900"/>
                </a:lnTo>
                <a:lnTo>
                  <a:pt x="3919029" y="1104900"/>
                </a:lnTo>
                <a:lnTo>
                  <a:pt x="3919029" y="749300"/>
                </a:lnTo>
                <a:lnTo>
                  <a:pt x="4281513" y="749300"/>
                </a:lnTo>
                <a:lnTo>
                  <a:pt x="4281513" y="1104900"/>
                </a:lnTo>
                <a:lnTo>
                  <a:pt x="4292422" y="1104900"/>
                </a:lnTo>
                <a:lnTo>
                  <a:pt x="4292422" y="749300"/>
                </a:lnTo>
                <a:lnTo>
                  <a:pt x="4654918" y="749300"/>
                </a:lnTo>
                <a:lnTo>
                  <a:pt x="4654918" y="1104900"/>
                </a:lnTo>
                <a:lnTo>
                  <a:pt x="4665815" y="1104900"/>
                </a:lnTo>
                <a:lnTo>
                  <a:pt x="4665815" y="749300"/>
                </a:lnTo>
                <a:lnTo>
                  <a:pt x="5028311" y="749300"/>
                </a:lnTo>
                <a:lnTo>
                  <a:pt x="5028311" y="1104900"/>
                </a:lnTo>
                <a:lnTo>
                  <a:pt x="5039220" y="1104900"/>
                </a:lnTo>
                <a:lnTo>
                  <a:pt x="5039220" y="749300"/>
                </a:lnTo>
                <a:lnTo>
                  <a:pt x="5401703" y="749300"/>
                </a:lnTo>
                <a:lnTo>
                  <a:pt x="5401703" y="1104900"/>
                </a:lnTo>
                <a:lnTo>
                  <a:pt x="5412613" y="1104900"/>
                </a:lnTo>
                <a:lnTo>
                  <a:pt x="5412613" y="749300"/>
                </a:lnTo>
                <a:lnTo>
                  <a:pt x="5809005" y="749300"/>
                </a:lnTo>
                <a:lnTo>
                  <a:pt x="5809005" y="1104900"/>
                </a:lnTo>
                <a:lnTo>
                  <a:pt x="5819914" y="1104900"/>
                </a:lnTo>
                <a:lnTo>
                  <a:pt x="5819914" y="749300"/>
                </a:lnTo>
                <a:lnTo>
                  <a:pt x="6182411" y="749300"/>
                </a:lnTo>
                <a:lnTo>
                  <a:pt x="6182411" y="1104900"/>
                </a:lnTo>
                <a:lnTo>
                  <a:pt x="6193320" y="1104900"/>
                </a:lnTo>
                <a:lnTo>
                  <a:pt x="6193320" y="749300"/>
                </a:lnTo>
                <a:lnTo>
                  <a:pt x="6555803" y="749300"/>
                </a:lnTo>
                <a:lnTo>
                  <a:pt x="6555803" y="1104900"/>
                </a:lnTo>
                <a:lnTo>
                  <a:pt x="6566713" y="1104900"/>
                </a:lnTo>
                <a:lnTo>
                  <a:pt x="6566713" y="749300"/>
                </a:lnTo>
                <a:lnTo>
                  <a:pt x="6929196" y="749300"/>
                </a:lnTo>
                <a:lnTo>
                  <a:pt x="6929196" y="1104900"/>
                </a:lnTo>
                <a:lnTo>
                  <a:pt x="6940105" y="1104900"/>
                </a:lnTo>
                <a:lnTo>
                  <a:pt x="6940105" y="749300"/>
                </a:lnTo>
                <a:lnTo>
                  <a:pt x="18287988" y="749300"/>
                </a:lnTo>
                <a:lnTo>
                  <a:pt x="18287988" y="736600"/>
                </a:lnTo>
                <a:lnTo>
                  <a:pt x="18142001" y="736600"/>
                </a:lnTo>
                <a:lnTo>
                  <a:pt x="18142001" y="368300"/>
                </a:lnTo>
                <a:lnTo>
                  <a:pt x="18287988" y="368300"/>
                </a:lnTo>
                <a:lnTo>
                  <a:pt x="18287988" y="355600"/>
                </a:lnTo>
                <a:close/>
              </a:path>
            </a:pathLst>
          </a:custGeom>
          <a:solidFill>
            <a:srgbClr val="DA9703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1" name="bg object 71"/>
          <p:cNvSpPr/>
          <p:nvPr/>
        </p:nvSpPr>
        <p:spPr>
          <a:xfrm>
            <a:off x="0" y="2269075"/>
            <a:ext cx="12192000" cy="736600"/>
          </a:xfrm>
          <a:custGeom>
            <a:avLst/>
            <a:gdLst/>
            <a:ahLst/>
            <a:cxnLst/>
            <a:rect l="l" t="t" r="r" b="b"/>
            <a:pathLst>
              <a:path w="18288000" h="1104900">
                <a:moveTo>
                  <a:pt x="18287988" y="355600"/>
                </a:moveTo>
                <a:lnTo>
                  <a:pt x="18142001" y="355600"/>
                </a:lnTo>
                <a:lnTo>
                  <a:pt x="18142001" y="0"/>
                </a:lnTo>
                <a:lnTo>
                  <a:pt x="18131092" y="0"/>
                </a:lnTo>
                <a:lnTo>
                  <a:pt x="18131092" y="355600"/>
                </a:lnTo>
                <a:lnTo>
                  <a:pt x="17768608" y="355600"/>
                </a:lnTo>
                <a:lnTo>
                  <a:pt x="17768608" y="0"/>
                </a:lnTo>
                <a:lnTo>
                  <a:pt x="17757699" y="0"/>
                </a:lnTo>
                <a:lnTo>
                  <a:pt x="17757699" y="355600"/>
                </a:lnTo>
                <a:lnTo>
                  <a:pt x="17395216" y="355600"/>
                </a:lnTo>
                <a:lnTo>
                  <a:pt x="17395216" y="0"/>
                </a:lnTo>
                <a:lnTo>
                  <a:pt x="17384306" y="0"/>
                </a:lnTo>
                <a:lnTo>
                  <a:pt x="17384306" y="355600"/>
                </a:lnTo>
                <a:lnTo>
                  <a:pt x="17021810" y="355600"/>
                </a:lnTo>
                <a:lnTo>
                  <a:pt x="17021810" y="0"/>
                </a:lnTo>
                <a:lnTo>
                  <a:pt x="17010914" y="0"/>
                </a:lnTo>
                <a:lnTo>
                  <a:pt x="17010914" y="355600"/>
                </a:lnTo>
                <a:lnTo>
                  <a:pt x="16648418" y="355600"/>
                </a:lnTo>
                <a:lnTo>
                  <a:pt x="16648418" y="0"/>
                </a:lnTo>
                <a:lnTo>
                  <a:pt x="16637508" y="0"/>
                </a:lnTo>
                <a:lnTo>
                  <a:pt x="16637508" y="355600"/>
                </a:lnTo>
                <a:lnTo>
                  <a:pt x="16275025" y="355600"/>
                </a:lnTo>
                <a:lnTo>
                  <a:pt x="16275025" y="0"/>
                </a:lnTo>
                <a:lnTo>
                  <a:pt x="16264116" y="0"/>
                </a:lnTo>
                <a:lnTo>
                  <a:pt x="16264116" y="355600"/>
                </a:lnTo>
                <a:lnTo>
                  <a:pt x="15901632" y="355600"/>
                </a:lnTo>
                <a:lnTo>
                  <a:pt x="15901632" y="0"/>
                </a:lnTo>
                <a:lnTo>
                  <a:pt x="15890723" y="0"/>
                </a:lnTo>
                <a:lnTo>
                  <a:pt x="15890723" y="355600"/>
                </a:lnTo>
                <a:lnTo>
                  <a:pt x="15528227" y="355600"/>
                </a:lnTo>
                <a:lnTo>
                  <a:pt x="15528227" y="0"/>
                </a:lnTo>
                <a:lnTo>
                  <a:pt x="15517317" y="0"/>
                </a:lnTo>
                <a:lnTo>
                  <a:pt x="15517317" y="355600"/>
                </a:lnTo>
                <a:lnTo>
                  <a:pt x="15154834" y="355600"/>
                </a:lnTo>
                <a:lnTo>
                  <a:pt x="15154834" y="0"/>
                </a:lnTo>
                <a:lnTo>
                  <a:pt x="15143925" y="0"/>
                </a:lnTo>
                <a:lnTo>
                  <a:pt x="15143925" y="355600"/>
                </a:lnTo>
                <a:lnTo>
                  <a:pt x="14781441" y="355600"/>
                </a:lnTo>
                <a:lnTo>
                  <a:pt x="14781441" y="0"/>
                </a:lnTo>
                <a:lnTo>
                  <a:pt x="14770532" y="0"/>
                </a:lnTo>
                <a:lnTo>
                  <a:pt x="14770532" y="355600"/>
                </a:lnTo>
                <a:lnTo>
                  <a:pt x="14408036" y="355600"/>
                </a:lnTo>
                <a:lnTo>
                  <a:pt x="14408036" y="0"/>
                </a:lnTo>
                <a:lnTo>
                  <a:pt x="14397127" y="0"/>
                </a:lnTo>
                <a:lnTo>
                  <a:pt x="14397127" y="355600"/>
                </a:lnTo>
                <a:lnTo>
                  <a:pt x="14034643" y="355600"/>
                </a:lnTo>
                <a:lnTo>
                  <a:pt x="14034643" y="0"/>
                </a:lnTo>
                <a:lnTo>
                  <a:pt x="14023734" y="0"/>
                </a:lnTo>
                <a:lnTo>
                  <a:pt x="14023734" y="355600"/>
                </a:lnTo>
                <a:lnTo>
                  <a:pt x="13661238" y="355600"/>
                </a:lnTo>
                <a:lnTo>
                  <a:pt x="13661238" y="0"/>
                </a:lnTo>
                <a:lnTo>
                  <a:pt x="13650328" y="0"/>
                </a:lnTo>
                <a:lnTo>
                  <a:pt x="13650328" y="355600"/>
                </a:lnTo>
                <a:lnTo>
                  <a:pt x="13287858" y="355600"/>
                </a:lnTo>
                <a:lnTo>
                  <a:pt x="13287858" y="0"/>
                </a:lnTo>
                <a:lnTo>
                  <a:pt x="13276948" y="0"/>
                </a:lnTo>
                <a:lnTo>
                  <a:pt x="13276948" y="355600"/>
                </a:lnTo>
                <a:lnTo>
                  <a:pt x="12914452" y="355600"/>
                </a:lnTo>
                <a:lnTo>
                  <a:pt x="12914452" y="0"/>
                </a:lnTo>
                <a:lnTo>
                  <a:pt x="12903543" y="0"/>
                </a:lnTo>
                <a:lnTo>
                  <a:pt x="12903543" y="355600"/>
                </a:lnTo>
                <a:lnTo>
                  <a:pt x="12541060" y="355600"/>
                </a:lnTo>
                <a:lnTo>
                  <a:pt x="12541060" y="0"/>
                </a:lnTo>
                <a:lnTo>
                  <a:pt x="12530150" y="0"/>
                </a:lnTo>
                <a:lnTo>
                  <a:pt x="12530150" y="355600"/>
                </a:lnTo>
                <a:lnTo>
                  <a:pt x="12167654" y="355600"/>
                </a:lnTo>
                <a:lnTo>
                  <a:pt x="12167654" y="0"/>
                </a:lnTo>
                <a:lnTo>
                  <a:pt x="12156745" y="0"/>
                </a:lnTo>
                <a:lnTo>
                  <a:pt x="12156745" y="355600"/>
                </a:lnTo>
                <a:lnTo>
                  <a:pt x="11794261" y="355600"/>
                </a:lnTo>
                <a:lnTo>
                  <a:pt x="11794261" y="0"/>
                </a:lnTo>
                <a:lnTo>
                  <a:pt x="11783352" y="0"/>
                </a:lnTo>
                <a:lnTo>
                  <a:pt x="11783352" y="355600"/>
                </a:lnTo>
                <a:lnTo>
                  <a:pt x="11420869" y="355600"/>
                </a:lnTo>
                <a:lnTo>
                  <a:pt x="11420869" y="0"/>
                </a:lnTo>
                <a:lnTo>
                  <a:pt x="11409959" y="0"/>
                </a:lnTo>
                <a:lnTo>
                  <a:pt x="11409959" y="355600"/>
                </a:lnTo>
                <a:lnTo>
                  <a:pt x="11047463" y="355600"/>
                </a:lnTo>
                <a:lnTo>
                  <a:pt x="11047463" y="0"/>
                </a:lnTo>
                <a:lnTo>
                  <a:pt x="11036554" y="0"/>
                </a:lnTo>
                <a:lnTo>
                  <a:pt x="11036554" y="355600"/>
                </a:lnTo>
                <a:lnTo>
                  <a:pt x="10674083" y="355600"/>
                </a:lnTo>
                <a:lnTo>
                  <a:pt x="10674083" y="0"/>
                </a:lnTo>
                <a:lnTo>
                  <a:pt x="10663174" y="0"/>
                </a:lnTo>
                <a:lnTo>
                  <a:pt x="10663174" y="355600"/>
                </a:lnTo>
                <a:lnTo>
                  <a:pt x="10300678" y="355600"/>
                </a:lnTo>
                <a:lnTo>
                  <a:pt x="10300678" y="0"/>
                </a:lnTo>
                <a:lnTo>
                  <a:pt x="10289769" y="0"/>
                </a:lnTo>
                <a:lnTo>
                  <a:pt x="10289769" y="355600"/>
                </a:lnTo>
                <a:lnTo>
                  <a:pt x="9927272" y="355600"/>
                </a:lnTo>
                <a:lnTo>
                  <a:pt x="9927272" y="0"/>
                </a:lnTo>
                <a:lnTo>
                  <a:pt x="9916376" y="0"/>
                </a:lnTo>
                <a:lnTo>
                  <a:pt x="9916376" y="355600"/>
                </a:lnTo>
                <a:lnTo>
                  <a:pt x="9553880" y="355600"/>
                </a:lnTo>
                <a:lnTo>
                  <a:pt x="9553880" y="0"/>
                </a:lnTo>
                <a:lnTo>
                  <a:pt x="9542970" y="0"/>
                </a:lnTo>
                <a:lnTo>
                  <a:pt x="9542970" y="355600"/>
                </a:lnTo>
                <a:lnTo>
                  <a:pt x="9180487" y="355600"/>
                </a:lnTo>
                <a:lnTo>
                  <a:pt x="9180487" y="0"/>
                </a:lnTo>
                <a:lnTo>
                  <a:pt x="9169578" y="0"/>
                </a:lnTo>
                <a:lnTo>
                  <a:pt x="9169578" y="355600"/>
                </a:lnTo>
                <a:lnTo>
                  <a:pt x="8807094" y="355600"/>
                </a:lnTo>
                <a:lnTo>
                  <a:pt x="8807094" y="0"/>
                </a:lnTo>
                <a:lnTo>
                  <a:pt x="8796185" y="0"/>
                </a:lnTo>
                <a:lnTo>
                  <a:pt x="8796185" y="355600"/>
                </a:lnTo>
                <a:lnTo>
                  <a:pt x="8433689" y="355600"/>
                </a:lnTo>
                <a:lnTo>
                  <a:pt x="8433689" y="0"/>
                </a:lnTo>
                <a:lnTo>
                  <a:pt x="8422780" y="0"/>
                </a:lnTo>
                <a:lnTo>
                  <a:pt x="8422780" y="355600"/>
                </a:lnTo>
                <a:lnTo>
                  <a:pt x="8060296" y="355600"/>
                </a:lnTo>
                <a:lnTo>
                  <a:pt x="8060296" y="0"/>
                </a:lnTo>
                <a:lnTo>
                  <a:pt x="8049387" y="0"/>
                </a:lnTo>
                <a:lnTo>
                  <a:pt x="8049387" y="355600"/>
                </a:lnTo>
                <a:lnTo>
                  <a:pt x="7686903" y="355600"/>
                </a:lnTo>
                <a:lnTo>
                  <a:pt x="7686903" y="0"/>
                </a:lnTo>
                <a:lnTo>
                  <a:pt x="7675994" y="0"/>
                </a:lnTo>
                <a:lnTo>
                  <a:pt x="7675994" y="355600"/>
                </a:lnTo>
                <a:lnTo>
                  <a:pt x="7313498" y="355600"/>
                </a:lnTo>
                <a:lnTo>
                  <a:pt x="7313498" y="0"/>
                </a:lnTo>
                <a:lnTo>
                  <a:pt x="7302589" y="0"/>
                </a:lnTo>
                <a:lnTo>
                  <a:pt x="7302589" y="355600"/>
                </a:lnTo>
                <a:lnTo>
                  <a:pt x="6940105" y="355600"/>
                </a:lnTo>
                <a:lnTo>
                  <a:pt x="6940105" y="0"/>
                </a:lnTo>
                <a:lnTo>
                  <a:pt x="6929196" y="0"/>
                </a:lnTo>
                <a:lnTo>
                  <a:pt x="6929196" y="355600"/>
                </a:lnTo>
                <a:lnTo>
                  <a:pt x="0" y="355600"/>
                </a:lnTo>
                <a:lnTo>
                  <a:pt x="0" y="368300"/>
                </a:lnTo>
                <a:lnTo>
                  <a:pt x="174155" y="368300"/>
                </a:lnTo>
                <a:lnTo>
                  <a:pt x="174155" y="1104900"/>
                </a:lnTo>
                <a:lnTo>
                  <a:pt x="185064" y="1104900"/>
                </a:lnTo>
                <a:lnTo>
                  <a:pt x="185064" y="368300"/>
                </a:lnTo>
                <a:lnTo>
                  <a:pt x="547547" y="368300"/>
                </a:lnTo>
                <a:lnTo>
                  <a:pt x="547547" y="1104900"/>
                </a:lnTo>
                <a:lnTo>
                  <a:pt x="558457" y="1104900"/>
                </a:lnTo>
                <a:lnTo>
                  <a:pt x="558457" y="368300"/>
                </a:lnTo>
                <a:lnTo>
                  <a:pt x="920940" y="368300"/>
                </a:lnTo>
                <a:lnTo>
                  <a:pt x="920940" y="1104900"/>
                </a:lnTo>
                <a:lnTo>
                  <a:pt x="931849" y="1104900"/>
                </a:lnTo>
                <a:lnTo>
                  <a:pt x="931849" y="368300"/>
                </a:lnTo>
                <a:lnTo>
                  <a:pt x="1294333" y="368300"/>
                </a:lnTo>
                <a:lnTo>
                  <a:pt x="1294333" y="1104900"/>
                </a:lnTo>
                <a:lnTo>
                  <a:pt x="1305242" y="1104900"/>
                </a:lnTo>
                <a:lnTo>
                  <a:pt x="1305242" y="368300"/>
                </a:lnTo>
                <a:lnTo>
                  <a:pt x="1667738" y="368300"/>
                </a:lnTo>
                <a:lnTo>
                  <a:pt x="1667738" y="1104900"/>
                </a:lnTo>
                <a:lnTo>
                  <a:pt x="1678647" y="1104900"/>
                </a:lnTo>
                <a:lnTo>
                  <a:pt x="1678647" y="368300"/>
                </a:lnTo>
                <a:lnTo>
                  <a:pt x="2041131" y="368300"/>
                </a:lnTo>
                <a:lnTo>
                  <a:pt x="2041131" y="1104900"/>
                </a:lnTo>
                <a:lnTo>
                  <a:pt x="2052040" y="1104900"/>
                </a:lnTo>
                <a:lnTo>
                  <a:pt x="2052040" y="368300"/>
                </a:lnTo>
                <a:lnTo>
                  <a:pt x="2414536" y="368300"/>
                </a:lnTo>
                <a:lnTo>
                  <a:pt x="2414536" y="1104900"/>
                </a:lnTo>
                <a:lnTo>
                  <a:pt x="2425433" y="1104900"/>
                </a:lnTo>
                <a:lnTo>
                  <a:pt x="2425433" y="368300"/>
                </a:lnTo>
                <a:lnTo>
                  <a:pt x="2787929" y="368300"/>
                </a:lnTo>
                <a:lnTo>
                  <a:pt x="2787929" y="1104900"/>
                </a:lnTo>
                <a:lnTo>
                  <a:pt x="2798838" y="1104900"/>
                </a:lnTo>
                <a:lnTo>
                  <a:pt x="2798838" y="368300"/>
                </a:lnTo>
                <a:lnTo>
                  <a:pt x="3161322" y="368300"/>
                </a:lnTo>
                <a:lnTo>
                  <a:pt x="3161322" y="1104900"/>
                </a:lnTo>
                <a:lnTo>
                  <a:pt x="3172231" y="1104900"/>
                </a:lnTo>
                <a:lnTo>
                  <a:pt x="3172231" y="368300"/>
                </a:lnTo>
                <a:lnTo>
                  <a:pt x="3534714" y="368300"/>
                </a:lnTo>
                <a:lnTo>
                  <a:pt x="3534714" y="1104900"/>
                </a:lnTo>
                <a:lnTo>
                  <a:pt x="3545624" y="1104900"/>
                </a:lnTo>
                <a:lnTo>
                  <a:pt x="3545624" y="368300"/>
                </a:lnTo>
                <a:lnTo>
                  <a:pt x="3908120" y="368300"/>
                </a:lnTo>
                <a:lnTo>
                  <a:pt x="3908120" y="1104900"/>
                </a:lnTo>
                <a:lnTo>
                  <a:pt x="3919029" y="1104900"/>
                </a:lnTo>
                <a:lnTo>
                  <a:pt x="3919029" y="368300"/>
                </a:lnTo>
                <a:lnTo>
                  <a:pt x="4281513" y="368300"/>
                </a:lnTo>
                <a:lnTo>
                  <a:pt x="4281513" y="1104900"/>
                </a:lnTo>
                <a:lnTo>
                  <a:pt x="4292422" y="1104900"/>
                </a:lnTo>
                <a:lnTo>
                  <a:pt x="4292422" y="368300"/>
                </a:lnTo>
                <a:lnTo>
                  <a:pt x="4654918" y="368300"/>
                </a:lnTo>
                <a:lnTo>
                  <a:pt x="4654918" y="1104900"/>
                </a:lnTo>
                <a:lnTo>
                  <a:pt x="4665815" y="1104900"/>
                </a:lnTo>
                <a:lnTo>
                  <a:pt x="4665815" y="368300"/>
                </a:lnTo>
                <a:lnTo>
                  <a:pt x="5028311" y="368300"/>
                </a:lnTo>
                <a:lnTo>
                  <a:pt x="5028311" y="1104900"/>
                </a:lnTo>
                <a:lnTo>
                  <a:pt x="5039220" y="1104900"/>
                </a:lnTo>
                <a:lnTo>
                  <a:pt x="5039220" y="368300"/>
                </a:lnTo>
                <a:lnTo>
                  <a:pt x="5401703" y="368300"/>
                </a:lnTo>
                <a:lnTo>
                  <a:pt x="5401703" y="1104900"/>
                </a:lnTo>
                <a:lnTo>
                  <a:pt x="5412613" y="1104900"/>
                </a:lnTo>
                <a:lnTo>
                  <a:pt x="5412613" y="368300"/>
                </a:lnTo>
                <a:lnTo>
                  <a:pt x="5809005" y="368300"/>
                </a:lnTo>
                <a:lnTo>
                  <a:pt x="5809005" y="1104900"/>
                </a:lnTo>
                <a:lnTo>
                  <a:pt x="5819914" y="1104900"/>
                </a:lnTo>
                <a:lnTo>
                  <a:pt x="5819914" y="368300"/>
                </a:lnTo>
                <a:lnTo>
                  <a:pt x="6182411" y="368300"/>
                </a:lnTo>
                <a:lnTo>
                  <a:pt x="6182411" y="1104900"/>
                </a:lnTo>
                <a:lnTo>
                  <a:pt x="6193320" y="1104900"/>
                </a:lnTo>
                <a:lnTo>
                  <a:pt x="6193320" y="368300"/>
                </a:lnTo>
                <a:lnTo>
                  <a:pt x="6555803" y="368300"/>
                </a:lnTo>
                <a:lnTo>
                  <a:pt x="6555803" y="1104900"/>
                </a:lnTo>
                <a:lnTo>
                  <a:pt x="6566713" y="1104900"/>
                </a:lnTo>
                <a:lnTo>
                  <a:pt x="6566713" y="368300"/>
                </a:lnTo>
                <a:lnTo>
                  <a:pt x="6929196" y="368300"/>
                </a:lnTo>
                <a:lnTo>
                  <a:pt x="6929196" y="1104900"/>
                </a:lnTo>
                <a:lnTo>
                  <a:pt x="6940105" y="1104900"/>
                </a:lnTo>
                <a:lnTo>
                  <a:pt x="6940105" y="368300"/>
                </a:lnTo>
                <a:lnTo>
                  <a:pt x="7302589" y="368300"/>
                </a:lnTo>
                <a:lnTo>
                  <a:pt x="7302589" y="1104900"/>
                </a:lnTo>
                <a:lnTo>
                  <a:pt x="7313498" y="1104900"/>
                </a:lnTo>
                <a:lnTo>
                  <a:pt x="7313498" y="368300"/>
                </a:lnTo>
                <a:lnTo>
                  <a:pt x="7675994" y="368300"/>
                </a:lnTo>
                <a:lnTo>
                  <a:pt x="7675994" y="1104900"/>
                </a:lnTo>
                <a:lnTo>
                  <a:pt x="7686903" y="1104900"/>
                </a:lnTo>
                <a:lnTo>
                  <a:pt x="7686903" y="368300"/>
                </a:lnTo>
                <a:lnTo>
                  <a:pt x="8049387" y="368300"/>
                </a:lnTo>
                <a:lnTo>
                  <a:pt x="8049387" y="1104900"/>
                </a:lnTo>
                <a:lnTo>
                  <a:pt x="8060296" y="1104900"/>
                </a:lnTo>
                <a:lnTo>
                  <a:pt x="8060296" y="368300"/>
                </a:lnTo>
                <a:lnTo>
                  <a:pt x="8422780" y="368300"/>
                </a:lnTo>
                <a:lnTo>
                  <a:pt x="8422780" y="1104900"/>
                </a:lnTo>
                <a:lnTo>
                  <a:pt x="8433689" y="1104900"/>
                </a:lnTo>
                <a:lnTo>
                  <a:pt x="8433689" y="368300"/>
                </a:lnTo>
                <a:lnTo>
                  <a:pt x="8796185" y="368300"/>
                </a:lnTo>
                <a:lnTo>
                  <a:pt x="8796185" y="1104900"/>
                </a:lnTo>
                <a:lnTo>
                  <a:pt x="8807094" y="1104900"/>
                </a:lnTo>
                <a:lnTo>
                  <a:pt x="8807094" y="368300"/>
                </a:lnTo>
                <a:lnTo>
                  <a:pt x="9169578" y="368300"/>
                </a:lnTo>
                <a:lnTo>
                  <a:pt x="9169578" y="1104900"/>
                </a:lnTo>
                <a:lnTo>
                  <a:pt x="9180487" y="1104900"/>
                </a:lnTo>
                <a:lnTo>
                  <a:pt x="9180487" y="368300"/>
                </a:lnTo>
                <a:lnTo>
                  <a:pt x="9542970" y="368300"/>
                </a:lnTo>
                <a:lnTo>
                  <a:pt x="9542970" y="1104900"/>
                </a:lnTo>
                <a:lnTo>
                  <a:pt x="9553880" y="1104900"/>
                </a:lnTo>
                <a:lnTo>
                  <a:pt x="9553880" y="368300"/>
                </a:lnTo>
                <a:lnTo>
                  <a:pt x="9916376" y="368300"/>
                </a:lnTo>
                <a:lnTo>
                  <a:pt x="9916376" y="1104900"/>
                </a:lnTo>
                <a:lnTo>
                  <a:pt x="9927272" y="1104900"/>
                </a:lnTo>
                <a:lnTo>
                  <a:pt x="9927272" y="368300"/>
                </a:lnTo>
                <a:lnTo>
                  <a:pt x="10289769" y="368300"/>
                </a:lnTo>
                <a:lnTo>
                  <a:pt x="10289769" y="1104900"/>
                </a:lnTo>
                <a:lnTo>
                  <a:pt x="10300678" y="1104900"/>
                </a:lnTo>
                <a:lnTo>
                  <a:pt x="10300678" y="368300"/>
                </a:lnTo>
                <a:lnTo>
                  <a:pt x="10663174" y="368300"/>
                </a:lnTo>
                <a:lnTo>
                  <a:pt x="10663174" y="1104900"/>
                </a:lnTo>
                <a:lnTo>
                  <a:pt x="10674083" y="1104900"/>
                </a:lnTo>
                <a:lnTo>
                  <a:pt x="10674083" y="368300"/>
                </a:lnTo>
                <a:lnTo>
                  <a:pt x="11036554" y="368300"/>
                </a:lnTo>
                <a:lnTo>
                  <a:pt x="11036554" y="1104900"/>
                </a:lnTo>
                <a:lnTo>
                  <a:pt x="11047463" y="1104900"/>
                </a:lnTo>
                <a:lnTo>
                  <a:pt x="11047463" y="368300"/>
                </a:lnTo>
                <a:lnTo>
                  <a:pt x="11409959" y="368300"/>
                </a:lnTo>
                <a:lnTo>
                  <a:pt x="11409959" y="1104900"/>
                </a:lnTo>
                <a:lnTo>
                  <a:pt x="11420869" y="1104900"/>
                </a:lnTo>
                <a:lnTo>
                  <a:pt x="11420869" y="368300"/>
                </a:lnTo>
                <a:lnTo>
                  <a:pt x="11783352" y="368300"/>
                </a:lnTo>
                <a:lnTo>
                  <a:pt x="11783352" y="1104900"/>
                </a:lnTo>
                <a:lnTo>
                  <a:pt x="11794261" y="1104900"/>
                </a:lnTo>
                <a:lnTo>
                  <a:pt x="11794261" y="368300"/>
                </a:lnTo>
                <a:lnTo>
                  <a:pt x="12156745" y="368300"/>
                </a:lnTo>
                <a:lnTo>
                  <a:pt x="12156745" y="1104900"/>
                </a:lnTo>
                <a:lnTo>
                  <a:pt x="12167654" y="1104900"/>
                </a:lnTo>
                <a:lnTo>
                  <a:pt x="12167654" y="368300"/>
                </a:lnTo>
                <a:lnTo>
                  <a:pt x="12530150" y="368300"/>
                </a:lnTo>
                <a:lnTo>
                  <a:pt x="12530150" y="1104900"/>
                </a:lnTo>
                <a:lnTo>
                  <a:pt x="12541060" y="1104900"/>
                </a:lnTo>
                <a:lnTo>
                  <a:pt x="12541060" y="368300"/>
                </a:lnTo>
                <a:lnTo>
                  <a:pt x="12903543" y="368300"/>
                </a:lnTo>
                <a:lnTo>
                  <a:pt x="12903543" y="1104900"/>
                </a:lnTo>
                <a:lnTo>
                  <a:pt x="12914452" y="1104900"/>
                </a:lnTo>
                <a:lnTo>
                  <a:pt x="12914452" y="368300"/>
                </a:lnTo>
                <a:lnTo>
                  <a:pt x="13276948" y="368300"/>
                </a:lnTo>
                <a:lnTo>
                  <a:pt x="13276948" y="1104900"/>
                </a:lnTo>
                <a:lnTo>
                  <a:pt x="13287858" y="1104900"/>
                </a:lnTo>
                <a:lnTo>
                  <a:pt x="13287858" y="368300"/>
                </a:lnTo>
                <a:lnTo>
                  <a:pt x="13650328" y="368300"/>
                </a:lnTo>
                <a:lnTo>
                  <a:pt x="13650328" y="1104900"/>
                </a:lnTo>
                <a:lnTo>
                  <a:pt x="13661238" y="1104900"/>
                </a:lnTo>
                <a:lnTo>
                  <a:pt x="13661238" y="368300"/>
                </a:lnTo>
                <a:lnTo>
                  <a:pt x="14023734" y="368300"/>
                </a:lnTo>
                <a:lnTo>
                  <a:pt x="14023734" y="1104900"/>
                </a:lnTo>
                <a:lnTo>
                  <a:pt x="14034643" y="1104900"/>
                </a:lnTo>
                <a:lnTo>
                  <a:pt x="14034643" y="368300"/>
                </a:lnTo>
                <a:lnTo>
                  <a:pt x="14397127" y="368300"/>
                </a:lnTo>
                <a:lnTo>
                  <a:pt x="14397127" y="1104900"/>
                </a:lnTo>
                <a:lnTo>
                  <a:pt x="14408036" y="1104900"/>
                </a:lnTo>
                <a:lnTo>
                  <a:pt x="14408036" y="368300"/>
                </a:lnTo>
                <a:lnTo>
                  <a:pt x="18287988" y="368300"/>
                </a:lnTo>
                <a:lnTo>
                  <a:pt x="18287988" y="355600"/>
                </a:lnTo>
                <a:close/>
              </a:path>
            </a:pathLst>
          </a:custGeom>
          <a:solidFill>
            <a:srgbClr val="DA9703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2" name="bg object 72"/>
          <p:cNvSpPr/>
          <p:nvPr/>
        </p:nvSpPr>
        <p:spPr>
          <a:xfrm>
            <a:off x="0" y="2514608"/>
            <a:ext cx="12192000" cy="990600"/>
          </a:xfrm>
          <a:custGeom>
            <a:avLst/>
            <a:gdLst/>
            <a:ahLst/>
            <a:cxnLst/>
            <a:rect l="l" t="t" r="r" b="b"/>
            <a:pathLst>
              <a:path w="18288000" h="1485900">
                <a:moveTo>
                  <a:pt x="18287988" y="736600"/>
                </a:moveTo>
                <a:lnTo>
                  <a:pt x="18142001" y="736600"/>
                </a:lnTo>
                <a:lnTo>
                  <a:pt x="18142001" y="0"/>
                </a:lnTo>
                <a:lnTo>
                  <a:pt x="18131092" y="0"/>
                </a:lnTo>
                <a:lnTo>
                  <a:pt x="18131092" y="736600"/>
                </a:lnTo>
                <a:lnTo>
                  <a:pt x="18131092" y="749300"/>
                </a:lnTo>
                <a:lnTo>
                  <a:pt x="18131092" y="1104900"/>
                </a:lnTo>
                <a:lnTo>
                  <a:pt x="17768608" y="1104900"/>
                </a:lnTo>
                <a:lnTo>
                  <a:pt x="17768608" y="749300"/>
                </a:lnTo>
                <a:lnTo>
                  <a:pt x="18131092" y="749300"/>
                </a:lnTo>
                <a:lnTo>
                  <a:pt x="18131092" y="736600"/>
                </a:lnTo>
                <a:lnTo>
                  <a:pt x="17768608" y="736600"/>
                </a:lnTo>
                <a:lnTo>
                  <a:pt x="17768608" y="0"/>
                </a:lnTo>
                <a:lnTo>
                  <a:pt x="17757699" y="0"/>
                </a:lnTo>
                <a:lnTo>
                  <a:pt x="17757699" y="736600"/>
                </a:lnTo>
                <a:lnTo>
                  <a:pt x="17757699" y="749300"/>
                </a:lnTo>
                <a:lnTo>
                  <a:pt x="17757699" y="1104900"/>
                </a:lnTo>
                <a:lnTo>
                  <a:pt x="17395216" y="1104900"/>
                </a:lnTo>
                <a:lnTo>
                  <a:pt x="17395216" y="749300"/>
                </a:lnTo>
                <a:lnTo>
                  <a:pt x="17757699" y="749300"/>
                </a:lnTo>
                <a:lnTo>
                  <a:pt x="17757699" y="736600"/>
                </a:lnTo>
                <a:lnTo>
                  <a:pt x="17395216" y="736600"/>
                </a:lnTo>
                <a:lnTo>
                  <a:pt x="17395216" y="0"/>
                </a:lnTo>
                <a:lnTo>
                  <a:pt x="17384306" y="0"/>
                </a:lnTo>
                <a:lnTo>
                  <a:pt x="17384306" y="736600"/>
                </a:lnTo>
                <a:lnTo>
                  <a:pt x="17384306" y="749300"/>
                </a:lnTo>
                <a:lnTo>
                  <a:pt x="17384306" y="1104900"/>
                </a:lnTo>
                <a:lnTo>
                  <a:pt x="17021810" y="1104900"/>
                </a:lnTo>
                <a:lnTo>
                  <a:pt x="17021810" y="749300"/>
                </a:lnTo>
                <a:lnTo>
                  <a:pt x="17384306" y="749300"/>
                </a:lnTo>
                <a:lnTo>
                  <a:pt x="17384306" y="736600"/>
                </a:lnTo>
                <a:lnTo>
                  <a:pt x="17021810" y="736600"/>
                </a:lnTo>
                <a:lnTo>
                  <a:pt x="17021810" y="0"/>
                </a:lnTo>
                <a:lnTo>
                  <a:pt x="17010914" y="0"/>
                </a:lnTo>
                <a:lnTo>
                  <a:pt x="17010914" y="736600"/>
                </a:lnTo>
                <a:lnTo>
                  <a:pt x="17010914" y="749300"/>
                </a:lnTo>
                <a:lnTo>
                  <a:pt x="17010914" y="1104900"/>
                </a:lnTo>
                <a:lnTo>
                  <a:pt x="16648418" y="1104900"/>
                </a:lnTo>
                <a:lnTo>
                  <a:pt x="16648418" y="749300"/>
                </a:lnTo>
                <a:lnTo>
                  <a:pt x="17010914" y="749300"/>
                </a:lnTo>
                <a:lnTo>
                  <a:pt x="17010914" y="736600"/>
                </a:lnTo>
                <a:lnTo>
                  <a:pt x="16648418" y="736600"/>
                </a:lnTo>
                <a:lnTo>
                  <a:pt x="16648418" y="0"/>
                </a:lnTo>
                <a:lnTo>
                  <a:pt x="16637508" y="0"/>
                </a:lnTo>
                <a:lnTo>
                  <a:pt x="16637508" y="736600"/>
                </a:lnTo>
                <a:lnTo>
                  <a:pt x="16637508" y="749300"/>
                </a:lnTo>
                <a:lnTo>
                  <a:pt x="16637508" y="1104900"/>
                </a:lnTo>
                <a:lnTo>
                  <a:pt x="16275025" y="1104900"/>
                </a:lnTo>
                <a:lnTo>
                  <a:pt x="16275025" y="749300"/>
                </a:lnTo>
                <a:lnTo>
                  <a:pt x="16637508" y="749300"/>
                </a:lnTo>
                <a:lnTo>
                  <a:pt x="16637508" y="736600"/>
                </a:lnTo>
                <a:lnTo>
                  <a:pt x="16275025" y="736600"/>
                </a:lnTo>
                <a:lnTo>
                  <a:pt x="16275025" y="0"/>
                </a:lnTo>
                <a:lnTo>
                  <a:pt x="16264116" y="0"/>
                </a:lnTo>
                <a:lnTo>
                  <a:pt x="16264116" y="736600"/>
                </a:lnTo>
                <a:lnTo>
                  <a:pt x="16264116" y="749300"/>
                </a:lnTo>
                <a:lnTo>
                  <a:pt x="16264116" y="1104900"/>
                </a:lnTo>
                <a:lnTo>
                  <a:pt x="15901632" y="1104900"/>
                </a:lnTo>
                <a:lnTo>
                  <a:pt x="15901632" y="749300"/>
                </a:lnTo>
                <a:lnTo>
                  <a:pt x="16264116" y="749300"/>
                </a:lnTo>
                <a:lnTo>
                  <a:pt x="16264116" y="736600"/>
                </a:lnTo>
                <a:lnTo>
                  <a:pt x="15901632" y="736600"/>
                </a:lnTo>
                <a:lnTo>
                  <a:pt x="15901632" y="0"/>
                </a:lnTo>
                <a:lnTo>
                  <a:pt x="15890723" y="0"/>
                </a:lnTo>
                <a:lnTo>
                  <a:pt x="15890723" y="736600"/>
                </a:lnTo>
                <a:lnTo>
                  <a:pt x="15890723" y="749300"/>
                </a:lnTo>
                <a:lnTo>
                  <a:pt x="15890723" y="1104900"/>
                </a:lnTo>
                <a:lnTo>
                  <a:pt x="15528227" y="1104900"/>
                </a:lnTo>
                <a:lnTo>
                  <a:pt x="15528227" y="749300"/>
                </a:lnTo>
                <a:lnTo>
                  <a:pt x="15890723" y="749300"/>
                </a:lnTo>
                <a:lnTo>
                  <a:pt x="15890723" y="736600"/>
                </a:lnTo>
                <a:lnTo>
                  <a:pt x="15528227" y="736600"/>
                </a:lnTo>
                <a:lnTo>
                  <a:pt x="15528227" y="0"/>
                </a:lnTo>
                <a:lnTo>
                  <a:pt x="15517317" y="0"/>
                </a:lnTo>
                <a:lnTo>
                  <a:pt x="15517317" y="736600"/>
                </a:lnTo>
                <a:lnTo>
                  <a:pt x="15517317" y="749300"/>
                </a:lnTo>
                <a:lnTo>
                  <a:pt x="15517317" y="1104900"/>
                </a:lnTo>
                <a:lnTo>
                  <a:pt x="15154834" y="1104900"/>
                </a:lnTo>
                <a:lnTo>
                  <a:pt x="15154834" y="749300"/>
                </a:lnTo>
                <a:lnTo>
                  <a:pt x="15517317" y="749300"/>
                </a:lnTo>
                <a:lnTo>
                  <a:pt x="15517317" y="736600"/>
                </a:lnTo>
                <a:lnTo>
                  <a:pt x="15154834" y="736600"/>
                </a:lnTo>
                <a:lnTo>
                  <a:pt x="15154834" y="0"/>
                </a:lnTo>
                <a:lnTo>
                  <a:pt x="15143925" y="0"/>
                </a:lnTo>
                <a:lnTo>
                  <a:pt x="15143925" y="736600"/>
                </a:lnTo>
                <a:lnTo>
                  <a:pt x="15143925" y="749300"/>
                </a:lnTo>
                <a:lnTo>
                  <a:pt x="15143925" y="1104900"/>
                </a:lnTo>
                <a:lnTo>
                  <a:pt x="14781441" y="1104900"/>
                </a:lnTo>
                <a:lnTo>
                  <a:pt x="14781441" y="749300"/>
                </a:lnTo>
                <a:lnTo>
                  <a:pt x="15143925" y="749300"/>
                </a:lnTo>
                <a:lnTo>
                  <a:pt x="15143925" y="736600"/>
                </a:lnTo>
                <a:lnTo>
                  <a:pt x="14781441" y="736600"/>
                </a:lnTo>
                <a:lnTo>
                  <a:pt x="14781441" y="0"/>
                </a:lnTo>
                <a:lnTo>
                  <a:pt x="14770532" y="0"/>
                </a:lnTo>
                <a:lnTo>
                  <a:pt x="14770532" y="736600"/>
                </a:lnTo>
                <a:lnTo>
                  <a:pt x="14770532" y="749300"/>
                </a:lnTo>
                <a:lnTo>
                  <a:pt x="14770532" y="1104900"/>
                </a:lnTo>
                <a:lnTo>
                  <a:pt x="14408036" y="1104900"/>
                </a:lnTo>
                <a:lnTo>
                  <a:pt x="14408036" y="749300"/>
                </a:lnTo>
                <a:lnTo>
                  <a:pt x="14770532" y="749300"/>
                </a:lnTo>
                <a:lnTo>
                  <a:pt x="14770532" y="736600"/>
                </a:lnTo>
                <a:lnTo>
                  <a:pt x="14408036" y="736600"/>
                </a:lnTo>
                <a:lnTo>
                  <a:pt x="14408036" y="0"/>
                </a:lnTo>
                <a:lnTo>
                  <a:pt x="14397127" y="0"/>
                </a:lnTo>
                <a:lnTo>
                  <a:pt x="14397127" y="736600"/>
                </a:lnTo>
                <a:lnTo>
                  <a:pt x="14397127" y="749300"/>
                </a:lnTo>
                <a:lnTo>
                  <a:pt x="14397127" y="1104900"/>
                </a:lnTo>
                <a:lnTo>
                  <a:pt x="14034643" y="1104900"/>
                </a:lnTo>
                <a:lnTo>
                  <a:pt x="14034643" y="749300"/>
                </a:lnTo>
                <a:lnTo>
                  <a:pt x="14397127" y="749300"/>
                </a:lnTo>
                <a:lnTo>
                  <a:pt x="14397127" y="736600"/>
                </a:lnTo>
                <a:lnTo>
                  <a:pt x="14023734" y="736600"/>
                </a:lnTo>
                <a:lnTo>
                  <a:pt x="14023734" y="749300"/>
                </a:lnTo>
                <a:lnTo>
                  <a:pt x="14023734" y="1104900"/>
                </a:lnTo>
                <a:lnTo>
                  <a:pt x="13661238" y="1104900"/>
                </a:lnTo>
                <a:lnTo>
                  <a:pt x="13661238" y="749300"/>
                </a:lnTo>
                <a:lnTo>
                  <a:pt x="14023734" y="749300"/>
                </a:lnTo>
                <a:lnTo>
                  <a:pt x="14023734" y="736600"/>
                </a:lnTo>
                <a:lnTo>
                  <a:pt x="13650328" y="736600"/>
                </a:lnTo>
                <a:lnTo>
                  <a:pt x="13650328" y="749300"/>
                </a:lnTo>
                <a:lnTo>
                  <a:pt x="13650328" y="1104900"/>
                </a:lnTo>
                <a:lnTo>
                  <a:pt x="13287858" y="1104900"/>
                </a:lnTo>
                <a:lnTo>
                  <a:pt x="13287858" y="749300"/>
                </a:lnTo>
                <a:lnTo>
                  <a:pt x="13650328" y="749300"/>
                </a:lnTo>
                <a:lnTo>
                  <a:pt x="13650328" y="736600"/>
                </a:lnTo>
                <a:lnTo>
                  <a:pt x="13276948" y="736600"/>
                </a:lnTo>
                <a:lnTo>
                  <a:pt x="13276948" y="749300"/>
                </a:lnTo>
                <a:lnTo>
                  <a:pt x="13276948" y="1104900"/>
                </a:lnTo>
                <a:lnTo>
                  <a:pt x="12914452" y="1104900"/>
                </a:lnTo>
                <a:lnTo>
                  <a:pt x="12914452" y="749300"/>
                </a:lnTo>
                <a:lnTo>
                  <a:pt x="13276948" y="749300"/>
                </a:lnTo>
                <a:lnTo>
                  <a:pt x="13276948" y="736600"/>
                </a:lnTo>
                <a:lnTo>
                  <a:pt x="12903543" y="736600"/>
                </a:lnTo>
                <a:lnTo>
                  <a:pt x="12903543" y="749300"/>
                </a:lnTo>
                <a:lnTo>
                  <a:pt x="12903543" y="1104900"/>
                </a:lnTo>
                <a:lnTo>
                  <a:pt x="12541060" y="1104900"/>
                </a:lnTo>
                <a:lnTo>
                  <a:pt x="12541060" y="749300"/>
                </a:lnTo>
                <a:lnTo>
                  <a:pt x="12903543" y="749300"/>
                </a:lnTo>
                <a:lnTo>
                  <a:pt x="12903543" y="736600"/>
                </a:lnTo>
                <a:lnTo>
                  <a:pt x="12530150" y="736600"/>
                </a:lnTo>
                <a:lnTo>
                  <a:pt x="12530150" y="749300"/>
                </a:lnTo>
                <a:lnTo>
                  <a:pt x="12530150" y="1104900"/>
                </a:lnTo>
                <a:lnTo>
                  <a:pt x="12167654" y="1104900"/>
                </a:lnTo>
                <a:lnTo>
                  <a:pt x="12167654" y="749300"/>
                </a:lnTo>
                <a:lnTo>
                  <a:pt x="12530150" y="749300"/>
                </a:lnTo>
                <a:lnTo>
                  <a:pt x="12530150" y="736600"/>
                </a:lnTo>
                <a:lnTo>
                  <a:pt x="12156745" y="736600"/>
                </a:lnTo>
                <a:lnTo>
                  <a:pt x="12156745" y="749300"/>
                </a:lnTo>
                <a:lnTo>
                  <a:pt x="12156745" y="1104900"/>
                </a:lnTo>
                <a:lnTo>
                  <a:pt x="11794261" y="1104900"/>
                </a:lnTo>
                <a:lnTo>
                  <a:pt x="11794261" y="749300"/>
                </a:lnTo>
                <a:lnTo>
                  <a:pt x="12156745" y="749300"/>
                </a:lnTo>
                <a:lnTo>
                  <a:pt x="12156745" y="736600"/>
                </a:lnTo>
                <a:lnTo>
                  <a:pt x="11783352" y="736600"/>
                </a:lnTo>
                <a:lnTo>
                  <a:pt x="11783352" y="749300"/>
                </a:lnTo>
                <a:lnTo>
                  <a:pt x="11783352" y="1104900"/>
                </a:lnTo>
                <a:lnTo>
                  <a:pt x="11420869" y="1104900"/>
                </a:lnTo>
                <a:lnTo>
                  <a:pt x="11420869" y="749300"/>
                </a:lnTo>
                <a:lnTo>
                  <a:pt x="11783352" y="749300"/>
                </a:lnTo>
                <a:lnTo>
                  <a:pt x="11783352" y="736600"/>
                </a:lnTo>
                <a:lnTo>
                  <a:pt x="11409959" y="736600"/>
                </a:lnTo>
                <a:lnTo>
                  <a:pt x="11409959" y="749300"/>
                </a:lnTo>
                <a:lnTo>
                  <a:pt x="11409959" y="1104900"/>
                </a:lnTo>
                <a:lnTo>
                  <a:pt x="11047463" y="1104900"/>
                </a:lnTo>
                <a:lnTo>
                  <a:pt x="11047463" y="749300"/>
                </a:lnTo>
                <a:lnTo>
                  <a:pt x="11409959" y="749300"/>
                </a:lnTo>
                <a:lnTo>
                  <a:pt x="11409959" y="736600"/>
                </a:lnTo>
                <a:lnTo>
                  <a:pt x="11036554" y="736600"/>
                </a:lnTo>
                <a:lnTo>
                  <a:pt x="11036554" y="749300"/>
                </a:lnTo>
                <a:lnTo>
                  <a:pt x="11036554" y="1104900"/>
                </a:lnTo>
                <a:lnTo>
                  <a:pt x="10674083" y="1104900"/>
                </a:lnTo>
                <a:lnTo>
                  <a:pt x="10674083" y="749300"/>
                </a:lnTo>
                <a:lnTo>
                  <a:pt x="11036554" y="749300"/>
                </a:lnTo>
                <a:lnTo>
                  <a:pt x="11036554" y="736600"/>
                </a:lnTo>
                <a:lnTo>
                  <a:pt x="10663174" y="736600"/>
                </a:lnTo>
                <a:lnTo>
                  <a:pt x="10663174" y="749300"/>
                </a:lnTo>
                <a:lnTo>
                  <a:pt x="10663174" y="1104900"/>
                </a:lnTo>
                <a:lnTo>
                  <a:pt x="10300678" y="1104900"/>
                </a:lnTo>
                <a:lnTo>
                  <a:pt x="10300678" y="749300"/>
                </a:lnTo>
                <a:lnTo>
                  <a:pt x="10663174" y="749300"/>
                </a:lnTo>
                <a:lnTo>
                  <a:pt x="10663174" y="736600"/>
                </a:lnTo>
                <a:lnTo>
                  <a:pt x="10289769" y="736600"/>
                </a:lnTo>
                <a:lnTo>
                  <a:pt x="10289769" y="749300"/>
                </a:lnTo>
                <a:lnTo>
                  <a:pt x="10289769" y="1104900"/>
                </a:lnTo>
                <a:lnTo>
                  <a:pt x="9927272" y="1104900"/>
                </a:lnTo>
                <a:lnTo>
                  <a:pt x="9927272" y="749300"/>
                </a:lnTo>
                <a:lnTo>
                  <a:pt x="10289769" y="749300"/>
                </a:lnTo>
                <a:lnTo>
                  <a:pt x="10289769" y="736600"/>
                </a:lnTo>
                <a:lnTo>
                  <a:pt x="9916376" y="736600"/>
                </a:lnTo>
                <a:lnTo>
                  <a:pt x="9916376" y="749300"/>
                </a:lnTo>
                <a:lnTo>
                  <a:pt x="9916376" y="1104900"/>
                </a:lnTo>
                <a:lnTo>
                  <a:pt x="9553880" y="1104900"/>
                </a:lnTo>
                <a:lnTo>
                  <a:pt x="9553880" y="749300"/>
                </a:lnTo>
                <a:lnTo>
                  <a:pt x="9916376" y="749300"/>
                </a:lnTo>
                <a:lnTo>
                  <a:pt x="9916376" y="736600"/>
                </a:lnTo>
                <a:lnTo>
                  <a:pt x="9542970" y="736600"/>
                </a:lnTo>
                <a:lnTo>
                  <a:pt x="9542970" y="749300"/>
                </a:lnTo>
                <a:lnTo>
                  <a:pt x="9542970" y="1104900"/>
                </a:lnTo>
                <a:lnTo>
                  <a:pt x="9180487" y="1104900"/>
                </a:lnTo>
                <a:lnTo>
                  <a:pt x="9180487" y="749300"/>
                </a:lnTo>
                <a:lnTo>
                  <a:pt x="9542970" y="749300"/>
                </a:lnTo>
                <a:lnTo>
                  <a:pt x="9542970" y="736600"/>
                </a:lnTo>
                <a:lnTo>
                  <a:pt x="9169578" y="736600"/>
                </a:lnTo>
                <a:lnTo>
                  <a:pt x="9169578" y="749300"/>
                </a:lnTo>
                <a:lnTo>
                  <a:pt x="9169578" y="1104900"/>
                </a:lnTo>
                <a:lnTo>
                  <a:pt x="8807094" y="1104900"/>
                </a:lnTo>
                <a:lnTo>
                  <a:pt x="8807094" y="749300"/>
                </a:lnTo>
                <a:lnTo>
                  <a:pt x="9169578" y="749300"/>
                </a:lnTo>
                <a:lnTo>
                  <a:pt x="9169578" y="736600"/>
                </a:lnTo>
                <a:lnTo>
                  <a:pt x="8796185" y="736600"/>
                </a:lnTo>
                <a:lnTo>
                  <a:pt x="8796185" y="749300"/>
                </a:lnTo>
                <a:lnTo>
                  <a:pt x="8796185" y="1104900"/>
                </a:lnTo>
                <a:lnTo>
                  <a:pt x="8433689" y="1104900"/>
                </a:lnTo>
                <a:lnTo>
                  <a:pt x="8433689" y="749300"/>
                </a:lnTo>
                <a:lnTo>
                  <a:pt x="8796185" y="749300"/>
                </a:lnTo>
                <a:lnTo>
                  <a:pt x="8796185" y="736600"/>
                </a:lnTo>
                <a:lnTo>
                  <a:pt x="8422780" y="736600"/>
                </a:lnTo>
                <a:lnTo>
                  <a:pt x="8422780" y="749300"/>
                </a:lnTo>
                <a:lnTo>
                  <a:pt x="8422780" y="1104900"/>
                </a:lnTo>
                <a:lnTo>
                  <a:pt x="8060296" y="1104900"/>
                </a:lnTo>
                <a:lnTo>
                  <a:pt x="8060296" y="749300"/>
                </a:lnTo>
                <a:lnTo>
                  <a:pt x="8422780" y="749300"/>
                </a:lnTo>
                <a:lnTo>
                  <a:pt x="8422780" y="736600"/>
                </a:lnTo>
                <a:lnTo>
                  <a:pt x="8049387" y="736600"/>
                </a:lnTo>
                <a:lnTo>
                  <a:pt x="8049387" y="749300"/>
                </a:lnTo>
                <a:lnTo>
                  <a:pt x="8049387" y="1104900"/>
                </a:lnTo>
                <a:lnTo>
                  <a:pt x="7686903" y="1104900"/>
                </a:lnTo>
                <a:lnTo>
                  <a:pt x="7686903" y="749300"/>
                </a:lnTo>
                <a:lnTo>
                  <a:pt x="8049387" y="749300"/>
                </a:lnTo>
                <a:lnTo>
                  <a:pt x="8049387" y="736600"/>
                </a:lnTo>
                <a:lnTo>
                  <a:pt x="7675994" y="736600"/>
                </a:lnTo>
                <a:lnTo>
                  <a:pt x="7675994" y="749300"/>
                </a:lnTo>
                <a:lnTo>
                  <a:pt x="7675994" y="1104900"/>
                </a:lnTo>
                <a:lnTo>
                  <a:pt x="7313498" y="1104900"/>
                </a:lnTo>
                <a:lnTo>
                  <a:pt x="7313498" y="749300"/>
                </a:lnTo>
                <a:lnTo>
                  <a:pt x="7675994" y="749300"/>
                </a:lnTo>
                <a:lnTo>
                  <a:pt x="7675994" y="736600"/>
                </a:lnTo>
                <a:lnTo>
                  <a:pt x="7302589" y="736600"/>
                </a:lnTo>
                <a:lnTo>
                  <a:pt x="7302589" y="749300"/>
                </a:lnTo>
                <a:lnTo>
                  <a:pt x="7302589" y="1104900"/>
                </a:lnTo>
                <a:lnTo>
                  <a:pt x="6940105" y="1104900"/>
                </a:lnTo>
                <a:lnTo>
                  <a:pt x="6940105" y="749300"/>
                </a:lnTo>
                <a:lnTo>
                  <a:pt x="7302589" y="749300"/>
                </a:lnTo>
                <a:lnTo>
                  <a:pt x="7302589" y="736600"/>
                </a:lnTo>
                <a:lnTo>
                  <a:pt x="6929196" y="736600"/>
                </a:lnTo>
                <a:lnTo>
                  <a:pt x="6929196" y="749300"/>
                </a:lnTo>
                <a:lnTo>
                  <a:pt x="6929196" y="1104900"/>
                </a:lnTo>
                <a:lnTo>
                  <a:pt x="6566713" y="1104900"/>
                </a:lnTo>
                <a:lnTo>
                  <a:pt x="6566713" y="749300"/>
                </a:lnTo>
                <a:lnTo>
                  <a:pt x="6929196" y="749300"/>
                </a:lnTo>
                <a:lnTo>
                  <a:pt x="6929196" y="736600"/>
                </a:lnTo>
                <a:lnTo>
                  <a:pt x="6555803" y="736600"/>
                </a:lnTo>
                <a:lnTo>
                  <a:pt x="6555803" y="749300"/>
                </a:lnTo>
                <a:lnTo>
                  <a:pt x="6555803" y="1104900"/>
                </a:lnTo>
                <a:lnTo>
                  <a:pt x="6193320" y="1104900"/>
                </a:lnTo>
                <a:lnTo>
                  <a:pt x="6193320" y="749300"/>
                </a:lnTo>
                <a:lnTo>
                  <a:pt x="6555803" y="749300"/>
                </a:lnTo>
                <a:lnTo>
                  <a:pt x="6555803" y="736600"/>
                </a:lnTo>
                <a:lnTo>
                  <a:pt x="6182411" y="736600"/>
                </a:lnTo>
                <a:lnTo>
                  <a:pt x="6182411" y="749300"/>
                </a:lnTo>
                <a:lnTo>
                  <a:pt x="6182411" y="1104900"/>
                </a:lnTo>
                <a:lnTo>
                  <a:pt x="5819914" y="1104900"/>
                </a:lnTo>
                <a:lnTo>
                  <a:pt x="5819914" y="749300"/>
                </a:lnTo>
                <a:lnTo>
                  <a:pt x="6182411" y="749300"/>
                </a:lnTo>
                <a:lnTo>
                  <a:pt x="6182411" y="736600"/>
                </a:lnTo>
                <a:lnTo>
                  <a:pt x="5809005" y="736600"/>
                </a:lnTo>
                <a:lnTo>
                  <a:pt x="5809005" y="749300"/>
                </a:lnTo>
                <a:lnTo>
                  <a:pt x="5809005" y="1104900"/>
                </a:lnTo>
                <a:lnTo>
                  <a:pt x="5412613" y="1104900"/>
                </a:lnTo>
                <a:lnTo>
                  <a:pt x="5412613" y="749300"/>
                </a:lnTo>
                <a:lnTo>
                  <a:pt x="5809005" y="749300"/>
                </a:lnTo>
                <a:lnTo>
                  <a:pt x="5809005" y="736600"/>
                </a:lnTo>
                <a:lnTo>
                  <a:pt x="5401703" y="736600"/>
                </a:lnTo>
                <a:lnTo>
                  <a:pt x="5401703" y="749300"/>
                </a:lnTo>
                <a:lnTo>
                  <a:pt x="5401703" y="1104900"/>
                </a:lnTo>
                <a:lnTo>
                  <a:pt x="5039220" y="1104900"/>
                </a:lnTo>
                <a:lnTo>
                  <a:pt x="5039220" y="749300"/>
                </a:lnTo>
                <a:lnTo>
                  <a:pt x="5401703" y="749300"/>
                </a:lnTo>
                <a:lnTo>
                  <a:pt x="5401703" y="736600"/>
                </a:lnTo>
                <a:lnTo>
                  <a:pt x="5028311" y="736600"/>
                </a:lnTo>
                <a:lnTo>
                  <a:pt x="5028311" y="749300"/>
                </a:lnTo>
                <a:lnTo>
                  <a:pt x="5028311" y="1104900"/>
                </a:lnTo>
                <a:lnTo>
                  <a:pt x="4665815" y="1104900"/>
                </a:lnTo>
                <a:lnTo>
                  <a:pt x="4665815" y="749300"/>
                </a:lnTo>
                <a:lnTo>
                  <a:pt x="5028311" y="749300"/>
                </a:lnTo>
                <a:lnTo>
                  <a:pt x="5028311" y="736600"/>
                </a:lnTo>
                <a:lnTo>
                  <a:pt x="4654918" y="736600"/>
                </a:lnTo>
                <a:lnTo>
                  <a:pt x="4654918" y="749300"/>
                </a:lnTo>
                <a:lnTo>
                  <a:pt x="4654918" y="1104900"/>
                </a:lnTo>
                <a:lnTo>
                  <a:pt x="4292422" y="1104900"/>
                </a:lnTo>
                <a:lnTo>
                  <a:pt x="4292422" y="749300"/>
                </a:lnTo>
                <a:lnTo>
                  <a:pt x="4654918" y="749300"/>
                </a:lnTo>
                <a:lnTo>
                  <a:pt x="4654918" y="736600"/>
                </a:lnTo>
                <a:lnTo>
                  <a:pt x="4281513" y="736600"/>
                </a:lnTo>
                <a:lnTo>
                  <a:pt x="4281513" y="749300"/>
                </a:lnTo>
                <a:lnTo>
                  <a:pt x="4281513" y="1104900"/>
                </a:lnTo>
                <a:lnTo>
                  <a:pt x="3919029" y="1104900"/>
                </a:lnTo>
                <a:lnTo>
                  <a:pt x="3919029" y="749300"/>
                </a:lnTo>
                <a:lnTo>
                  <a:pt x="4281513" y="749300"/>
                </a:lnTo>
                <a:lnTo>
                  <a:pt x="4281513" y="736600"/>
                </a:lnTo>
                <a:lnTo>
                  <a:pt x="3908120" y="736600"/>
                </a:lnTo>
                <a:lnTo>
                  <a:pt x="3908120" y="749300"/>
                </a:lnTo>
                <a:lnTo>
                  <a:pt x="3908120" y="1104900"/>
                </a:lnTo>
                <a:lnTo>
                  <a:pt x="3545624" y="1104900"/>
                </a:lnTo>
                <a:lnTo>
                  <a:pt x="3545624" y="749300"/>
                </a:lnTo>
                <a:lnTo>
                  <a:pt x="3908120" y="749300"/>
                </a:lnTo>
                <a:lnTo>
                  <a:pt x="3908120" y="736600"/>
                </a:lnTo>
                <a:lnTo>
                  <a:pt x="3534714" y="736600"/>
                </a:lnTo>
                <a:lnTo>
                  <a:pt x="3534714" y="749300"/>
                </a:lnTo>
                <a:lnTo>
                  <a:pt x="3534714" y="1104900"/>
                </a:lnTo>
                <a:lnTo>
                  <a:pt x="3172231" y="1104900"/>
                </a:lnTo>
                <a:lnTo>
                  <a:pt x="3172231" y="749300"/>
                </a:lnTo>
                <a:lnTo>
                  <a:pt x="3534714" y="749300"/>
                </a:lnTo>
                <a:lnTo>
                  <a:pt x="3534714" y="736600"/>
                </a:lnTo>
                <a:lnTo>
                  <a:pt x="3161322" y="736600"/>
                </a:lnTo>
                <a:lnTo>
                  <a:pt x="3161322" y="749300"/>
                </a:lnTo>
                <a:lnTo>
                  <a:pt x="3161322" y="1104900"/>
                </a:lnTo>
                <a:lnTo>
                  <a:pt x="2798838" y="1104900"/>
                </a:lnTo>
                <a:lnTo>
                  <a:pt x="2798838" y="749300"/>
                </a:lnTo>
                <a:lnTo>
                  <a:pt x="3161322" y="749300"/>
                </a:lnTo>
                <a:lnTo>
                  <a:pt x="3161322" y="736600"/>
                </a:lnTo>
                <a:lnTo>
                  <a:pt x="2787929" y="736600"/>
                </a:lnTo>
                <a:lnTo>
                  <a:pt x="2787929" y="749300"/>
                </a:lnTo>
                <a:lnTo>
                  <a:pt x="2787929" y="1104900"/>
                </a:lnTo>
                <a:lnTo>
                  <a:pt x="2425433" y="1104900"/>
                </a:lnTo>
                <a:lnTo>
                  <a:pt x="2425433" y="749300"/>
                </a:lnTo>
                <a:lnTo>
                  <a:pt x="2787929" y="749300"/>
                </a:lnTo>
                <a:lnTo>
                  <a:pt x="2787929" y="736600"/>
                </a:lnTo>
                <a:lnTo>
                  <a:pt x="2414536" y="736600"/>
                </a:lnTo>
                <a:lnTo>
                  <a:pt x="2414536" y="749300"/>
                </a:lnTo>
                <a:lnTo>
                  <a:pt x="2414536" y="1104900"/>
                </a:lnTo>
                <a:lnTo>
                  <a:pt x="2052040" y="1104900"/>
                </a:lnTo>
                <a:lnTo>
                  <a:pt x="2052040" y="749300"/>
                </a:lnTo>
                <a:lnTo>
                  <a:pt x="2414536" y="749300"/>
                </a:lnTo>
                <a:lnTo>
                  <a:pt x="2414536" y="736600"/>
                </a:lnTo>
                <a:lnTo>
                  <a:pt x="2041131" y="736600"/>
                </a:lnTo>
                <a:lnTo>
                  <a:pt x="2041131" y="749300"/>
                </a:lnTo>
                <a:lnTo>
                  <a:pt x="2041131" y="1104900"/>
                </a:lnTo>
                <a:lnTo>
                  <a:pt x="1678647" y="1104900"/>
                </a:lnTo>
                <a:lnTo>
                  <a:pt x="1678647" y="749300"/>
                </a:lnTo>
                <a:lnTo>
                  <a:pt x="2041131" y="749300"/>
                </a:lnTo>
                <a:lnTo>
                  <a:pt x="2041131" y="736600"/>
                </a:lnTo>
                <a:lnTo>
                  <a:pt x="1667738" y="736600"/>
                </a:lnTo>
                <a:lnTo>
                  <a:pt x="1667738" y="749300"/>
                </a:lnTo>
                <a:lnTo>
                  <a:pt x="1667738" y="1104900"/>
                </a:lnTo>
                <a:lnTo>
                  <a:pt x="1305242" y="1104900"/>
                </a:lnTo>
                <a:lnTo>
                  <a:pt x="1305242" y="749300"/>
                </a:lnTo>
                <a:lnTo>
                  <a:pt x="1667738" y="749300"/>
                </a:lnTo>
                <a:lnTo>
                  <a:pt x="1667738" y="736600"/>
                </a:lnTo>
                <a:lnTo>
                  <a:pt x="1294333" y="736600"/>
                </a:lnTo>
                <a:lnTo>
                  <a:pt x="1294333" y="749300"/>
                </a:lnTo>
                <a:lnTo>
                  <a:pt x="1294333" y="1104900"/>
                </a:lnTo>
                <a:lnTo>
                  <a:pt x="931849" y="1104900"/>
                </a:lnTo>
                <a:lnTo>
                  <a:pt x="931849" y="749300"/>
                </a:lnTo>
                <a:lnTo>
                  <a:pt x="1294333" y="749300"/>
                </a:lnTo>
                <a:lnTo>
                  <a:pt x="1294333" y="736600"/>
                </a:lnTo>
                <a:lnTo>
                  <a:pt x="920940" y="736600"/>
                </a:lnTo>
                <a:lnTo>
                  <a:pt x="920940" y="749300"/>
                </a:lnTo>
                <a:lnTo>
                  <a:pt x="920940" y="1104900"/>
                </a:lnTo>
                <a:lnTo>
                  <a:pt x="558457" y="1104900"/>
                </a:lnTo>
                <a:lnTo>
                  <a:pt x="558457" y="749300"/>
                </a:lnTo>
                <a:lnTo>
                  <a:pt x="920940" y="749300"/>
                </a:lnTo>
                <a:lnTo>
                  <a:pt x="920940" y="736600"/>
                </a:lnTo>
                <a:lnTo>
                  <a:pt x="547547" y="736600"/>
                </a:lnTo>
                <a:lnTo>
                  <a:pt x="547547" y="749300"/>
                </a:lnTo>
                <a:lnTo>
                  <a:pt x="547547" y="1104900"/>
                </a:lnTo>
                <a:lnTo>
                  <a:pt x="185064" y="1104900"/>
                </a:lnTo>
                <a:lnTo>
                  <a:pt x="185064" y="749300"/>
                </a:lnTo>
                <a:lnTo>
                  <a:pt x="547547" y="749300"/>
                </a:lnTo>
                <a:lnTo>
                  <a:pt x="547547" y="736600"/>
                </a:lnTo>
                <a:lnTo>
                  <a:pt x="0" y="736600"/>
                </a:lnTo>
                <a:lnTo>
                  <a:pt x="0" y="749300"/>
                </a:lnTo>
                <a:lnTo>
                  <a:pt x="174155" y="749300"/>
                </a:lnTo>
                <a:lnTo>
                  <a:pt x="174155" y="1104900"/>
                </a:lnTo>
                <a:lnTo>
                  <a:pt x="0" y="1104900"/>
                </a:lnTo>
                <a:lnTo>
                  <a:pt x="0" y="1117600"/>
                </a:lnTo>
                <a:lnTo>
                  <a:pt x="174155" y="1117600"/>
                </a:lnTo>
                <a:lnTo>
                  <a:pt x="174155" y="1485900"/>
                </a:lnTo>
                <a:lnTo>
                  <a:pt x="185064" y="1485900"/>
                </a:lnTo>
                <a:lnTo>
                  <a:pt x="185064" y="1117600"/>
                </a:lnTo>
                <a:lnTo>
                  <a:pt x="547547" y="1117600"/>
                </a:lnTo>
                <a:lnTo>
                  <a:pt x="547547" y="1485900"/>
                </a:lnTo>
                <a:lnTo>
                  <a:pt x="558457" y="1485900"/>
                </a:lnTo>
                <a:lnTo>
                  <a:pt x="558457" y="1117600"/>
                </a:lnTo>
                <a:lnTo>
                  <a:pt x="920940" y="1117600"/>
                </a:lnTo>
                <a:lnTo>
                  <a:pt x="920940" y="1485900"/>
                </a:lnTo>
                <a:lnTo>
                  <a:pt x="931849" y="1485900"/>
                </a:lnTo>
                <a:lnTo>
                  <a:pt x="931849" y="1117600"/>
                </a:lnTo>
                <a:lnTo>
                  <a:pt x="1294333" y="1117600"/>
                </a:lnTo>
                <a:lnTo>
                  <a:pt x="1294333" y="1485900"/>
                </a:lnTo>
                <a:lnTo>
                  <a:pt x="1305242" y="1485900"/>
                </a:lnTo>
                <a:lnTo>
                  <a:pt x="1305242" y="1117600"/>
                </a:lnTo>
                <a:lnTo>
                  <a:pt x="1667738" y="1117600"/>
                </a:lnTo>
                <a:lnTo>
                  <a:pt x="1667738" y="1485900"/>
                </a:lnTo>
                <a:lnTo>
                  <a:pt x="1678647" y="1485900"/>
                </a:lnTo>
                <a:lnTo>
                  <a:pt x="1678647" y="1117600"/>
                </a:lnTo>
                <a:lnTo>
                  <a:pt x="2041131" y="1117600"/>
                </a:lnTo>
                <a:lnTo>
                  <a:pt x="2041131" y="1485900"/>
                </a:lnTo>
                <a:lnTo>
                  <a:pt x="2052040" y="1485900"/>
                </a:lnTo>
                <a:lnTo>
                  <a:pt x="2052040" y="1117600"/>
                </a:lnTo>
                <a:lnTo>
                  <a:pt x="2414536" y="1117600"/>
                </a:lnTo>
                <a:lnTo>
                  <a:pt x="2414536" y="1485900"/>
                </a:lnTo>
                <a:lnTo>
                  <a:pt x="2425433" y="1485900"/>
                </a:lnTo>
                <a:lnTo>
                  <a:pt x="2425433" y="1117600"/>
                </a:lnTo>
                <a:lnTo>
                  <a:pt x="2787929" y="1117600"/>
                </a:lnTo>
                <a:lnTo>
                  <a:pt x="2787929" y="1485900"/>
                </a:lnTo>
                <a:lnTo>
                  <a:pt x="2798838" y="1485900"/>
                </a:lnTo>
                <a:lnTo>
                  <a:pt x="2798838" y="1117600"/>
                </a:lnTo>
                <a:lnTo>
                  <a:pt x="3161322" y="1117600"/>
                </a:lnTo>
                <a:lnTo>
                  <a:pt x="3161322" y="1485900"/>
                </a:lnTo>
                <a:lnTo>
                  <a:pt x="3172231" y="1485900"/>
                </a:lnTo>
                <a:lnTo>
                  <a:pt x="3172231" y="1117600"/>
                </a:lnTo>
                <a:lnTo>
                  <a:pt x="18287988" y="1117600"/>
                </a:lnTo>
                <a:lnTo>
                  <a:pt x="18287988" y="1104900"/>
                </a:lnTo>
                <a:lnTo>
                  <a:pt x="18142001" y="1104900"/>
                </a:lnTo>
                <a:lnTo>
                  <a:pt x="18142001" y="749300"/>
                </a:lnTo>
                <a:lnTo>
                  <a:pt x="18287988" y="749300"/>
                </a:lnTo>
                <a:lnTo>
                  <a:pt x="18287988" y="736600"/>
                </a:lnTo>
                <a:close/>
              </a:path>
            </a:pathLst>
          </a:custGeom>
          <a:solidFill>
            <a:srgbClr val="DA9703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3" name="bg object 73"/>
          <p:cNvSpPr/>
          <p:nvPr/>
        </p:nvSpPr>
        <p:spPr>
          <a:xfrm>
            <a:off x="0" y="3259675"/>
            <a:ext cx="12192000" cy="482600"/>
          </a:xfrm>
          <a:custGeom>
            <a:avLst/>
            <a:gdLst/>
            <a:ahLst/>
            <a:cxnLst/>
            <a:rect l="l" t="t" r="r" b="b"/>
            <a:pathLst>
              <a:path w="18288000" h="723900">
                <a:moveTo>
                  <a:pt x="18287988" y="368300"/>
                </a:moveTo>
                <a:lnTo>
                  <a:pt x="18142001" y="368300"/>
                </a:lnTo>
                <a:lnTo>
                  <a:pt x="18142001" y="0"/>
                </a:lnTo>
                <a:lnTo>
                  <a:pt x="18131092" y="0"/>
                </a:lnTo>
                <a:lnTo>
                  <a:pt x="18131092" y="368300"/>
                </a:lnTo>
                <a:lnTo>
                  <a:pt x="17768608" y="368300"/>
                </a:lnTo>
                <a:lnTo>
                  <a:pt x="17768608" y="0"/>
                </a:lnTo>
                <a:lnTo>
                  <a:pt x="17757699" y="0"/>
                </a:lnTo>
                <a:lnTo>
                  <a:pt x="17757699" y="368300"/>
                </a:lnTo>
                <a:lnTo>
                  <a:pt x="17395216" y="368300"/>
                </a:lnTo>
                <a:lnTo>
                  <a:pt x="17395216" y="0"/>
                </a:lnTo>
                <a:lnTo>
                  <a:pt x="17384306" y="0"/>
                </a:lnTo>
                <a:lnTo>
                  <a:pt x="17384306" y="368300"/>
                </a:lnTo>
                <a:lnTo>
                  <a:pt x="17021810" y="368300"/>
                </a:lnTo>
                <a:lnTo>
                  <a:pt x="17021810" y="0"/>
                </a:lnTo>
                <a:lnTo>
                  <a:pt x="17010914" y="0"/>
                </a:lnTo>
                <a:lnTo>
                  <a:pt x="17010914" y="368300"/>
                </a:lnTo>
                <a:lnTo>
                  <a:pt x="16648418" y="368300"/>
                </a:lnTo>
                <a:lnTo>
                  <a:pt x="16648418" y="0"/>
                </a:lnTo>
                <a:lnTo>
                  <a:pt x="16637508" y="0"/>
                </a:lnTo>
                <a:lnTo>
                  <a:pt x="16637508" y="368300"/>
                </a:lnTo>
                <a:lnTo>
                  <a:pt x="16275025" y="368300"/>
                </a:lnTo>
                <a:lnTo>
                  <a:pt x="16275025" y="0"/>
                </a:lnTo>
                <a:lnTo>
                  <a:pt x="16264116" y="0"/>
                </a:lnTo>
                <a:lnTo>
                  <a:pt x="16264116" y="368300"/>
                </a:lnTo>
                <a:lnTo>
                  <a:pt x="15901632" y="368300"/>
                </a:lnTo>
                <a:lnTo>
                  <a:pt x="15901632" y="0"/>
                </a:lnTo>
                <a:lnTo>
                  <a:pt x="15890723" y="0"/>
                </a:lnTo>
                <a:lnTo>
                  <a:pt x="15890723" y="368300"/>
                </a:lnTo>
                <a:lnTo>
                  <a:pt x="15528227" y="368300"/>
                </a:lnTo>
                <a:lnTo>
                  <a:pt x="15528227" y="0"/>
                </a:lnTo>
                <a:lnTo>
                  <a:pt x="15517317" y="0"/>
                </a:lnTo>
                <a:lnTo>
                  <a:pt x="15517317" y="368300"/>
                </a:lnTo>
                <a:lnTo>
                  <a:pt x="15154834" y="368300"/>
                </a:lnTo>
                <a:lnTo>
                  <a:pt x="15154834" y="0"/>
                </a:lnTo>
                <a:lnTo>
                  <a:pt x="15143925" y="0"/>
                </a:lnTo>
                <a:lnTo>
                  <a:pt x="15143925" y="368300"/>
                </a:lnTo>
                <a:lnTo>
                  <a:pt x="14781441" y="368300"/>
                </a:lnTo>
                <a:lnTo>
                  <a:pt x="14781441" y="0"/>
                </a:lnTo>
                <a:lnTo>
                  <a:pt x="14770532" y="0"/>
                </a:lnTo>
                <a:lnTo>
                  <a:pt x="14770532" y="368300"/>
                </a:lnTo>
                <a:lnTo>
                  <a:pt x="14408036" y="368300"/>
                </a:lnTo>
                <a:lnTo>
                  <a:pt x="14408036" y="0"/>
                </a:lnTo>
                <a:lnTo>
                  <a:pt x="14397127" y="0"/>
                </a:lnTo>
                <a:lnTo>
                  <a:pt x="14397127" y="368300"/>
                </a:lnTo>
                <a:lnTo>
                  <a:pt x="14034643" y="368300"/>
                </a:lnTo>
                <a:lnTo>
                  <a:pt x="14034643" y="0"/>
                </a:lnTo>
                <a:lnTo>
                  <a:pt x="14023734" y="0"/>
                </a:lnTo>
                <a:lnTo>
                  <a:pt x="14023734" y="368300"/>
                </a:lnTo>
                <a:lnTo>
                  <a:pt x="13661238" y="368300"/>
                </a:lnTo>
                <a:lnTo>
                  <a:pt x="13661238" y="0"/>
                </a:lnTo>
                <a:lnTo>
                  <a:pt x="13650328" y="0"/>
                </a:lnTo>
                <a:lnTo>
                  <a:pt x="13650328" y="368300"/>
                </a:lnTo>
                <a:lnTo>
                  <a:pt x="13287858" y="368300"/>
                </a:lnTo>
                <a:lnTo>
                  <a:pt x="13287858" y="0"/>
                </a:lnTo>
                <a:lnTo>
                  <a:pt x="13276948" y="0"/>
                </a:lnTo>
                <a:lnTo>
                  <a:pt x="13276948" y="368300"/>
                </a:lnTo>
                <a:lnTo>
                  <a:pt x="12914452" y="368300"/>
                </a:lnTo>
                <a:lnTo>
                  <a:pt x="12914452" y="0"/>
                </a:lnTo>
                <a:lnTo>
                  <a:pt x="12903543" y="0"/>
                </a:lnTo>
                <a:lnTo>
                  <a:pt x="12903543" y="368300"/>
                </a:lnTo>
                <a:lnTo>
                  <a:pt x="12541060" y="368300"/>
                </a:lnTo>
                <a:lnTo>
                  <a:pt x="12541060" y="0"/>
                </a:lnTo>
                <a:lnTo>
                  <a:pt x="12530150" y="0"/>
                </a:lnTo>
                <a:lnTo>
                  <a:pt x="12530150" y="368300"/>
                </a:lnTo>
                <a:lnTo>
                  <a:pt x="12167654" y="368300"/>
                </a:lnTo>
                <a:lnTo>
                  <a:pt x="12167654" y="0"/>
                </a:lnTo>
                <a:lnTo>
                  <a:pt x="12156745" y="0"/>
                </a:lnTo>
                <a:lnTo>
                  <a:pt x="12156745" y="368300"/>
                </a:lnTo>
                <a:lnTo>
                  <a:pt x="11794261" y="368300"/>
                </a:lnTo>
                <a:lnTo>
                  <a:pt x="11794261" y="0"/>
                </a:lnTo>
                <a:lnTo>
                  <a:pt x="11783352" y="0"/>
                </a:lnTo>
                <a:lnTo>
                  <a:pt x="11783352" y="368300"/>
                </a:lnTo>
                <a:lnTo>
                  <a:pt x="11420869" y="368300"/>
                </a:lnTo>
                <a:lnTo>
                  <a:pt x="11420869" y="0"/>
                </a:lnTo>
                <a:lnTo>
                  <a:pt x="11409959" y="0"/>
                </a:lnTo>
                <a:lnTo>
                  <a:pt x="11409959" y="368300"/>
                </a:lnTo>
                <a:lnTo>
                  <a:pt x="11047463" y="368300"/>
                </a:lnTo>
                <a:lnTo>
                  <a:pt x="11047463" y="0"/>
                </a:lnTo>
                <a:lnTo>
                  <a:pt x="11036554" y="0"/>
                </a:lnTo>
                <a:lnTo>
                  <a:pt x="11036554" y="368300"/>
                </a:lnTo>
                <a:lnTo>
                  <a:pt x="10674083" y="368300"/>
                </a:lnTo>
                <a:lnTo>
                  <a:pt x="10674083" y="0"/>
                </a:lnTo>
                <a:lnTo>
                  <a:pt x="10663174" y="0"/>
                </a:lnTo>
                <a:lnTo>
                  <a:pt x="10663174" y="368300"/>
                </a:lnTo>
                <a:lnTo>
                  <a:pt x="10300678" y="368300"/>
                </a:lnTo>
                <a:lnTo>
                  <a:pt x="10300678" y="0"/>
                </a:lnTo>
                <a:lnTo>
                  <a:pt x="10289769" y="0"/>
                </a:lnTo>
                <a:lnTo>
                  <a:pt x="10289769" y="368300"/>
                </a:lnTo>
                <a:lnTo>
                  <a:pt x="9927272" y="368300"/>
                </a:lnTo>
                <a:lnTo>
                  <a:pt x="9927272" y="0"/>
                </a:lnTo>
                <a:lnTo>
                  <a:pt x="9916376" y="0"/>
                </a:lnTo>
                <a:lnTo>
                  <a:pt x="9916376" y="368300"/>
                </a:lnTo>
                <a:lnTo>
                  <a:pt x="9553880" y="368300"/>
                </a:lnTo>
                <a:lnTo>
                  <a:pt x="9553880" y="0"/>
                </a:lnTo>
                <a:lnTo>
                  <a:pt x="9542970" y="0"/>
                </a:lnTo>
                <a:lnTo>
                  <a:pt x="9542970" y="368300"/>
                </a:lnTo>
                <a:lnTo>
                  <a:pt x="9180487" y="368300"/>
                </a:lnTo>
                <a:lnTo>
                  <a:pt x="9180487" y="0"/>
                </a:lnTo>
                <a:lnTo>
                  <a:pt x="9169578" y="0"/>
                </a:lnTo>
                <a:lnTo>
                  <a:pt x="9169578" y="368300"/>
                </a:lnTo>
                <a:lnTo>
                  <a:pt x="8807094" y="368300"/>
                </a:lnTo>
                <a:lnTo>
                  <a:pt x="8807094" y="0"/>
                </a:lnTo>
                <a:lnTo>
                  <a:pt x="8796185" y="0"/>
                </a:lnTo>
                <a:lnTo>
                  <a:pt x="8796185" y="368300"/>
                </a:lnTo>
                <a:lnTo>
                  <a:pt x="8433689" y="368300"/>
                </a:lnTo>
                <a:lnTo>
                  <a:pt x="8433689" y="0"/>
                </a:lnTo>
                <a:lnTo>
                  <a:pt x="8422780" y="0"/>
                </a:lnTo>
                <a:lnTo>
                  <a:pt x="8422780" y="368300"/>
                </a:lnTo>
                <a:lnTo>
                  <a:pt x="8060296" y="368300"/>
                </a:lnTo>
                <a:lnTo>
                  <a:pt x="8060296" y="0"/>
                </a:lnTo>
                <a:lnTo>
                  <a:pt x="8049387" y="0"/>
                </a:lnTo>
                <a:lnTo>
                  <a:pt x="8049387" y="368300"/>
                </a:lnTo>
                <a:lnTo>
                  <a:pt x="7686903" y="368300"/>
                </a:lnTo>
                <a:lnTo>
                  <a:pt x="7686903" y="0"/>
                </a:lnTo>
                <a:lnTo>
                  <a:pt x="7675994" y="0"/>
                </a:lnTo>
                <a:lnTo>
                  <a:pt x="7675994" y="368300"/>
                </a:lnTo>
                <a:lnTo>
                  <a:pt x="7313498" y="368300"/>
                </a:lnTo>
                <a:lnTo>
                  <a:pt x="7313498" y="0"/>
                </a:lnTo>
                <a:lnTo>
                  <a:pt x="7302589" y="0"/>
                </a:lnTo>
                <a:lnTo>
                  <a:pt x="7302589" y="368300"/>
                </a:lnTo>
                <a:lnTo>
                  <a:pt x="6940105" y="368300"/>
                </a:lnTo>
                <a:lnTo>
                  <a:pt x="6940105" y="0"/>
                </a:lnTo>
                <a:lnTo>
                  <a:pt x="6929196" y="0"/>
                </a:lnTo>
                <a:lnTo>
                  <a:pt x="6929196" y="368300"/>
                </a:lnTo>
                <a:lnTo>
                  <a:pt x="6566713" y="368300"/>
                </a:lnTo>
                <a:lnTo>
                  <a:pt x="6566713" y="0"/>
                </a:lnTo>
                <a:lnTo>
                  <a:pt x="6555803" y="0"/>
                </a:lnTo>
                <a:lnTo>
                  <a:pt x="6555803" y="368300"/>
                </a:lnTo>
                <a:lnTo>
                  <a:pt x="6193320" y="368300"/>
                </a:lnTo>
                <a:lnTo>
                  <a:pt x="6193320" y="0"/>
                </a:lnTo>
                <a:lnTo>
                  <a:pt x="6182411" y="0"/>
                </a:lnTo>
                <a:lnTo>
                  <a:pt x="6182411" y="368300"/>
                </a:lnTo>
                <a:lnTo>
                  <a:pt x="5819914" y="368300"/>
                </a:lnTo>
                <a:lnTo>
                  <a:pt x="5819914" y="0"/>
                </a:lnTo>
                <a:lnTo>
                  <a:pt x="5809005" y="0"/>
                </a:lnTo>
                <a:lnTo>
                  <a:pt x="5809005" y="368300"/>
                </a:lnTo>
                <a:lnTo>
                  <a:pt x="5412613" y="368300"/>
                </a:lnTo>
                <a:lnTo>
                  <a:pt x="5412613" y="0"/>
                </a:lnTo>
                <a:lnTo>
                  <a:pt x="5401703" y="0"/>
                </a:lnTo>
                <a:lnTo>
                  <a:pt x="5401703" y="368300"/>
                </a:lnTo>
                <a:lnTo>
                  <a:pt x="5039220" y="368300"/>
                </a:lnTo>
                <a:lnTo>
                  <a:pt x="5039220" y="0"/>
                </a:lnTo>
                <a:lnTo>
                  <a:pt x="5028311" y="0"/>
                </a:lnTo>
                <a:lnTo>
                  <a:pt x="5028311" y="368300"/>
                </a:lnTo>
                <a:lnTo>
                  <a:pt x="4665815" y="368300"/>
                </a:lnTo>
                <a:lnTo>
                  <a:pt x="4665815" y="0"/>
                </a:lnTo>
                <a:lnTo>
                  <a:pt x="4654918" y="0"/>
                </a:lnTo>
                <a:lnTo>
                  <a:pt x="4654918" y="368300"/>
                </a:lnTo>
                <a:lnTo>
                  <a:pt x="4292422" y="368300"/>
                </a:lnTo>
                <a:lnTo>
                  <a:pt x="4292422" y="0"/>
                </a:lnTo>
                <a:lnTo>
                  <a:pt x="4281513" y="0"/>
                </a:lnTo>
                <a:lnTo>
                  <a:pt x="4281513" y="368300"/>
                </a:lnTo>
                <a:lnTo>
                  <a:pt x="3919029" y="368300"/>
                </a:lnTo>
                <a:lnTo>
                  <a:pt x="3919029" y="0"/>
                </a:lnTo>
                <a:lnTo>
                  <a:pt x="3908120" y="0"/>
                </a:lnTo>
                <a:lnTo>
                  <a:pt x="3908120" y="368300"/>
                </a:lnTo>
                <a:lnTo>
                  <a:pt x="3545624" y="368300"/>
                </a:lnTo>
                <a:lnTo>
                  <a:pt x="3545624" y="0"/>
                </a:lnTo>
                <a:lnTo>
                  <a:pt x="3534714" y="0"/>
                </a:lnTo>
                <a:lnTo>
                  <a:pt x="3534714" y="368300"/>
                </a:lnTo>
                <a:lnTo>
                  <a:pt x="3172231" y="368300"/>
                </a:lnTo>
                <a:lnTo>
                  <a:pt x="3172231" y="0"/>
                </a:lnTo>
                <a:lnTo>
                  <a:pt x="3161322" y="0"/>
                </a:lnTo>
                <a:lnTo>
                  <a:pt x="3161322" y="368300"/>
                </a:lnTo>
                <a:lnTo>
                  <a:pt x="0" y="368300"/>
                </a:lnTo>
                <a:lnTo>
                  <a:pt x="0" y="381000"/>
                </a:lnTo>
                <a:lnTo>
                  <a:pt x="174155" y="381000"/>
                </a:lnTo>
                <a:lnTo>
                  <a:pt x="174155" y="723900"/>
                </a:lnTo>
                <a:lnTo>
                  <a:pt x="185064" y="723900"/>
                </a:lnTo>
                <a:lnTo>
                  <a:pt x="185064" y="381000"/>
                </a:lnTo>
                <a:lnTo>
                  <a:pt x="547547" y="381000"/>
                </a:lnTo>
                <a:lnTo>
                  <a:pt x="547547" y="723900"/>
                </a:lnTo>
                <a:lnTo>
                  <a:pt x="558457" y="723900"/>
                </a:lnTo>
                <a:lnTo>
                  <a:pt x="558457" y="381000"/>
                </a:lnTo>
                <a:lnTo>
                  <a:pt x="920940" y="381000"/>
                </a:lnTo>
                <a:lnTo>
                  <a:pt x="920940" y="723900"/>
                </a:lnTo>
                <a:lnTo>
                  <a:pt x="931849" y="723900"/>
                </a:lnTo>
                <a:lnTo>
                  <a:pt x="931849" y="381000"/>
                </a:lnTo>
                <a:lnTo>
                  <a:pt x="1294333" y="381000"/>
                </a:lnTo>
                <a:lnTo>
                  <a:pt x="1294333" y="723900"/>
                </a:lnTo>
                <a:lnTo>
                  <a:pt x="1305242" y="723900"/>
                </a:lnTo>
                <a:lnTo>
                  <a:pt x="1305242" y="381000"/>
                </a:lnTo>
                <a:lnTo>
                  <a:pt x="1667738" y="381000"/>
                </a:lnTo>
                <a:lnTo>
                  <a:pt x="1667738" y="723900"/>
                </a:lnTo>
                <a:lnTo>
                  <a:pt x="1678647" y="723900"/>
                </a:lnTo>
                <a:lnTo>
                  <a:pt x="1678647" y="381000"/>
                </a:lnTo>
                <a:lnTo>
                  <a:pt x="2041131" y="381000"/>
                </a:lnTo>
                <a:lnTo>
                  <a:pt x="2041131" y="723900"/>
                </a:lnTo>
                <a:lnTo>
                  <a:pt x="2052040" y="723900"/>
                </a:lnTo>
                <a:lnTo>
                  <a:pt x="2052040" y="381000"/>
                </a:lnTo>
                <a:lnTo>
                  <a:pt x="2414536" y="381000"/>
                </a:lnTo>
                <a:lnTo>
                  <a:pt x="2414536" y="723900"/>
                </a:lnTo>
                <a:lnTo>
                  <a:pt x="2425433" y="723900"/>
                </a:lnTo>
                <a:lnTo>
                  <a:pt x="2425433" y="381000"/>
                </a:lnTo>
                <a:lnTo>
                  <a:pt x="2787929" y="381000"/>
                </a:lnTo>
                <a:lnTo>
                  <a:pt x="2787929" y="723900"/>
                </a:lnTo>
                <a:lnTo>
                  <a:pt x="2798838" y="723900"/>
                </a:lnTo>
                <a:lnTo>
                  <a:pt x="2798838" y="381000"/>
                </a:lnTo>
                <a:lnTo>
                  <a:pt x="3161322" y="381000"/>
                </a:lnTo>
                <a:lnTo>
                  <a:pt x="3161322" y="723900"/>
                </a:lnTo>
                <a:lnTo>
                  <a:pt x="3172231" y="723900"/>
                </a:lnTo>
                <a:lnTo>
                  <a:pt x="3172231" y="381000"/>
                </a:lnTo>
                <a:lnTo>
                  <a:pt x="3534714" y="381000"/>
                </a:lnTo>
                <a:lnTo>
                  <a:pt x="3534714" y="723900"/>
                </a:lnTo>
                <a:lnTo>
                  <a:pt x="3545624" y="723900"/>
                </a:lnTo>
                <a:lnTo>
                  <a:pt x="3545624" y="381000"/>
                </a:lnTo>
                <a:lnTo>
                  <a:pt x="3908120" y="381000"/>
                </a:lnTo>
                <a:lnTo>
                  <a:pt x="3908120" y="723900"/>
                </a:lnTo>
                <a:lnTo>
                  <a:pt x="3919029" y="723900"/>
                </a:lnTo>
                <a:lnTo>
                  <a:pt x="3919029" y="381000"/>
                </a:lnTo>
                <a:lnTo>
                  <a:pt x="4281513" y="381000"/>
                </a:lnTo>
                <a:lnTo>
                  <a:pt x="4281513" y="723900"/>
                </a:lnTo>
                <a:lnTo>
                  <a:pt x="4292422" y="723900"/>
                </a:lnTo>
                <a:lnTo>
                  <a:pt x="4292422" y="381000"/>
                </a:lnTo>
                <a:lnTo>
                  <a:pt x="4654918" y="381000"/>
                </a:lnTo>
                <a:lnTo>
                  <a:pt x="4654918" y="723900"/>
                </a:lnTo>
                <a:lnTo>
                  <a:pt x="4665815" y="723900"/>
                </a:lnTo>
                <a:lnTo>
                  <a:pt x="4665815" y="381000"/>
                </a:lnTo>
                <a:lnTo>
                  <a:pt x="5028311" y="381000"/>
                </a:lnTo>
                <a:lnTo>
                  <a:pt x="5028311" y="723900"/>
                </a:lnTo>
                <a:lnTo>
                  <a:pt x="5039220" y="723900"/>
                </a:lnTo>
                <a:lnTo>
                  <a:pt x="5039220" y="381000"/>
                </a:lnTo>
                <a:lnTo>
                  <a:pt x="5401703" y="381000"/>
                </a:lnTo>
                <a:lnTo>
                  <a:pt x="5401703" y="723900"/>
                </a:lnTo>
                <a:lnTo>
                  <a:pt x="5412613" y="723900"/>
                </a:lnTo>
                <a:lnTo>
                  <a:pt x="5412613" y="381000"/>
                </a:lnTo>
                <a:lnTo>
                  <a:pt x="5809005" y="381000"/>
                </a:lnTo>
                <a:lnTo>
                  <a:pt x="5809005" y="723900"/>
                </a:lnTo>
                <a:lnTo>
                  <a:pt x="5819914" y="723900"/>
                </a:lnTo>
                <a:lnTo>
                  <a:pt x="5819914" y="381000"/>
                </a:lnTo>
                <a:lnTo>
                  <a:pt x="6182411" y="381000"/>
                </a:lnTo>
                <a:lnTo>
                  <a:pt x="6182411" y="723900"/>
                </a:lnTo>
                <a:lnTo>
                  <a:pt x="6193320" y="723900"/>
                </a:lnTo>
                <a:lnTo>
                  <a:pt x="6193320" y="381000"/>
                </a:lnTo>
                <a:lnTo>
                  <a:pt x="6555803" y="381000"/>
                </a:lnTo>
                <a:lnTo>
                  <a:pt x="6555803" y="723900"/>
                </a:lnTo>
                <a:lnTo>
                  <a:pt x="6566713" y="723900"/>
                </a:lnTo>
                <a:lnTo>
                  <a:pt x="6566713" y="381000"/>
                </a:lnTo>
                <a:lnTo>
                  <a:pt x="6929196" y="381000"/>
                </a:lnTo>
                <a:lnTo>
                  <a:pt x="6929196" y="723900"/>
                </a:lnTo>
                <a:lnTo>
                  <a:pt x="6940105" y="723900"/>
                </a:lnTo>
                <a:lnTo>
                  <a:pt x="6940105" y="381000"/>
                </a:lnTo>
                <a:lnTo>
                  <a:pt x="7302589" y="381000"/>
                </a:lnTo>
                <a:lnTo>
                  <a:pt x="7302589" y="723900"/>
                </a:lnTo>
                <a:lnTo>
                  <a:pt x="7313498" y="723900"/>
                </a:lnTo>
                <a:lnTo>
                  <a:pt x="7313498" y="381000"/>
                </a:lnTo>
                <a:lnTo>
                  <a:pt x="7675994" y="381000"/>
                </a:lnTo>
                <a:lnTo>
                  <a:pt x="7675994" y="723900"/>
                </a:lnTo>
                <a:lnTo>
                  <a:pt x="7686903" y="723900"/>
                </a:lnTo>
                <a:lnTo>
                  <a:pt x="7686903" y="381000"/>
                </a:lnTo>
                <a:lnTo>
                  <a:pt x="8049387" y="381000"/>
                </a:lnTo>
                <a:lnTo>
                  <a:pt x="8049387" y="723900"/>
                </a:lnTo>
                <a:lnTo>
                  <a:pt x="8060296" y="723900"/>
                </a:lnTo>
                <a:lnTo>
                  <a:pt x="8060296" y="381000"/>
                </a:lnTo>
                <a:lnTo>
                  <a:pt x="8422780" y="381000"/>
                </a:lnTo>
                <a:lnTo>
                  <a:pt x="8422780" y="723900"/>
                </a:lnTo>
                <a:lnTo>
                  <a:pt x="8433689" y="723900"/>
                </a:lnTo>
                <a:lnTo>
                  <a:pt x="8433689" y="381000"/>
                </a:lnTo>
                <a:lnTo>
                  <a:pt x="8796185" y="381000"/>
                </a:lnTo>
                <a:lnTo>
                  <a:pt x="8796185" y="723900"/>
                </a:lnTo>
                <a:lnTo>
                  <a:pt x="8807094" y="723900"/>
                </a:lnTo>
                <a:lnTo>
                  <a:pt x="8807094" y="381000"/>
                </a:lnTo>
                <a:lnTo>
                  <a:pt x="9169578" y="381000"/>
                </a:lnTo>
                <a:lnTo>
                  <a:pt x="9169578" y="723900"/>
                </a:lnTo>
                <a:lnTo>
                  <a:pt x="9180487" y="723900"/>
                </a:lnTo>
                <a:lnTo>
                  <a:pt x="9180487" y="381000"/>
                </a:lnTo>
                <a:lnTo>
                  <a:pt x="9542983" y="381000"/>
                </a:lnTo>
                <a:lnTo>
                  <a:pt x="9542983" y="723900"/>
                </a:lnTo>
                <a:lnTo>
                  <a:pt x="9553880" y="723900"/>
                </a:lnTo>
                <a:lnTo>
                  <a:pt x="9553880" y="381000"/>
                </a:lnTo>
                <a:lnTo>
                  <a:pt x="9916376" y="381000"/>
                </a:lnTo>
                <a:lnTo>
                  <a:pt x="9916376" y="723900"/>
                </a:lnTo>
                <a:lnTo>
                  <a:pt x="9927272" y="723900"/>
                </a:lnTo>
                <a:lnTo>
                  <a:pt x="9927272" y="381000"/>
                </a:lnTo>
                <a:lnTo>
                  <a:pt x="10289769" y="381000"/>
                </a:lnTo>
                <a:lnTo>
                  <a:pt x="10289769" y="723900"/>
                </a:lnTo>
                <a:lnTo>
                  <a:pt x="10300678" y="723900"/>
                </a:lnTo>
                <a:lnTo>
                  <a:pt x="10300678" y="381000"/>
                </a:lnTo>
                <a:lnTo>
                  <a:pt x="10663174" y="381000"/>
                </a:lnTo>
                <a:lnTo>
                  <a:pt x="10663174" y="723900"/>
                </a:lnTo>
                <a:lnTo>
                  <a:pt x="10674083" y="723900"/>
                </a:lnTo>
                <a:lnTo>
                  <a:pt x="10674083" y="381000"/>
                </a:lnTo>
                <a:lnTo>
                  <a:pt x="18287988" y="381000"/>
                </a:lnTo>
                <a:lnTo>
                  <a:pt x="18287988" y="368300"/>
                </a:lnTo>
                <a:close/>
              </a:path>
            </a:pathLst>
          </a:custGeom>
          <a:solidFill>
            <a:srgbClr val="DA9703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4" name="bg object 74"/>
          <p:cNvSpPr/>
          <p:nvPr/>
        </p:nvSpPr>
        <p:spPr>
          <a:xfrm>
            <a:off x="0" y="3513675"/>
            <a:ext cx="12192000" cy="482600"/>
          </a:xfrm>
          <a:custGeom>
            <a:avLst/>
            <a:gdLst/>
            <a:ahLst/>
            <a:cxnLst/>
            <a:rect l="l" t="t" r="r" b="b"/>
            <a:pathLst>
              <a:path w="18288000" h="723900">
                <a:moveTo>
                  <a:pt x="18287988" y="342900"/>
                </a:moveTo>
                <a:lnTo>
                  <a:pt x="18142001" y="342900"/>
                </a:lnTo>
                <a:lnTo>
                  <a:pt x="18142001" y="0"/>
                </a:lnTo>
                <a:lnTo>
                  <a:pt x="18131092" y="0"/>
                </a:lnTo>
                <a:lnTo>
                  <a:pt x="18131092" y="342900"/>
                </a:lnTo>
                <a:lnTo>
                  <a:pt x="17768608" y="342900"/>
                </a:lnTo>
                <a:lnTo>
                  <a:pt x="17768608" y="0"/>
                </a:lnTo>
                <a:lnTo>
                  <a:pt x="17757699" y="0"/>
                </a:lnTo>
                <a:lnTo>
                  <a:pt x="17757699" y="342900"/>
                </a:lnTo>
                <a:lnTo>
                  <a:pt x="17395216" y="342900"/>
                </a:lnTo>
                <a:lnTo>
                  <a:pt x="17395216" y="0"/>
                </a:lnTo>
                <a:lnTo>
                  <a:pt x="17384306" y="0"/>
                </a:lnTo>
                <a:lnTo>
                  <a:pt x="17384306" y="342900"/>
                </a:lnTo>
                <a:lnTo>
                  <a:pt x="17021810" y="342900"/>
                </a:lnTo>
                <a:lnTo>
                  <a:pt x="17021810" y="0"/>
                </a:lnTo>
                <a:lnTo>
                  <a:pt x="17010914" y="0"/>
                </a:lnTo>
                <a:lnTo>
                  <a:pt x="17010914" y="342900"/>
                </a:lnTo>
                <a:lnTo>
                  <a:pt x="16648418" y="342900"/>
                </a:lnTo>
                <a:lnTo>
                  <a:pt x="16648418" y="0"/>
                </a:lnTo>
                <a:lnTo>
                  <a:pt x="16637508" y="0"/>
                </a:lnTo>
                <a:lnTo>
                  <a:pt x="16637508" y="342900"/>
                </a:lnTo>
                <a:lnTo>
                  <a:pt x="16275025" y="342900"/>
                </a:lnTo>
                <a:lnTo>
                  <a:pt x="16275025" y="0"/>
                </a:lnTo>
                <a:lnTo>
                  <a:pt x="16264116" y="0"/>
                </a:lnTo>
                <a:lnTo>
                  <a:pt x="16264116" y="342900"/>
                </a:lnTo>
                <a:lnTo>
                  <a:pt x="15901632" y="342900"/>
                </a:lnTo>
                <a:lnTo>
                  <a:pt x="15901632" y="0"/>
                </a:lnTo>
                <a:lnTo>
                  <a:pt x="15890723" y="0"/>
                </a:lnTo>
                <a:lnTo>
                  <a:pt x="15890723" y="342900"/>
                </a:lnTo>
                <a:lnTo>
                  <a:pt x="15528227" y="342900"/>
                </a:lnTo>
                <a:lnTo>
                  <a:pt x="15528227" y="0"/>
                </a:lnTo>
                <a:lnTo>
                  <a:pt x="15517317" y="0"/>
                </a:lnTo>
                <a:lnTo>
                  <a:pt x="15517317" y="342900"/>
                </a:lnTo>
                <a:lnTo>
                  <a:pt x="15154834" y="342900"/>
                </a:lnTo>
                <a:lnTo>
                  <a:pt x="15154834" y="0"/>
                </a:lnTo>
                <a:lnTo>
                  <a:pt x="15143925" y="0"/>
                </a:lnTo>
                <a:lnTo>
                  <a:pt x="15143925" y="342900"/>
                </a:lnTo>
                <a:lnTo>
                  <a:pt x="14781441" y="342900"/>
                </a:lnTo>
                <a:lnTo>
                  <a:pt x="14781441" y="0"/>
                </a:lnTo>
                <a:lnTo>
                  <a:pt x="14770532" y="0"/>
                </a:lnTo>
                <a:lnTo>
                  <a:pt x="14770532" y="342900"/>
                </a:lnTo>
                <a:lnTo>
                  <a:pt x="14408036" y="342900"/>
                </a:lnTo>
                <a:lnTo>
                  <a:pt x="14408036" y="0"/>
                </a:lnTo>
                <a:lnTo>
                  <a:pt x="14397127" y="0"/>
                </a:lnTo>
                <a:lnTo>
                  <a:pt x="14397127" y="342900"/>
                </a:lnTo>
                <a:lnTo>
                  <a:pt x="14034643" y="342900"/>
                </a:lnTo>
                <a:lnTo>
                  <a:pt x="14034643" y="0"/>
                </a:lnTo>
                <a:lnTo>
                  <a:pt x="14023734" y="0"/>
                </a:lnTo>
                <a:lnTo>
                  <a:pt x="14023734" y="342900"/>
                </a:lnTo>
                <a:lnTo>
                  <a:pt x="13661238" y="342900"/>
                </a:lnTo>
                <a:lnTo>
                  <a:pt x="13661238" y="0"/>
                </a:lnTo>
                <a:lnTo>
                  <a:pt x="13650328" y="0"/>
                </a:lnTo>
                <a:lnTo>
                  <a:pt x="13650328" y="342900"/>
                </a:lnTo>
                <a:lnTo>
                  <a:pt x="13287858" y="342900"/>
                </a:lnTo>
                <a:lnTo>
                  <a:pt x="13287858" y="0"/>
                </a:lnTo>
                <a:lnTo>
                  <a:pt x="13276948" y="0"/>
                </a:lnTo>
                <a:lnTo>
                  <a:pt x="13276948" y="342900"/>
                </a:lnTo>
                <a:lnTo>
                  <a:pt x="12914452" y="342900"/>
                </a:lnTo>
                <a:lnTo>
                  <a:pt x="12914452" y="0"/>
                </a:lnTo>
                <a:lnTo>
                  <a:pt x="12903543" y="0"/>
                </a:lnTo>
                <a:lnTo>
                  <a:pt x="12903543" y="342900"/>
                </a:lnTo>
                <a:lnTo>
                  <a:pt x="12541060" y="342900"/>
                </a:lnTo>
                <a:lnTo>
                  <a:pt x="12541060" y="0"/>
                </a:lnTo>
                <a:lnTo>
                  <a:pt x="12530150" y="0"/>
                </a:lnTo>
                <a:lnTo>
                  <a:pt x="12530150" y="342900"/>
                </a:lnTo>
                <a:lnTo>
                  <a:pt x="12167654" y="342900"/>
                </a:lnTo>
                <a:lnTo>
                  <a:pt x="12167654" y="0"/>
                </a:lnTo>
                <a:lnTo>
                  <a:pt x="12156745" y="0"/>
                </a:lnTo>
                <a:lnTo>
                  <a:pt x="12156745" y="342900"/>
                </a:lnTo>
                <a:lnTo>
                  <a:pt x="11794261" y="342900"/>
                </a:lnTo>
                <a:lnTo>
                  <a:pt x="11794261" y="0"/>
                </a:lnTo>
                <a:lnTo>
                  <a:pt x="11783352" y="0"/>
                </a:lnTo>
                <a:lnTo>
                  <a:pt x="11783352" y="342900"/>
                </a:lnTo>
                <a:lnTo>
                  <a:pt x="11420869" y="342900"/>
                </a:lnTo>
                <a:lnTo>
                  <a:pt x="11420869" y="0"/>
                </a:lnTo>
                <a:lnTo>
                  <a:pt x="11409959" y="0"/>
                </a:lnTo>
                <a:lnTo>
                  <a:pt x="11409959" y="342900"/>
                </a:lnTo>
                <a:lnTo>
                  <a:pt x="11047463" y="342900"/>
                </a:lnTo>
                <a:lnTo>
                  <a:pt x="11047463" y="0"/>
                </a:lnTo>
                <a:lnTo>
                  <a:pt x="11036554" y="0"/>
                </a:lnTo>
                <a:lnTo>
                  <a:pt x="11036554" y="342900"/>
                </a:lnTo>
                <a:lnTo>
                  <a:pt x="10674083" y="342900"/>
                </a:lnTo>
                <a:lnTo>
                  <a:pt x="10674083" y="0"/>
                </a:lnTo>
                <a:lnTo>
                  <a:pt x="10663174" y="0"/>
                </a:lnTo>
                <a:lnTo>
                  <a:pt x="10663174" y="342900"/>
                </a:lnTo>
                <a:lnTo>
                  <a:pt x="0" y="342900"/>
                </a:lnTo>
                <a:lnTo>
                  <a:pt x="0" y="355600"/>
                </a:lnTo>
                <a:lnTo>
                  <a:pt x="174155" y="355600"/>
                </a:lnTo>
                <a:lnTo>
                  <a:pt x="174155" y="723887"/>
                </a:lnTo>
                <a:lnTo>
                  <a:pt x="185064" y="723887"/>
                </a:lnTo>
                <a:lnTo>
                  <a:pt x="185064" y="355600"/>
                </a:lnTo>
                <a:lnTo>
                  <a:pt x="547547" y="355600"/>
                </a:lnTo>
                <a:lnTo>
                  <a:pt x="547547" y="723887"/>
                </a:lnTo>
                <a:lnTo>
                  <a:pt x="558457" y="723887"/>
                </a:lnTo>
                <a:lnTo>
                  <a:pt x="558457" y="355600"/>
                </a:lnTo>
                <a:lnTo>
                  <a:pt x="920940" y="355600"/>
                </a:lnTo>
                <a:lnTo>
                  <a:pt x="920940" y="723887"/>
                </a:lnTo>
                <a:lnTo>
                  <a:pt x="931849" y="723887"/>
                </a:lnTo>
                <a:lnTo>
                  <a:pt x="931849" y="355600"/>
                </a:lnTo>
                <a:lnTo>
                  <a:pt x="1294333" y="355600"/>
                </a:lnTo>
                <a:lnTo>
                  <a:pt x="1294333" y="723887"/>
                </a:lnTo>
                <a:lnTo>
                  <a:pt x="1305242" y="723887"/>
                </a:lnTo>
                <a:lnTo>
                  <a:pt x="1305242" y="355600"/>
                </a:lnTo>
                <a:lnTo>
                  <a:pt x="1667738" y="355600"/>
                </a:lnTo>
                <a:lnTo>
                  <a:pt x="1667738" y="723887"/>
                </a:lnTo>
                <a:lnTo>
                  <a:pt x="1678647" y="723887"/>
                </a:lnTo>
                <a:lnTo>
                  <a:pt x="1678647" y="355600"/>
                </a:lnTo>
                <a:lnTo>
                  <a:pt x="2041131" y="355600"/>
                </a:lnTo>
                <a:lnTo>
                  <a:pt x="2041131" y="723887"/>
                </a:lnTo>
                <a:lnTo>
                  <a:pt x="2052040" y="723887"/>
                </a:lnTo>
                <a:lnTo>
                  <a:pt x="2052040" y="355600"/>
                </a:lnTo>
                <a:lnTo>
                  <a:pt x="2414536" y="355600"/>
                </a:lnTo>
                <a:lnTo>
                  <a:pt x="2414536" y="723887"/>
                </a:lnTo>
                <a:lnTo>
                  <a:pt x="2425433" y="723887"/>
                </a:lnTo>
                <a:lnTo>
                  <a:pt x="2425433" y="355600"/>
                </a:lnTo>
                <a:lnTo>
                  <a:pt x="2787929" y="355600"/>
                </a:lnTo>
                <a:lnTo>
                  <a:pt x="2787929" y="723887"/>
                </a:lnTo>
                <a:lnTo>
                  <a:pt x="2798838" y="723887"/>
                </a:lnTo>
                <a:lnTo>
                  <a:pt x="2798838" y="355600"/>
                </a:lnTo>
                <a:lnTo>
                  <a:pt x="3161322" y="355600"/>
                </a:lnTo>
                <a:lnTo>
                  <a:pt x="3161322" y="723887"/>
                </a:lnTo>
                <a:lnTo>
                  <a:pt x="3172231" y="723887"/>
                </a:lnTo>
                <a:lnTo>
                  <a:pt x="3172231" y="355600"/>
                </a:lnTo>
                <a:lnTo>
                  <a:pt x="3534714" y="355600"/>
                </a:lnTo>
                <a:lnTo>
                  <a:pt x="3534714" y="723887"/>
                </a:lnTo>
                <a:lnTo>
                  <a:pt x="3545624" y="723887"/>
                </a:lnTo>
                <a:lnTo>
                  <a:pt x="3545624" y="355600"/>
                </a:lnTo>
                <a:lnTo>
                  <a:pt x="3908120" y="355600"/>
                </a:lnTo>
                <a:lnTo>
                  <a:pt x="3908120" y="723887"/>
                </a:lnTo>
                <a:lnTo>
                  <a:pt x="3919029" y="723887"/>
                </a:lnTo>
                <a:lnTo>
                  <a:pt x="3919029" y="355600"/>
                </a:lnTo>
                <a:lnTo>
                  <a:pt x="4281513" y="355600"/>
                </a:lnTo>
                <a:lnTo>
                  <a:pt x="4281513" y="723887"/>
                </a:lnTo>
                <a:lnTo>
                  <a:pt x="4292422" y="723887"/>
                </a:lnTo>
                <a:lnTo>
                  <a:pt x="4292422" y="355600"/>
                </a:lnTo>
                <a:lnTo>
                  <a:pt x="4654918" y="355600"/>
                </a:lnTo>
                <a:lnTo>
                  <a:pt x="4654918" y="723887"/>
                </a:lnTo>
                <a:lnTo>
                  <a:pt x="4665815" y="723887"/>
                </a:lnTo>
                <a:lnTo>
                  <a:pt x="4665815" y="355600"/>
                </a:lnTo>
                <a:lnTo>
                  <a:pt x="5028311" y="355600"/>
                </a:lnTo>
                <a:lnTo>
                  <a:pt x="5028311" y="723887"/>
                </a:lnTo>
                <a:lnTo>
                  <a:pt x="5039220" y="723887"/>
                </a:lnTo>
                <a:lnTo>
                  <a:pt x="5039220" y="355600"/>
                </a:lnTo>
                <a:lnTo>
                  <a:pt x="5401703" y="355600"/>
                </a:lnTo>
                <a:lnTo>
                  <a:pt x="5401703" y="723887"/>
                </a:lnTo>
                <a:lnTo>
                  <a:pt x="5412613" y="723887"/>
                </a:lnTo>
                <a:lnTo>
                  <a:pt x="5412613" y="355600"/>
                </a:lnTo>
                <a:lnTo>
                  <a:pt x="5809005" y="355600"/>
                </a:lnTo>
                <a:lnTo>
                  <a:pt x="5809005" y="723887"/>
                </a:lnTo>
                <a:lnTo>
                  <a:pt x="5819914" y="723887"/>
                </a:lnTo>
                <a:lnTo>
                  <a:pt x="5819914" y="355600"/>
                </a:lnTo>
                <a:lnTo>
                  <a:pt x="6182411" y="355600"/>
                </a:lnTo>
                <a:lnTo>
                  <a:pt x="6182411" y="723887"/>
                </a:lnTo>
                <a:lnTo>
                  <a:pt x="6193320" y="723887"/>
                </a:lnTo>
                <a:lnTo>
                  <a:pt x="6193320" y="355600"/>
                </a:lnTo>
                <a:lnTo>
                  <a:pt x="6555803" y="355600"/>
                </a:lnTo>
                <a:lnTo>
                  <a:pt x="6555803" y="723887"/>
                </a:lnTo>
                <a:lnTo>
                  <a:pt x="6566713" y="723887"/>
                </a:lnTo>
                <a:lnTo>
                  <a:pt x="6566713" y="355600"/>
                </a:lnTo>
                <a:lnTo>
                  <a:pt x="6929196" y="355600"/>
                </a:lnTo>
                <a:lnTo>
                  <a:pt x="6929196" y="723887"/>
                </a:lnTo>
                <a:lnTo>
                  <a:pt x="6940105" y="723887"/>
                </a:lnTo>
                <a:lnTo>
                  <a:pt x="6940105" y="355600"/>
                </a:lnTo>
                <a:lnTo>
                  <a:pt x="7302589" y="355600"/>
                </a:lnTo>
                <a:lnTo>
                  <a:pt x="7302589" y="723887"/>
                </a:lnTo>
                <a:lnTo>
                  <a:pt x="7313498" y="723887"/>
                </a:lnTo>
                <a:lnTo>
                  <a:pt x="7313498" y="355600"/>
                </a:lnTo>
                <a:lnTo>
                  <a:pt x="7675994" y="355600"/>
                </a:lnTo>
                <a:lnTo>
                  <a:pt x="7675994" y="723887"/>
                </a:lnTo>
                <a:lnTo>
                  <a:pt x="7686903" y="723887"/>
                </a:lnTo>
                <a:lnTo>
                  <a:pt x="7686903" y="355600"/>
                </a:lnTo>
                <a:lnTo>
                  <a:pt x="8049387" y="355600"/>
                </a:lnTo>
                <a:lnTo>
                  <a:pt x="8049387" y="723887"/>
                </a:lnTo>
                <a:lnTo>
                  <a:pt x="8060296" y="723887"/>
                </a:lnTo>
                <a:lnTo>
                  <a:pt x="8060296" y="355600"/>
                </a:lnTo>
                <a:lnTo>
                  <a:pt x="8422780" y="355600"/>
                </a:lnTo>
                <a:lnTo>
                  <a:pt x="8422780" y="723887"/>
                </a:lnTo>
                <a:lnTo>
                  <a:pt x="8433689" y="723887"/>
                </a:lnTo>
                <a:lnTo>
                  <a:pt x="8433689" y="355600"/>
                </a:lnTo>
                <a:lnTo>
                  <a:pt x="8796185" y="355600"/>
                </a:lnTo>
                <a:lnTo>
                  <a:pt x="8796185" y="723887"/>
                </a:lnTo>
                <a:lnTo>
                  <a:pt x="8807094" y="723887"/>
                </a:lnTo>
                <a:lnTo>
                  <a:pt x="8807094" y="355600"/>
                </a:lnTo>
                <a:lnTo>
                  <a:pt x="9169578" y="355600"/>
                </a:lnTo>
                <a:lnTo>
                  <a:pt x="9169578" y="723887"/>
                </a:lnTo>
                <a:lnTo>
                  <a:pt x="9180487" y="723887"/>
                </a:lnTo>
                <a:lnTo>
                  <a:pt x="9180487" y="355600"/>
                </a:lnTo>
                <a:lnTo>
                  <a:pt x="9542983" y="355600"/>
                </a:lnTo>
                <a:lnTo>
                  <a:pt x="9542983" y="723887"/>
                </a:lnTo>
                <a:lnTo>
                  <a:pt x="9553880" y="723887"/>
                </a:lnTo>
                <a:lnTo>
                  <a:pt x="9553880" y="355600"/>
                </a:lnTo>
                <a:lnTo>
                  <a:pt x="9916376" y="355600"/>
                </a:lnTo>
                <a:lnTo>
                  <a:pt x="9916376" y="723887"/>
                </a:lnTo>
                <a:lnTo>
                  <a:pt x="9927272" y="723887"/>
                </a:lnTo>
                <a:lnTo>
                  <a:pt x="9927272" y="355600"/>
                </a:lnTo>
                <a:lnTo>
                  <a:pt x="10289769" y="355600"/>
                </a:lnTo>
                <a:lnTo>
                  <a:pt x="10289769" y="723887"/>
                </a:lnTo>
                <a:lnTo>
                  <a:pt x="10300678" y="723887"/>
                </a:lnTo>
                <a:lnTo>
                  <a:pt x="10300678" y="355600"/>
                </a:lnTo>
                <a:lnTo>
                  <a:pt x="10663174" y="355600"/>
                </a:lnTo>
                <a:lnTo>
                  <a:pt x="10663174" y="723887"/>
                </a:lnTo>
                <a:lnTo>
                  <a:pt x="10674083" y="723887"/>
                </a:lnTo>
                <a:lnTo>
                  <a:pt x="10674083" y="355600"/>
                </a:lnTo>
                <a:lnTo>
                  <a:pt x="11036554" y="355600"/>
                </a:lnTo>
                <a:lnTo>
                  <a:pt x="11036554" y="723887"/>
                </a:lnTo>
                <a:lnTo>
                  <a:pt x="11047463" y="723887"/>
                </a:lnTo>
                <a:lnTo>
                  <a:pt x="11047463" y="355600"/>
                </a:lnTo>
                <a:lnTo>
                  <a:pt x="11409959" y="355600"/>
                </a:lnTo>
                <a:lnTo>
                  <a:pt x="11409959" y="723887"/>
                </a:lnTo>
                <a:lnTo>
                  <a:pt x="11420869" y="723887"/>
                </a:lnTo>
                <a:lnTo>
                  <a:pt x="11420869" y="355600"/>
                </a:lnTo>
                <a:lnTo>
                  <a:pt x="11783352" y="355600"/>
                </a:lnTo>
                <a:lnTo>
                  <a:pt x="11783352" y="723887"/>
                </a:lnTo>
                <a:lnTo>
                  <a:pt x="11794261" y="723887"/>
                </a:lnTo>
                <a:lnTo>
                  <a:pt x="11794261" y="355600"/>
                </a:lnTo>
                <a:lnTo>
                  <a:pt x="12156745" y="355600"/>
                </a:lnTo>
                <a:lnTo>
                  <a:pt x="12156745" y="723887"/>
                </a:lnTo>
                <a:lnTo>
                  <a:pt x="12167654" y="723887"/>
                </a:lnTo>
                <a:lnTo>
                  <a:pt x="12167654" y="355600"/>
                </a:lnTo>
                <a:lnTo>
                  <a:pt x="12530150" y="355600"/>
                </a:lnTo>
                <a:lnTo>
                  <a:pt x="12530150" y="723887"/>
                </a:lnTo>
                <a:lnTo>
                  <a:pt x="12541060" y="723887"/>
                </a:lnTo>
                <a:lnTo>
                  <a:pt x="12541060" y="355600"/>
                </a:lnTo>
                <a:lnTo>
                  <a:pt x="12903543" y="355600"/>
                </a:lnTo>
                <a:lnTo>
                  <a:pt x="12903543" y="723887"/>
                </a:lnTo>
                <a:lnTo>
                  <a:pt x="12914452" y="723887"/>
                </a:lnTo>
                <a:lnTo>
                  <a:pt x="12914452" y="355600"/>
                </a:lnTo>
                <a:lnTo>
                  <a:pt x="13276948" y="355600"/>
                </a:lnTo>
                <a:lnTo>
                  <a:pt x="13276948" y="723887"/>
                </a:lnTo>
                <a:lnTo>
                  <a:pt x="13287858" y="723887"/>
                </a:lnTo>
                <a:lnTo>
                  <a:pt x="13287858" y="355600"/>
                </a:lnTo>
                <a:lnTo>
                  <a:pt x="13650328" y="355600"/>
                </a:lnTo>
                <a:lnTo>
                  <a:pt x="13650328" y="723887"/>
                </a:lnTo>
                <a:lnTo>
                  <a:pt x="13661238" y="723887"/>
                </a:lnTo>
                <a:lnTo>
                  <a:pt x="13661238" y="355600"/>
                </a:lnTo>
                <a:lnTo>
                  <a:pt x="14023734" y="355600"/>
                </a:lnTo>
                <a:lnTo>
                  <a:pt x="14023734" y="723887"/>
                </a:lnTo>
                <a:lnTo>
                  <a:pt x="14034643" y="723887"/>
                </a:lnTo>
                <a:lnTo>
                  <a:pt x="14034643" y="355600"/>
                </a:lnTo>
                <a:lnTo>
                  <a:pt x="14397127" y="355600"/>
                </a:lnTo>
                <a:lnTo>
                  <a:pt x="14397127" y="723887"/>
                </a:lnTo>
                <a:lnTo>
                  <a:pt x="14408036" y="723887"/>
                </a:lnTo>
                <a:lnTo>
                  <a:pt x="14408036" y="355600"/>
                </a:lnTo>
                <a:lnTo>
                  <a:pt x="14770532" y="355600"/>
                </a:lnTo>
                <a:lnTo>
                  <a:pt x="14770532" y="723887"/>
                </a:lnTo>
                <a:lnTo>
                  <a:pt x="14781441" y="723887"/>
                </a:lnTo>
                <a:lnTo>
                  <a:pt x="14781441" y="355600"/>
                </a:lnTo>
                <a:lnTo>
                  <a:pt x="15143925" y="355600"/>
                </a:lnTo>
                <a:lnTo>
                  <a:pt x="15143925" y="723887"/>
                </a:lnTo>
                <a:lnTo>
                  <a:pt x="15154834" y="723887"/>
                </a:lnTo>
                <a:lnTo>
                  <a:pt x="15154834" y="355600"/>
                </a:lnTo>
                <a:lnTo>
                  <a:pt x="15517317" y="355600"/>
                </a:lnTo>
                <a:lnTo>
                  <a:pt x="15517317" y="723887"/>
                </a:lnTo>
                <a:lnTo>
                  <a:pt x="15528227" y="723887"/>
                </a:lnTo>
                <a:lnTo>
                  <a:pt x="15528227" y="355600"/>
                </a:lnTo>
                <a:lnTo>
                  <a:pt x="15890723" y="355600"/>
                </a:lnTo>
                <a:lnTo>
                  <a:pt x="15890723" y="723887"/>
                </a:lnTo>
                <a:lnTo>
                  <a:pt x="15901632" y="723887"/>
                </a:lnTo>
                <a:lnTo>
                  <a:pt x="15901632" y="355600"/>
                </a:lnTo>
                <a:lnTo>
                  <a:pt x="16264116" y="355600"/>
                </a:lnTo>
                <a:lnTo>
                  <a:pt x="16264116" y="723887"/>
                </a:lnTo>
                <a:lnTo>
                  <a:pt x="16275025" y="723887"/>
                </a:lnTo>
                <a:lnTo>
                  <a:pt x="16275025" y="355600"/>
                </a:lnTo>
                <a:lnTo>
                  <a:pt x="16637508" y="355600"/>
                </a:lnTo>
                <a:lnTo>
                  <a:pt x="16637508" y="723887"/>
                </a:lnTo>
                <a:lnTo>
                  <a:pt x="16648418" y="723887"/>
                </a:lnTo>
                <a:lnTo>
                  <a:pt x="16648418" y="355600"/>
                </a:lnTo>
                <a:lnTo>
                  <a:pt x="17010914" y="355600"/>
                </a:lnTo>
                <a:lnTo>
                  <a:pt x="17010914" y="723887"/>
                </a:lnTo>
                <a:lnTo>
                  <a:pt x="17021810" y="723887"/>
                </a:lnTo>
                <a:lnTo>
                  <a:pt x="17021810" y="355600"/>
                </a:lnTo>
                <a:lnTo>
                  <a:pt x="17384306" y="355600"/>
                </a:lnTo>
                <a:lnTo>
                  <a:pt x="17384306" y="723887"/>
                </a:lnTo>
                <a:lnTo>
                  <a:pt x="17395216" y="723887"/>
                </a:lnTo>
                <a:lnTo>
                  <a:pt x="17395216" y="355600"/>
                </a:lnTo>
                <a:lnTo>
                  <a:pt x="17757699" y="355600"/>
                </a:lnTo>
                <a:lnTo>
                  <a:pt x="17757699" y="723887"/>
                </a:lnTo>
                <a:lnTo>
                  <a:pt x="17768608" y="723887"/>
                </a:lnTo>
                <a:lnTo>
                  <a:pt x="17768608" y="355600"/>
                </a:lnTo>
                <a:lnTo>
                  <a:pt x="18131092" y="355600"/>
                </a:lnTo>
                <a:lnTo>
                  <a:pt x="18131092" y="723887"/>
                </a:lnTo>
                <a:lnTo>
                  <a:pt x="18142001" y="723887"/>
                </a:lnTo>
                <a:lnTo>
                  <a:pt x="18142001" y="355600"/>
                </a:lnTo>
                <a:lnTo>
                  <a:pt x="18287988" y="355600"/>
                </a:lnTo>
                <a:lnTo>
                  <a:pt x="18287988" y="342900"/>
                </a:lnTo>
                <a:close/>
              </a:path>
            </a:pathLst>
          </a:custGeom>
          <a:solidFill>
            <a:srgbClr val="DA9703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5" name="bg object 75"/>
          <p:cNvSpPr/>
          <p:nvPr/>
        </p:nvSpPr>
        <p:spPr>
          <a:xfrm>
            <a:off x="0" y="3750741"/>
            <a:ext cx="12192000" cy="990600"/>
          </a:xfrm>
          <a:custGeom>
            <a:avLst/>
            <a:gdLst/>
            <a:ahLst/>
            <a:cxnLst/>
            <a:rect l="l" t="t" r="r" b="b"/>
            <a:pathLst>
              <a:path w="18288000" h="1485900">
                <a:moveTo>
                  <a:pt x="18287988" y="368287"/>
                </a:moveTo>
                <a:lnTo>
                  <a:pt x="18142001" y="368287"/>
                </a:lnTo>
                <a:lnTo>
                  <a:pt x="18142001" y="0"/>
                </a:lnTo>
                <a:lnTo>
                  <a:pt x="18131092" y="0"/>
                </a:lnTo>
                <a:lnTo>
                  <a:pt x="18131092" y="368287"/>
                </a:lnTo>
                <a:lnTo>
                  <a:pt x="18131092" y="380987"/>
                </a:lnTo>
                <a:lnTo>
                  <a:pt x="18131092" y="736587"/>
                </a:lnTo>
                <a:lnTo>
                  <a:pt x="17768608" y="736587"/>
                </a:lnTo>
                <a:lnTo>
                  <a:pt x="17768608" y="380987"/>
                </a:lnTo>
                <a:lnTo>
                  <a:pt x="18131092" y="380987"/>
                </a:lnTo>
                <a:lnTo>
                  <a:pt x="18131092" y="368287"/>
                </a:lnTo>
                <a:lnTo>
                  <a:pt x="17757699" y="368287"/>
                </a:lnTo>
                <a:lnTo>
                  <a:pt x="17757699" y="380987"/>
                </a:lnTo>
                <a:lnTo>
                  <a:pt x="17757699" y="736587"/>
                </a:lnTo>
                <a:lnTo>
                  <a:pt x="17395216" y="736587"/>
                </a:lnTo>
                <a:lnTo>
                  <a:pt x="17395216" y="380987"/>
                </a:lnTo>
                <a:lnTo>
                  <a:pt x="17757699" y="380987"/>
                </a:lnTo>
                <a:lnTo>
                  <a:pt x="17757699" y="368287"/>
                </a:lnTo>
                <a:lnTo>
                  <a:pt x="17384306" y="368287"/>
                </a:lnTo>
                <a:lnTo>
                  <a:pt x="17384306" y="380987"/>
                </a:lnTo>
                <a:lnTo>
                  <a:pt x="17384306" y="736587"/>
                </a:lnTo>
                <a:lnTo>
                  <a:pt x="17021810" y="736587"/>
                </a:lnTo>
                <a:lnTo>
                  <a:pt x="17021810" y="380987"/>
                </a:lnTo>
                <a:lnTo>
                  <a:pt x="17384306" y="380987"/>
                </a:lnTo>
                <a:lnTo>
                  <a:pt x="17384306" y="368287"/>
                </a:lnTo>
                <a:lnTo>
                  <a:pt x="17010914" y="368287"/>
                </a:lnTo>
                <a:lnTo>
                  <a:pt x="17010914" y="380987"/>
                </a:lnTo>
                <a:lnTo>
                  <a:pt x="17010914" y="736587"/>
                </a:lnTo>
                <a:lnTo>
                  <a:pt x="16648418" y="736587"/>
                </a:lnTo>
                <a:lnTo>
                  <a:pt x="16648418" y="380987"/>
                </a:lnTo>
                <a:lnTo>
                  <a:pt x="17010914" y="380987"/>
                </a:lnTo>
                <a:lnTo>
                  <a:pt x="17010914" y="368287"/>
                </a:lnTo>
                <a:lnTo>
                  <a:pt x="16637508" y="368287"/>
                </a:lnTo>
                <a:lnTo>
                  <a:pt x="16637508" y="380987"/>
                </a:lnTo>
                <a:lnTo>
                  <a:pt x="16637508" y="736587"/>
                </a:lnTo>
                <a:lnTo>
                  <a:pt x="16275025" y="736587"/>
                </a:lnTo>
                <a:lnTo>
                  <a:pt x="16275025" y="380987"/>
                </a:lnTo>
                <a:lnTo>
                  <a:pt x="16637508" y="380987"/>
                </a:lnTo>
                <a:lnTo>
                  <a:pt x="16637508" y="368287"/>
                </a:lnTo>
                <a:lnTo>
                  <a:pt x="16264116" y="368287"/>
                </a:lnTo>
                <a:lnTo>
                  <a:pt x="16264116" y="380987"/>
                </a:lnTo>
                <a:lnTo>
                  <a:pt x="16264116" y="736587"/>
                </a:lnTo>
                <a:lnTo>
                  <a:pt x="15901632" y="736587"/>
                </a:lnTo>
                <a:lnTo>
                  <a:pt x="15901632" y="380987"/>
                </a:lnTo>
                <a:lnTo>
                  <a:pt x="16264116" y="380987"/>
                </a:lnTo>
                <a:lnTo>
                  <a:pt x="16264116" y="368287"/>
                </a:lnTo>
                <a:lnTo>
                  <a:pt x="15890723" y="368287"/>
                </a:lnTo>
                <a:lnTo>
                  <a:pt x="15890723" y="380987"/>
                </a:lnTo>
                <a:lnTo>
                  <a:pt x="15890723" y="736587"/>
                </a:lnTo>
                <a:lnTo>
                  <a:pt x="15528227" y="736587"/>
                </a:lnTo>
                <a:lnTo>
                  <a:pt x="15528227" y="380987"/>
                </a:lnTo>
                <a:lnTo>
                  <a:pt x="15890723" y="380987"/>
                </a:lnTo>
                <a:lnTo>
                  <a:pt x="15890723" y="368287"/>
                </a:lnTo>
                <a:lnTo>
                  <a:pt x="15517317" y="368287"/>
                </a:lnTo>
                <a:lnTo>
                  <a:pt x="15517317" y="380987"/>
                </a:lnTo>
                <a:lnTo>
                  <a:pt x="15517317" y="736587"/>
                </a:lnTo>
                <a:lnTo>
                  <a:pt x="15154834" y="736587"/>
                </a:lnTo>
                <a:lnTo>
                  <a:pt x="15154834" y="380987"/>
                </a:lnTo>
                <a:lnTo>
                  <a:pt x="15517317" y="380987"/>
                </a:lnTo>
                <a:lnTo>
                  <a:pt x="15517317" y="368287"/>
                </a:lnTo>
                <a:lnTo>
                  <a:pt x="15143925" y="368287"/>
                </a:lnTo>
                <a:lnTo>
                  <a:pt x="15143925" y="380987"/>
                </a:lnTo>
                <a:lnTo>
                  <a:pt x="15143925" y="736587"/>
                </a:lnTo>
                <a:lnTo>
                  <a:pt x="14781441" y="736587"/>
                </a:lnTo>
                <a:lnTo>
                  <a:pt x="14781441" y="380987"/>
                </a:lnTo>
                <a:lnTo>
                  <a:pt x="15143925" y="380987"/>
                </a:lnTo>
                <a:lnTo>
                  <a:pt x="15143925" y="368287"/>
                </a:lnTo>
                <a:lnTo>
                  <a:pt x="14770532" y="368287"/>
                </a:lnTo>
                <a:lnTo>
                  <a:pt x="14770532" y="380987"/>
                </a:lnTo>
                <a:lnTo>
                  <a:pt x="14770532" y="736587"/>
                </a:lnTo>
                <a:lnTo>
                  <a:pt x="14408036" y="736587"/>
                </a:lnTo>
                <a:lnTo>
                  <a:pt x="14408036" y="380987"/>
                </a:lnTo>
                <a:lnTo>
                  <a:pt x="14770532" y="380987"/>
                </a:lnTo>
                <a:lnTo>
                  <a:pt x="14770532" y="368287"/>
                </a:lnTo>
                <a:lnTo>
                  <a:pt x="14397127" y="368287"/>
                </a:lnTo>
                <a:lnTo>
                  <a:pt x="14397127" y="380987"/>
                </a:lnTo>
                <a:lnTo>
                  <a:pt x="14397127" y="736587"/>
                </a:lnTo>
                <a:lnTo>
                  <a:pt x="14034643" y="736587"/>
                </a:lnTo>
                <a:lnTo>
                  <a:pt x="14034643" y="380987"/>
                </a:lnTo>
                <a:lnTo>
                  <a:pt x="14397127" y="380987"/>
                </a:lnTo>
                <a:lnTo>
                  <a:pt x="14397127" y="368287"/>
                </a:lnTo>
                <a:lnTo>
                  <a:pt x="14023734" y="368287"/>
                </a:lnTo>
                <a:lnTo>
                  <a:pt x="14023734" y="380987"/>
                </a:lnTo>
                <a:lnTo>
                  <a:pt x="14023734" y="736587"/>
                </a:lnTo>
                <a:lnTo>
                  <a:pt x="13661238" y="736587"/>
                </a:lnTo>
                <a:lnTo>
                  <a:pt x="13661238" y="380987"/>
                </a:lnTo>
                <a:lnTo>
                  <a:pt x="14023734" y="380987"/>
                </a:lnTo>
                <a:lnTo>
                  <a:pt x="14023734" y="368287"/>
                </a:lnTo>
                <a:lnTo>
                  <a:pt x="13650328" y="368287"/>
                </a:lnTo>
                <a:lnTo>
                  <a:pt x="13650328" y="380987"/>
                </a:lnTo>
                <a:lnTo>
                  <a:pt x="13650328" y="736587"/>
                </a:lnTo>
                <a:lnTo>
                  <a:pt x="13287858" y="736587"/>
                </a:lnTo>
                <a:lnTo>
                  <a:pt x="13287858" y="380987"/>
                </a:lnTo>
                <a:lnTo>
                  <a:pt x="13650328" y="380987"/>
                </a:lnTo>
                <a:lnTo>
                  <a:pt x="13650328" y="368287"/>
                </a:lnTo>
                <a:lnTo>
                  <a:pt x="13276948" y="368287"/>
                </a:lnTo>
                <a:lnTo>
                  <a:pt x="13276948" y="380987"/>
                </a:lnTo>
                <a:lnTo>
                  <a:pt x="13276948" y="736587"/>
                </a:lnTo>
                <a:lnTo>
                  <a:pt x="12914452" y="736587"/>
                </a:lnTo>
                <a:lnTo>
                  <a:pt x="12914452" y="380987"/>
                </a:lnTo>
                <a:lnTo>
                  <a:pt x="13276948" y="380987"/>
                </a:lnTo>
                <a:lnTo>
                  <a:pt x="13276948" y="368287"/>
                </a:lnTo>
                <a:lnTo>
                  <a:pt x="12903543" y="368287"/>
                </a:lnTo>
                <a:lnTo>
                  <a:pt x="12903543" y="380987"/>
                </a:lnTo>
                <a:lnTo>
                  <a:pt x="12903543" y="736587"/>
                </a:lnTo>
                <a:lnTo>
                  <a:pt x="12541060" y="736587"/>
                </a:lnTo>
                <a:lnTo>
                  <a:pt x="12541060" y="380987"/>
                </a:lnTo>
                <a:lnTo>
                  <a:pt x="12903543" y="380987"/>
                </a:lnTo>
                <a:lnTo>
                  <a:pt x="12903543" y="368287"/>
                </a:lnTo>
                <a:lnTo>
                  <a:pt x="12530150" y="368287"/>
                </a:lnTo>
                <a:lnTo>
                  <a:pt x="12530150" y="380987"/>
                </a:lnTo>
                <a:lnTo>
                  <a:pt x="12530150" y="736587"/>
                </a:lnTo>
                <a:lnTo>
                  <a:pt x="12167654" y="736587"/>
                </a:lnTo>
                <a:lnTo>
                  <a:pt x="12167654" y="380987"/>
                </a:lnTo>
                <a:lnTo>
                  <a:pt x="12530150" y="380987"/>
                </a:lnTo>
                <a:lnTo>
                  <a:pt x="12530150" y="368287"/>
                </a:lnTo>
                <a:lnTo>
                  <a:pt x="12156745" y="368287"/>
                </a:lnTo>
                <a:lnTo>
                  <a:pt x="12156745" y="380987"/>
                </a:lnTo>
                <a:lnTo>
                  <a:pt x="12156745" y="736587"/>
                </a:lnTo>
                <a:lnTo>
                  <a:pt x="11794261" y="736587"/>
                </a:lnTo>
                <a:lnTo>
                  <a:pt x="11794261" y="380987"/>
                </a:lnTo>
                <a:lnTo>
                  <a:pt x="12156745" y="380987"/>
                </a:lnTo>
                <a:lnTo>
                  <a:pt x="12156745" y="368287"/>
                </a:lnTo>
                <a:lnTo>
                  <a:pt x="11783352" y="368287"/>
                </a:lnTo>
                <a:lnTo>
                  <a:pt x="11783352" y="380987"/>
                </a:lnTo>
                <a:lnTo>
                  <a:pt x="11783352" y="736587"/>
                </a:lnTo>
                <a:lnTo>
                  <a:pt x="11420869" y="736587"/>
                </a:lnTo>
                <a:lnTo>
                  <a:pt x="11420869" y="380987"/>
                </a:lnTo>
                <a:lnTo>
                  <a:pt x="11783352" y="380987"/>
                </a:lnTo>
                <a:lnTo>
                  <a:pt x="11783352" y="368287"/>
                </a:lnTo>
                <a:lnTo>
                  <a:pt x="11409959" y="368287"/>
                </a:lnTo>
                <a:lnTo>
                  <a:pt x="11409959" y="380987"/>
                </a:lnTo>
                <a:lnTo>
                  <a:pt x="11409959" y="736587"/>
                </a:lnTo>
                <a:lnTo>
                  <a:pt x="11047463" y="736587"/>
                </a:lnTo>
                <a:lnTo>
                  <a:pt x="11047463" y="380987"/>
                </a:lnTo>
                <a:lnTo>
                  <a:pt x="11409959" y="380987"/>
                </a:lnTo>
                <a:lnTo>
                  <a:pt x="11409959" y="368287"/>
                </a:lnTo>
                <a:lnTo>
                  <a:pt x="11036554" y="368287"/>
                </a:lnTo>
                <a:lnTo>
                  <a:pt x="11036554" y="380987"/>
                </a:lnTo>
                <a:lnTo>
                  <a:pt x="11036554" y="736587"/>
                </a:lnTo>
                <a:lnTo>
                  <a:pt x="10674083" y="736587"/>
                </a:lnTo>
                <a:lnTo>
                  <a:pt x="10674083" y="380987"/>
                </a:lnTo>
                <a:lnTo>
                  <a:pt x="11036554" y="380987"/>
                </a:lnTo>
                <a:lnTo>
                  <a:pt x="11036554" y="368287"/>
                </a:lnTo>
                <a:lnTo>
                  <a:pt x="10663174" y="368287"/>
                </a:lnTo>
                <a:lnTo>
                  <a:pt x="10663174" y="380987"/>
                </a:lnTo>
                <a:lnTo>
                  <a:pt x="10663174" y="736587"/>
                </a:lnTo>
                <a:lnTo>
                  <a:pt x="10300678" y="736587"/>
                </a:lnTo>
                <a:lnTo>
                  <a:pt x="10300678" y="380987"/>
                </a:lnTo>
                <a:lnTo>
                  <a:pt x="10663174" y="380987"/>
                </a:lnTo>
                <a:lnTo>
                  <a:pt x="10663174" y="368287"/>
                </a:lnTo>
                <a:lnTo>
                  <a:pt x="10289769" y="368287"/>
                </a:lnTo>
                <a:lnTo>
                  <a:pt x="10289769" y="380987"/>
                </a:lnTo>
                <a:lnTo>
                  <a:pt x="10289769" y="736587"/>
                </a:lnTo>
                <a:lnTo>
                  <a:pt x="9927272" y="736587"/>
                </a:lnTo>
                <a:lnTo>
                  <a:pt x="9927272" y="380987"/>
                </a:lnTo>
                <a:lnTo>
                  <a:pt x="10289769" y="380987"/>
                </a:lnTo>
                <a:lnTo>
                  <a:pt x="10289769" y="368287"/>
                </a:lnTo>
                <a:lnTo>
                  <a:pt x="9916376" y="368287"/>
                </a:lnTo>
                <a:lnTo>
                  <a:pt x="9916376" y="380987"/>
                </a:lnTo>
                <a:lnTo>
                  <a:pt x="9916376" y="736587"/>
                </a:lnTo>
                <a:lnTo>
                  <a:pt x="9553880" y="736587"/>
                </a:lnTo>
                <a:lnTo>
                  <a:pt x="9553880" y="380987"/>
                </a:lnTo>
                <a:lnTo>
                  <a:pt x="9916376" y="380987"/>
                </a:lnTo>
                <a:lnTo>
                  <a:pt x="9916376" y="368287"/>
                </a:lnTo>
                <a:lnTo>
                  <a:pt x="9542983" y="368287"/>
                </a:lnTo>
                <a:lnTo>
                  <a:pt x="9542983" y="380987"/>
                </a:lnTo>
                <a:lnTo>
                  <a:pt x="9542983" y="736587"/>
                </a:lnTo>
                <a:lnTo>
                  <a:pt x="9180487" y="736587"/>
                </a:lnTo>
                <a:lnTo>
                  <a:pt x="9180487" y="380987"/>
                </a:lnTo>
                <a:lnTo>
                  <a:pt x="9542983" y="380987"/>
                </a:lnTo>
                <a:lnTo>
                  <a:pt x="9542983" y="368287"/>
                </a:lnTo>
                <a:lnTo>
                  <a:pt x="9169578" y="368287"/>
                </a:lnTo>
                <a:lnTo>
                  <a:pt x="9169578" y="380987"/>
                </a:lnTo>
                <a:lnTo>
                  <a:pt x="9169578" y="736587"/>
                </a:lnTo>
                <a:lnTo>
                  <a:pt x="8807094" y="736587"/>
                </a:lnTo>
                <a:lnTo>
                  <a:pt x="8807094" y="380987"/>
                </a:lnTo>
                <a:lnTo>
                  <a:pt x="9169578" y="380987"/>
                </a:lnTo>
                <a:lnTo>
                  <a:pt x="9169578" y="368287"/>
                </a:lnTo>
                <a:lnTo>
                  <a:pt x="8796185" y="368287"/>
                </a:lnTo>
                <a:lnTo>
                  <a:pt x="8796185" y="380987"/>
                </a:lnTo>
                <a:lnTo>
                  <a:pt x="8796185" y="736587"/>
                </a:lnTo>
                <a:lnTo>
                  <a:pt x="8433689" y="736587"/>
                </a:lnTo>
                <a:lnTo>
                  <a:pt x="8433689" y="380987"/>
                </a:lnTo>
                <a:lnTo>
                  <a:pt x="8796185" y="380987"/>
                </a:lnTo>
                <a:lnTo>
                  <a:pt x="8796185" y="368287"/>
                </a:lnTo>
                <a:lnTo>
                  <a:pt x="8422780" y="368287"/>
                </a:lnTo>
                <a:lnTo>
                  <a:pt x="8422780" y="380987"/>
                </a:lnTo>
                <a:lnTo>
                  <a:pt x="8422780" y="736587"/>
                </a:lnTo>
                <a:lnTo>
                  <a:pt x="8060296" y="736587"/>
                </a:lnTo>
                <a:lnTo>
                  <a:pt x="8060296" y="380987"/>
                </a:lnTo>
                <a:lnTo>
                  <a:pt x="8422780" y="380987"/>
                </a:lnTo>
                <a:lnTo>
                  <a:pt x="8422780" y="368287"/>
                </a:lnTo>
                <a:lnTo>
                  <a:pt x="8049387" y="368287"/>
                </a:lnTo>
                <a:lnTo>
                  <a:pt x="8049387" y="380987"/>
                </a:lnTo>
                <a:lnTo>
                  <a:pt x="8049387" y="736587"/>
                </a:lnTo>
                <a:lnTo>
                  <a:pt x="7686903" y="736587"/>
                </a:lnTo>
                <a:lnTo>
                  <a:pt x="7686903" y="380987"/>
                </a:lnTo>
                <a:lnTo>
                  <a:pt x="8049387" y="380987"/>
                </a:lnTo>
                <a:lnTo>
                  <a:pt x="8049387" y="368287"/>
                </a:lnTo>
                <a:lnTo>
                  <a:pt x="7675994" y="368287"/>
                </a:lnTo>
                <a:lnTo>
                  <a:pt x="7675994" y="380987"/>
                </a:lnTo>
                <a:lnTo>
                  <a:pt x="7675994" y="736587"/>
                </a:lnTo>
                <a:lnTo>
                  <a:pt x="7313498" y="736587"/>
                </a:lnTo>
                <a:lnTo>
                  <a:pt x="7313498" y="380987"/>
                </a:lnTo>
                <a:lnTo>
                  <a:pt x="7675994" y="380987"/>
                </a:lnTo>
                <a:lnTo>
                  <a:pt x="7675994" y="368287"/>
                </a:lnTo>
                <a:lnTo>
                  <a:pt x="7302589" y="368287"/>
                </a:lnTo>
                <a:lnTo>
                  <a:pt x="7302589" y="380987"/>
                </a:lnTo>
                <a:lnTo>
                  <a:pt x="7302589" y="736587"/>
                </a:lnTo>
                <a:lnTo>
                  <a:pt x="6940105" y="736587"/>
                </a:lnTo>
                <a:lnTo>
                  <a:pt x="6940105" y="380987"/>
                </a:lnTo>
                <a:lnTo>
                  <a:pt x="7302589" y="380987"/>
                </a:lnTo>
                <a:lnTo>
                  <a:pt x="7302589" y="368287"/>
                </a:lnTo>
                <a:lnTo>
                  <a:pt x="6929196" y="368287"/>
                </a:lnTo>
                <a:lnTo>
                  <a:pt x="6929196" y="380987"/>
                </a:lnTo>
                <a:lnTo>
                  <a:pt x="6929196" y="736587"/>
                </a:lnTo>
                <a:lnTo>
                  <a:pt x="6566713" y="736587"/>
                </a:lnTo>
                <a:lnTo>
                  <a:pt x="6566713" y="380987"/>
                </a:lnTo>
                <a:lnTo>
                  <a:pt x="6929196" y="380987"/>
                </a:lnTo>
                <a:lnTo>
                  <a:pt x="6929196" y="368287"/>
                </a:lnTo>
                <a:lnTo>
                  <a:pt x="6555803" y="368287"/>
                </a:lnTo>
                <a:lnTo>
                  <a:pt x="6555803" y="380987"/>
                </a:lnTo>
                <a:lnTo>
                  <a:pt x="6555803" y="736587"/>
                </a:lnTo>
                <a:lnTo>
                  <a:pt x="6193320" y="736587"/>
                </a:lnTo>
                <a:lnTo>
                  <a:pt x="6193320" y="380987"/>
                </a:lnTo>
                <a:lnTo>
                  <a:pt x="6555803" y="380987"/>
                </a:lnTo>
                <a:lnTo>
                  <a:pt x="6555803" y="368287"/>
                </a:lnTo>
                <a:lnTo>
                  <a:pt x="6182411" y="368287"/>
                </a:lnTo>
                <a:lnTo>
                  <a:pt x="6182411" y="380987"/>
                </a:lnTo>
                <a:lnTo>
                  <a:pt x="6182411" y="736587"/>
                </a:lnTo>
                <a:lnTo>
                  <a:pt x="5819914" y="736587"/>
                </a:lnTo>
                <a:lnTo>
                  <a:pt x="5819914" y="380987"/>
                </a:lnTo>
                <a:lnTo>
                  <a:pt x="6182411" y="380987"/>
                </a:lnTo>
                <a:lnTo>
                  <a:pt x="6182411" y="368287"/>
                </a:lnTo>
                <a:lnTo>
                  <a:pt x="5809005" y="368287"/>
                </a:lnTo>
                <a:lnTo>
                  <a:pt x="5809005" y="380987"/>
                </a:lnTo>
                <a:lnTo>
                  <a:pt x="5809005" y="736587"/>
                </a:lnTo>
                <a:lnTo>
                  <a:pt x="5412613" y="736587"/>
                </a:lnTo>
                <a:lnTo>
                  <a:pt x="5412613" y="380987"/>
                </a:lnTo>
                <a:lnTo>
                  <a:pt x="5809005" y="380987"/>
                </a:lnTo>
                <a:lnTo>
                  <a:pt x="5809005" y="368287"/>
                </a:lnTo>
                <a:lnTo>
                  <a:pt x="5401703" y="368287"/>
                </a:lnTo>
                <a:lnTo>
                  <a:pt x="5401703" y="380987"/>
                </a:lnTo>
                <a:lnTo>
                  <a:pt x="5401703" y="736587"/>
                </a:lnTo>
                <a:lnTo>
                  <a:pt x="5039220" y="736587"/>
                </a:lnTo>
                <a:lnTo>
                  <a:pt x="5039220" y="380987"/>
                </a:lnTo>
                <a:lnTo>
                  <a:pt x="5401703" y="380987"/>
                </a:lnTo>
                <a:lnTo>
                  <a:pt x="5401703" y="368287"/>
                </a:lnTo>
                <a:lnTo>
                  <a:pt x="5028311" y="368287"/>
                </a:lnTo>
                <a:lnTo>
                  <a:pt x="5028311" y="380987"/>
                </a:lnTo>
                <a:lnTo>
                  <a:pt x="5028311" y="736587"/>
                </a:lnTo>
                <a:lnTo>
                  <a:pt x="4665815" y="736587"/>
                </a:lnTo>
                <a:lnTo>
                  <a:pt x="4665815" y="380987"/>
                </a:lnTo>
                <a:lnTo>
                  <a:pt x="5028311" y="380987"/>
                </a:lnTo>
                <a:lnTo>
                  <a:pt x="5028311" y="368287"/>
                </a:lnTo>
                <a:lnTo>
                  <a:pt x="4654918" y="368287"/>
                </a:lnTo>
                <a:lnTo>
                  <a:pt x="4654918" y="380987"/>
                </a:lnTo>
                <a:lnTo>
                  <a:pt x="4654918" y="736587"/>
                </a:lnTo>
                <a:lnTo>
                  <a:pt x="4292422" y="736587"/>
                </a:lnTo>
                <a:lnTo>
                  <a:pt x="4292422" y="380987"/>
                </a:lnTo>
                <a:lnTo>
                  <a:pt x="4654918" y="380987"/>
                </a:lnTo>
                <a:lnTo>
                  <a:pt x="4654918" y="368287"/>
                </a:lnTo>
                <a:lnTo>
                  <a:pt x="4281513" y="368287"/>
                </a:lnTo>
                <a:lnTo>
                  <a:pt x="4281513" y="380987"/>
                </a:lnTo>
                <a:lnTo>
                  <a:pt x="4281513" y="736587"/>
                </a:lnTo>
                <a:lnTo>
                  <a:pt x="3919029" y="736587"/>
                </a:lnTo>
                <a:lnTo>
                  <a:pt x="3919029" y="380987"/>
                </a:lnTo>
                <a:lnTo>
                  <a:pt x="4281513" y="380987"/>
                </a:lnTo>
                <a:lnTo>
                  <a:pt x="4281513" y="368287"/>
                </a:lnTo>
                <a:lnTo>
                  <a:pt x="3908120" y="368287"/>
                </a:lnTo>
                <a:lnTo>
                  <a:pt x="3908120" y="380987"/>
                </a:lnTo>
                <a:lnTo>
                  <a:pt x="3908120" y="736587"/>
                </a:lnTo>
                <a:lnTo>
                  <a:pt x="3545624" y="736587"/>
                </a:lnTo>
                <a:lnTo>
                  <a:pt x="3545624" y="380987"/>
                </a:lnTo>
                <a:lnTo>
                  <a:pt x="3908120" y="380987"/>
                </a:lnTo>
                <a:lnTo>
                  <a:pt x="3908120" y="368287"/>
                </a:lnTo>
                <a:lnTo>
                  <a:pt x="3534714" y="368287"/>
                </a:lnTo>
                <a:lnTo>
                  <a:pt x="3534714" y="380987"/>
                </a:lnTo>
                <a:lnTo>
                  <a:pt x="3534714" y="736587"/>
                </a:lnTo>
                <a:lnTo>
                  <a:pt x="3172231" y="736587"/>
                </a:lnTo>
                <a:lnTo>
                  <a:pt x="3172231" y="380987"/>
                </a:lnTo>
                <a:lnTo>
                  <a:pt x="3534714" y="380987"/>
                </a:lnTo>
                <a:lnTo>
                  <a:pt x="3534714" y="368287"/>
                </a:lnTo>
                <a:lnTo>
                  <a:pt x="3161322" y="368287"/>
                </a:lnTo>
                <a:lnTo>
                  <a:pt x="3161322" y="380987"/>
                </a:lnTo>
                <a:lnTo>
                  <a:pt x="3161322" y="736587"/>
                </a:lnTo>
                <a:lnTo>
                  <a:pt x="2798838" y="736587"/>
                </a:lnTo>
                <a:lnTo>
                  <a:pt x="2798838" y="380987"/>
                </a:lnTo>
                <a:lnTo>
                  <a:pt x="3161322" y="380987"/>
                </a:lnTo>
                <a:lnTo>
                  <a:pt x="3161322" y="368287"/>
                </a:lnTo>
                <a:lnTo>
                  <a:pt x="2787929" y="368287"/>
                </a:lnTo>
                <a:lnTo>
                  <a:pt x="2787929" y="380987"/>
                </a:lnTo>
                <a:lnTo>
                  <a:pt x="2787929" y="736587"/>
                </a:lnTo>
                <a:lnTo>
                  <a:pt x="2425433" y="736587"/>
                </a:lnTo>
                <a:lnTo>
                  <a:pt x="2425433" y="380987"/>
                </a:lnTo>
                <a:lnTo>
                  <a:pt x="2787929" y="380987"/>
                </a:lnTo>
                <a:lnTo>
                  <a:pt x="2787929" y="368287"/>
                </a:lnTo>
                <a:lnTo>
                  <a:pt x="2414536" y="368287"/>
                </a:lnTo>
                <a:lnTo>
                  <a:pt x="2414536" y="380987"/>
                </a:lnTo>
                <a:lnTo>
                  <a:pt x="2414536" y="736587"/>
                </a:lnTo>
                <a:lnTo>
                  <a:pt x="2052040" y="736587"/>
                </a:lnTo>
                <a:lnTo>
                  <a:pt x="2052040" y="380987"/>
                </a:lnTo>
                <a:lnTo>
                  <a:pt x="2414536" y="380987"/>
                </a:lnTo>
                <a:lnTo>
                  <a:pt x="2414536" y="368287"/>
                </a:lnTo>
                <a:lnTo>
                  <a:pt x="2041131" y="368287"/>
                </a:lnTo>
                <a:lnTo>
                  <a:pt x="2041131" y="380987"/>
                </a:lnTo>
                <a:lnTo>
                  <a:pt x="2041131" y="736587"/>
                </a:lnTo>
                <a:lnTo>
                  <a:pt x="1678647" y="736587"/>
                </a:lnTo>
                <a:lnTo>
                  <a:pt x="1678647" y="380987"/>
                </a:lnTo>
                <a:lnTo>
                  <a:pt x="2041131" y="380987"/>
                </a:lnTo>
                <a:lnTo>
                  <a:pt x="2041131" y="368287"/>
                </a:lnTo>
                <a:lnTo>
                  <a:pt x="1667738" y="368287"/>
                </a:lnTo>
                <a:lnTo>
                  <a:pt x="1667738" y="380987"/>
                </a:lnTo>
                <a:lnTo>
                  <a:pt x="1667738" y="736587"/>
                </a:lnTo>
                <a:lnTo>
                  <a:pt x="1305242" y="736587"/>
                </a:lnTo>
                <a:lnTo>
                  <a:pt x="1305242" y="380987"/>
                </a:lnTo>
                <a:lnTo>
                  <a:pt x="1667738" y="380987"/>
                </a:lnTo>
                <a:lnTo>
                  <a:pt x="1667738" y="368287"/>
                </a:lnTo>
                <a:lnTo>
                  <a:pt x="1294333" y="368287"/>
                </a:lnTo>
                <a:lnTo>
                  <a:pt x="1294333" y="380987"/>
                </a:lnTo>
                <a:lnTo>
                  <a:pt x="1294333" y="736587"/>
                </a:lnTo>
                <a:lnTo>
                  <a:pt x="931849" y="736587"/>
                </a:lnTo>
                <a:lnTo>
                  <a:pt x="931849" y="380987"/>
                </a:lnTo>
                <a:lnTo>
                  <a:pt x="1294333" y="380987"/>
                </a:lnTo>
                <a:lnTo>
                  <a:pt x="1294333" y="368287"/>
                </a:lnTo>
                <a:lnTo>
                  <a:pt x="920940" y="368287"/>
                </a:lnTo>
                <a:lnTo>
                  <a:pt x="920940" y="380987"/>
                </a:lnTo>
                <a:lnTo>
                  <a:pt x="920940" y="736587"/>
                </a:lnTo>
                <a:lnTo>
                  <a:pt x="558457" y="736587"/>
                </a:lnTo>
                <a:lnTo>
                  <a:pt x="558457" y="380987"/>
                </a:lnTo>
                <a:lnTo>
                  <a:pt x="920940" y="380987"/>
                </a:lnTo>
                <a:lnTo>
                  <a:pt x="920940" y="368287"/>
                </a:lnTo>
                <a:lnTo>
                  <a:pt x="547547" y="368287"/>
                </a:lnTo>
                <a:lnTo>
                  <a:pt x="547547" y="380987"/>
                </a:lnTo>
                <a:lnTo>
                  <a:pt x="547547" y="736587"/>
                </a:lnTo>
                <a:lnTo>
                  <a:pt x="185064" y="736587"/>
                </a:lnTo>
                <a:lnTo>
                  <a:pt x="185064" y="380987"/>
                </a:lnTo>
                <a:lnTo>
                  <a:pt x="547547" y="380987"/>
                </a:lnTo>
                <a:lnTo>
                  <a:pt x="547547" y="368287"/>
                </a:lnTo>
                <a:lnTo>
                  <a:pt x="0" y="368287"/>
                </a:lnTo>
                <a:lnTo>
                  <a:pt x="0" y="380987"/>
                </a:lnTo>
                <a:lnTo>
                  <a:pt x="174155" y="380987"/>
                </a:lnTo>
                <a:lnTo>
                  <a:pt x="174155" y="736587"/>
                </a:lnTo>
                <a:lnTo>
                  <a:pt x="0" y="736587"/>
                </a:lnTo>
                <a:lnTo>
                  <a:pt x="0" y="749287"/>
                </a:lnTo>
                <a:lnTo>
                  <a:pt x="174155" y="749287"/>
                </a:lnTo>
                <a:lnTo>
                  <a:pt x="174155" y="1485887"/>
                </a:lnTo>
                <a:lnTo>
                  <a:pt x="185064" y="1485887"/>
                </a:lnTo>
                <a:lnTo>
                  <a:pt x="185064" y="749287"/>
                </a:lnTo>
                <a:lnTo>
                  <a:pt x="547547" y="749287"/>
                </a:lnTo>
                <a:lnTo>
                  <a:pt x="547547" y="1485887"/>
                </a:lnTo>
                <a:lnTo>
                  <a:pt x="558457" y="1485887"/>
                </a:lnTo>
                <a:lnTo>
                  <a:pt x="558457" y="749287"/>
                </a:lnTo>
                <a:lnTo>
                  <a:pt x="920940" y="749287"/>
                </a:lnTo>
                <a:lnTo>
                  <a:pt x="920940" y="1485887"/>
                </a:lnTo>
                <a:lnTo>
                  <a:pt x="931849" y="1485887"/>
                </a:lnTo>
                <a:lnTo>
                  <a:pt x="931849" y="749287"/>
                </a:lnTo>
                <a:lnTo>
                  <a:pt x="1294333" y="749287"/>
                </a:lnTo>
                <a:lnTo>
                  <a:pt x="1294333" y="1485887"/>
                </a:lnTo>
                <a:lnTo>
                  <a:pt x="1305242" y="1485887"/>
                </a:lnTo>
                <a:lnTo>
                  <a:pt x="1305242" y="749287"/>
                </a:lnTo>
                <a:lnTo>
                  <a:pt x="1667738" y="749287"/>
                </a:lnTo>
                <a:lnTo>
                  <a:pt x="1667738" y="1485887"/>
                </a:lnTo>
                <a:lnTo>
                  <a:pt x="1678647" y="1485887"/>
                </a:lnTo>
                <a:lnTo>
                  <a:pt x="1678647" y="749287"/>
                </a:lnTo>
                <a:lnTo>
                  <a:pt x="2041131" y="749287"/>
                </a:lnTo>
                <a:lnTo>
                  <a:pt x="2041131" y="1485887"/>
                </a:lnTo>
                <a:lnTo>
                  <a:pt x="2052040" y="1485887"/>
                </a:lnTo>
                <a:lnTo>
                  <a:pt x="2052040" y="749287"/>
                </a:lnTo>
                <a:lnTo>
                  <a:pt x="2414536" y="749287"/>
                </a:lnTo>
                <a:lnTo>
                  <a:pt x="2414536" y="1485887"/>
                </a:lnTo>
                <a:lnTo>
                  <a:pt x="2425433" y="1485887"/>
                </a:lnTo>
                <a:lnTo>
                  <a:pt x="2425433" y="749287"/>
                </a:lnTo>
                <a:lnTo>
                  <a:pt x="2787929" y="749287"/>
                </a:lnTo>
                <a:lnTo>
                  <a:pt x="2787929" y="1485887"/>
                </a:lnTo>
                <a:lnTo>
                  <a:pt x="2798838" y="1485887"/>
                </a:lnTo>
                <a:lnTo>
                  <a:pt x="2798838" y="749287"/>
                </a:lnTo>
                <a:lnTo>
                  <a:pt x="3161322" y="749287"/>
                </a:lnTo>
                <a:lnTo>
                  <a:pt x="3161322" y="1485887"/>
                </a:lnTo>
                <a:lnTo>
                  <a:pt x="3172231" y="1485887"/>
                </a:lnTo>
                <a:lnTo>
                  <a:pt x="3172231" y="749287"/>
                </a:lnTo>
                <a:lnTo>
                  <a:pt x="3534714" y="749287"/>
                </a:lnTo>
                <a:lnTo>
                  <a:pt x="3534714" y="1485887"/>
                </a:lnTo>
                <a:lnTo>
                  <a:pt x="3545624" y="1485887"/>
                </a:lnTo>
                <a:lnTo>
                  <a:pt x="3545624" y="749287"/>
                </a:lnTo>
                <a:lnTo>
                  <a:pt x="3908120" y="749287"/>
                </a:lnTo>
                <a:lnTo>
                  <a:pt x="3908120" y="1117396"/>
                </a:lnTo>
                <a:lnTo>
                  <a:pt x="3908120" y="1485709"/>
                </a:lnTo>
                <a:lnTo>
                  <a:pt x="3919029" y="1485709"/>
                </a:lnTo>
                <a:lnTo>
                  <a:pt x="3919029" y="1117396"/>
                </a:lnTo>
                <a:lnTo>
                  <a:pt x="3919029" y="749287"/>
                </a:lnTo>
                <a:lnTo>
                  <a:pt x="4281513" y="749287"/>
                </a:lnTo>
                <a:lnTo>
                  <a:pt x="4281513" y="1485887"/>
                </a:lnTo>
                <a:lnTo>
                  <a:pt x="4292422" y="1485887"/>
                </a:lnTo>
                <a:lnTo>
                  <a:pt x="4292422" y="749287"/>
                </a:lnTo>
                <a:lnTo>
                  <a:pt x="4654918" y="749287"/>
                </a:lnTo>
                <a:lnTo>
                  <a:pt x="4654918" y="1485887"/>
                </a:lnTo>
                <a:lnTo>
                  <a:pt x="4665815" y="1485887"/>
                </a:lnTo>
                <a:lnTo>
                  <a:pt x="4665815" y="749287"/>
                </a:lnTo>
                <a:lnTo>
                  <a:pt x="5028311" y="749287"/>
                </a:lnTo>
                <a:lnTo>
                  <a:pt x="5028311" y="1485887"/>
                </a:lnTo>
                <a:lnTo>
                  <a:pt x="5039220" y="1485887"/>
                </a:lnTo>
                <a:lnTo>
                  <a:pt x="5039220" y="749287"/>
                </a:lnTo>
                <a:lnTo>
                  <a:pt x="5401703" y="749287"/>
                </a:lnTo>
                <a:lnTo>
                  <a:pt x="5401703" y="1485887"/>
                </a:lnTo>
                <a:lnTo>
                  <a:pt x="5412613" y="1485887"/>
                </a:lnTo>
                <a:lnTo>
                  <a:pt x="5412613" y="749287"/>
                </a:lnTo>
                <a:lnTo>
                  <a:pt x="5809005" y="749287"/>
                </a:lnTo>
                <a:lnTo>
                  <a:pt x="5809005" y="1485887"/>
                </a:lnTo>
                <a:lnTo>
                  <a:pt x="5819914" y="1485887"/>
                </a:lnTo>
                <a:lnTo>
                  <a:pt x="5819914" y="749287"/>
                </a:lnTo>
                <a:lnTo>
                  <a:pt x="6182411" y="749287"/>
                </a:lnTo>
                <a:lnTo>
                  <a:pt x="6182411" y="1485887"/>
                </a:lnTo>
                <a:lnTo>
                  <a:pt x="6193320" y="1485887"/>
                </a:lnTo>
                <a:lnTo>
                  <a:pt x="6193320" y="749287"/>
                </a:lnTo>
                <a:lnTo>
                  <a:pt x="6555803" y="749287"/>
                </a:lnTo>
                <a:lnTo>
                  <a:pt x="6555803" y="1485887"/>
                </a:lnTo>
                <a:lnTo>
                  <a:pt x="6566713" y="1485887"/>
                </a:lnTo>
                <a:lnTo>
                  <a:pt x="6566713" y="749287"/>
                </a:lnTo>
                <a:lnTo>
                  <a:pt x="18287988" y="749287"/>
                </a:lnTo>
                <a:lnTo>
                  <a:pt x="18287988" y="736587"/>
                </a:lnTo>
                <a:lnTo>
                  <a:pt x="18142001" y="736587"/>
                </a:lnTo>
                <a:lnTo>
                  <a:pt x="18142001" y="380987"/>
                </a:lnTo>
                <a:lnTo>
                  <a:pt x="18287988" y="380987"/>
                </a:lnTo>
                <a:lnTo>
                  <a:pt x="18287988" y="368287"/>
                </a:lnTo>
                <a:close/>
              </a:path>
            </a:pathLst>
          </a:custGeom>
          <a:solidFill>
            <a:srgbClr val="DA9703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6" name="bg object 76"/>
          <p:cNvSpPr/>
          <p:nvPr/>
        </p:nvSpPr>
        <p:spPr>
          <a:xfrm>
            <a:off x="0" y="4250266"/>
            <a:ext cx="12192000" cy="736600"/>
          </a:xfrm>
          <a:custGeom>
            <a:avLst/>
            <a:gdLst/>
            <a:ahLst/>
            <a:cxnLst/>
            <a:rect l="l" t="t" r="r" b="b"/>
            <a:pathLst>
              <a:path w="18288000" h="1104900">
                <a:moveTo>
                  <a:pt x="18287988" y="736600"/>
                </a:moveTo>
                <a:lnTo>
                  <a:pt x="18142001" y="736600"/>
                </a:lnTo>
                <a:lnTo>
                  <a:pt x="18142001" y="0"/>
                </a:lnTo>
                <a:lnTo>
                  <a:pt x="18131092" y="0"/>
                </a:lnTo>
                <a:lnTo>
                  <a:pt x="18131092" y="736600"/>
                </a:lnTo>
                <a:lnTo>
                  <a:pt x="17768608" y="736600"/>
                </a:lnTo>
                <a:lnTo>
                  <a:pt x="17768608" y="0"/>
                </a:lnTo>
                <a:lnTo>
                  <a:pt x="17757699" y="0"/>
                </a:lnTo>
                <a:lnTo>
                  <a:pt x="17757699" y="736600"/>
                </a:lnTo>
                <a:lnTo>
                  <a:pt x="17395216" y="736600"/>
                </a:lnTo>
                <a:lnTo>
                  <a:pt x="17395216" y="0"/>
                </a:lnTo>
                <a:lnTo>
                  <a:pt x="17384306" y="0"/>
                </a:lnTo>
                <a:lnTo>
                  <a:pt x="17384306" y="736600"/>
                </a:lnTo>
                <a:lnTo>
                  <a:pt x="17021810" y="736600"/>
                </a:lnTo>
                <a:lnTo>
                  <a:pt x="17021810" y="0"/>
                </a:lnTo>
                <a:lnTo>
                  <a:pt x="17010914" y="0"/>
                </a:lnTo>
                <a:lnTo>
                  <a:pt x="17010914" y="736600"/>
                </a:lnTo>
                <a:lnTo>
                  <a:pt x="16648418" y="736600"/>
                </a:lnTo>
                <a:lnTo>
                  <a:pt x="16648418" y="0"/>
                </a:lnTo>
                <a:lnTo>
                  <a:pt x="16637508" y="0"/>
                </a:lnTo>
                <a:lnTo>
                  <a:pt x="16637508" y="736600"/>
                </a:lnTo>
                <a:lnTo>
                  <a:pt x="16275025" y="736600"/>
                </a:lnTo>
                <a:lnTo>
                  <a:pt x="16275025" y="0"/>
                </a:lnTo>
                <a:lnTo>
                  <a:pt x="16264116" y="0"/>
                </a:lnTo>
                <a:lnTo>
                  <a:pt x="16264116" y="736600"/>
                </a:lnTo>
                <a:lnTo>
                  <a:pt x="15901632" y="736600"/>
                </a:lnTo>
                <a:lnTo>
                  <a:pt x="15901632" y="0"/>
                </a:lnTo>
                <a:lnTo>
                  <a:pt x="15890723" y="0"/>
                </a:lnTo>
                <a:lnTo>
                  <a:pt x="15890723" y="736600"/>
                </a:lnTo>
                <a:lnTo>
                  <a:pt x="15528227" y="736600"/>
                </a:lnTo>
                <a:lnTo>
                  <a:pt x="15528227" y="0"/>
                </a:lnTo>
                <a:lnTo>
                  <a:pt x="15517317" y="0"/>
                </a:lnTo>
                <a:lnTo>
                  <a:pt x="15517317" y="736600"/>
                </a:lnTo>
                <a:lnTo>
                  <a:pt x="15154834" y="736600"/>
                </a:lnTo>
                <a:lnTo>
                  <a:pt x="15154834" y="0"/>
                </a:lnTo>
                <a:lnTo>
                  <a:pt x="15143925" y="0"/>
                </a:lnTo>
                <a:lnTo>
                  <a:pt x="15143925" y="736600"/>
                </a:lnTo>
                <a:lnTo>
                  <a:pt x="14781441" y="736600"/>
                </a:lnTo>
                <a:lnTo>
                  <a:pt x="14781441" y="0"/>
                </a:lnTo>
                <a:lnTo>
                  <a:pt x="14770532" y="0"/>
                </a:lnTo>
                <a:lnTo>
                  <a:pt x="14770532" y="736600"/>
                </a:lnTo>
                <a:lnTo>
                  <a:pt x="14408036" y="736600"/>
                </a:lnTo>
                <a:lnTo>
                  <a:pt x="14408036" y="0"/>
                </a:lnTo>
                <a:lnTo>
                  <a:pt x="14397127" y="0"/>
                </a:lnTo>
                <a:lnTo>
                  <a:pt x="14397127" y="736600"/>
                </a:lnTo>
                <a:lnTo>
                  <a:pt x="14034643" y="736600"/>
                </a:lnTo>
                <a:lnTo>
                  <a:pt x="14034643" y="0"/>
                </a:lnTo>
                <a:lnTo>
                  <a:pt x="14023734" y="0"/>
                </a:lnTo>
                <a:lnTo>
                  <a:pt x="14023734" y="736600"/>
                </a:lnTo>
                <a:lnTo>
                  <a:pt x="13661238" y="736600"/>
                </a:lnTo>
                <a:lnTo>
                  <a:pt x="13661238" y="0"/>
                </a:lnTo>
                <a:lnTo>
                  <a:pt x="13650328" y="0"/>
                </a:lnTo>
                <a:lnTo>
                  <a:pt x="13650328" y="736600"/>
                </a:lnTo>
                <a:lnTo>
                  <a:pt x="13287858" y="736600"/>
                </a:lnTo>
                <a:lnTo>
                  <a:pt x="13287858" y="0"/>
                </a:lnTo>
                <a:lnTo>
                  <a:pt x="13276948" y="0"/>
                </a:lnTo>
                <a:lnTo>
                  <a:pt x="13276948" y="736600"/>
                </a:lnTo>
                <a:lnTo>
                  <a:pt x="12914452" y="736600"/>
                </a:lnTo>
                <a:lnTo>
                  <a:pt x="12914452" y="0"/>
                </a:lnTo>
                <a:lnTo>
                  <a:pt x="12903543" y="0"/>
                </a:lnTo>
                <a:lnTo>
                  <a:pt x="12903543" y="736600"/>
                </a:lnTo>
                <a:lnTo>
                  <a:pt x="12541060" y="736600"/>
                </a:lnTo>
                <a:lnTo>
                  <a:pt x="12541060" y="0"/>
                </a:lnTo>
                <a:lnTo>
                  <a:pt x="12530150" y="0"/>
                </a:lnTo>
                <a:lnTo>
                  <a:pt x="12530150" y="736600"/>
                </a:lnTo>
                <a:lnTo>
                  <a:pt x="12167654" y="736600"/>
                </a:lnTo>
                <a:lnTo>
                  <a:pt x="12167654" y="0"/>
                </a:lnTo>
                <a:lnTo>
                  <a:pt x="12156745" y="0"/>
                </a:lnTo>
                <a:lnTo>
                  <a:pt x="12156745" y="736600"/>
                </a:lnTo>
                <a:lnTo>
                  <a:pt x="11794261" y="736600"/>
                </a:lnTo>
                <a:lnTo>
                  <a:pt x="11794261" y="0"/>
                </a:lnTo>
                <a:lnTo>
                  <a:pt x="11783352" y="0"/>
                </a:lnTo>
                <a:lnTo>
                  <a:pt x="11783352" y="736600"/>
                </a:lnTo>
                <a:lnTo>
                  <a:pt x="11420869" y="736600"/>
                </a:lnTo>
                <a:lnTo>
                  <a:pt x="11420869" y="0"/>
                </a:lnTo>
                <a:lnTo>
                  <a:pt x="11409959" y="0"/>
                </a:lnTo>
                <a:lnTo>
                  <a:pt x="11409959" y="736600"/>
                </a:lnTo>
                <a:lnTo>
                  <a:pt x="11047463" y="736600"/>
                </a:lnTo>
                <a:lnTo>
                  <a:pt x="11047463" y="0"/>
                </a:lnTo>
                <a:lnTo>
                  <a:pt x="11036554" y="0"/>
                </a:lnTo>
                <a:lnTo>
                  <a:pt x="11036554" y="736600"/>
                </a:lnTo>
                <a:lnTo>
                  <a:pt x="10674083" y="736600"/>
                </a:lnTo>
                <a:lnTo>
                  <a:pt x="10674083" y="0"/>
                </a:lnTo>
                <a:lnTo>
                  <a:pt x="10663174" y="0"/>
                </a:lnTo>
                <a:lnTo>
                  <a:pt x="10663174" y="736600"/>
                </a:lnTo>
                <a:lnTo>
                  <a:pt x="10300678" y="736600"/>
                </a:lnTo>
                <a:lnTo>
                  <a:pt x="10300678" y="0"/>
                </a:lnTo>
                <a:lnTo>
                  <a:pt x="10289769" y="0"/>
                </a:lnTo>
                <a:lnTo>
                  <a:pt x="10289769" y="736600"/>
                </a:lnTo>
                <a:lnTo>
                  <a:pt x="9927272" y="736600"/>
                </a:lnTo>
                <a:lnTo>
                  <a:pt x="9927272" y="0"/>
                </a:lnTo>
                <a:lnTo>
                  <a:pt x="9916376" y="0"/>
                </a:lnTo>
                <a:lnTo>
                  <a:pt x="9916376" y="736600"/>
                </a:lnTo>
                <a:lnTo>
                  <a:pt x="9553880" y="736600"/>
                </a:lnTo>
                <a:lnTo>
                  <a:pt x="9553880" y="0"/>
                </a:lnTo>
                <a:lnTo>
                  <a:pt x="9542983" y="0"/>
                </a:lnTo>
                <a:lnTo>
                  <a:pt x="9542983" y="736600"/>
                </a:lnTo>
                <a:lnTo>
                  <a:pt x="9180487" y="736600"/>
                </a:lnTo>
                <a:lnTo>
                  <a:pt x="9180487" y="0"/>
                </a:lnTo>
                <a:lnTo>
                  <a:pt x="9169578" y="0"/>
                </a:lnTo>
                <a:lnTo>
                  <a:pt x="9169578" y="736600"/>
                </a:lnTo>
                <a:lnTo>
                  <a:pt x="8807094" y="736600"/>
                </a:lnTo>
                <a:lnTo>
                  <a:pt x="8807094" y="0"/>
                </a:lnTo>
                <a:lnTo>
                  <a:pt x="8796185" y="0"/>
                </a:lnTo>
                <a:lnTo>
                  <a:pt x="8796185" y="736600"/>
                </a:lnTo>
                <a:lnTo>
                  <a:pt x="8433689" y="736600"/>
                </a:lnTo>
                <a:lnTo>
                  <a:pt x="8433689" y="0"/>
                </a:lnTo>
                <a:lnTo>
                  <a:pt x="8422780" y="0"/>
                </a:lnTo>
                <a:lnTo>
                  <a:pt x="8422780" y="736600"/>
                </a:lnTo>
                <a:lnTo>
                  <a:pt x="8060296" y="736600"/>
                </a:lnTo>
                <a:lnTo>
                  <a:pt x="8060296" y="0"/>
                </a:lnTo>
                <a:lnTo>
                  <a:pt x="8049387" y="0"/>
                </a:lnTo>
                <a:lnTo>
                  <a:pt x="8049387" y="736600"/>
                </a:lnTo>
                <a:lnTo>
                  <a:pt x="7686903" y="736600"/>
                </a:lnTo>
                <a:lnTo>
                  <a:pt x="7686903" y="0"/>
                </a:lnTo>
                <a:lnTo>
                  <a:pt x="7675994" y="0"/>
                </a:lnTo>
                <a:lnTo>
                  <a:pt x="7675994" y="736600"/>
                </a:lnTo>
                <a:lnTo>
                  <a:pt x="7313498" y="736600"/>
                </a:lnTo>
                <a:lnTo>
                  <a:pt x="7313498" y="0"/>
                </a:lnTo>
                <a:lnTo>
                  <a:pt x="7302589" y="0"/>
                </a:lnTo>
                <a:lnTo>
                  <a:pt x="7302589" y="736600"/>
                </a:lnTo>
                <a:lnTo>
                  <a:pt x="6940105" y="736600"/>
                </a:lnTo>
                <a:lnTo>
                  <a:pt x="6940105" y="0"/>
                </a:lnTo>
                <a:lnTo>
                  <a:pt x="6929196" y="0"/>
                </a:lnTo>
                <a:lnTo>
                  <a:pt x="6929196" y="736600"/>
                </a:lnTo>
                <a:lnTo>
                  <a:pt x="6566713" y="736600"/>
                </a:lnTo>
                <a:lnTo>
                  <a:pt x="6566713" y="0"/>
                </a:lnTo>
                <a:lnTo>
                  <a:pt x="6555803" y="0"/>
                </a:lnTo>
                <a:lnTo>
                  <a:pt x="6555803" y="736600"/>
                </a:lnTo>
                <a:lnTo>
                  <a:pt x="0" y="736600"/>
                </a:lnTo>
                <a:lnTo>
                  <a:pt x="0" y="749300"/>
                </a:lnTo>
                <a:lnTo>
                  <a:pt x="174155" y="749300"/>
                </a:lnTo>
                <a:lnTo>
                  <a:pt x="174155" y="1104900"/>
                </a:lnTo>
                <a:lnTo>
                  <a:pt x="185064" y="1104900"/>
                </a:lnTo>
                <a:lnTo>
                  <a:pt x="185064" y="749300"/>
                </a:lnTo>
                <a:lnTo>
                  <a:pt x="547547" y="749300"/>
                </a:lnTo>
                <a:lnTo>
                  <a:pt x="547547" y="1104900"/>
                </a:lnTo>
                <a:lnTo>
                  <a:pt x="558457" y="1104900"/>
                </a:lnTo>
                <a:lnTo>
                  <a:pt x="558457" y="749300"/>
                </a:lnTo>
                <a:lnTo>
                  <a:pt x="920940" y="749300"/>
                </a:lnTo>
                <a:lnTo>
                  <a:pt x="920940" y="1104900"/>
                </a:lnTo>
                <a:lnTo>
                  <a:pt x="931849" y="1104900"/>
                </a:lnTo>
                <a:lnTo>
                  <a:pt x="931849" y="749300"/>
                </a:lnTo>
                <a:lnTo>
                  <a:pt x="1294333" y="749300"/>
                </a:lnTo>
                <a:lnTo>
                  <a:pt x="1294333" y="1104900"/>
                </a:lnTo>
                <a:lnTo>
                  <a:pt x="1305242" y="1104900"/>
                </a:lnTo>
                <a:lnTo>
                  <a:pt x="1305242" y="749300"/>
                </a:lnTo>
                <a:lnTo>
                  <a:pt x="1667738" y="749300"/>
                </a:lnTo>
                <a:lnTo>
                  <a:pt x="1667738" y="1104900"/>
                </a:lnTo>
                <a:lnTo>
                  <a:pt x="1678647" y="1104900"/>
                </a:lnTo>
                <a:lnTo>
                  <a:pt x="1678647" y="749300"/>
                </a:lnTo>
                <a:lnTo>
                  <a:pt x="2041131" y="749300"/>
                </a:lnTo>
                <a:lnTo>
                  <a:pt x="2041131" y="1104900"/>
                </a:lnTo>
                <a:lnTo>
                  <a:pt x="2052040" y="1104900"/>
                </a:lnTo>
                <a:lnTo>
                  <a:pt x="2052040" y="749300"/>
                </a:lnTo>
                <a:lnTo>
                  <a:pt x="2414536" y="749300"/>
                </a:lnTo>
                <a:lnTo>
                  <a:pt x="2414536" y="1104900"/>
                </a:lnTo>
                <a:lnTo>
                  <a:pt x="2425433" y="1104900"/>
                </a:lnTo>
                <a:lnTo>
                  <a:pt x="2425433" y="749300"/>
                </a:lnTo>
                <a:lnTo>
                  <a:pt x="2787929" y="749300"/>
                </a:lnTo>
                <a:lnTo>
                  <a:pt x="2787929" y="1104900"/>
                </a:lnTo>
                <a:lnTo>
                  <a:pt x="2798838" y="1104900"/>
                </a:lnTo>
                <a:lnTo>
                  <a:pt x="2798838" y="749300"/>
                </a:lnTo>
                <a:lnTo>
                  <a:pt x="3161322" y="749300"/>
                </a:lnTo>
                <a:lnTo>
                  <a:pt x="3161322" y="1104900"/>
                </a:lnTo>
                <a:lnTo>
                  <a:pt x="3172231" y="1104900"/>
                </a:lnTo>
                <a:lnTo>
                  <a:pt x="3172231" y="749300"/>
                </a:lnTo>
                <a:lnTo>
                  <a:pt x="3534714" y="749300"/>
                </a:lnTo>
                <a:lnTo>
                  <a:pt x="3534714" y="1104900"/>
                </a:lnTo>
                <a:lnTo>
                  <a:pt x="3545624" y="1104900"/>
                </a:lnTo>
                <a:lnTo>
                  <a:pt x="3545624" y="749300"/>
                </a:lnTo>
                <a:lnTo>
                  <a:pt x="3908120" y="749300"/>
                </a:lnTo>
                <a:lnTo>
                  <a:pt x="3908120" y="1104900"/>
                </a:lnTo>
                <a:lnTo>
                  <a:pt x="3919029" y="1104900"/>
                </a:lnTo>
                <a:lnTo>
                  <a:pt x="3919029" y="749300"/>
                </a:lnTo>
                <a:lnTo>
                  <a:pt x="4281513" y="749300"/>
                </a:lnTo>
                <a:lnTo>
                  <a:pt x="4281513" y="1104900"/>
                </a:lnTo>
                <a:lnTo>
                  <a:pt x="4292422" y="1104900"/>
                </a:lnTo>
                <a:lnTo>
                  <a:pt x="4292422" y="749300"/>
                </a:lnTo>
                <a:lnTo>
                  <a:pt x="4654918" y="749300"/>
                </a:lnTo>
                <a:lnTo>
                  <a:pt x="4654918" y="1104900"/>
                </a:lnTo>
                <a:lnTo>
                  <a:pt x="4665815" y="1104900"/>
                </a:lnTo>
                <a:lnTo>
                  <a:pt x="4665815" y="749300"/>
                </a:lnTo>
                <a:lnTo>
                  <a:pt x="5028311" y="749300"/>
                </a:lnTo>
                <a:lnTo>
                  <a:pt x="5028311" y="1104900"/>
                </a:lnTo>
                <a:lnTo>
                  <a:pt x="5039220" y="1104900"/>
                </a:lnTo>
                <a:lnTo>
                  <a:pt x="5039220" y="749300"/>
                </a:lnTo>
                <a:lnTo>
                  <a:pt x="5401703" y="749300"/>
                </a:lnTo>
                <a:lnTo>
                  <a:pt x="5401703" y="1104900"/>
                </a:lnTo>
                <a:lnTo>
                  <a:pt x="5412613" y="1104900"/>
                </a:lnTo>
                <a:lnTo>
                  <a:pt x="5412613" y="749300"/>
                </a:lnTo>
                <a:lnTo>
                  <a:pt x="5809005" y="749300"/>
                </a:lnTo>
                <a:lnTo>
                  <a:pt x="5809005" y="1104900"/>
                </a:lnTo>
                <a:lnTo>
                  <a:pt x="5819914" y="1104900"/>
                </a:lnTo>
                <a:lnTo>
                  <a:pt x="5819914" y="749300"/>
                </a:lnTo>
                <a:lnTo>
                  <a:pt x="6182411" y="749300"/>
                </a:lnTo>
                <a:lnTo>
                  <a:pt x="6182411" y="1104900"/>
                </a:lnTo>
                <a:lnTo>
                  <a:pt x="6193320" y="1104900"/>
                </a:lnTo>
                <a:lnTo>
                  <a:pt x="6193320" y="749300"/>
                </a:lnTo>
                <a:lnTo>
                  <a:pt x="6555803" y="749300"/>
                </a:lnTo>
                <a:lnTo>
                  <a:pt x="6555803" y="1104900"/>
                </a:lnTo>
                <a:lnTo>
                  <a:pt x="6566713" y="1104900"/>
                </a:lnTo>
                <a:lnTo>
                  <a:pt x="6566713" y="749300"/>
                </a:lnTo>
                <a:lnTo>
                  <a:pt x="6929196" y="749300"/>
                </a:lnTo>
                <a:lnTo>
                  <a:pt x="6929196" y="1104900"/>
                </a:lnTo>
                <a:lnTo>
                  <a:pt x="6940105" y="1104900"/>
                </a:lnTo>
                <a:lnTo>
                  <a:pt x="6940105" y="749300"/>
                </a:lnTo>
                <a:lnTo>
                  <a:pt x="7302589" y="749300"/>
                </a:lnTo>
                <a:lnTo>
                  <a:pt x="7302589" y="1104900"/>
                </a:lnTo>
                <a:lnTo>
                  <a:pt x="7313498" y="1104900"/>
                </a:lnTo>
                <a:lnTo>
                  <a:pt x="7313498" y="749300"/>
                </a:lnTo>
                <a:lnTo>
                  <a:pt x="7675994" y="749300"/>
                </a:lnTo>
                <a:lnTo>
                  <a:pt x="7675994" y="1104900"/>
                </a:lnTo>
                <a:lnTo>
                  <a:pt x="7686903" y="1104900"/>
                </a:lnTo>
                <a:lnTo>
                  <a:pt x="7686903" y="749300"/>
                </a:lnTo>
                <a:lnTo>
                  <a:pt x="8049387" y="749300"/>
                </a:lnTo>
                <a:lnTo>
                  <a:pt x="8049387" y="1104900"/>
                </a:lnTo>
                <a:lnTo>
                  <a:pt x="8060296" y="1104900"/>
                </a:lnTo>
                <a:lnTo>
                  <a:pt x="8060296" y="749300"/>
                </a:lnTo>
                <a:lnTo>
                  <a:pt x="8422780" y="749300"/>
                </a:lnTo>
                <a:lnTo>
                  <a:pt x="8422780" y="1104900"/>
                </a:lnTo>
                <a:lnTo>
                  <a:pt x="8433689" y="1104900"/>
                </a:lnTo>
                <a:lnTo>
                  <a:pt x="8433689" y="749300"/>
                </a:lnTo>
                <a:lnTo>
                  <a:pt x="8796185" y="749300"/>
                </a:lnTo>
                <a:lnTo>
                  <a:pt x="8796185" y="1104900"/>
                </a:lnTo>
                <a:lnTo>
                  <a:pt x="8807094" y="1104900"/>
                </a:lnTo>
                <a:lnTo>
                  <a:pt x="8807094" y="749300"/>
                </a:lnTo>
                <a:lnTo>
                  <a:pt x="9169578" y="749300"/>
                </a:lnTo>
                <a:lnTo>
                  <a:pt x="9169578" y="1104900"/>
                </a:lnTo>
                <a:lnTo>
                  <a:pt x="9180487" y="1104900"/>
                </a:lnTo>
                <a:lnTo>
                  <a:pt x="9180487" y="749300"/>
                </a:lnTo>
                <a:lnTo>
                  <a:pt x="9542983" y="749300"/>
                </a:lnTo>
                <a:lnTo>
                  <a:pt x="9542983" y="1104900"/>
                </a:lnTo>
                <a:lnTo>
                  <a:pt x="9553880" y="1104900"/>
                </a:lnTo>
                <a:lnTo>
                  <a:pt x="9553880" y="749300"/>
                </a:lnTo>
                <a:lnTo>
                  <a:pt x="9916376" y="749300"/>
                </a:lnTo>
                <a:lnTo>
                  <a:pt x="9916376" y="1104900"/>
                </a:lnTo>
                <a:lnTo>
                  <a:pt x="9927272" y="1104900"/>
                </a:lnTo>
                <a:lnTo>
                  <a:pt x="9927272" y="749300"/>
                </a:lnTo>
                <a:lnTo>
                  <a:pt x="10289769" y="749300"/>
                </a:lnTo>
                <a:lnTo>
                  <a:pt x="10289769" y="1104900"/>
                </a:lnTo>
                <a:lnTo>
                  <a:pt x="10300678" y="1104900"/>
                </a:lnTo>
                <a:lnTo>
                  <a:pt x="10300678" y="749300"/>
                </a:lnTo>
                <a:lnTo>
                  <a:pt x="10663174" y="749300"/>
                </a:lnTo>
                <a:lnTo>
                  <a:pt x="10663174" y="1104900"/>
                </a:lnTo>
                <a:lnTo>
                  <a:pt x="10674083" y="1104900"/>
                </a:lnTo>
                <a:lnTo>
                  <a:pt x="10674083" y="749300"/>
                </a:lnTo>
                <a:lnTo>
                  <a:pt x="11036554" y="749300"/>
                </a:lnTo>
                <a:lnTo>
                  <a:pt x="11036554" y="1104900"/>
                </a:lnTo>
                <a:lnTo>
                  <a:pt x="11047463" y="1104900"/>
                </a:lnTo>
                <a:lnTo>
                  <a:pt x="11047463" y="749300"/>
                </a:lnTo>
                <a:lnTo>
                  <a:pt x="11409959" y="749300"/>
                </a:lnTo>
                <a:lnTo>
                  <a:pt x="11409959" y="1104900"/>
                </a:lnTo>
                <a:lnTo>
                  <a:pt x="11420869" y="1104900"/>
                </a:lnTo>
                <a:lnTo>
                  <a:pt x="11420869" y="749300"/>
                </a:lnTo>
                <a:lnTo>
                  <a:pt x="11783352" y="749300"/>
                </a:lnTo>
                <a:lnTo>
                  <a:pt x="11783352" y="1104900"/>
                </a:lnTo>
                <a:lnTo>
                  <a:pt x="11794261" y="1104900"/>
                </a:lnTo>
                <a:lnTo>
                  <a:pt x="11794261" y="749300"/>
                </a:lnTo>
                <a:lnTo>
                  <a:pt x="12156745" y="749300"/>
                </a:lnTo>
                <a:lnTo>
                  <a:pt x="12156745" y="1104900"/>
                </a:lnTo>
                <a:lnTo>
                  <a:pt x="12167654" y="1104900"/>
                </a:lnTo>
                <a:lnTo>
                  <a:pt x="12167654" y="749300"/>
                </a:lnTo>
                <a:lnTo>
                  <a:pt x="12530150" y="749300"/>
                </a:lnTo>
                <a:lnTo>
                  <a:pt x="12530150" y="1104900"/>
                </a:lnTo>
                <a:lnTo>
                  <a:pt x="12541060" y="1104900"/>
                </a:lnTo>
                <a:lnTo>
                  <a:pt x="12541060" y="749300"/>
                </a:lnTo>
                <a:lnTo>
                  <a:pt x="12903543" y="749300"/>
                </a:lnTo>
                <a:lnTo>
                  <a:pt x="12903543" y="1104900"/>
                </a:lnTo>
                <a:lnTo>
                  <a:pt x="12914452" y="1104900"/>
                </a:lnTo>
                <a:lnTo>
                  <a:pt x="12914452" y="749300"/>
                </a:lnTo>
                <a:lnTo>
                  <a:pt x="13276948" y="749300"/>
                </a:lnTo>
                <a:lnTo>
                  <a:pt x="13276948" y="1104900"/>
                </a:lnTo>
                <a:lnTo>
                  <a:pt x="13287858" y="1104900"/>
                </a:lnTo>
                <a:lnTo>
                  <a:pt x="13287858" y="749300"/>
                </a:lnTo>
                <a:lnTo>
                  <a:pt x="13650328" y="749300"/>
                </a:lnTo>
                <a:lnTo>
                  <a:pt x="13650328" y="1104900"/>
                </a:lnTo>
                <a:lnTo>
                  <a:pt x="13661238" y="1104900"/>
                </a:lnTo>
                <a:lnTo>
                  <a:pt x="13661238" y="749300"/>
                </a:lnTo>
                <a:lnTo>
                  <a:pt x="14023734" y="749300"/>
                </a:lnTo>
                <a:lnTo>
                  <a:pt x="14023734" y="1104900"/>
                </a:lnTo>
                <a:lnTo>
                  <a:pt x="14034643" y="1104900"/>
                </a:lnTo>
                <a:lnTo>
                  <a:pt x="14034643" y="749300"/>
                </a:lnTo>
                <a:lnTo>
                  <a:pt x="18287988" y="749300"/>
                </a:lnTo>
                <a:lnTo>
                  <a:pt x="18287988" y="736600"/>
                </a:lnTo>
                <a:close/>
              </a:path>
            </a:pathLst>
          </a:custGeom>
          <a:solidFill>
            <a:srgbClr val="DA9703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7" name="bg object 77"/>
          <p:cNvSpPr/>
          <p:nvPr/>
        </p:nvSpPr>
        <p:spPr>
          <a:xfrm>
            <a:off x="0" y="4749799"/>
            <a:ext cx="12192000" cy="736600"/>
          </a:xfrm>
          <a:custGeom>
            <a:avLst/>
            <a:gdLst/>
            <a:ahLst/>
            <a:cxnLst/>
            <a:rect l="l" t="t" r="r" b="b"/>
            <a:pathLst>
              <a:path w="18288000" h="1104900">
                <a:moveTo>
                  <a:pt x="18287988" y="355600"/>
                </a:moveTo>
                <a:lnTo>
                  <a:pt x="18142001" y="355600"/>
                </a:lnTo>
                <a:lnTo>
                  <a:pt x="18142001" y="0"/>
                </a:lnTo>
                <a:lnTo>
                  <a:pt x="18131092" y="0"/>
                </a:lnTo>
                <a:lnTo>
                  <a:pt x="18131092" y="355600"/>
                </a:lnTo>
                <a:lnTo>
                  <a:pt x="18131092" y="368300"/>
                </a:lnTo>
                <a:lnTo>
                  <a:pt x="18131092" y="736600"/>
                </a:lnTo>
                <a:lnTo>
                  <a:pt x="17768608" y="736600"/>
                </a:lnTo>
                <a:lnTo>
                  <a:pt x="17768608" y="368300"/>
                </a:lnTo>
                <a:lnTo>
                  <a:pt x="18131092" y="368300"/>
                </a:lnTo>
                <a:lnTo>
                  <a:pt x="18131092" y="355600"/>
                </a:lnTo>
                <a:lnTo>
                  <a:pt x="17768608" y="355600"/>
                </a:lnTo>
                <a:lnTo>
                  <a:pt x="17768608" y="0"/>
                </a:lnTo>
                <a:lnTo>
                  <a:pt x="17757699" y="0"/>
                </a:lnTo>
                <a:lnTo>
                  <a:pt x="17757699" y="355600"/>
                </a:lnTo>
                <a:lnTo>
                  <a:pt x="17757699" y="368300"/>
                </a:lnTo>
                <a:lnTo>
                  <a:pt x="17757699" y="736600"/>
                </a:lnTo>
                <a:lnTo>
                  <a:pt x="17395216" y="736600"/>
                </a:lnTo>
                <a:lnTo>
                  <a:pt x="17395216" y="368300"/>
                </a:lnTo>
                <a:lnTo>
                  <a:pt x="17757699" y="368300"/>
                </a:lnTo>
                <a:lnTo>
                  <a:pt x="17757699" y="355600"/>
                </a:lnTo>
                <a:lnTo>
                  <a:pt x="17395216" y="355600"/>
                </a:lnTo>
                <a:lnTo>
                  <a:pt x="17395216" y="0"/>
                </a:lnTo>
                <a:lnTo>
                  <a:pt x="17384306" y="0"/>
                </a:lnTo>
                <a:lnTo>
                  <a:pt x="17384306" y="355600"/>
                </a:lnTo>
                <a:lnTo>
                  <a:pt x="17384306" y="368300"/>
                </a:lnTo>
                <a:lnTo>
                  <a:pt x="17384306" y="736600"/>
                </a:lnTo>
                <a:lnTo>
                  <a:pt x="17021810" y="736600"/>
                </a:lnTo>
                <a:lnTo>
                  <a:pt x="17021810" y="368300"/>
                </a:lnTo>
                <a:lnTo>
                  <a:pt x="17384306" y="368300"/>
                </a:lnTo>
                <a:lnTo>
                  <a:pt x="17384306" y="355600"/>
                </a:lnTo>
                <a:lnTo>
                  <a:pt x="17021810" y="355600"/>
                </a:lnTo>
                <a:lnTo>
                  <a:pt x="17021810" y="0"/>
                </a:lnTo>
                <a:lnTo>
                  <a:pt x="17010914" y="0"/>
                </a:lnTo>
                <a:lnTo>
                  <a:pt x="17010914" y="355600"/>
                </a:lnTo>
                <a:lnTo>
                  <a:pt x="17010914" y="368300"/>
                </a:lnTo>
                <a:lnTo>
                  <a:pt x="17010914" y="736600"/>
                </a:lnTo>
                <a:lnTo>
                  <a:pt x="16648418" y="736600"/>
                </a:lnTo>
                <a:lnTo>
                  <a:pt x="16648418" y="368300"/>
                </a:lnTo>
                <a:lnTo>
                  <a:pt x="17010914" y="368300"/>
                </a:lnTo>
                <a:lnTo>
                  <a:pt x="17010914" y="355600"/>
                </a:lnTo>
                <a:lnTo>
                  <a:pt x="16648418" y="355600"/>
                </a:lnTo>
                <a:lnTo>
                  <a:pt x="16648418" y="0"/>
                </a:lnTo>
                <a:lnTo>
                  <a:pt x="16637508" y="0"/>
                </a:lnTo>
                <a:lnTo>
                  <a:pt x="16637508" y="355600"/>
                </a:lnTo>
                <a:lnTo>
                  <a:pt x="16637508" y="368300"/>
                </a:lnTo>
                <a:lnTo>
                  <a:pt x="16637508" y="736600"/>
                </a:lnTo>
                <a:lnTo>
                  <a:pt x="16275025" y="736600"/>
                </a:lnTo>
                <a:lnTo>
                  <a:pt x="16275025" y="368300"/>
                </a:lnTo>
                <a:lnTo>
                  <a:pt x="16637508" y="368300"/>
                </a:lnTo>
                <a:lnTo>
                  <a:pt x="16637508" y="355600"/>
                </a:lnTo>
                <a:lnTo>
                  <a:pt x="16275025" y="355600"/>
                </a:lnTo>
                <a:lnTo>
                  <a:pt x="16275025" y="0"/>
                </a:lnTo>
                <a:lnTo>
                  <a:pt x="16264116" y="0"/>
                </a:lnTo>
                <a:lnTo>
                  <a:pt x="16264116" y="355600"/>
                </a:lnTo>
                <a:lnTo>
                  <a:pt x="16264116" y="368300"/>
                </a:lnTo>
                <a:lnTo>
                  <a:pt x="16264116" y="736600"/>
                </a:lnTo>
                <a:lnTo>
                  <a:pt x="15901632" y="736600"/>
                </a:lnTo>
                <a:lnTo>
                  <a:pt x="15901632" y="368300"/>
                </a:lnTo>
                <a:lnTo>
                  <a:pt x="16264116" y="368300"/>
                </a:lnTo>
                <a:lnTo>
                  <a:pt x="16264116" y="355600"/>
                </a:lnTo>
                <a:lnTo>
                  <a:pt x="15901632" y="355600"/>
                </a:lnTo>
                <a:lnTo>
                  <a:pt x="15901632" y="0"/>
                </a:lnTo>
                <a:lnTo>
                  <a:pt x="15890723" y="0"/>
                </a:lnTo>
                <a:lnTo>
                  <a:pt x="15890723" y="355600"/>
                </a:lnTo>
                <a:lnTo>
                  <a:pt x="15890723" y="368300"/>
                </a:lnTo>
                <a:lnTo>
                  <a:pt x="15890723" y="736600"/>
                </a:lnTo>
                <a:lnTo>
                  <a:pt x="15528227" y="736600"/>
                </a:lnTo>
                <a:lnTo>
                  <a:pt x="15528227" y="368300"/>
                </a:lnTo>
                <a:lnTo>
                  <a:pt x="15890723" y="368300"/>
                </a:lnTo>
                <a:lnTo>
                  <a:pt x="15890723" y="355600"/>
                </a:lnTo>
                <a:lnTo>
                  <a:pt x="15528227" y="355600"/>
                </a:lnTo>
                <a:lnTo>
                  <a:pt x="15528227" y="0"/>
                </a:lnTo>
                <a:lnTo>
                  <a:pt x="15517317" y="0"/>
                </a:lnTo>
                <a:lnTo>
                  <a:pt x="15517317" y="355600"/>
                </a:lnTo>
                <a:lnTo>
                  <a:pt x="15517317" y="368300"/>
                </a:lnTo>
                <a:lnTo>
                  <a:pt x="15517317" y="736600"/>
                </a:lnTo>
                <a:lnTo>
                  <a:pt x="15154834" y="736600"/>
                </a:lnTo>
                <a:lnTo>
                  <a:pt x="15154834" y="368300"/>
                </a:lnTo>
                <a:lnTo>
                  <a:pt x="15517317" y="368300"/>
                </a:lnTo>
                <a:lnTo>
                  <a:pt x="15517317" y="355600"/>
                </a:lnTo>
                <a:lnTo>
                  <a:pt x="15154834" y="355600"/>
                </a:lnTo>
                <a:lnTo>
                  <a:pt x="15154834" y="0"/>
                </a:lnTo>
                <a:lnTo>
                  <a:pt x="15143925" y="0"/>
                </a:lnTo>
                <a:lnTo>
                  <a:pt x="15143925" y="355600"/>
                </a:lnTo>
                <a:lnTo>
                  <a:pt x="15143925" y="368300"/>
                </a:lnTo>
                <a:lnTo>
                  <a:pt x="15143925" y="736600"/>
                </a:lnTo>
                <a:lnTo>
                  <a:pt x="14781441" y="736600"/>
                </a:lnTo>
                <a:lnTo>
                  <a:pt x="14781441" y="368300"/>
                </a:lnTo>
                <a:lnTo>
                  <a:pt x="15143925" y="368300"/>
                </a:lnTo>
                <a:lnTo>
                  <a:pt x="15143925" y="355600"/>
                </a:lnTo>
                <a:lnTo>
                  <a:pt x="14781441" y="355600"/>
                </a:lnTo>
                <a:lnTo>
                  <a:pt x="14781441" y="0"/>
                </a:lnTo>
                <a:lnTo>
                  <a:pt x="14770532" y="0"/>
                </a:lnTo>
                <a:lnTo>
                  <a:pt x="14770532" y="355600"/>
                </a:lnTo>
                <a:lnTo>
                  <a:pt x="14770532" y="368300"/>
                </a:lnTo>
                <a:lnTo>
                  <a:pt x="14770532" y="736600"/>
                </a:lnTo>
                <a:lnTo>
                  <a:pt x="14408036" y="736600"/>
                </a:lnTo>
                <a:lnTo>
                  <a:pt x="14408036" y="368300"/>
                </a:lnTo>
                <a:lnTo>
                  <a:pt x="14770532" y="368300"/>
                </a:lnTo>
                <a:lnTo>
                  <a:pt x="14770532" y="355600"/>
                </a:lnTo>
                <a:lnTo>
                  <a:pt x="14408036" y="355600"/>
                </a:lnTo>
                <a:lnTo>
                  <a:pt x="14408036" y="0"/>
                </a:lnTo>
                <a:lnTo>
                  <a:pt x="14397127" y="0"/>
                </a:lnTo>
                <a:lnTo>
                  <a:pt x="14397127" y="355600"/>
                </a:lnTo>
                <a:lnTo>
                  <a:pt x="14397127" y="368300"/>
                </a:lnTo>
                <a:lnTo>
                  <a:pt x="14397127" y="736600"/>
                </a:lnTo>
                <a:lnTo>
                  <a:pt x="14034643" y="736600"/>
                </a:lnTo>
                <a:lnTo>
                  <a:pt x="14034643" y="368300"/>
                </a:lnTo>
                <a:lnTo>
                  <a:pt x="14397127" y="368300"/>
                </a:lnTo>
                <a:lnTo>
                  <a:pt x="14397127" y="355600"/>
                </a:lnTo>
                <a:lnTo>
                  <a:pt x="14034643" y="355600"/>
                </a:lnTo>
                <a:lnTo>
                  <a:pt x="14034643" y="0"/>
                </a:lnTo>
                <a:lnTo>
                  <a:pt x="14023734" y="0"/>
                </a:lnTo>
                <a:lnTo>
                  <a:pt x="14023734" y="355600"/>
                </a:lnTo>
                <a:lnTo>
                  <a:pt x="14023734" y="368300"/>
                </a:lnTo>
                <a:lnTo>
                  <a:pt x="14023734" y="736600"/>
                </a:lnTo>
                <a:lnTo>
                  <a:pt x="13661238" y="736600"/>
                </a:lnTo>
                <a:lnTo>
                  <a:pt x="13661238" y="368300"/>
                </a:lnTo>
                <a:lnTo>
                  <a:pt x="14023734" y="368300"/>
                </a:lnTo>
                <a:lnTo>
                  <a:pt x="14023734" y="355600"/>
                </a:lnTo>
                <a:lnTo>
                  <a:pt x="13650328" y="355600"/>
                </a:lnTo>
                <a:lnTo>
                  <a:pt x="13650328" y="368300"/>
                </a:lnTo>
                <a:lnTo>
                  <a:pt x="13650328" y="736600"/>
                </a:lnTo>
                <a:lnTo>
                  <a:pt x="13287858" y="736600"/>
                </a:lnTo>
                <a:lnTo>
                  <a:pt x="13287858" y="368300"/>
                </a:lnTo>
                <a:lnTo>
                  <a:pt x="13650328" y="368300"/>
                </a:lnTo>
                <a:lnTo>
                  <a:pt x="13650328" y="355600"/>
                </a:lnTo>
                <a:lnTo>
                  <a:pt x="13276948" y="355600"/>
                </a:lnTo>
                <a:lnTo>
                  <a:pt x="13276948" y="368300"/>
                </a:lnTo>
                <a:lnTo>
                  <a:pt x="13276948" y="736600"/>
                </a:lnTo>
                <a:lnTo>
                  <a:pt x="12914452" y="736600"/>
                </a:lnTo>
                <a:lnTo>
                  <a:pt x="12914452" y="368300"/>
                </a:lnTo>
                <a:lnTo>
                  <a:pt x="13276948" y="368300"/>
                </a:lnTo>
                <a:lnTo>
                  <a:pt x="13276948" y="355600"/>
                </a:lnTo>
                <a:lnTo>
                  <a:pt x="12903543" y="355600"/>
                </a:lnTo>
                <a:lnTo>
                  <a:pt x="12903543" y="368300"/>
                </a:lnTo>
                <a:lnTo>
                  <a:pt x="12903543" y="736600"/>
                </a:lnTo>
                <a:lnTo>
                  <a:pt x="12541060" y="736600"/>
                </a:lnTo>
                <a:lnTo>
                  <a:pt x="12541060" y="368300"/>
                </a:lnTo>
                <a:lnTo>
                  <a:pt x="12903543" y="368300"/>
                </a:lnTo>
                <a:lnTo>
                  <a:pt x="12903543" y="355600"/>
                </a:lnTo>
                <a:lnTo>
                  <a:pt x="12530150" y="355600"/>
                </a:lnTo>
                <a:lnTo>
                  <a:pt x="12530150" y="368300"/>
                </a:lnTo>
                <a:lnTo>
                  <a:pt x="12530150" y="736600"/>
                </a:lnTo>
                <a:lnTo>
                  <a:pt x="12167654" y="736600"/>
                </a:lnTo>
                <a:lnTo>
                  <a:pt x="12167654" y="368300"/>
                </a:lnTo>
                <a:lnTo>
                  <a:pt x="12530150" y="368300"/>
                </a:lnTo>
                <a:lnTo>
                  <a:pt x="12530150" y="355600"/>
                </a:lnTo>
                <a:lnTo>
                  <a:pt x="12156745" y="355600"/>
                </a:lnTo>
                <a:lnTo>
                  <a:pt x="12156745" y="368300"/>
                </a:lnTo>
                <a:lnTo>
                  <a:pt x="12156745" y="736600"/>
                </a:lnTo>
                <a:lnTo>
                  <a:pt x="11794261" y="736600"/>
                </a:lnTo>
                <a:lnTo>
                  <a:pt x="11794261" y="368300"/>
                </a:lnTo>
                <a:lnTo>
                  <a:pt x="12156745" y="368300"/>
                </a:lnTo>
                <a:lnTo>
                  <a:pt x="12156745" y="355600"/>
                </a:lnTo>
                <a:lnTo>
                  <a:pt x="11783352" y="355600"/>
                </a:lnTo>
                <a:lnTo>
                  <a:pt x="11783352" y="368300"/>
                </a:lnTo>
                <a:lnTo>
                  <a:pt x="11783352" y="736600"/>
                </a:lnTo>
                <a:lnTo>
                  <a:pt x="11420869" y="736600"/>
                </a:lnTo>
                <a:lnTo>
                  <a:pt x="11420869" y="368300"/>
                </a:lnTo>
                <a:lnTo>
                  <a:pt x="11783352" y="368300"/>
                </a:lnTo>
                <a:lnTo>
                  <a:pt x="11783352" y="355600"/>
                </a:lnTo>
                <a:lnTo>
                  <a:pt x="11409959" y="355600"/>
                </a:lnTo>
                <a:lnTo>
                  <a:pt x="11409959" y="368300"/>
                </a:lnTo>
                <a:lnTo>
                  <a:pt x="11409959" y="736600"/>
                </a:lnTo>
                <a:lnTo>
                  <a:pt x="11047463" y="736600"/>
                </a:lnTo>
                <a:lnTo>
                  <a:pt x="11047463" y="368300"/>
                </a:lnTo>
                <a:lnTo>
                  <a:pt x="11409959" y="368300"/>
                </a:lnTo>
                <a:lnTo>
                  <a:pt x="11409959" y="355600"/>
                </a:lnTo>
                <a:lnTo>
                  <a:pt x="11036554" y="355600"/>
                </a:lnTo>
                <a:lnTo>
                  <a:pt x="11036554" y="368300"/>
                </a:lnTo>
                <a:lnTo>
                  <a:pt x="11036554" y="736600"/>
                </a:lnTo>
                <a:lnTo>
                  <a:pt x="10674083" y="736600"/>
                </a:lnTo>
                <a:lnTo>
                  <a:pt x="10674083" y="368300"/>
                </a:lnTo>
                <a:lnTo>
                  <a:pt x="11036554" y="368300"/>
                </a:lnTo>
                <a:lnTo>
                  <a:pt x="11036554" y="355600"/>
                </a:lnTo>
                <a:lnTo>
                  <a:pt x="10663174" y="355600"/>
                </a:lnTo>
                <a:lnTo>
                  <a:pt x="10663174" y="368300"/>
                </a:lnTo>
                <a:lnTo>
                  <a:pt x="10663174" y="736600"/>
                </a:lnTo>
                <a:lnTo>
                  <a:pt x="10300678" y="736600"/>
                </a:lnTo>
                <a:lnTo>
                  <a:pt x="10300678" y="368300"/>
                </a:lnTo>
                <a:lnTo>
                  <a:pt x="10663174" y="368300"/>
                </a:lnTo>
                <a:lnTo>
                  <a:pt x="10663174" y="355600"/>
                </a:lnTo>
                <a:lnTo>
                  <a:pt x="10289769" y="355600"/>
                </a:lnTo>
                <a:lnTo>
                  <a:pt x="10289769" y="368300"/>
                </a:lnTo>
                <a:lnTo>
                  <a:pt x="10289769" y="736600"/>
                </a:lnTo>
                <a:lnTo>
                  <a:pt x="9927272" y="736600"/>
                </a:lnTo>
                <a:lnTo>
                  <a:pt x="9927272" y="368300"/>
                </a:lnTo>
                <a:lnTo>
                  <a:pt x="10289769" y="368300"/>
                </a:lnTo>
                <a:lnTo>
                  <a:pt x="10289769" y="355600"/>
                </a:lnTo>
                <a:lnTo>
                  <a:pt x="9916376" y="355600"/>
                </a:lnTo>
                <a:lnTo>
                  <a:pt x="9916376" y="368300"/>
                </a:lnTo>
                <a:lnTo>
                  <a:pt x="9916376" y="736600"/>
                </a:lnTo>
                <a:lnTo>
                  <a:pt x="9553880" y="736600"/>
                </a:lnTo>
                <a:lnTo>
                  <a:pt x="9553880" y="368300"/>
                </a:lnTo>
                <a:lnTo>
                  <a:pt x="9916376" y="368300"/>
                </a:lnTo>
                <a:lnTo>
                  <a:pt x="9916376" y="355600"/>
                </a:lnTo>
                <a:lnTo>
                  <a:pt x="9542983" y="355600"/>
                </a:lnTo>
                <a:lnTo>
                  <a:pt x="9542983" y="368300"/>
                </a:lnTo>
                <a:lnTo>
                  <a:pt x="9542983" y="736600"/>
                </a:lnTo>
                <a:lnTo>
                  <a:pt x="9180487" y="736600"/>
                </a:lnTo>
                <a:lnTo>
                  <a:pt x="9180487" y="368300"/>
                </a:lnTo>
                <a:lnTo>
                  <a:pt x="9542983" y="368300"/>
                </a:lnTo>
                <a:lnTo>
                  <a:pt x="9542983" y="355600"/>
                </a:lnTo>
                <a:lnTo>
                  <a:pt x="9169578" y="355600"/>
                </a:lnTo>
                <a:lnTo>
                  <a:pt x="9169578" y="368300"/>
                </a:lnTo>
                <a:lnTo>
                  <a:pt x="9169578" y="736600"/>
                </a:lnTo>
                <a:lnTo>
                  <a:pt x="8807094" y="736600"/>
                </a:lnTo>
                <a:lnTo>
                  <a:pt x="8807094" y="368300"/>
                </a:lnTo>
                <a:lnTo>
                  <a:pt x="9169578" y="368300"/>
                </a:lnTo>
                <a:lnTo>
                  <a:pt x="9169578" y="355600"/>
                </a:lnTo>
                <a:lnTo>
                  <a:pt x="8796185" y="355600"/>
                </a:lnTo>
                <a:lnTo>
                  <a:pt x="8796185" y="368300"/>
                </a:lnTo>
                <a:lnTo>
                  <a:pt x="8796185" y="736600"/>
                </a:lnTo>
                <a:lnTo>
                  <a:pt x="8433689" y="736600"/>
                </a:lnTo>
                <a:lnTo>
                  <a:pt x="8433689" y="368300"/>
                </a:lnTo>
                <a:lnTo>
                  <a:pt x="8796185" y="368300"/>
                </a:lnTo>
                <a:lnTo>
                  <a:pt x="8796185" y="355600"/>
                </a:lnTo>
                <a:lnTo>
                  <a:pt x="8422780" y="355600"/>
                </a:lnTo>
                <a:lnTo>
                  <a:pt x="8422780" y="368300"/>
                </a:lnTo>
                <a:lnTo>
                  <a:pt x="8422780" y="736600"/>
                </a:lnTo>
                <a:lnTo>
                  <a:pt x="8060296" y="736600"/>
                </a:lnTo>
                <a:lnTo>
                  <a:pt x="8060296" y="368300"/>
                </a:lnTo>
                <a:lnTo>
                  <a:pt x="8422780" y="368300"/>
                </a:lnTo>
                <a:lnTo>
                  <a:pt x="8422780" y="355600"/>
                </a:lnTo>
                <a:lnTo>
                  <a:pt x="8049387" y="355600"/>
                </a:lnTo>
                <a:lnTo>
                  <a:pt x="8049387" y="368300"/>
                </a:lnTo>
                <a:lnTo>
                  <a:pt x="8049387" y="736600"/>
                </a:lnTo>
                <a:lnTo>
                  <a:pt x="7686903" y="736600"/>
                </a:lnTo>
                <a:lnTo>
                  <a:pt x="7686903" y="368300"/>
                </a:lnTo>
                <a:lnTo>
                  <a:pt x="8049387" y="368300"/>
                </a:lnTo>
                <a:lnTo>
                  <a:pt x="8049387" y="355600"/>
                </a:lnTo>
                <a:lnTo>
                  <a:pt x="7675994" y="355600"/>
                </a:lnTo>
                <a:lnTo>
                  <a:pt x="7675994" y="368300"/>
                </a:lnTo>
                <a:lnTo>
                  <a:pt x="7675994" y="736600"/>
                </a:lnTo>
                <a:lnTo>
                  <a:pt x="7313498" y="736600"/>
                </a:lnTo>
                <a:lnTo>
                  <a:pt x="7313498" y="368300"/>
                </a:lnTo>
                <a:lnTo>
                  <a:pt x="7675994" y="368300"/>
                </a:lnTo>
                <a:lnTo>
                  <a:pt x="7675994" y="355600"/>
                </a:lnTo>
                <a:lnTo>
                  <a:pt x="7302589" y="355600"/>
                </a:lnTo>
                <a:lnTo>
                  <a:pt x="7302589" y="368300"/>
                </a:lnTo>
                <a:lnTo>
                  <a:pt x="7302589" y="736600"/>
                </a:lnTo>
                <a:lnTo>
                  <a:pt x="6940105" y="736600"/>
                </a:lnTo>
                <a:lnTo>
                  <a:pt x="6940105" y="368300"/>
                </a:lnTo>
                <a:lnTo>
                  <a:pt x="7302589" y="368300"/>
                </a:lnTo>
                <a:lnTo>
                  <a:pt x="7302589" y="355600"/>
                </a:lnTo>
                <a:lnTo>
                  <a:pt x="6929196" y="355600"/>
                </a:lnTo>
                <a:lnTo>
                  <a:pt x="6929196" y="368300"/>
                </a:lnTo>
                <a:lnTo>
                  <a:pt x="6929196" y="736600"/>
                </a:lnTo>
                <a:lnTo>
                  <a:pt x="6566713" y="736600"/>
                </a:lnTo>
                <a:lnTo>
                  <a:pt x="6566713" y="368300"/>
                </a:lnTo>
                <a:lnTo>
                  <a:pt x="6929196" y="368300"/>
                </a:lnTo>
                <a:lnTo>
                  <a:pt x="6929196" y="355600"/>
                </a:lnTo>
                <a:lnTo>
                  <a:pt x="6555803" y="355600"/>
                </a:lnTo>
                <a:lnTo>
                  <a:pt x="6555803" y="368300"/>
                </a:lnTo>
                <a:lnTo>
                  <a:pt x="6555803" y="736600"/>
                </a:lnTo>
                <a:lnTo>
                  <a:pt x="6193320" y="736600"/>
                </a:lnTo>
                <a:lnTo>
                  <a:pt x="6193320" y="368300"/>
                </a:lnTo>
                <a:lnTo>
                  <a:pt x="6555803" y="368300"/>
                </a:lnTo>
                <a:lnTo>
                  <a:pt x="6555803" y="355600"/>
                </a:lnTo>
                <a:lnTo>
                  <a:pt x="6182411" y="355600"/>
                </a:lnTo>
                <a:lnTo>
                  <a:pt x="6182411" y="368300"/>
                </a:lnTo>
                <a:lnTo>
                  <a:pt x="6182411" y="736600"/>
                </a:lnTo>
                <a:lnTo>
                  <a:pt x="5819914" y="736600"/>
                </a:lnTo>
                <a:lnTo>
                  <a:pt x="5819914" y="368300"/>
                </a:lnTo>
                <a:lnTo>
                  <a:pt x="6182411" y="368300"/>
                </a:lnTo>
                <a:lnTo>
                  <a:pt x="6182411" y="355600"/>
                </a:lnTo>
                <a:lnTo>
                  <a:pt x="5809005" y="355600"/>
                </a:lnTo>
                <a:lnTo>
                  <a:pt x="5809005" y="368300"/>
                </a:lnTo>
                <a:lnTo>
                  <a:pt x="5809005" y="736600"/>
                </a:lnTo>
                <a:lnTo>
                  <a:pt x="5412613" y="736600"/>
                </a:lnTo>
                <a:lnTo>
                  <a:pt x="5412613" y="368300"/>
                </a:lnTo>
                <a:lnTo>
                  <a:pt x="5809005" y="368300"/>
                </a:lnTo>
                <a:lnTo>
                  <a:pt x="5809005" y="355600"/>
                </a:lnTo>
                <a:lnTo>
                  <a:pt x="5401703" y="355600"/>
                </a:lnTo>
                <a:lnTo>
                  <a:pt x="5401703" y="368300"/>
                </a:lnTo>
                <a:lnTo>
                  <a:pt x="5401703" y="736600"/>
                </a:lnTo>
                <a:lnTo>
                  <a:pt x="5039220" y="736600"/>
                </a:lnTo>
                <a:lnTo>
                  <a:pt x="5039220" y="368300"/>
                </a:lnTo>
                <a:lnTo>
                  <a:pt x="5401703" y="368300"/>
                </a:lnTo>
                <a:lnTo>
                  <a:pt x="5401703" y="355600"/>
                </a:lnTo>
                <a:lnTo>
                  <a:pt x="5028311" y="355600"/>
                </a:lnTo>
                <a:lnTo>
                  <a:pt x="5028311" y="368300"/>
                </a:lnTo>
                <a:lnTo>
                  <a:pt x="5028311" y="736600"/>
                </a:lnTo>
                <a:lnTo>
                  <a:pt x="4665815" y="736600"/>
                </a:lnTo>
                <a:lnTo>
                  <a:pt x="4665815" y="368300"/>
                </a:lnTo>
                <a:lnTo>
                  <a:pt x="5028311" y="368300"/>
                </a:lnTo>
                <a:lnTo>
                  <a:pt x="5028311" y="355600"/>
                </a:lnTo>
                <a:lnTo>
                  <a:pt x="4654918" y="355600"/>
                </a:lnTo>
                <a:lnTo>
                  <a:pt x="4654918" y="368300"/>
                </a:lnTo>
                <a:lnTo>
                  <a:pt x="4654918" y="736600"/>
                </a:lnTo>
                <a:lnTo>
                  <a:pt x="4292422" y="736600"/>
                </a:lnTo>
                <a:lnTo>
                  <a:pt x="4292422" y="368300"/>
                </a:lnTo>
                <a:lnTo>
                  <a:pt x="4654918" y="368300"/>
                </a:lnTo>
                <a:lnTo>
                  <a:pt x="4654918" y="355600"/>
                </a:lnTo>
                <a:lnTo>
                  <a:pt x="4281513" y="355600"/>
                </a:lnTo>
                <a:lnTo>
                  <a:pt x="4281513" y="368300"/>
                </a:lnTo>
                <a:lnTo>
                  <a:pt x="4281513" y="736600"/>
                </a:lnTo>
                <a:lnTo>
                  <a:pt x="3919029" y="736600"/>
                </a:lnTo>
                <a:lnTo>
                  <a:pt x="3919029" y="368300"/>
                </a:lnTo>
                <a:lnTo>
                  <a:pt x="4281513" y="368300"/>
                </a:lnTo>
                <a:lnTo>
                  <a:pt x="4281513" y="355600"/>
                </a:lnTo>
                <a:lnTo>
                  <a:pt x="3908120" y="355600"/>
                </a:lnTo>
                <a:lnTo>
                  <a:pt x="3908120" y="368300"/>
                </a:lnTo>
                <a:lnTo>
                  <a:pt x="3908120" y="736600"/>
                </a:lnTo>
                <a:lnTo>
                  <a:pt x="3545624" y="736600"/>
                </a:lnTo>
                <a:lnTo>
                  <a:pt x="3545624" y="368300"/>
                </a:lnTo>
                <a:lnTo>
                  <a:pt x="3908120" y="368300"/>
                </a:lnTo>
                <a:lnTo>
                  <a:pt x="3908120" y="355600"/>
                </a:lnTo>
                <a:lnTo>
                  <a:pt x="3534714" y="355600"/>
                </a:lnTo>
                <a:lnTo>
                  <a:pt x="3534714" y="368300"/>
                </a:lnTo>
                <a:lnTo>
                  <a:pt x="3534714" y="736600"/>
                </a:lnTo>
                <a:lnTo>
                  <a:pt x="3172231" y="736600"/>
                </a:lnTo>
                <a:lnTo>
                  <a:pt x="3172231" y="368300"/>
                </a:lnTo>
                <a:lnTo>
                  <a:pt x="3534714" y="368300"/>
                </a:lnTo>
                <a:lnTo>
                  <a:pt x="3534714" y="355600"/>
                </a:lnTo>
                <a:lnTo>
                  <a:pt x="3161322" y="355600"/>
                </a:lnTo>
                <a:lnTo>
                  <a:pt x="3161322" y="368300"/>
                </a:lnTo>
                <a:lnTo>
                  <a:pt x="3161322" y="736600"/>
                </a:lnTo>
                <a:lnTo>
                  <a:pt x="2798838" y="736600"/>
                </a:lnTo>
                <a:lnTo>
                  <a:pt x="2798838" y="368300"/>
                </a:lnTo>
                <a:lnTo>
                  <a:pt x="3161322" y="368300"/>
                </a:lnTo>
                <a:lnTo>
                  <a:pt x="3161322" y="355600"/>
                </a:lnTo>
                <a:lnTo>
                  <a:pt x="2787929" y="355600"/>
                </a:lnTo>
                <a:lnTo>
                  <a:pt x="2787929" y="368300"/>
                </a:lnTo>
                <a:lnTo>
                  <a:pt x="2787929" y="736600"/>
                </a:lnTo>
                <a:lnTo>
                  <a:pt x="2425433" y="736600"/>
                </a:lnTo>
                <a:lnTo>
                  <a:pt x="2425433" y="368300"/>
                </a:lnTo>
                <a:lnTo>
                  <a:pt x="2787929" y="368300"/>
                </a:lnTo>
                <a:lnTo>
                  <a:pt x="2787929" y="355600"/>
                </a:lnTo>
                <a:lnTo>
                  <a:pt x="2414536" y="355600"/>
                </a:lnTo>
                <a:lnTo>
                  <a:pt x="2414536" y="368300"/>
                </a:lnTo>
                <a:lnTo>
                  <a:pt x="2414536" y="736600"/>
                </a:lnTo>
                <a:lnTo>
                  <a:pt x="2052040" y="736600"/>
                </a:lnTo>
                <a:lnTo>
                  <a:pt x="2052040" y="368300"/>
                </a:lnTo>
                <a:lnTo>
                  <a:pt x="2414536" y="368300"/>
                </a:lnTo>
                <a:lnTo>
                  <a:pt x="2414536" y="355600"/>
                </a:lnTo>
                <a:lnTo>
                  <a:pt x="2041131" y="355600"/>
                </a:lnTo>
                <a:lnTo>
                  <a:pt x="2041131" y="368300"/>
                </a:lnTo>
                <a:lnTo>
                  <a:pt x="2041131" y="736600"/>
                </a:lnTo>
                <a:lnTo>
                  <a:pt x="1678647" y="736600"/>
                </a:lnTo>
                <a:lnTo>
                  <a:pt x="1678647" y="368300"/>
                </a:lnTo>
                <a:lnTo>
                  <a:pt x="2041131" y="368300"/>
                </a:lnTo>
                <a:lnTo>
                  <a:pt x="2041131" y="355600"/>
                </a:lnTo>
                <a:lnTo>
                  <a:pt x="1667738" y="355600"/>
                </a:lnTo>
                <a:lnTo>
                  <a:pt x="1667738" y="368300"/>
                </a:lnTo>
                <a:lnTo>
                  <a:pt x="1667738" y="736600"/>
                </a:lnTo>
                <a:lnTo>
                  <a:pt x="1305242" y="736600"/>
                </a:lnTo>
                <a:lnTo>
                  <a:pt x="1305242" y="368300"/>
                </a:lnTo>
                <a:lnTo>
                  <a:pt x="1667738" y="368300"/>
                </a:lnTo>
                <a:lnTo>
                  <a:pt x="1667738" y="355600"/>
                </a:lnTo>
                <a:lnTo>
                  <a:pt x="1294333" y="355600"/>
                </a:lnTo>
                <a:lnTo>
                  <a:pt x="1294333" y="368300"/>
                </a:lnTo>
                <a:lnTo>
                  <a:pt x="1294333" y="736600"/>
                </a:lnTo>
                <a:lnTo>
                  <a:pt x="931849" y="736600"/>
                </a:lnTo>
                <a:lnTo>
                  <a:pt x="931849" y="368300"/>
                </a:lnTo>
                <a:lnTo>
                  <a:pt x="1294333" y="368300"/>
                </a:lnTo>
                <a:lnTo>
                  <a:pt x="1294333" y="355600"/>
                </a:lnTo>
                <a:lnTo>
                  <a:pt x="920940" y="355600"/>
                </a:lnTo>
                <a:lnTo>
                  <a:pt x="920940" y="368300"/>
                </a:lnTo>
                <a:lnTo>
                  <a:pt x="920940" y="736600"/>
                </a:lnTo>
                <a:lnTo>
                  <a:pt x="558457" y="736600"/>
                </a:lnTo>
                <a:lnTo>
                  <a:pt x="558457" y="368300"/>
                </a:lnTo>
                <a:lnTo>
                  <a:pt x="920940" y="368300"/>
                </a:lnTo>
                <a:lnTo>
                  <a:pt x="920940" y="355600"/>
                </a:lnTo>
                <a:lnTo>
                  <a:pt x="547547" y="355600"/>
                </a:lnTo>
                <a:lnTo>
                  <a:pt x="547547" y="368300"/>
                </a:lnTo>
                <a:lnTo>
                  <a:pt x="547547" y="736600"/>
                </a:lnTo>
                <a:lnTo>
                  <a:pt x="185064" y="736600"/>
                </a:lnTo>
                <a:lnTo>
                  <a:pt x="185064" y="368300"/>
                </a:lnTo>
                <a:lnTo>
                  <a:pt x="547547" y="368300"/>
                </a:lnTo>
                <a:lnTo>
                  <a:pt x="547547" y="355600"/>
                </a:lnTo>
                <a:lnTo>
                  <a:pt x="0" y="355600"/>
                </a:lnTo>
                <a:lnTo>
                  <a:pt x="0" y="368300"/>
                </a:lnTo>
                <a:lnTo>
                  <a:pt x="174155" y="368300"/>
                </a:lnTo>
                <a:lnTo>
                  <a:pt x="174155" y="736600"/>
                </a:lnTo>
                <a:lnTo>
                  <a:pt x="0" y="736600"/>
                </a:lnTo>
                <a:lnTo>
                  <a:pt x="0" y="749300"/>
                </a:lnTo>
                <a:lnTo>
                  <a:pt x="174155" y="749300"/>
                </a:lnTo>
                <a:lnTo>
                  <a:pt x="174155" y="1104900"/>
                </a:lnTo>
                <a:lnTo>
                  <a:pt x="185064" y="1104900"/>
                </a:lnTo>
                <a:lnTo>
                  <a:pt x="185064" y="749300"/>
                </a:lnTo>
                <a:lnTo>
                  <a:pt x="547547" y="749300"/>
                </a:lnTo>
                <a:lnTo>
                  <a:pt x="547547" y="1104900"/>
                </a:lnTo>
                <a:lnTo>
                  <a:pt x="558457" y="1104900"/>
                </a:lnTo>
                <a:lnTo>
                  <a:pt x="558457" y="749300"/>
                </a:lnTo>
                <a:lnTo>
                  <a:pt x="920940" y="749300"/>
                </a:lnTo>
                <a:lnTo>
                  <a:pt x="920940" y="1104900"/>
                </a:lnTo>
                <a:lnTo>
                  <a:pt x="931849" y="1104900"/>
                </a:lnTo>
                <a:lnTo>
                  <a:pt x="931849" y="749300"/>
                </a:lnTo>
                <a:lnTo>
                  <a:pt x="1294333" y="749300"/>
                </a:lnTo>
                <a:lnTo>
                  <a:pt x="1294333" y="1104900"/>
                </a:lnTo>
                <a:lnTo>
                  <a:pt x="1305242" y="1104900"/>
                </a:lnTo>
                <a:lnTo>
                  <a:pt x="1305242" y="749300"/>
                </a:lnTo>
                <a:lnTo>
                  <a:pt x="1667738" y="749300"/>
                </a:lnTo>
                <a:lnTo>
                  <a:pt x="1667738" y="1104900"/>
                </a:lnTo>
                <a:lnTo>
                  <a:pt x="1678647" y="1104900"/>
                </a:lnTo>
                <a:lnTo>
                  <a:pt x="1678647" y="749300"/>
                </a:lnTo>
                <a:lnTo>
                  <a:pt x="2041131" y="749300"/>
                </a:lnTo>
                <a:lnTo>
                  <a:pt x="2041131" y="1104900"/>
                </a:lnTo>
                <a:lnTo>
                  <a:pt x="2052040" y="1104900"/>
                </a:lnTo>
                <a:lnTo>
                  <a:pt x="2052040" y="749300"/>
                </a:lnTo>
                <a:lnTo>
                  <a:pt x="2414536" y="749300"/>
                </a:lnTo>
                <a:lnTo>
                  <a:pt x="2414536" y="1104900"/>
                </a:lnTo>
                <a:lnTo>
                  <a:pt x="2425433" y="1104900"/>
                </a:lnTo>
                <a:lnTo>
                  <a:pt x="2425433" y="749300"/>
                </a:lnTo>
                <a:lnTo>
                  <a:pt x="2787929" y="749300"/>
                </a:lnTo>
                <a:lnTo>
                  <a:pt x="2787929" y="1104900"/>
                </a:lnTo>
                <a:lnTo>
                  <a:pt x="2798838" y="1104900"/>
                </a:lnTo>
                <a:lnTo>
                  <a:pt x="2798838" y="749300"/>
                </a:lnTo>
                <a:lnTo>
                  <a:pt x="18287988" y="749300"/>
                </a:lnTo>
                <a:lnTo>
                  <a:pt x="18287988" y="736600"/>
                </a:lnTo>
                <a:lnTo>
                  <a:pt x="18142001" y="736600"/>
                </a:lnTo>
                <a:lnTo>
                  <a:pt x="18142001" y="368300"/>
                </a:lnTo>
                <a:lnTo>
                  <a:pt x="18287988" y="368300"/>
                </a:lnTo>
                <a:lnTo>
                  <a:pt x="18287988" y="355600"/>
                </a:lnTo>
                <a:close/>
              </a:path>
            </a:pathLst>
          </a:custGeom>
          <a:solidFill>
            <a:srgbClr val="DA9703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8" name="bg object 78"/>
          <p:cNvSpPr/>
          <p:nvPr/>
        </p:nvSpPr>
        <p:spPr>
          <a:xfrm>
            <a:off x="0" y="5249333"/>
            <a:ext cx="12192000" cy="482600"/>
          </a:xfrm>
          <a:custGeom>
            <a:avLst/>
            <a:gdLst/>
            <a:ahLst/>
            <a:cxnLst/>
            <a:rect l="l" t="t" r="r" b="b"/>
            <a:pathLst>
              <a:path w="18288000" h="723900">
                <a:moveTo>
                  <a:pt x="18287988" y="355600"/>
                </a:moveTo>
                <a:lnTo>
                  <a:pt x="18142001" y="355600"/>
                </a:lnTo>
                <a:lnTo>
                  <a:pt x="18142001" y="0"/>
                </a:lnTo>
                <a:lnTo>
                  <a:pt x="18131092" y="0"/>
                </a:lnTo>
                <a:lnTo>
                  <a:pt x="18131092" y="355600"/>
                </a:lnTo>
                <a:lnTo>
                  <a:pt x="17768608" y="355600"/>
                </a:lnTo>
                <a:lnTo>
                  <a:pt x="17768608" y="0"/>
                </a:lnTo>
                <a:lnTo>
                  <a:pt x="17757699" y="0"/>
                </a:lnTo>
                <a:lnTo>
                  <a:pt x="17757699" y="355600"/>
                </a:lnTo>
                <a:lnTo>
                  <a:pt x="17395216" y="355600"/>
                </a:lnTo>
                <a:lnTo>
                  <a:pt x="17395216" y="0"/>
                </a:lnTo>
                <a:lnTo>
                  <a:pt x="17384306" y="0"/>
                </a:lnTo>
                <a:lnTo>
                  <a:pt x="17384306" y="355600"/>
                </a:lnTo>
                <a:lnTo>
                  <a:pt x="17021810" y="355600"/>
                </a:lnTo>
                <a:lnTo>
                  <a:pt x="17021810" y="0"/>
                </a:lnTo>
                <a:lnTo>
                  <a:pt x="17010914" y="0"/>
                </a:lnTo>
                <a:lnTo>
                  <a:pt x="17010914" y="355600"/>
                </a:lnTo>
                <a:lnTo>
                  <a:pt x="16648418" y="355600"/>
                </a:lnTo>
                <a:lnTo>
                  <a:pt x="16648418" y="0"/>
                </a:lnTo>
                <a:lnTo>
                  <a:pt x="16637508" y="0"/>
                </a:lnTo>
                <a:lnTo>
                  <a:pt x="16637508" y="355600"/>
                </a:lnTo>
                <a:lnTo>
                  <a:pt x="16275025" y="355600"/>
                </a:lnTo>
                <a:lnTo>
                  <a:pt x="16275025" y="0"/>
                </a:lnTo>
                <a:lnTo>
                  <a:pt x="16264116" y="0"/>
                </a:lnTo>
                <a:lnTo>
                  <a:pt x="16264116" y="355600"/>
                </a:lnTo>
                <a:lnTo>
                  <a:pt x="15901632" y="355600"/>
                </a:lnTo>
                <a:lnTo>
                  <a:pt x="15901632" y="0"/>
                </a:lnTo>
                <a:lnTo>
                  <a:pt x="15890723" y="0"/>
                </a:lnTo>
                <a:lnTo>
                  <a:pt x="15890723" y="355600"/>
                </a:lnTo>
                <a:lnTo>
                  <a:pt x="15528227" y="355600"/>
                </a:lnTo>
                <a:lnTo>
                  <a:pt x="15528227" y="0"/>
                </a:lnTo>
                <a:lnTo>
                  <a:pt x="15517317" y="0"/>
                </a:lnTo>
                <a:lnTo>
                  <a:pt x="15517317" y="355600"/>
                </a:lnTo>
                <a:lnTo>
                  <a:pt x="15154834" y="355600"/>
                </a:lnTo>
                <a:lnTo>
                  <a:pt x="15154834" y="0"/>
                </a:lnTo>
                <a:lnTo>
                  <a:pt x="15143925" y="0"/>
                </a:lnTo>
                <a:lnTo>
                  <a:pt x="15143925" y="355600"/>
                </a:lnTo>
                <a:lnTo>
                  <a:pt x="14781441" y="355600"/>
                </a:lnTo>
                <a:lnTo>
                  <a:pt x="14781441" y="0"/>
                </a:lnTo>
                <a:lnTo>
                  <a:pt x="14770532" y="0"/>
                </a:lnTo>
                <a:lnTo>
                  <a:pt x="14770532" y="355600"/>
                </a:lnTo>
                <a:lnTo>
                  <a:pt x="14408036" y="355600"/>
                </a:lnTo>
                <a:lnTo>
                  <a:pt x="14408036" y="0"/>
                </a:lnTo>
                <a:lnTo>
                  <a:pt x="14397127" y="0"/>
                </a:lnTo>
                <a:lnTo>
                  <a:pt x="14397127" y="355600"/>
                </a:lnTo>
                <a:lnTo>
                  <a:pt x="14034643" y="355600"/>
                </a:lnTo>
                <a:lnTo>
                  <a:pt x="14034643" y="0"/>
                </a:lnTo>
                <a:lnTo>
                  <a:pt x="14023734" y="0"/>
                </a:lnTo>
                <a:lnTo>
                  <a:pt x="14023734" y="355600"/>
                </a:lnTo>
                <a:lnTo>
                  <a:pt x="13661238" y="355600"/>
                </a:lnTo>
                <a:lnTo>
                  <a:pt x="13661238" y="0"/>
                </a:lnTo>
                <a:lnTo>
                  <a:pt x="13650328" y="0"/>
                </a:lnTo>
                <a:lnTo>
                  <a:pt x="13650328" y="355600"/>
                </a:lnTo>
                <a:lnTo>
                  <a:pt x="13287858" y="355600"/>
                </a:lnTo>
                <a:lnTo>
                  <a:pt x="13287858" y="0"/>
                </a:lnTo>
                <a:lnTo>
                  <a:pt x="13276948" y="0"/>
                </a:lnTo>
                <a:lnTo>
                  <a:pt x="13276948" y="355600"/>
                </a:lnTo>
                <a:lnTo>
                  <a:pt x="12914452" y="355600"/>
                </a:lnTo>
                <a:lnTo>
                  <a:pt x="12914452" y="0"/>
                </a:lnTo>
                <a:lnTo>
                  <a:pt x="12903543" y="0"/>
                </a:lnTo>
                <a:lnTo>
                  <a:pt x="12903543" y="355600"/>
                </a:lnTo>
                <a:lnTo>
                  <a:pt x="12541060" y="355600"/>
                </a:lnTo>
                <a:lnTo>
                  <a:pt x="12541060" y="0"/>
                </a:lnTo>
                <a:lnTo>
                  <a:pt x="12530150" y="0"/>
                </a:lnTo>
                <a:lnTo>
                  <a:pt x="12530150" y="355600"/>
                </a:lnTo>
                <a:lnTo>
                  <a:pt x="12167654" y="355600"/>
                </a:lnTo>
                <a:lnTo>
                  <a:pt x="12167654" y="0"/>
                </a:lnTo>
                <a:lnTo>
                  <a:pt x="12156745" y="0"/>
                </a:lnTo>
                <a:lnTo>
                  <a:pt x="12156745" y="355600"/>
                </a:lnTo>
                <a:lnTo>
                  <a:pt x="11794261" y="355600"/>
                </a:lnTo>
                <a:lnTo>
                  <a:pt x="11794261" y="0"/>
                </a:lnTo>
                <a:lnTo>
                  <a:pt x="11783352" y="0"/>
                </a:lnTo>
                <a:lnTo>
                  <a:pt x="11783352" y="355600"/>
                </a:lnTo>
                <a:lnTo>
                  <a:pt x="11420869" y="355600"/>
                </a:lnTo>
                <a:lnTo>
                  <a:pt x="11420869" y="0"/>
                </a:lnTo>
                <a:lnTo>
                  <a:pt x="11409959" y="0"/>
                </a:lnTo>
                <a:lnTo>
                  <a:pt x="11409959" y="355600"/>
                </a:lnTo>
                <a:lnTo>
                  <a:pt x="11047463" y="355600"/>
                </a:lnTo>
                <a:lnTo>
                  <a:pt x="11047463" y="0"/>
                </a:lnTo>
                <a:lnTo>
                  <a:pt x="11036554" y="0"/>
                </a:lnTo>
                <a:lnTo>
                  <a:pt x="11036554" y="355600"/>
                </a:lnTo>
                <a:lnTo>
                  <a:pt x="10674083" y="355600"/>
                </a:lnTo>
                <a:lnTo>
                  <a:pt x="10674083" y="0"/>
                </a:lnTo>
                <a:lnTo>
                  <a:pt x="10663174" y="0"/>
                </a:lnTo>
                <a:lnTo>
                  <a:pt x="10663174" y="355600"/>
                </a:lnTo>
                <a:lnTo>
                  <a:pt x="10300678" y="355600"/>
                </a:lnTo>
                <a:lnTo>
                  <a:pt x="10300678" y="0"/>
                </a:lnTo>
                <a:lnTo>
                  <a:pt x="10289769" y="0"/>
                </a:lnTo>
                <a:lnTo>
                  <a:pt x="10289769" y="355600"/>
                </a:lnTo>
                <a:lnTo>
                  <a:pt x="9927272" y="355600"/>
                </a:lnTo>
                <a:lnTo>
                  <a:pt x="9927272" y="0"/>
                </a:lnTo>
                <a:lnTo>
                  <a:pt x="9916376" y="0"/>
                </a:lnTo>
                <a:lnTo>
                  <a:pt x="9916376" y="355600"/>
                </a:lnTo>
                <a:lnTo>
                  <a:pt x="9553880" y="355600"/>
                </a:lnTo>
                <a:lnTo>
                  <a:pt x="9553880" y="0"/>
                </a:lnTo>
                <a:lnTo>
                  <a:pt x="9542983" y="0"/>
                </a:lnTo>
                <a:lnTo>
                  <a:pt x="9542983" y="355600"/>
                </a:lnTo>
                <a:lnTo>
                  <a:pt x="9180487" y="355600"/>
                </a:lnTo>
                <a:lnTo>
                  <a:pt x="9180487" y="0"/>
                </a:lnTo>
                <a:lnTo>
                  <a:pt x="9169578" y="0"/>
                </a:lnTo>
                <a:lnTo>
                  <a:pt x="9169578" y="355600"/>
                </a:lnTo>
                <a:lnTo>
                  <a:pt x="8807094" y="355600"/>
                </a:lnTo>
                <a:lnTo>
                  <a:pt x="8807094" y="0"/>
                </a:lnTo>
                <a:lnTo>
                  <a:pt x="8796185" y="0"/>
                </a:lnTo>
                <a:lnTo>
                  <a:pt x="8796185" y="355600"/>
                </a:lnTo>
                <a:lnTo>
                  <a:pt x="8433689" y="355600"/>
                </a:lnTo>
                <a:lnTo>
                  <a:pt x="8433689" y="0"/>
                </a:lnTo>
                <a:lnTo>
                  <a:pt x="8422780" y="0"/>
                </a:lnTo>
                <a:lnTo>
                  <a:pt x="8422780" y="355600"/>
                </a:lnTo>
                <a:lnTo>
                  <a:pt x="8060296" y="355600"/>
                </a:lnTo>
                <a:lnTo>
                  <a:pt x="8060296" y="0"/>
                </a:lnTo>
                <a:lnTo>
                  <a:pt x="8049387" y="0"/>
                </a:lnTo>
                <a:lnTo>
                  <a:pt x="8049387" y="355600"/>
                </a:lnTo>
                <a:lnTo>
                  <a:pt x="7686903" y="355600"/>
                </a:lnTo>
                <a:lnTo>
                  <a:pt x="7686903" y="0"/>
                </a:lnTo>
                <a:lnTo>
                  <a:pt x="7675994" y="0"/>
                </a:lnTo>
                <a:lnTo>
                  <a:pt x="7675994" y="355600"/>
                </a:lnTo>
                <a:lnTo>
                  <a:pt x="7313498" y="355600"/>
                </a:lnTo>
                <a:lnTo>
                  <a:pt x="7313498" y="0"/>
                </a:lnTo>
                <a:lnTo>
                  <a:pt x="7302589" y="0"/>
                </a:lnTo>
                <a:lnTo>
                  <a:pt x="7302589" y="355600"/>
                </a:lnTo>
                <a:lnTo>
                  <a:pt x="6940105" y="355600"/>
                </a:lnTo>
                <a:lnTo>
                  <a:pt x="6940105" y="0"/>
                </a:lnTo>
                <a:lnTo>
                  <a:pt x="6929196" y="0"/>
                </a:lnTo>
                <a:lnTo>
                  <a:pt x="6929196" y="355600"/>
                </a:lnTo>
                <a:lnTo>
                  <a:pt x="6566713" y="355600"/>
                </a:lnTo>
                <a:lnTo>
                  <a:pt x="6566713" y="0"/>
                </a:lnTo>
                <a:lnTo>
                  <a:pt x="6555803" y="0"/>
                </a:lnTo>
                <a:lnTo>
                  <a:pt x="6555803" y="355600"/>
                </a:lnTo>
                <a:lnTo>
                  <a:pt x="6193320" y="355600"/>
                </a:lnTo>
                <a:lnTo>
                  <a:pt x="6193320" y="0"/>
                </a:lnTo>
                <a:lnTo>
                  <a:pt x="6182411" y="0"/>
                </a:lnTo>
                <a:lnTo>
                  <a:pt x="6182411" y="355600"/>
                </a:lnTo>
                <a:lnTo>
                  <a:pt x="5819914" y="355600"/>
                </a:lnTo>
                <a:lnTo>
                  <a:pt x="5819914" y="0"/>
                </a:lnTo>
                <a:lnTo>
                  <a:pt x="5809005" y="0"/>
                </a:lnTo>
                <a:lnTo>
                  <a:pt x="5809005" y="355600"/>
                </a:lnTo>
                <a:lnTo>
                  <a:pt x="5412613" y="355600"/>
                </a:lnTo>
                <a:lnTo>
                  <a:pt x="5412613" y="0"/>
                </a:lnTo>
                <a:lnTo>
                  <a:pt x="5401703" y="0"/>
                </a:lnTo>
                <a:lnTo>
                  <a:pt x="5401703" y="355600"/>
                </a:lnTo>
                <a:lnTo>
                  <a:pt x="5039220" y="355600"/>
                </a:lnTo>
                <a:lnTo>
                  <a:pt x="5039220" y="0"/>
                </a:lnTo>
                <a:lnTo>
                  <a:pt x="5028311" y="0"/>
                </a:lnTo>
                <a:lnTo>
                  <a:pt x="5028311" y="355600"/>
                </a:lnTo>
                <a:lnTo>
                  <a:pt x="4665815" y="355600"/>
                </a:lnTo>
                <a:lnTo>
                  <a:pt x="4665815" y="0"/>
                </a:lnTo>
                <a:lnTo>
                  <a:pt x="4654918" y="0"/>
                </a:lnTo>
                <a:lnTo>
                  <a:pt x="4654918" y="355600"/>
                </a:lnTo>
                <a:lnTo>
                  <a:pt x="4292422" y="355600"/>
                </a:lnTo>
                <a:lnTo>
                  <a:pt x="4292422" y="0"/>
                </a:lnTo>
                <a:lnTo>
                  <a:pt x="4281513" y="0"/>
                </a:lnTo>
                <a:lnTo>
                  <a:pt x="4281513" y="355600"/>
                </a:lnTo>
                <a:lnTo>
                  <a:pt x="3919029" y="355600"/>
                </a:lnTo>
                <a:lnTo>
                  <a:pt x="3919029" y="0"/>
                </a:lnTo>
                <a:lnTo>
                  <a:pt x="3908120" y="0"/>
                </a:lnTo>
                <a:lnTo>
                  <a:pt x="3908120" y="355600"/>
                </a:lnTo>
                <a:lnTo>
                  <a:pt x="3545624" y="355600"/>
                </a:lnTo>
                <a:lnTo>
                  <a:pt x="3545624" y="0"/>
                </a:lnTo>
                <a:lnTo>
                  <a:pt x="3534714" y="0"/>
                </a:lnTo>
                <a:lnTo>
                  <a:pt x="3534714" y="355600"/>
                </a:lnTo>
                <a:lnTo>
                  <a:pt x="3172231" y="355600"/>
                </a:lnTo>
                <a:lnTo>
                  <a:pt x="3172231" y="0"/>
                </a:lnTo>
                <a:lnTo>
                  <a:pt x="3161322" y="0"/>
                </a:lnTo>
                <a:lnTo>
                  <a:pt x="3161322" y="355600"/>
                </a:lnTo>
                <a:lnTo>
                  <a:pt x="2798838" y="355600"/>
                </a:lnTo>
                <a:lnTo>
                  <a:pt x="2798838" y="0"/>
                </a:lnTo>
                <a:lnTo>
                  <a:pt x="2787929" y="0"/>
                </a:lnTo>
                <a:lnTo>
                  <a:pt x="2787929" y="355600"/>
                </a:lnTo>
                <a:lnTo>
                  <a:pt x="0" y="355600"/>
                </a:lnTo>
                <a:lnTo>
                  <a:pt x="0" y="368300"/>
                </a:lnTo>
                <a:lnTo>
                  <a:pt x="174155" y="368300"/>
                </a:lnTo>
                <a:lnTo>
                  <a:pt x="174155" y="723900"/>
                </a:lnTo>
                <a:lnTo>
                  <a:pt x="185064" y="723900"/>
                </a:lnTo>
                <a:lnTo>
                  <a:pt x="185064" y="368300"/>
                </a:lnTo>
                <a:lnTo>
                  <a:pt x="547547" y="368300"/>
                </a:lnTo>
                <a:lnTo>
                  <a:pt x="547547" y="723900"/>
                </a:lnTo>
                <a:lnTo>
                  <a:pt x="558457" y="723900"/>
                </a:lnTo>
                <a:lnTo>
                  <a:pt x="558457" y="368300"/>
                </a:lnTo>
                <a:lnTo>
                  <a:pt x="920940" y="368300"/>
                </a:lnTo>
                <a:lnTo>
                  <a:pt x="920940" y="723900"/>
                </a:lnTo>
                <a:lnTo>
                  <a:pt x="931849" y="723900"/>
                </a:lnTo>
                <a:lnTo>
                  <a:pt x="931849" y="368300"/>
                </a:lnTo>
                <a:lnTo>
                  <a:pt x="1294333" y="368300"/>
                </a:lnTo>
                <a:lnTo>
                  <a:pt x="1294333" y="723900"/>
                </a:lnTo>
                <a:lnTo>
                  <a:pt x="1305242" y="723900"/>
                </a:lnTo>
                <a:lnTo>
                  <a:pt x="1305242" y="368300"/>
                </a:lnTo>
                <a:lnTo>
                  <a:pt x="1667738" y="368300"/>
                </a:lnTo>
                <a:lnTo>
                  <a:pt x="1667738" y="723900"/>
                </a:lnTo>
                <a:lnTo>
                  <a:pt x="1678647" y="723900"/>
                </a:lnTo>
                <a:lnTo>
                  <a:pt x="1678647" y="368300"/>
                </a:lnTo>
                <a:lnTo>
                  <a:pt x="2041131" y="368300"/>
                </a:lnTo>
                <a:lnTo>
                  <a:pt x="2041131" y="723900"/>
                </a:lnTo>
                <a:lnTo>
                  <a:pt x="2052040" y="723900"/>
                </a:lnTo>
                <a:lnTo>
                  <a:pt x="2052040" y="368300"/>
                </a:lnTo>
                <a:lnTo>
                  <a:pt x="2414536" y="368300"/>
                </a:lnTo>
                <a:lnTo>
                  <a:pt x="2414536" y="723900"/>
                </a:lnTo>
                <a:lnTo>
                  <a:pt x="2425446" y="723900"/>
                </a:lnTo>
                <a:lnTo>
                  <a:pt x="2425446" y="368300"/>
                </a:lnTo>
                <a:lnTo>
                  <a:pt x="2787929" y="368300"/>
                </a:lnTo>
                <a:lnTo>
                  <a:pt x="2787929" y="723900"/>
                </a:lnTo>
                <a:lnTo>
                  <a:pt x="2798838" y="723900"/>
                </a:lnTo>
                <a:lnTo>
                  <a:pt x="2798838" y="368300"/>
                </a:lnTo>
                <a:lnTo>
                  <a:pt x="3161322" y="368300"/>
                </a:lnTo>
                <a:lnTo>
                  <a:pt x="3161322" y="723900"/>
                </a:lnTo>
                <a:lnTo>
                  <a:pt x="3172231" y="723900"/>
                </a:lnTo>
                <a:lnTo>
                  <a:pt x="3172231" y="368300"/>
                </a:lnTo>
                <a:lnTo>
                  <a:pt x="3534714" y="368300"/>
                </a:lnTo>
                <a:lnTo>
                  <a:pt x="3534714" y="723900"/>
                </a:lnTo>
                <a:lnTo>
                  <a:pt x="3545624" y="723900"/>
                </a:lnTo>
                <a:lnTo>
                  <a:pt x="3545624" y="368300"/>
                </a:lnTo>
                <a:lnTo>
                  <a:pt x="3908120" y="368300"/>
                </a:lnTo>
                <a:lnTo>
                  <a:pt x="3908120" y="723900"/>
                </a:lnTo>
                <a:lnTo>
                  <a:pt x="3919029" y="723900"/>
                </a:lnTo>
                <a:lnTo>
                  <a:pt x="3919029" y="368300"/>
                </a:lnTo>
                <a:lnTo>
                  <a:pt x="4281513" y="368300"/>
                </a:lnTo>
                <a:lnTo>
                  <a:pt x="4281513" y="723900"/>
                </a:lnTo>
                <a:lnTo>
                  <a:pt x="4292422" y="723900"/>
                </a:lnTo>
                <a:lnTo>
                  <a:pt x="4292422" y="368300"/>
                </a:lnTo>
                <a:lnTo>
                  <a:pt x="4654918" y="368300"/>
                </a:lnTo>
                <a:lnTo>
                  <a:pt x="4654918" y="723900"/>
                </a:lnTo>
                <a:lnTo>
                  <a:pt x="4665815" y="723900"/>
                </a:lnTo>
                <a:lnTo>
                  <a:pt x="4665815" y="368300"/>
                </a:lnTo>
                <a:lnTo>
                  <a:pt x="5028311" y="368300"/>
                </a:lnTo>
                <a:lnTo>
                  <a:pt x="5028311" y="723900"/>
                </a:lnTo>
                <a:lnTo>
                  <a:pt x="5039220" y="723900"/>
                </a:lnTo>
                <a:lnTo>
                  <a:pt x="5039220" y="368300"/>
                </a:lnTo>
                <a:lnTo>
                  <a:pt x="5401703" y="368300"/>
                </a:lnTo>
                <a:lnTo>
                  <a:pt x="5401703" y="723900"/>
                </a:lnTo>
                <a:lnTo>
                  <a:pt x="5412613" y="723900"/>
                </a:lnTo>
                <a:lnTo>
                  <a:pt x="5412613" y="368300"/>
                </a:lnTo>
                <a:lnTo>
                  <a:pt x="5809005" y="368300"/>
                </a:lnTo>
                <a:lnTo>
                  <a:pt x="5809005" y="723900"/>
                </a:lnTo>
                <a:lnTo>
                  <a:pt x="5819914" y="723900"/>
                </a:lnTo>
                <a:lnTo>
                  <a:pt x="5819914" y="368300"/>
                </a:lnTo>
                <a:lnTo>
                  <a:pt x="6182411" y="368300"/>
                </a:lnTo>
                <a:lnTo>
                  <a:pt x="6182411" y="723900"/>
                </a:lnTo>
                <a:lnTo>
                  <a:pt x="6193320" y="723900"/>
                </a:lnTo>
                <a:lnTo>
                  <a:pt x="6193320" y="368300"/>
                </a:lnTo>
                <a:lnTo>
                  <a:pt x="6555803" y="368300"/>
                </a:lnTo>
                <a:lnTo>
                  <a:pt x="6555803" y="723900"/>
                </a:lnTo>
                <a:lnTo>
                  <a:pt x="6566713" y="723900"/>
                </a:lnTo>
                <a:lnTo>
                  <a:pt x="6566713" y="368300"/>
                </a:lnTo>
                <a:lnTo>
                  <a:pt x="6929196" y="368300"/>
                </a:lnTo>
                <a:lnTo>
                  <a:pt x="6929196" y="723900"/>
                </a:lnTo>
                <a:lnTo>
                  <a:pt x="6940105" y="723900"/>
                </a:lnTo>
                <a:lnTo>
                  <a:pt x="6940105" y="368300"/>
                </a:lnTo>
                <a:lnTo>
                  <a:pt x="7302589" y="368300"/>
                </a:lnTo>
                <a:lnTo>
                  <a:pt x="7302589" y="723900"/>
                </a:lnTo>
                <a:lnTo>
                  <a:pt x="7313498" y="723900"/>
                </a:lnTo>
                <a:lnTo>
                  <a:pt x="7313498" y="368300"/>
                </a:lnTo>
                <a:lnTo>
                  <a:pt x="7675994" y="368300"/>
                </a:lnTo>
                <a:lnTo>
                  <a:pt x="7675994" y="723900"/>
                </a:lnTo>
                <a:lnTo>
                  <a:pt x="7686903" y="723900"/>
                </a:lnTo>
                <a:lnTo>
                  <a:pt x="7686903" y="368300"/>
                </a:lnTo>
                <a:lnTo>
                  <a:pt x="8049387" y="368300"/>
                </a:lnTo>
                <a:lnTo>
                  <a:pt x="8049387" y="723900"/>
                </a:lnTo>
                <a:lnTo>
                  <a:pt x="8060296" y="723900"/>
                </a:lnTo>
                <a:lnTo>
                  <a:pt x="8060296" y="368300"/>
                </a:lnTo>
                <a:lnTo>
                  <a:pt x="8422780" y="368300"/>
                </a:lnTo>
                <a:lnTo>
                  <a:pt x="8422780" y="723900"/>
                </a:lnTo>
                <a:lnTo>
                  <a:pt x="8433689" y="723900"/>
                </a:lnTo>
                <a:lnTo>
                  <a:pt x="8433689" y="368300"/>
                </a:lnTo>
                <a:lnTo>
                  <a:pt x="8796185" y="368300"/>
                </a:lnTo>
                <a:lnTo>
                  <a:pt x="8796185" y="723900"/>
                </a:lnTo>
                <a:lnTo>
                  <a:pt x="8807094" y="723900"/>
                </a:lnTo>
                <a:lnTo>
                  <a:pt x="8807094" y="368300"/>
                </a:lnTo>
                <a:lnTo>
                  <a:pt x="9169578" y="368300"/>
                </a:lnTo>
                <a:lnTo>
                  <a:pt x="9169578" y="723900"/>
                </a:lnTo>
                <a:lnTo>
                  <a:pt x="9180487" y="723900"/>
                </a:lnTo>
                <a:lnTo>
                  <a:pt x="9180487" y="368300"/>
                </a:lnTo>
                <a:lnTo>
                  <a:pt x="9542983" y="368300"/>
                </a:lnTo>
                <a:lnTo>
                  <a:pt x="9542983" y="723900"/>
                </a:lnTo>
                <a:lnTo>
                  <a:pt x="9553880" y="723900"/>
                </a:lnTo>
                <a:lnTo>
                  <a:pt x="9553880" y="368300"/>
                </a:lnTo>
                <a:lnTo>
                  <a:pt x="9916376" y="368300"/>
                </a:lnTo>
                <a:lnTo>
                  <a:pt x="9916376" y="723900"/>
                </a:lnTo>
                <a:lnTo>
                  <a:pt x="9927272" y="723900"/>
                </a:lnTo>
                <a:lnTo>
                  <a:pt x="9927272" y="368300"/>
                </a:lnTo>
                <a:lnTo>
                  <a:pt x="10289769" y="368300"/>
                </a:lnTo>
                <a:lnTo>
                  <a:pt x="10289769" y="723900"/>
                </a:lnTo>
                <a:lnTo>
                  <a:pt x="10300678" y="723900"/>
                </a:lnTo>
                <a:lnTo>
                  <a:pt x="10300678" y="368300"/>
                </a:lnTo>
                <a:lnTo>
                  <a:pt x="18287988" y="368300"/>
                </a:lnTo>
                <a:lnTo>
                  <a:pt x="18287988" y="355600"/>
                </a:lnTo>
                <a:close/>
              </a:path>
            </a:pathLst>
          </a:custGeom>
          <a:solidFill>
            <a:srgbClr val="DA9703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9" name="bg object 79"/>
          <p:cNvSpPr/>
          <p:nvPr/>
        </p:nvSpPr>
        <p:spPr>
          <a:xfrm>
            <a:off x="0" y="5494866"/>
            <a:ext cx="12192000" cy="482600"/>
          </a:xfrm>
          <a:custGeom>
            <a:avLst/>
            <a:gdLst/>
            <a:ahLst/>
            <a:cxnLst/>
            <a:rect l="l" t="t" r="r" b="b"/>
            <a:pathLst>
              <a:path w="18288000" h="723900">
                <a:moveTo>
                  <a:pt x="18287988" y="355600"/>
                </a:moveTo>
                <a:lnTo>
                  <a:pt x="18142001" y="355600"/>
                </a:lnTo>
                <a:lnTo>
                  <a:pt x="18142001" y="0"/>
                </a:lnTo>
                <a:lnTo>
                  <a:pt x="18131092" y="0"/>
                </a:lnTo>
                <a:lnTo>
                  <a:pt x="18131092" y="355600"/>
                </a:lnTo>
                <a:lnTo>
                  <a:pt x="17768608" y="355600"/>
                </a:lnTo>
                <a:lnTo>
                  <a:pt x="17768608" y="0"/>
                </a:lnTo>
                <a:lnTo>
                  <a:pt x="17757699" y="0"/>
                </a:lnTo>
                <a:lnTo>
                  <a:pt x="17757699" y="355600"/>
                </a:lnTo>
                <a:lnTo>
                  <a:pt x="17395216" y="355600"/>
                </a:lnTo>
                <a:lnTo>
                  <a:pt x="17395216" y="0"/>
                </a:lnTo>
                <a:lnTo>
                  <a:pt x="17384306" y="0"/>
                </a:lnTo>
                <a:lnTo>
                  <a:pt x="17384306" y="355600"/>
                </a:lnTo>
                <a:lnTo>
                  <a:pt x="17021810" y="355600"/>
                </a:lnTo>
                <a:lnTo>
                  <a:pt x="17021810" y="0"/>
                </a:lnTo>
                <a:lnTo>
                  <a:pt x="17010914" y="0"/>
                </a:lnTo>
                <a:lnTo>
                  <a:pt x="17010914" y="355600"/>
                </a:lnTo>
                <a:lnTo>
                  <a:pt x="16648418" y="355600"/>
                </a:lnTo>
                <a:lnTo>
                  <a:pt x="16648418" y="0"/>
                </a:lnTo>
                <a:lnTo>
                  <a:pt x="16637508" y="0"/>
                </a:lnTo>
                <a:lnTo>
                  <a:pt x="16637508" y="355600"/>
                </a:lnTo>
                <a:lnTo>
                  <a:pt x="16275025" y="355600"/>
                </a:lnTo>
                <a:lnTo>
                  <a:pt x="16275025" y="0"/>
                </a:lnTo>
                <a:lnTo>
                  <a:pt x="16264116" y="0"/>
                </a:lnTo>
                <a:lnTo>
                  <a:pt x="16264116" y="355600"/>
                </a:lnTo>
                <a:lnTo>
                  <a:pt x="15901632" y="355600"/>
                </a:lnTo>
                <a:lnTo>
                  <a:pt x="15901632" y="0"/>
                </a:lnTo>
                <a:lnTo>
                  <a:pt x="15890723" y="0"/>
                </a:lnTo>
                <a:lnTo>
                  <a:pt x="15890723" y="355600"/>
                </a:lnTo>
                <a:lnTo>
                  <a:pt x="15528227" y="355600"/>
                </a:lnTo>
                <a:lnTo>
                  <a:pt x="15528227" y="0"/>
                </a:lnTo>
                <a:lnTo>
                  <a:pt x="15517317" y="0"/>
                </a:lnTo>
                <a:lnTo>
                  <a:pt x="15517317" y="355600"/>
                </a:lnTo>
                <a:lnTo>
                  <a:pt x="15154834" y="355600"/>
                </a:lnTo>
                <a:lnTo>
                  <a:pt x="15154834" y="0"/>
                </a:lnTo>
                <a:lnTo>
                  <a:pt x="15143925" y="0"/>
                </a:lnTo>
                <a:lnTo>
                  <a:pt x="15143925" y="355600"/>
                </a:lnTo>
                <a:lnTo>
                  <a:pt x="14781441" y="355600"/>
                </a:lnTo>
                <a:lnTo>
                  <a:pt x="14781441" y="0"/>
                </a:lnTo>
                <a:lnTo>
                  <a:pt x="14770532" y="0"/>
                </a:lnTo>
                <a:lnTo>
                  <a:pt x="14770532" y="355600"/>
                </a:lnTo>
                <a:lnTo>
                  <a:pt x="14408036" y="355600"/>
                </a:lnTo>
                <a:lnTo>
                  <a:pt x="14408036" y="0"/>
                </a:lnTo>
                <a:lnTo>
                  <a:pt x="14397127" y="0"/>
                </a:lnTo>
                <a:lnTo>
                  <a:pt x="14397127" y="355600"/>
                </a:lnTo>
                <a:lnTo>
                  <a:pt x="14034643" y="355600"/>
                </a:lnTo>
                <a:lnTo>
                  <a:pt x="14034643" y="0"/>
                </a:lnTo>
                <a:lnTo>
                  <a:pt x="14023734" y="0"/>
                </a:lnTo>
                <a:lnTo>
                  <a:pt x="14023734" y="355600"/>
                </a:lnTo>
                <a:lnTo>
                  <a:pt x="13661238" y="355600"/>
                </a:lnTo>
                <a:lnTo>
                  <a:pt x="13661238" y="0"/>
                </a:lnTo>
                <a:lnTo>
                  <a:pt x="13650328" y="0"/>
                </a:lnTo>
                <a:lnTo>
                  <a:pt x="13650328" y="355600"/>
                </a:lnTo>
                <a:lnTo>
                  <a:pt x="13287858" y="355600"/>
                </a:lnTo>
                <a:lnTo>
                  <a:pt x="13287858" y="0"/>
                </a:lnTo>
                <a:lnTo>
                  <a:pt x="13276948" y="0"/>
                </a:lnTo>
                <a:lnTo>
                  <a:pt x="13276948" y="355600"/>
                </a:lnTo>
                <a:lnTo>
                  <a:pt x="12914452" y="355600"/>
                </a:lnTo>
                <a:lnTo>
                  <a:pt x="12914452" y="0"/>
                </a:lnTo>
                <a:lnTo>
                  <a:pt x="12903543" y="0"/>
                </a:lnTo>
                <a:lnTo>
                  <a:pt x="12903543" y="355600"/>
                </a:lnTo>
                <a:lnTo>
                  <a:pt x="12541060" y="355600"/>
                </a:lnTo>
                <a:lnTo>
                  <a:pt x="12541060" y="0"/>
                </a:lnTo>
                <a:lnTo>
                  <a:pt x="12530150" y="0"/>
                </a:lnTo>
                <a:lnTo>
                  <a:pt x="12530150" y="355600"/>
                </a:lnTo>
                <a:lnTo>
                  <a:pt x="12167654" y="355600"/>
                </a:lnTo>
                <a:lnTo>
                  <a:pt x="12167654" y="0"/>
                </a:lnTo>
                <a:lnTo>
                  <a:pt x="12156745" y="0"/>
                </a:lnTo>
                <a:lnTo>
                  <a:pt x="12156745" y="355600"/>
                </a:lnTo>
                <a:lnTo>
                  <a:pt x="11794261" y="355600"/>
                </a:lnTo>
                <a:lnTo>
                  <a:pt x="11794261" y="0"/>
                </a:lnTo>
                <a:lnTo>
                  <a:pt x="11783352" y="0"/>
                </a:lnTo>
                <a:lnTo>
                  <a:pt x="11783352" y="355600"/>
                </a:lnTo>
                <a:lnTo>
                  <a:pt x="11420869" y="355600"/>
                </a:lnTo>
                <a:lnTo>
                  <a:pt x="11420869" y="0"/>
                </a:lnTo>
                <a:lnTo>
                  <a:pt x="11409959" y="0"/>
                </a:lnTo>
                <a:lnTo>
                  <a:pt x="11409959" y="355600"/>
                </a:lnTo>
                <a:lnTo>
                  <a:pt x="11047463" y="355600"/>
                </a:lnTo>
                <a:lnTo>
                  <a:pt x="11047463" y="0"/>
                </a:lnTo>
                <a:lnTo>
                  <a:pt x="11036554" y="0"/>
                </a:lnTo>
                <a:lnTo>
                  <a:pt x="11036554" y="355600"/>
                </a:lnTo>
                <a:lnTo>
                  <a:pt x="10674083" y="355600"/>
                </a:lnTo>
                <a:lnTo>
                  <a:pt x="10674083" y="0"/>
                </a:lnTo>
                <a:lnTo>
                  <a:pt x="10663174" y="0"/>
                </a:lnTo>
                <a:lnTo>
                  <a:pt x="10663174" y="355600"/>
                </a:lnTo>
                <a:lnTo>
                  <a:pt x="10300678" y="355600"/>
                </a:lnTo>
                <a:lnTo>
                  <a:pt x="10300678" y="0"/>
                </a:lnTo>
                <a:lnTo>
                  <a:pt x="10289769" y="0"/>
                </a:lnTo>
                <a:lnTo>
                  <a:pt x="10289769" y="355600"/>
                </a:lnTo>
                <a:lnTo>
                  <a:pt x="0" y="355600"/>
                </a:lnTo>
                <a:lnTo>
                  <a:pt x="0" y="368300"/>
                </a:lnTo>
                <a:lnTo>
                  <a:pt x="174155" y="368300"/>
                </a:lnTo>
                <a:lnTo>
                  <a:pt x="174155" y="723900"/>
                </a:lnTo>
                <a:lnTo>
                  <a:pt x="185064" y="723900"/>
                </a:lnTo>
                <a:lnTo>
                  <a:pt x="185064" y="368300"/>
                </a:lnTo>
                <a:lnTo>
                  <a:pt x="547547" y="368300"/>
                </a:lnTo>
                <a:lnTo>
                  <a:pt x="547547" y="723900"/>
                </a:lnTo>
                <a:lnTo>
                  <a:pt x="558457" y="723900"/>
                </a:lnTo>
                <a:lnTo>
                  <a:pt x="558457" y="368300"/>
                </a:lnTo>
                <a:lnTo>
                  <a:pt x="920940" y="368300"/>
                </a:lnTo>
                <a:lnTo>
                  <a:pt x="920940" y="723900"/>
                </a:lnTo>
                <a:lnTo>
                  <a:pt x="931849" y="723900"/>
                </a:lnTo>
                <a:lnTo>
                  <a:pt x="931849" y="368300"/>
                </a:lnTo>
                <a:lnTo>
                  <a:pt x="1294333" y="368300"/>
                </a:lnTo>
                <a:lnTo>
                  <a:pt x="1294333" y="723900"/>
                </a:lnTo>
                <a:lnTo>
                  <a:pt x="1305242" y="723900"/>
                </a:lnTo>
                <a:lnTo>
                  <a:pt x="1305242" y="368300"/>
                </a:lnTo>
                <a:lnTo>
                  <a:pt x="1667738" y="368300"/>
                </a:lnTo>
                <a:lnTo>
                  <a:pt x="1667738" y="723900"/>
                </a:lnTo>
                <a:lnTo>
                  <a:pt x="1678647" y="723900"/>
                </a:lnTo>
                <a:lnTo>
                  <a:pt x="1678647" y="368300"/>
                </a:lnTo>
                <a:lnTo>
                  <a:pt x="2041131" y="368300"/>
                </a:lnTo>
                <a:lnTo>
                  <a:pt x="2041131" y="723900"/>
                </a:lnTo>
                <a:lnTo>
                  <a:pt x="2052040" y="723900"/>
                </a:lnTo>
                <a:lnTo>
                  <a:pt x="2052040" y="368300"/>
                </a:lnTo>
                <a:lnTo>
                  <a:pt x="2414536" y="368300"/>
                </a:lnTo>
                <a:lnTo>
                  <a:pt x="2414536" y="723900"/>
                </a:lnTo>
                <a:lnTo>
                  <a:pt x="2425446" y="723900"/>
                </a:lnTo>
                <a:lnTo>
                  <a:pt x="2425446" y="368300"/>
                </a:lnTo>
                <a:lnTo>
                  <a:pt x="2787929" y="368300"/>
                </a:lnTo>
                <a:lnTo>
                  <a:pt x="2787929" y="723900"/>
                </a:lnTo>
                <a:lnTo>
                  <a:pt x="2798838" y="723900"/>
                </a:lnTo>
                <a:lnTo>
                  <a:pt x="2798838" y="368300"/>
                </a:lnTo>
                <a:lnTo>
                  <a:pt x="3161322" y="368300"/>
                </a:lnTo>
                <a:lnTo>
                  <a:pt x="3161322" y="723900"/>
                </a:lnTo>
                <a:lnTo>
                  <a:pt x="3172231" y="723900"/>
                </a:lnTo>
                <a:lnTo>
                  <a:pt x="3172231" y="368300"/>
                </a:lnTo>
                <a:lnTo>
                  <a:pt x="3534714" y="368300"/>
                </a:lnTo>
                <a:lnTo>
                  <a:pt x="3534714" y="723900"/>
                </a:lnTo>
                <a:lnTo>
                  <a:pt x="3545624" y="723900"/>
                </a:lnTo>
                <a:lnTo>
                  <a:pt x="3545624" y="368300"/>
                </a:lnTo>
                <a:lnTo>
                  <a:pt x="3908120" y="368300"/>
                </a:lnTo>
                <a:lnTo>
                  <a:pt x="3908120" y="723900"/>
                </a:lnTo>
                <a:lnTo>
                  <a:pt x="3919029" y="723900"/>
                </a:lnTo>
                <a:lnTo>
                  <a:pt x="3919029" y="368300"/>
                </a:lnTo>
                <a:lnTo>
                  <a:pt x="4281513" y="368300"/>
                </a:lnTo>
                <a:lnTo>
                  <a:pt x="4281513" y="723900"/>
                </a:lnTo>
                <a:lnTo>
                  <a:pt x="4292422" y="723900"/>
                </a:lnTo>
                <a:lnTo>
                  <a:pt x="4292422" y="368300"/>
                </a:lnTo>
                <a:lnTo>
                  <a:pt x="4654918" y="368300"/>
                </a:lnTo>
                <a:lnTo>
                  <a:pt x="4654918" y="723900"/>
                </a:lnTo>
                <a:lnTo>
                  <a:pt x="4665815" y="723900"/>
                </a:lnTo>
                <a:lnTo>
                  <a:pt x="4665815" y="368300"/>
                </a:lnTo>
                <a:lnTo>
                  <a:pt x="5028311" y="368300"/>
                </a:lnTo>
                <a:lnTo>
                  <a:pt x="5028311" y="723900"/>
                </a:lnTo>
                <a:lnTo>
                  <a:pt x="5039220" y="723900"/>
                </a:lnTo>
                <a:lnTo>
                  <a:pt x="5039220" y="368300"/>
                </a:lnTo>
                <a:lnTo>
                  <a:pt x="5401703" y="368300"/>
                </a:lnTo>
                <a:lnTo>
                  <a:pt x="5401703" y="723900"/>
                </a:lnTo>
                <a:lnTo>
                  <a:pt x="5412613" y="723900"/>
                </a:lnTo>
                <a:lnTo>
                  <a:pt x="5412613" y="368300"/>
                </a:lnTo>
                <a:lnTo>
                  <a:pt x="5809005" y="368300"/>
                </a:lnTo>
                <a:lnTo>
                  <a:pt x="5809005" y="723900"/>
                </a:lnTo>
                <a:lnTo>
                  <a:pt x="5819914" y="723900"/>
                </a:lnTo>
                <a:lnTo>
                  <a:pt x="5819914" y="368300"/>
                </a:lnTo>
                <a:lnTo>
                  <a:pt x="6182411" y="368300"/>
                </a:lnTo>
                <a:lnTo>
                  <a:pt x="6182411" y="723900"/>
                </a:lnTo>
                <a:lnTo>
                  <a:pt x="6193320" y="723900"/>
                </a:lnTo>
                <a:lnTo>
                  <a:pt x="6193320" y="368300"/>
                </a:lnTo>
                <a:lnTo>
                  <a:pt x="6555803" y="368300"/>
                </a:lnTo>
                <a:lnTo>
                  <a:pt x="6555803" y="723900"/>
                </a:lnTo>
                <a:lnTo>
                  <a:pt x="6566713" y="723900"/>
                </a:lnTo>
                <a:lnTo>
                  <a:pt x="6566713" y="368300"/>
                </a:lnTo>
                <a:lnTo>
                  <a:pt x="6929196" y="368300"/>
                </a:lnTo>
                <a:lnTo>
                  <a:pt x="6929196" y="723900"/>
                </a:lnTo>
                <a:lnTo>
                  <a:pt x="6940105" y="723900"/>
                </a:lnTo>
                <a:lnTo>
                  <a:pt x="6940105" y="368300"/>
                </a:lnTo>
                <a:lnTo>
                  <a:pt x="7302589" y="368300"/>
                </a:lnTo>
                <a:lnTo>
                  <a:pt x="7302589" y="723900"/>
                </a:lnTo>
                <a:lnTo>
                  <a:pt x="7313498" y="723900"/>
                </a:lnTo>
                <a:lnTo>
                  <a:pt x="7313498" y="368300"/>
                </a:lnTo>
                <a:lnTo>
                  <a:pt x="7675994" y="368300"/>
                </a:lnTo>
                <a:lnTo>
                  <a:pt x="7675994" y="723900"/>
                </a:lnTo>
                <a:lnTo>
                  <a:pt x="7686903" y="723900"/>
                </a:lnTo>
                <a:lnTo>
                  <a:pt x="7686903" y="368300"/>
                </a:lnTo>
                <a:lnTo>
                  <a:pt x="8049387" y="368300"/>
                </a:lnTo>
                <a:lnTo>
                  <a:pt x="8049387" y="723900"/>
                </a:lnTo>
                <a:lnTo>
                  <a:pt x="8060296" y="723900"/>
                </a:lnTo>
                <a:lnTo>
                  <a:pt x="8060296" y="368300"/>
                </a:lnTo>
                <a:lnTo>
                  <a:pt x="8422780" y="368300"/>
                </a:lnTo>
                <a:lnTo>
                  <a:pt x="8422780" y="723900"/>
                </a:lnTo>
                <a:lnTo>
                  <a:pt x="8433689" y="723900"/>
                </a:lnTo>
                <a:lnTo>
                  <a:pt x="8433689" y="368300"/>
                </a:lnTo>
                <a:lnTo>
                  <a:pt x="8796185" y="368300"/>
                </a:lnTo>
                <a:lnTo>
                  <a:pt x="8796185" y="723900"/>
                </a:lnTo>
                <a:lnTo>
                  <a:pt x="8807094" y="723900"/>
                </a:lnTo>
                <a:lnTo>
                  <a:pt x="8807094" y="368300"/>
                </a:lnTo>
                <a:lnTo>
                  <a:pt x="9169578" y="368300"/>
                </a:lnTo>
                <a:lnTo>
                  <a:pt x="9169578" y="723900"/>
                </a:lnTo>
                <a:lnTo>
                  <a:pt x="9180487" y="723900"/>
                </a:lnTo>
                <a:lnTo>
                  <a:pt x="9180487" y="368300"/>
                </a:lnTo>
                <a:lnTo>
                  <a:pt x="9542983" y="368300"/>
                </a:lnTo>
                <a:lnTo>
                  <a:pt x="9542983" y="723900"/>
                </a:lnTo>
                <a:lnTo>
                  <a:pt x="9553880" y="723900"/>
                </a:lnTo>
                <a:lnTo>
                  <a:pt x="9553880" y="368300"/>
                </a:lnTo>
                <a:lnTo>
                  <a:pt x="9916376" y="368300"/>
                </a:lnTo>
                <a:lnTo>
                  <a:pt x="9916376" y="723900"/>
                </a:lnTo>
                <a:lnTo>
                  <a:pt x="9927272" y="723900"/>
                </a:lnTo>
                <a:lnTo>
                  <a:pt x="9927272" y="368300"/>
                </a:lnTo>
                <a:lnTo>
                  <a:pt x="10289769" y="368300"/>
                </a:lnTo>
                <a:lnTo>
                  <a:pt x="10289769" y="723900"/>
                </a:lnTo>
                <a:lnTo>
                  <a:pt x="10300678" y="723900"/>
                </a:lnTo>
                <a:lnTo>
                  <a:pt x="10300678" y="368300"/>
                </a:lnTo>
                <a:lnTo>
                  <a:pt x="10663174" y="368300"/>
                </a:lnTo>
                <a:lnTo>
                  <a:pt x="10663174" y="723900"/>
                </a:lnTo>
                <a:lnTo>
                  <a:pt x="10674083" y="723900"/>
                </a:lnTo>
                <a:lnTo>
                  <a:pt x="10674083" y="368300"/>
                </a:lnTo>
                <a:lnTo>
                  <a:pt x="11036554" y="368300"/>
                </a:lnTo>
                <a:lnTo>
                  <a:pt x="11036554" y="723900"/>
                </a:lnTo>
                <a:lnTo>
                  <a:pt x="11047463" y="723900"/>
                </a:lnTo>
                <a:lnTo>
                  <a:pt x="11047463" y="368300"/>
                </a:lnTo>
                <a:lnTo>
                  <a:pt x="11409959" y="368300"/>
                </a:lnTo>
                <a:lnTo>
                  <a:pt x="11409959" y="723900"/>
                </a:lnTo>
                <a:lnTo>
                  <a:pt x="11420869" y="723900"/>
                </a:lnTo>
                <a:lnTo>
                  <a:pt x="11420869" y="368300"/>
                </a:lnTo>
                <a:lnTo>
                  <a:pt x="11783352" y="368300"/>
                </a:lnTo>
                <a:lnTo>
                  <a:pt x="11783352" y="723900"/>
                </a:lnTo>
                <a:lnTo>
                  <a:pt x="11794261" y="723900"/>
                </a:lnTo>
                <a:lnTo>
                  <a:pt x="11794261" y="368300"/>
                </a:lnTo>
                <a:lnTo>
                  <a:pt x="12156745" y="368300"/>
                </a:lnTo>
                <a:lnTo>
                  <a:pt x="12156745" y="723900"/>
                </a:lnTo>
                <a:lnTo>
                  <a:pt x="12167654" y="723900"/>
                </a:lnTo>
                <a:lnTo>
                  <a:pt x="12167654" y="368300"/>
                </a:lnTo>
                <a:lnTo>
                  <a:pt x="12530150" y="368300"/>
                </a:lnTo>
                <a:lnTo>
                  <a:pt x="12530150" y="723900"/>
                </a:lnTo>
                <a:lnTo>
                  <a:pt x="12541060" y="723900"/>
                </a:lnTo>
                <a:lnTo>
                  <a:pt x="12541060" y="368300"/>
                </a:lnTo>
                <a:lnTo>
                  <a:pt x="12903543" y="368300"/>
                </a:lnTo>
                <a:lnTo>
                  <a:pt x="12903543" y="723900"/>
                </a:lnTo>
                <a:lnTo>
                  <a:pt x="12914452" y="723900"/>
                </a:lnTo>
                <a:lnTo>
                  <a:pt x="12914452" y="368300"/>
                </a:lnTo>
                <a:lnTo>
                  <a:pt x="13276948" y="368300"/>
                </a:lnTo>
                <a:lnTo>
                  <a:pt x="13276948" y="723900"/>
                </a:lnTo>
                <a:lnTo>
                  <a:pt x="13287858" y="723900"/>
                </a:lnTo>
                <a:lnTo>
                  <a:pt x="13287858" y="368300"/>
                </a:lnTo>
                <a:lnTo>
                  <a:pt x="13650328" y="368300"/>
                </a:lnTo>
                <a:lnTo>
                  <a:pt x="13650328" y="723900"/>
                </a:lnTo>
                <a:lnTo>
                  <a:pt x="13661238" y="723900"/>
                </a:lnTo>
                <a:lnTo>
                  <a:pt x="13661238" y="368300"/>
                </a:lnTo>
                <a:lnTo>
                  <a:pt x="14023734" y="368300"/>
                </a:lnTo>
                <a:lnTo>
                  <a:pt x="14023734" y="723900"/>
                </a:lnTo>
                <a:lnTo>
                  <a:pt x="14034643" y="723900"/>
                </a:lnTo>
                <a:lnTo>
                  <a:pt x="14034643" y="368300"/>
                </a:lnTo>
                <a:lnTo>
                  <a:pt x="14397127" y="368300"/>
                </a:lnTo>
                <a:lnTo>
                  <a:pt x="14397127" y="723900"/>
                </a:lnTo>
                <a:lnTo>
                  <a:pt x="14408036" y="723900"/>
                </a:lnTo>
                <a:lnTo>
                  <a:pt x="14408036" y="368300"/>
                </a:lnTo>
                <a:lnTo>
                  <a:pt x="14770532" y="368300"/>
                </a:lnTo>
                <a:lnTo>
                  <a:pt x="14770532" y="723900"/>
                </a:lnTo>
                <a:lnTo>
                  <a:pt x="14781441" y="723900"/>
                </a:lnTo>
                <a:lnTo>
                  <a:pt x="14781441" y="368300"/>
                </a:lnTo>
                <a:lnTo>
                  <a:pt x="15143925" y="368300"/>
                </a:lnTo>
                <a:lnTo>
                  <a:pt x="15143925" y="723900"/>
                </a:lnTo>
                <a:lnTo>
                  <a:pt x="15154834" y="723900"/>
                </a:lnTo>
                <a:lnTo>
                  <a:pt x="15154834" y="368300"/>
                </a:lnTo>
                <a:lnTo>
                  <a:pt x="15517317" y="368300"/>
                </a:lnTo>
                <a:lnTo>
                  <a:pt x="15517317" y="723900"/>
                </a:lnTo>
                <a:lnTo>
                  <a:pt x="15528227" y="723900"/>
                </a:lnTo>
                <a:lnTo>
                  <a:pt x="15528227" y="368300"/>
                </a:lnTo>
                <a:lnTo>
                  <a:pt x="15890723" y="368300"/>
                </a:lnTo>
                <a:lnTo>
                  <a:pt x="15890723" y="723900"/>
                </a:lnTo>
                <a:lnTo>
                  <a:pt x="15901632" y="723900"/>
                </a:lnTo>
                <a:lnTo>
                  <a:pt x="15901632" y="368300"/>
                </a:lnTo>
                <a:lnTo>
                  <a:pt x="16264116" y="368300"/>
                </a:lnTo>
                <a:lnTo>
                  <a:pt x="16264116" y="723900"/>
                </a:lnTo>
                <a:lnTo>
                  <a:pt x="16275025" y="723900"/>
                </a:lnTo>
                <a:lnTo>
                  <a:pt x="16275025" y="368300"/>
                </a:lnTo>
                <a:lnTo>
                  <a:pt x="16637508" y="368300"/>
                </a:lnTo>
                <a:lnTo>
                  <a:pt x="16637508" y="723900"/>
                </a:lnTo>
                <a:lnTo>
                  <a:pt x="16648418" y="723900"/>
                </a:lnTo>
                <a:lnTo>
                  <a:pt x="16648418" y="368300"/>
                </a:lnTo>
                <a:lnTo>
                  <a:pt x="17010914" y="368300"/>
                </a:lnTo>
                <a:lnTo>
                  <a:pt x="17010914" y="723900"/>
                </a:lnTo>
                <a:lnTo>
                  <a:pt x="17021810" y="723900"/>
                </a:lnTo>
                <a:lnTo>
                  <a:pt x="17021810" y="368300"/>
                </a:lnTo>
                <a:lnTo>
                  <a:pt x="17384306" y="368300"/>
                </a:lnTo>
                <a:lnTo>
                  <a:pt x="17384306" y="723900"/>
                </a:lnTo>
                <a:lnTo>
                  <a:pt x="17395216" y="723900"/>
                </a:lnTo>
                <a:lnTo>
                  <a:pt x="17395216" y="368300"/>
                </a:lnTo>
                <a:lnTo>
                  <a:pt x="17757699" y="368300"/>
                </a:lnTo>
                <a:lnTo>
                  <a:pt x="17757699" y="723900"/>
                </a:lnTo>
                <a:lnTo>
                  <a:pt x="17768608" y="723900"/>
                </a:lnTo>
                <a:lnTo>
                  <a:pt x="17768608" y="368300"/>
                </a:lnTo>
                <a:lnTo>
                  <a:pt x="18287988" y="368300"/>
                </a:lnTo>
                <a:lnTo>
                  <a:pt x="18287988" y="355600"/>
                </a:lnTo>
                <a:close/>
              </a:path>
            </a:pathLst>
          </a:custGeom>
          <a:solidFill>
            <a:srgbClr val="DA9703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0" name="bg object 80"/>
          <p:cNvSpPr/>
          <p:nvPr/>
        </p:nvSpPr>
        <p:spPr>
          <a:xfrm>
            <a:off x="0" y="5740400"/>
            <a:ext cx="12192000" cy="982133"/>
          </a:xfrm>
          <a:custGeom>
            <a:avLst/>
            <a:gdLst/>
            <a:ahLst/>
            <a:cxnLst/>
            <a:rect l="l" t="t" r="r" b="b"/>
            <a:pathLst>
              <a:path w="18288000" h="1473200">
                <a:moveTo>
                  <a:pt x="18287988" y="355600"/>
                </a:moveTo>
                <a:lnTo>
                  <a:pt x="18142001" y="355600"/>
                </a:lnTo>
                <a:lnTo>
                  <a:pt x="18142001" y="0"/>
                </a:lnTo>
                <a:lnTo>
                  <a:pt x="18131092" y="0"/>
                </a:lnTo>
                <a:lnTo>
                  <a:pt x="18131092" y="355600"/>
                </a:lnTo>
                <a:lnTo>
                  <a:pt x="18131092" y="368300"/>
                </a:lnTo>
                <a:lnTo>
                  <a:pt x="18131092" y="1104900"/>
                </a:lnTo>
                <a:lnTo>
                  <a:pt x="17768608" y="1104900"/>
                </a:lnTo>
                <a:lnTo>
                  <a:pt x="17768608" y="368300"/>
                </a:lnTo>
                <a:lnTo>
                  <a:pt x="18131092" y="368300"/>
                </a:lnTo>
                <a:lnTo>
                  <a:pt x="18131092" y="355600"/>
                </a:lnTo>
                <a:lnTo>
                  <a:pt x="17768608" y="355600"/>
                </a:lnTo>
                <a:lnTo>
                  <a:pt x="17768608" y="0"/>
                </a:lnTo>
                <a:lnTo>
                  <a:pt x="17757699" y="0"/>
                </a:lnTo>
                <a:lnTo>
                  <a:pt x="17757699" y="355600"/>
                </a:lnTo>
                <a:lnTo>
                  <a:pt x="17757699" y="368300"/>
                </a:lnTo>
                <a:lnTo>
                  <a:pt x="17757699" y="1104900"/>
                </a:lnTo>
                <a:lnTo>
                  <a:pt x="17395216" y="1104900"/>
                </a:lnTo>
                <a:lnTo>
                  <a:pt x="17395216" y="368300"/>
                </a:lnTo>
                <a:lnTo>
                  <a:pt x="17757699" y="368300"/>
                </a:lnTo>
                <a:lnTo>
                  <a:pt x="17757699" y="355600"/>
                </a:lnTo>
                <a:lnTo>
                  <a:pt x="17384306" y="355600"/>
                </a:lnTo>
                <a:lnTo>
                  <a:pt x="17384306" y="368300"/>
                </a:lnTo>
                <a:lnTo>
                  <a:pt x="17384306" y="1104900"/>
                </a:lnTo>
                <a:lnTo>
                  <a:pt x="17021810" y="1104900"/>
                </a:lnTo>
                <a:lnTo>
                  <a:pt x="17021810" y="368300"/>
                </a:lnTo>
                <a:lnTo>
                  <a:pt x="17384306" y="368300"/>
                </a:lnTo>
                <a:lnTo>
                  <a:pt x="17384306" y="355600"/>
                </a:lnTo>
                <a:lnTo>
                  <a:pt x="17010914" y="355600"/>
                </a:lnTo>
                <a:lnTo>
                  <a:pt x="17010914" y="368300"/>
                </a:lnTo>
                <a:lnTo>
                  <a:pt x="17010914" y="1104900"/>
                </a:lnTo>
                <a:lnTo>
                  <a:pt x="16648418" y="1104900"/>
                </a:lnTo>
                <a:lnTo>
                  <a:pt x="16648418" y="368300"/>
                </a:lnTo>
                <a:lnTo>
                  <a:pt x="17010914" y="368300"/>
                </a:lnTo>
                <a:lnTo>
                  <a:pt x="17010914" y="355600"/>
                </a:lnTo>
                <a:lnTo>
                  <a:pt x="16637508" y="355600"/>
                </a:lnTo>
                <a:lnTo>
                  <a:pt x="16637508" y="368300"/>
                </a:lnTo>
                <a:lnTo>
                  <a:pt x="16637508" y="1104900"/>
                </a:lnTo>
                <a:lnTo>
                  <a:pt x="16275025" y="1104900"/>
                </a:lnTo>
                <a:lnTo>
                  <a:pt x="16275025" y="368300"/>
                </a:lnTo>
                <a:lnTo>
                  <a:pt x="16637508" y="368300"/>
                </a:lnTo>
                <a:lnTo>
                  <a:pt x="16637508" y="355600"/>
                </a:lnTo>
                <a:lnTo>
                  <a:pt x="16264116" y="355600"/>
                </a:lnTo>
                <a:lnTo>
                  <a:pt x="16264116" y="368300"/>
                </a:lnTo>
                <a:lnTo>
                  <a:pt x="16264116" y="1104900"/>
                </a:lnTo>
                <a:lnTo>
                  <a:pt x="15901632" y="1104900"/>
                </a:lnTo>
                <a:lnTo>
                  <a:pt x="15901632" y="368300"/>
                </a:lnTo>
                <a:lnTo>
                  <a:pt x="16264116" y="368300"/>
                </a:lnTo>
                <a:lnTo>
                  <a:pt x="16264116" y="355600"/>
                </a:lnTo>
                <a:lnTo>
                  <a:pt x="15890723" y="355600"/>
                </a:lnTo>
                <a:lnTo>
                  <a:pt x="15890723" y="368300"/>
                </a:lnTo>
                <a:lnTo>
                  <a:pt x="15890723" y="1104900"/>
                </a:lnTo>
                <a:lnTo>
                  <a:pt x="15528227" y="1104900"/>
                </a:lnTo>
                <a:lnTo>
                  <a:pt x="15528227" y="368300"/>
                </a:lnTo>
                <a:lnTo>
                  <a:pt x="15890723" y="368300"/>
                </a:lnTo>
                <a:lnTo>
                  <a:pt x="15890723" y="355600"/>
                </a:lnTo>
                <a:lnTo>
                  <a:pt x="15517317" y="355600"/>
                </a:lnTo>
                <a:lnTo>
                  <a:pt x="15517317" y="368300"/>
                </a:lnTo>
                <a:lnTo>
                  <a:pt x="15517317" y="1104900"/>
                </a:lnTo>
                <a:lnTo>
                  <a:pt x="15154834" y="1104900"/>
                </a:lnTo>
                <a:lnTo>
                  <a:pt x="15154834" y="368300"/>
                </a:lnTo>
                <a:lnTo>
                  <a:pt x="15517317" y="368300"/>
                </a:lnTo>
                <a:lnTo>
                  <a:pt x="15517317" y="355600"/>
                </a:lnTo>
                <a:lnTo>
                  <a:pt x="15143925" y="355600"/>
                </a:lnTo>
                <a:lnTo>
                  <a:pt x="15143925" y="368300"/>
                </a:lnTo>
                <a:lnTo>
                  <a:pt x="15143925" y="1104900"/>
                </a:lnTo>
                <a:lnTo>
                  <a:pt x="14781441" y="1104900"/>
                </a:lnTo>
                <a:lnTo>
                  <a:pt x="14781441" y="368300"/>
                </a:lnTo>
                <a:lnTo>
                  <a:pt x="15143925" y="368300"/>
                </a:lnTo>
                <a:lnTo>
                  <a:pt x="15143925" y="355600"/>
                </a:lnTo>
                <a:lnTo>
                  <a:pt x="14770532" y="355600"/>
                </a:lnTo>
                <a:lnTo>
                  <a:pt x="14770532" y="368300"/>
                </a:lnTo>
                <a:lnTo>
                  <a:pt x="14770532" y="1104900"/>
                </a:lnTo>
                <a:lnTo>
                  <a:pt x="14408036" y="1104900"/>
                </a:lnTo>
                <a:lnTo>
                  <a:pt x="14408036" y="368300"/>
                </a:lnTo>
                <a:lnTo>
                  <a:pt x="14770532" y="368300"/>
                </a:lnTo>
                <a:lnTo>
                  <a:pt x="14770532" y="355600"/>
                </a:lnTo>
                <a:lnTo>
                  <a:pt x="14397127" y="355600"/>
                </a:lnTo>
                <a:lnTo>
                  <a:pt x="14397127" y="368300"/>
                </a:lnTo>
                <a:lnTo>
                  <a:pt x="14397127" y="1104900"/>
                </a:lnTo>
                <a:lnTo>
                  <a:pt x="14034643" y="1104900"/>
                </a:lnTo>
                <a:lnTo>
                  <a:pt x="14034643" y="368300"/>
                </a:lnTo>
                <a:lnTo>
                  <a:pt x="14397127" y="368300"/>
                </a:lnTo>
                <a:lnTo>
                  <a:pt x="14397127" y="355600"/>
                </a:lnTo>
                <a:lnTo>
                  <a:pt x="14023734" y="355600"/>
                </a:lnTo>
                <a:lnTo>
                  <a:pt x="14023734" y="368300"/>
                </a:lnTo>
                <a:lnTo>
                  <a:pt x="14023734" y="1104900"/>
                </a:lnTo>
                <a:lnTo>
                  <a:pt x="13661238" y="1104900"/>
                </a:lnTo>
                <a:lnTo>
                  <a:pt x="13661238" y="368300"/>
                </a:lnTo>
                <a:lnTo>
                  <a:pt x="14023734" y="368300"/>
                </a:lnTo>
                <a:lnTo>
                  <a:pt x="14023734" y="355600"/>
                </a:lnTo>
                <a:lnTo>
                  <a:pt x="13650328" y="355600"/>
                </a:lnTo>
                <a:lnTo>
                  <a:pt x="13650328" y="368300"/>
                </a:lnTo>
                <a:lnTo>
                  <a:pt x="13650328" y="1104900"/>
                </a:lnTo>
                <a:lnTo>
                  <a:pt x="13287858" y="1104900"/>
                </a:lnTo>
                <a:lnTo>
                  <a:pt x="13287858" y="368300"/>
                </a:lnTo>
                <a:lnTo>
                  <a:pt x="13650328" y="368300"/>
                </a:lnTo>
                <a:lnTo>
                  <a:pt x="13650328" y="355600"/>
                </a:lnTo>
                <a:lnTo>
                  <a:pt x="13276948" y="355600"/>
                </a:lnTo>
                <a:lnTo>
                  <a:pt x="13276948" y="368300"/>
                </a:lnTo>
                <a:lnTo>
                  <a:pt x="13276948" y="1104900"/>
                </a:lnTo>
                <a:lnTo>
                  <a:pt x="12914452" y="1104900"/>
                </a:lnTo>
                <a:lnTo>
                  <a:pt x="12914452" y="368300"/>
                </a:lnTo>
                <a:lnTo>
                  <a:pt x="13276948" y="368300"/>
                </a:lnTo>
                <a:lnTo>
                  <a:pt x="13276948" y="355600"/>
                </a:lnTo>
                <a:lnTo>
                  <a:pt x="12903543" y="355600"/>
                </a:lnTo>
                <a:lnTo>
                  <a:pt x="12903543" y="368300"/>
                </a:lnTo>
                <a:lnTo>
                  <a:pt x="12903543" y="1104900"/>
                </a:lnTo>
                <a:lnTo>
                  <a:pt x="12541060" y="1104900"/>
                </a:lnTo>
                <a:lnTo>
                  <a:pt x="12541060" y="368300"/>
                </a:lnTo>
                <a:lnTo>
                  <a:pt x="12903543" y="368300"/>
                </a:lnTo>
                <a:lnTo>
                  <a:pt x="12903543" y="355600"/>
                </a:lnTo>
                <a:lnTo>
                  <a:pt x="12530150" y="355600"/>
                </a:lnTo>
                <a:lnTo>
                  <a:pt x="12530150" y="368300"/>
                </a:lnTo>
                <a:lnTo>
                  <a:pt x="12530150" y="1104900"/>
                </a:lnTo>
                <a:lnTo>
                  <a:pt x="12167654" y="1104900"/>
                </a:lnTo>
                <a:lnTo>
                  <a:pt x="12167654" y="368300"/>
                </a:lnTo>
                <a:lnTo>
                  <a:pt x="12530150" y="368300"/>
                </a:lnTo>
                <a:lnTo>
                  <a:pt x="12530150" y="355600"/>
                </a:lnTo>
                <a:lnTo>
                  <a:pt x="12156745" y="355600"/>
                </a:lnTo>
                <a:lnTo>
                  <a:pt x="12156745" y="368300"/>
                </a:lnTo>
                <a:lnTo>
                  <a:pt x="12156745" y="1104900"/>
                </a:lnTo>
                <a:lnTo>
                  <a:pt x="11794261" y="1104900"/>
                </a:lnTo>
                <a:lnTo>
                  <a:pt x="11794261" y="368300"/>
                </a:lnTo>
                <a:lnTo>
                  <a:pt x="12156745" y="368300"/>
                </a:lnTo>
                <a:lnTo>
                  <a:pt x="12156745" y="355600"/>
                </a:lnTo>
                <a:lnTo>
                  <a:pt x="11783352" y="355600"/>
                </a:lnTo>
                <a:lnTo>
                  <a:pt x="11783352" y="368300"/>
                </a:lnTo>
                <a:lnTo>
                  <a:pt x="11783352" y="1104900"/>
                </a:lnTo>
                <a:lnTo>
                  <a:pt x="11420869" y="1104900"/>
                </a:lnTo>
                <a:lnTo>
                  <a:pt x="11420869" y="368300"/>
                </a:lnTo>
                <a:lnTo>
                  <a:pt x="11783352" y="368300"/>
                </a:lnTo>
                <a:lnTo>
                  <a:pt x="11783352" y="355600"/>
                </a:lnTo>
                <a:lnTo>
                  <a:pt x="11409959" y="355600"/>
                </a:lnTo>
                <a:lnTo>
                  <a:pt x="11409959" y="368300"/>
                </a:lnTo>
                <a:lnTo>
                  <a:pt x="11409959" y="1104900"/>
                </a:lnTo>
                <a:lnTo>
                  <a:pt x="11047463" y="1104900"/>
                </a:lnTo>
                <a:lnTo>
                  <a:pt x="11047463" y="368300"/>
                </a:lnTo>
                <a:lnTo>
                  <a:pt x="11409959" y="368300"/>
                </a:lnTo>
                <a:lnTo>
                  <a:pt x="11409959" y="355600"/>
                </a:lnTo>
                <a:lnTo>
                  <a:pt x="11036554" y="355600"/>
                </a:lnTo>
                <a:lnTo>
                  <a:pt x="11036554" y="368300"/>
                </a:lnTo>
                <a:lnTo>
                  <a:pt x="11036554" y="1104900"/>
                </a:lnTo>
                <a:lnTo>
                  <a:pt x="10674083" y="1104900"/>
                </a:lnTo>
                <a:lnTo>
                  <a:pt x="10674083" y="368300"/>
                </a:lnTo>
                <a:lnTo>
                  <a:pt x="11036554" y="368300"/>
                </a:lnTo>
                <a:lnTo>
                  <a:pt x="11036554" y="355600"/>
                </a:lnTo>
                <a:lnTo>
                  <a:pt x="10663174" y="355600"/>
                </a:lnTo>
                <a:lnTo>
                  <a:pt x="10663174" y="368300"/>
                </a:lnTo>
                <a:lnTo>
                  <a:pt x="10663174" y="1104900"/>
                </a:lnTo>
                <a:lnTo>
                  <a:pt x="10300678" y="1104900"/>
                </a:lnTo>
                <a:lnTo>
                  <a:pt x="10300678" y="368300"/>
                </a:lnTo>
                <a:lnTo>
                  <a:pt x="10663174" y="368300"/>
                </a:lnTo>
                <a:lnTo>
                  <a:pt x="10663174" y="355600"/>
                </a:lnTo>
                <a:lnTo>
                  <a:pt x="10289769" y="355600"/>
                </a:lnTo>
                <a:lnTo>
                  <a:pt x="10289769" y="368300"/>
                </a:lnTo>
                <a:lnTo>
                  <a:pt x="10289769" y="1104900"/>
                </a:lnTo>
                <a:lnTo>
                  <a:pt x="9927272" y="1104900"/>
                </a:lnTo>
                <a:lnTo>
                  <a:pt x="9927272" y="368300"/>
                </a:lnTo>
                <a:lnTo>
                  <a:pt x="10289769" y="368300"/>
                </a:lnTo>
                <a:lnTo>
                  <a:pt x="10289769" y="355600"/>
                </a:lnTo>
                <a:lnTo>
                  <a:pt x="9916376" y="355600"/>
                </a:lnTo>
                <a:lnTo>
                  <a:pt x="9916376" y="368300"/>
                </a:lnTo>
                <a:lnTo>
                  <a:pt x="9916376" y="1104900"/>
                </a:lnTo>
                <a:lnTo>
                  <a:pt x="9553880" y="1104900"/>
                </a:lnTo>
                <a:lnTo>
                  <a:pt x="9553880" y="368300"/>
                </a:lnTo>
                <a:lnTo>
                  <a:pt x="9916376" y="368300"/>
                </a:lnTo>
                <a:lnTo>
                  <a:pt x="9916376" y="355600"/>
                </a:lnTo>
                <a:lnTo>
                  <a:pt x="9542983" y="355600"/>
                </a:lnTo>
                <a:lnTo>
                  <a:pt x="9542983" y="368300"/>
                </a:lnTo>
                <a:lnTo>
                  <a:pt x="9542983" y="1104900"/>
                </a:lnTo>
                <a:lnTo>
                  <a:pt x="9180487" y="1104900"/>
                </a:lnTo>
                <a:lnTo>
                  <a:pt x="9180487" y="368300"/>
                </a:lnTo>
                <a:lnTo>
                  <a:pt x="9542983" y="368300"/>
                </a:lnTo>
                <a:lnTo>
                  <a:pt x="9542983" y="355600"/>
                </a:lnTo>
                <a:lnTo>
                  <a:pt x="9169578" y="355600"/>
                </a:lnTo>
                <a:lnTo>
                  <a:pt x="9169578" y="368300"/>
                </a:lnTo>
                <a:lnTo>
                  <a:pt x="9169578" y="1104900"/>
                </a:lnTo>
                <a:lnTo>
                  <a:pt x="8807094" y="1104900"/>
                </a:lnTo>
                <a:lnTo>
                  <a:pt x="8807094" y="368300"/>
                </a:lnTo>
                <a:lnTo>
                  <a:pt x="9169578" y="368300"/>
                </a:lnTo>
                <a:lnTo>
                  <a:pt x="9169578" y="355600"/>
                </a:lnTo>
                <a:lnTo>
                  <a:pt x="8796185" y="355600"/>
                </a:lnTo>
                <a:lnTo>
                  <a:pt x="8796185" y="368300"/>
                </a:lnTo>
                <a:lnTo>
                  <a:pt x="8796185" y="1104900"/>
                </a:lnTo>
                <a:lnTo>
                  <a:pt x="8433689" y="1104900"/>
                </a:lnTo>
                <a:lnTo>
                  <a:pt x="8433689" y="368300"/>
                </a:lnTo>
                <a:lnTo>
                  <a:pt x="8796185" y="368300"/>
                </a:lnTo>
                <a:lnTo>
                  <a:pt x="8796185" y="355600"/>
                </a:lnTo>
                <a:lnTo>
                  <a:pt x="8422780" y="355600"/>
                </a:lnTo>
                <a:lnTo>
                  <a:pt x="8422780" y="368300"/>
                </a:lnTo>
                <a:lnTo>
                  <a:pt x="8422780" y="1104900"/>
                </a:lnTo>
                <a:lnTo>
                  <a:pt x="8060296" y="1104900"/>
                </a:lnTo>
                <a:lnTo>
                  <a:pt x="8060296" y="368300"/>
                </a:lnTo>
                <a:lnTo>
                  <a:pt x="8422780" y="368300"/>
                </a:lnTo>
                <a:lnTo>
                  <a:pt x="8422780" y="355600"/>
                </a:lnTo>
                <a:lnTo>
                  <a:pt x="8049387" y="355600"/>
                </a:lnTo>
                <a:lnTo>
                  <a:pt x="8049387" y="368300"/>
                </a:lnTo>
                <a:lnTo>
                  <a:pt x="8049387" y="1104900"/>
                </a:lnTo>
                <a:lnTo>
                  <a:pt x="7686903" y="1104900"/>
                </a:lnTo>
                <a:lnTo>
                  <a:pt x="7686903" y="368300"/>
                </a:lnTo>
                <a:lnTo>
                  <a:pt x="8049387" y="368300"/>
                </a:lnTo>
                <a:lnTo>
                  <a:pt x="8049387" y="355600"/>
                </a:lnTo>
                <a:lnTo>
                  <a:pt x="7675994" y="355600"/>
                </a:lnTo>
                <a:lnTo>
                  <a:pt x="7675994" y="368300"/>
                </a:lnTo>
                <a:lnTo>
                  <a:pt x="7675994" y="1104900"/>
                </a:lnTo>
                <a:lnTo>
                  <a:pt x="7313498" y="1104900"/>
                </a:lnTo>
                <a:lnTo>
                  <a:pt x="7313498" y="368300"/>
                </a:lnTo>
                <a:lnTo>
                  <a:pt x="7675994" y="368300"/>
                </a:lnTo>
                <a:lnTo>
                  <a:pt x="7675994" y="355600"/>
                </a:lnTo>
                <a:lnTo>
                  <a:pt x="7302589" y="355600"/>
                </a:lnTo>
                <a:lnTo>
                  <a:pt x="7302589" y="368300"/>
                </a:lnTo>
                <a:lnTo>
                  <a:pt x="7302589" y="1104900"/>
                </a:lnTo>
                <a:lnTo>
                  <a:pt x="6940105" y="1104900"/>
                </a:lnTo>
                <a:lnTo>
                  <a:pt x="6940105" y="368300"/>
                </a:lnTo>
                <a:lnTo>
                  <a:pt x="7302589" y="368300"/>
                </a:lnTo>
                <a:lnTo>
                  <a:pt x="7302589" y="355600"/>
                </a:lnTo>
                <a:lnTo>
                  <a:pt x="6929196" y="355600"/>
                </a:lnTo>
                <a:lnTo>
                  <a:pt x="6929196" y="368300"/>
                </a:lnTo>
                <a:lnTo>
                  <a:pt x="6929196" y="1104900"/>
                </a:lnTo>
                <a:lnTo>
                  <a:pt x="6566713" y="1104900"/>
                </a:lnTo>
                <a:lnTo>
                  <a:pt x="6566713" y="368300"/>
                </a:lnTo>
                <a:lnTo>
                  <a:pt x="6929196" y="368300"/>
                </a:lnTo>
                <a:lnTo>
                  <a:pt x="6929196" y="355600"/>
                </a:lnTo>
                <a:lnTo>
                  <a:pt x="6555803" y="355600"/>
                </a:lnTo>
                <a:lnTo>
                  <a:pt x="6555803" y="368300"/>
                </a:lnTo>
                <a:lnTo>
                  <a:pt x="6555803" y="1104900"/>
                </a:lnTo>
                <a:lnTo>
                  <a:pt x="6193320" y="1104900"/>
                </a:lnTo>
                <a:lnTo>
                  <a:pt x="6193320" y="368300"/>
                </a:lnTo>
                <a:lnTo>
                  <a:pt x="6555803" y="368300"/>
                </a:lnTo>
                <a:lnTo>
                  <a:pt x="6555803" y="355600"/>
                </a:lnTo>
                <a:lnTo>
                  <a:pt x="6182411" y="355600"/>
                </a:lnTo>
                <a:lnTo>
                  <a:pt x="6182411" y="368300"/>
                </a:lnTo>
                <a:lnTo>
                  <a:pt x="6182411" y="1104900"/>
                </a:lnTo>
                <a:lnTo>
                  <a:pt x="5819914" y="1104900"/>
                </a:lnTo>
                <a:lnTo>
                  <a:pt x="5819914" y="368300"/>
                </a:lnTo>
                <a:lnTo>
                  <a:pt x="6182411" y="368300"/>
                </a:lnTo>
                <a:lnTo>
                  <a:pt x="6182411" y="355600"/>
                </a:lnTo>
                <a:lnTo>
                  <a:pt x="5809005" y="355600"/>
                </a:lnTo>
                <a:lnTo>
                  <a:pt x="5809005" y="368300"/>
                </a:lnTo>
                <a:lnTo>
                  <a:pt x="5809005" y="1104900"/>
                </a:lnTo>
                <a:lnTo>
                  <a:pt x="5412613" y="1104900"/>
                </a:lnTo>
                <a:lnTo>
                  <a:pt x="5412613" y="368300"/>
                </a:lnTo>
                <a:lnTo>
                  <a:pt x="5809005" y="368300"/>
                </a:lnTo>
                <a:lnTo>
                  <a:pt x="5809005" y="355600"/>
                </a:lnTo>
                <a:lnTo>
                  <a:pt x="5401703" y="355600"/>
                </a:lnTo>
                <a:lnTo>
                  <a:pt x="5401703" y="368300"/>
                </a:lnTo>
                <a:lnTo>
                  <a:pt x="5401703" y="1104900"/>
                </a:lnTo>
                <a:lnTo>
                  <a:pt x="5039220" y="1104900"/>
                </a:lnTo>
                <a:lnTo>
                  <a:pt x="5039220" y="368300"/>
                </a:lnTo>
                <a:lnTo>
                  <a:pt x="5401703" y="368300"/>
                </a:lnTo>
                <a:lnTo>
                  <a:pt x="5401703" y="355600"/>
                </a:lnTo>
                <a:lnTo>
                  <a:pt x="5028311" y="355600"/>
                </a:lnTo>
                <a:lnTo>
                  <a:pt x="5028311" y="368300"/>
                </a:lnTo>
                <a:lnTo>
                  <a:pt x="5028311" y="1104900"/>
                </a:lnTo>
                <a:lnTo>
                  <a:pt x="4665815" y="1104900"/>
                </a:lnTo>
                <a:lnTo>
                  <a:pt x="4665815" y="368300"/>
                </a:lnTo>
                <a:lnTo>
                  <a:pt x="5028311" y="368300"/>
                </a:lnTo>
                <a:lnTo>
                  <a:pt x="5028311" y="355600"/>
                </a:lnTo>
                <a:lnTo>
                  <a:pt x="4654918" y="355600"/>
                </a:lnTo>
                <a:lnTo>
                  <a:pt x="4654918" y="368300"/>
                </a:lnTo>
                <a:lnTo>
                  <a:pt x="4654918" y="1104900"/>
                </a:lnTo>
                <a:lnTo>
                  <a:pt x="4292422" y="1104900"/>
                </a:lnTo>
                <a:lnTo>
                  <a:pt x="4292422" y="368300"/>
                </a:lnTo>
                <a:lnTo>
                  <a:pt x="4654918" y="368300"/>
                </a:lnTo>
                <a:lnTo>
                  <a:pt x="4654918" y="355600"/>
                </a:lnTo>
                <a:lnTo>
                  <a:pt x="4281513" y="355600"/>
                </a:lnTo>
                <a:lnTo>
                  <a:pt x="4281513" y="368300"/>
                </a:lnTo>
                <a:lnTo>
                  <a:pt x="4281513" y="1104900"/>
                </a:lnTo>
                <a:lnTo>
                  <a:pt x="3919029" y="1104900"/>
                </a:lnTo>
                <a:lnTo>
                  <a:pt x="3919029" y="368300"/>
                </a:lnTo>
                <a:lnTo>
                  <a:pt x="4281513" y="368300"/>
                </a:lnTo>
                <a:lnTo>
                  <a:pt x="4281513" y="355600"/>
                </a:lnTo>
                <a:lnTo>
                  <a:pt x="3908120" y="355600"/>
                </a:lnTo>
                <a:lnTo>
                  <a:pt x="3908120" y="368300"/>
                </a:lnTo>
                <a:lnTo>
                  <a:pt x="3908120" y="1104900"/>
                </a:lnTo>
                <a:lnTo>
                  <a:pt x="3545624" y="1104900"/>
                </a:lnTo>
                <a:lnTo>
                  <a:pt x="3545624" y="368300"/>
                </a:lnTo>
                <a:lnTo>
                  <a:pt x="3908120" y="368300"/>
                </a:lnTo>
                <a:lnTo>
                  <a:pt x="3908120" y="355600"/>
                </a:lnTo>
                <a:lnTo>
                  <a:pt x="3534714" y="355600"/>
                </a:lnTo>
                <a:lnTo>
                  <a:pt x="3534714" y="368300"/>
                </a:lnTo>
                <a:lnTo>
                  <a:pt x="3534714" y="1104900"/>
                </a:lnTo>
                <a:lnTo>
                  <a:pt x="3172231" y="1104900"/>
                </a:lnTo>
                <a:lnTo>
                  <a:pt x="3172231" y="368300"/>
                </a:lnTo>
                <a:lnTo>
                  <a:pt x="3534714" y="368300"/>
                </a:lnTo>
                <a:lnTo>
                  <a:pt x="3534714" y="355600"/>
                </a:lnTo>
                <a:lnTo>
                  <a:pt x="3161322" y="355600"/>
                </a:lnTo>
                <a:lnTo>
                  <a:pt x="3161322" y="368300"/>
                </a:lnTo>
                <a:lnTo>
                  <a:pt x="3161322" y="1104900"/>
                </a:lnTo>
                <a:lnTo>
                  <a:pt x="2798838" y="1104900"/>
                </a:lnTo>
                <a:lnTo>
                  <a:pt x="2798838" y="368300"/>
                </a:lnTo>
                <a:lnTo>
                  <a:pt x="3161322" y="368300"/>
                </a:lnTo>
                <a:lnTo>
                  <a:pt x="3161322" y="355600"/>
                </a:lnTo>
                <a:lnTo>
                  <a:pt x="2787929" y="355600"/>
                </a:lnTo>
                <a:lnTo>
                  <a:pt x="2787929" y="368300"/>
                </a:lnTo>
                <a:lnTo>
                  <a:pt x="2787929" y="1104900"/>
                </a:lnTo>
                <a:lnTo>
                  <a:pt x="2425446" y="1104900"/>
                </a:lnTo>
                <a:lnTo>
                  <a:pt x="2425446" y="368300"/>
                </a:lnTo>
                <a:lnTo>
                  <a:pt x="2787929" y="368300"/>
                </a:lnTo>
                <a:lnTo>
                  <a:pt x="2787929" y="355600"/>
                </a:lnTo>
                <a:lnTo>
                  <a:pt x="2414536" y="355600"/>
                </a:lnTo>
                <a:lnTo>
                  <a:pt x="2414536" y="368300"/>
                </a:lnTo>
                <a:lnTo>
                  <a:pt x="2414536" y="1104900"/>
                </a:lnTo>
                <a:lnTo>
                  <a:pt x="2052040" y="1104900"/>
                </a:lnTo>
                <a:lnTo>
                  <a:pt x="2052040" y="368300"/>
                </a:lnTo>
                <a:lnTo>
                  <a:pt x="2414536" y="368300"/>
                </a:lnTo>
                <a:lnTo>
                  <a:pt x="2414536" y="355600"/>
                </a:lnTo>
                <a:lnTo>
                  <a:pt x="2041131" y="355600"/>
                </a:lnTo>
                <a:lnTo>
                  <a:pt x="2041131" y="368300"/>
                </a:lnTo>
                <a:lnTo>
                  <a:pt x="2041131" y="1104900"/>
                </a:lnTo>
                <a:lnTo>
                  <a:pt x="1678647" y="1104900"/>
                </a:lnTo>
                <a:lnTo>
                  <a:pt x="1678647" y="368300"/>
                </a:lnTo>
                <a:lnTo>
                  <a:pt x="2041131" y="368300"/>
                </a:lnTo>
                <a:lnTo>
                  <a:pt x="2041131" y="355600"/>
                </a:lnTo>
                <a:lnTo>
                  <a:pt x="1667738" y="355600"/>
                </a:lnTo>
                <a:lnTo>
                  <a:pt x="1667738" y="368300"/>
                </a:lnTo>
                <a:lnTo>
                  <a:pt x="1667738" y="1104900"/>
                </a:lnTo>
                <a:lnTo>
                  <a:pt x="1305242" y="1104900"/>
                </a:lnTo>
                <a:lnTo>
                  <a:pt x="1305242" y="368300"/>
                </a:lnTo>
                <a:lnTo>
                  <a:pt x="1667738" y="368300"/>
                </a:lnTo>
                <a:lnTo>
                  <a:pt x="1667738" y="355600"/>
                </a:lnTo>
                <a:lnTo>
                  <a:pt x="1294333" y="355600"/>
                </a:lnTo>
                <a:lnTo>
                  <a:pt x="1294333" y="368300"/>
                </a:lnTo>
                <a:lnTo>
                  <a:pt x="1294333" y="1104900"/>
                </a:lnTo>
                <a:lnTo>
                  <a:pt x="931849" y="1104900"/>
                </a:lnTo>
                <a:lnTo>
                  <a:pt x="931849" y="368300"/>
                </a:lnTo>
                <a:lnTo>
                  <a:pt x="1294333" y="368300"/>
                </a:lnTo>
                <a:lnTo>
                  <a:pt x="1294333" y="355600"/>
                </a:lnTo>
                <a:lnTo>
                  <a:pt x="920940" y="355600"/>
                </a:lnTo>
                <a:lnTo>
                  <a:pt x="920940" y="368300"/>
                </a:lnTo>
                <a:lnTo>
                  <a:pt x="920940" y="1104900"/>
                </a:lnTo>
                <a:lnTo>
                  <a:pt x="558457" y="1104900"/>
                </a:lnTo>
                <a:lnTo>
                  <a:pt x="558457" y="368300"/>
                </a:lnTo>
                <a:lnTo>
                  <a:pt x="920940" y="368300"/>
                </a:lnTo>
                <a:lnTo>
                  <a:pt x="920940" y="355600"/>
                </a:lnTo>
                <a:lnTo>
                  <a:pt x="547547" y="355600"/>
                </a:lnTo>
                <a:lnTo>
                  <a:pt x="547547" y="368300"/>
                </a:lnTo>
                <a:lnTo>
                  <a:pt x="547547" y="1104900"/>
                </a:lnTo>
                <a:lnTo>
                  <a:pt x="185064" y="1104900"/>
                </a:lnTo>
                <a:lnTo>
                  <a:pt x="185064" y="368300"/>
                </a:lnTo>
                <a:lnTo>
                  <a:pt x="547547" y="368300"/>
                </a:lnTo>
                <a:lnTo>
                  <a:pt x="547547" y="355600"/>
                </a:lnTo>
                <a:lnTo>
                  <a:pt x="0" y="355600"/>
                </a:lnTo>
                <a:lnTo>
                  <a:pt x="0" y="368300"/>
                </a:lnTo>
                <a:lnTo>
                  <a:pt x="174155" y="368300"/>
                </a:lnTo>
                <a:lnTo>
                  <a:pt x="174155" y="1104900"/>
                </a:lnTo>
                <a:lnTo>
                  <a:pt x="0" y="1104900"/>
                </a:lnTo>
                <a:lnTo>
                  <a:pt x="0" y="1117600"/>
                </a:lnTo>
                <a:lnTo>
                  <a:pt x="174155" y="1117600"/>
                </a:lnTo>
                <a:lnTo>
                  <a:pt x="174155" y="1473200"/>
                </a:lnTo>
                <a:lnTo>
                  <a:pt x="185064" y="1473200"/>
                </a:lnTo>
                <a:lnTo>
                  <a:pt x="185064" y="1117600"/>
                </a:lnTo>
                <a:lnTo>
                  <a:pt x="547547" y="1117600"/>
                </a:lnTo>
                <a:lnTo>
                  <a:pt x="547547" y="1473200"/>
                </a:lnTo>
                <a:lnTo>
                  <a:pt x="558457" y="1473200"/>
                </a:lnTo>
                <a:lnTo>
                  <a:pt x="558457" y="1117600"/>
                </a:lnTo>
                <a:lnTo>
                  <a:pt x="920940" y="1117600"/>
                </a:lnTo>
                <a:lnTo>
                  <a:pt x="920940" y="1473200"/>
                </a:lnTo>
                <a:lnTo>
                  <a:pt x="931849" y="1473200"/>
                </a:lnTo>
                <a:lnTo>
                  <a:pt x="931849" y="1117600"/>
                </a:lnTo>
                <a:lnTo>
                  <a:pt x="1294333" y="1117600"/>
                </a:lnTo>
                <a:lnTo>
                  <a:pt x="1294333" y="1473200"/>
                </a:lnTo>
                <a:lnTo>
                  <a:pt x="1305242" y="1473200"/>
                </a:lnTo>
                <a:lnTo>
                  <a:pt x="1305242" y="1117600"/>
                </a:lnTo>
                <a:lnTo>
                  <a:pt x="1667738" y="1117600"/>
                </a:lnTo>
                <a:lnTo>
                  <a:pt x="1667738" y="1473200"/>
                </a:lnTo>
                <a:lnTo>
                  <a:pt x="1678647" y="1473200"/>
                </a:lnTo>
                <a:lnTo>
                  <a:pt x="1678647" y="1117600"/>
                </a:lnTo>
                <a:lnTo>
                  <a:pt x="2041131" y="1117600"/>
                </a:lnTo>
                <a:lnTo>
                  <a:pt x="2041131" y="1473200"/>
                </a:lnTo>
                <a:lnTo>
                  <a:pt x="2052040" y="1473200"/>
                </a:lnTo>
                <a:lnTo>
                  <a:pt x="2052040" y="1117600"/>
                </a:lnTo>
                <a:lnTo>
                  <a:pt x="2414536" y="1117600"/>
                </a:lnTo>
                <a:lnTo>
                  <a:pt x="2414536" y="1473200"/>
                </a:lnTo>
                <a:lnTo>
                  <a:pt x="2425446" y="1473200"/>
                </a:lnTo>
                <a:lnTo>
                  <a:pt x="2425446" y="1117600"/>
                </a:lnTo>
                <a:lnTo>
                  <a:pt x="2787929" y="1117600"/>
                </a:lnTo>
                <a:lnTo>
                  <a:pt x="2787929" y="1473200"/>
                </a:lnTo>
                <a:lnTo>
                  <a:pt x="2798838" y="1473200"/>
                </a:lnTo>
                <a:lnTo>
                  <a:pt x="2798838" y="1117600"/>
                </a:lnTo>
                <a:lnTo>
                  <a:pt x="3161322" y="1117600"/>
                </a:lnTo>
                <a:lnTo>
                  <a:pt x="3161322" y="1473200"/>
                </a:lnTo>
                <a:lnTo>
                  <a:pt x="3172231" y="1473200"/>
                </a:lnTo>
                <a:lnTo>
                  <a:pt x="3172231" y="1117600"/>
                </a:lnTo>
                <a:lnTo>
                  <a:pt x="3534714" y="1117600"/>
                </a:lnTo>
                <a:lnTo>
                  <a:pt x="3534714" y="1473200"/>
                </a:lnTo>
                <a:lnTo>
                  <a:pt x="3545624" y="1473200"/>
                </a:lnTo>
                <a:lnTo>
                  <a:pt x="3545624" y="1117600"/>
                </a:lnTo>
                <a:lnTo>
                  <a:pt x="3908120" y="1117600"/>
                </a:lnTo>
                <a:lnTo>
                  <a:pt x="3908120" y="1473200"/>
                </a:lnTo>
                <a:lnTo>
                  <a:pt x="3919029" y="1473200"/>
                </a:lnTo>
                <a:lnTo>
                  <a:pt x="3919029" y="1117600"/>
                </a:lnTo>
                <a:lnTo>
                  <a:pt x="4281513" y="1117600"/>
                </a:lnTo>
                <a:lnTo>
                  <a:pt x="4281513" y="1473200"/>
                </a:lnTo>
                <a:lnTo>
                  <a:pt x="4292422" y="1473200"/>
                </a:lnTo>
                <a:lnTo>
                  <a:pt x="4292422" y="1117600"/>
                </a:lnTo>
                <a:lnTo>
                  <a:pt x="4654918" y="1117600"/>
                </a:lnTo>
                <a:lnTo>
                  <a:pt x="4654918" y="1473200"/>
                </a:lnTo>
                <a:lnTo>
                  <a:pt x="4665815" y="1473200"/>
                </a:lnTo>
                <a:lnTo>
                  <a:pt x="4665815" y="1117600"/>
                </a:lnTo>
                <a:lnTo>
                  <a:pt x="5028311" y="1117600"/>
                </a:lnTo>
                <a:lnTo>
                  <a:pt x="5028311" y="1473200"/>
                </a:lnTo>
                <a:lnTo>
                  <a:pt x="5039220" y="1473200"/>
                </a:lnTo>
                <a:lnTo>
                  <a:pt x="5039220" y="1117600"/>
                </a:lnTo>
                <a:lnTo>
                  <a:pt x="5401703" y="1117600"/>
                </a:lnTo>
                <a:lnTo>
                  <a:pt x="5401703" y="1473200"/>
                </a:lnTo>
                <a:lnTo>
                  <a:pt x="5412613" y="1473200"/>
                </a:lnTo>
                <a:lnTo>
                  <a:pt x="5412613" y="1117600"/>
                </a:lnTo>
                <a:lnTo>
                  <a:pt x="5809005" y="1117600"/>
                </a:lnTo>
                <a:lnTo>
                  <a:pt x="5809005" y="1473200"/>
                </a:lnTo>
                <a:lnTo>
                  <a:pt x="5819914" y="1473200"/>
                </a:lnTo>
                <a:lnTo>
                  <a:pt x="5819914" y="1117600"/>
                </a:lnTo>
                <a:lnTo>
                  <a:pt x="6182411" y="1117600"/>
                </a:lnTo>
                <a:lnTo>
                  <a:pt x="6182411" y="1473200"/>
                </a:lnTo>
                <a:lnTo>
                  <a:pt x="6193320" y="1473200"/>
                </a:lnTo>
                <a:lnTo>
                  <a:pt x="6193320" y="1117600"/>
                </a:lnTo>
                <a:lnTo>
                  <a:pt x="6555803" y="1117600"/>
                </a:lnTo>
                <a:lnTo>
                  <a:pt x="6555803" y="1473200"/>
                </a:lnTo>
                <a:lnTo>
                  <a:pt x="6566713" y="1473200"/>
                </a:lnTo>
                <a:lnTo>
                  <a:pt x="6566713" y="1117600"/>
                </a:lnTo>
                <a:lnTo>
                  <a:pt x="18287988" y="1117600"/>
                </a:lnTo>
                <a:lnTo>
                  <a:pt x="18287988" y="1104900"/>
                </a:lnTo>
                <a:lnTo>
                  <a:pt x="18142001" y="1104900"/>
                </a:lnTo>
                <a:lnTo>
                  <a:pt x="18142001" y="368300"/>
                </a:lnTo>
                <a:lnTo>
                  <a:pt x="18287988" y="368300"/>
                </a:lnTo>
                <a:lnTo>
                  <a:pt x="18287988" y="355600"/>
                </a:lnTo>
                <a:close/>
              </a:path>
            </a:pathLst>
          </a:custGeom>
          <a:solidFill>
            <a:srgbClr val="DA9703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1" name="bg object 81"/>
          <p:cNvSpPr/>
          <p:nvPr/>
        </p:nvSpPr>
        <p:spPr>
          <a:xfrm>
            <a:off x="0" y="6485466"/>
            <a:ext cx="12192000" cy="364067"/>
          </a:xfrm>
          <a:custGeom>
            <a:avLst/>
            <a:gdLst/>
            <a:ahLst/>
            <a:cxnLst/>
            <a:rect l="l" t="t" r="r" b="b"/>
            <a:pathLst>
              <a:path w="18288000" h="546100">
                <a:moveTo>
                  <a:pt x="18287988" y="355600"/>
                </a:moveTo>
                <a:lnTo>
                  <a:pt x="18142001" y="355600"/>
                </a:lnTo>
                <a:lnTo>
                  <a:pt x="18142001" y="0"/>
                </a:lnTo>
                <a:lnTo>
                  <a:pt x="18131092" y="0"/>
                </a:lnTo>
                <a:lnTo>
                  <a:pt x="18131092" y="355600"/>
                </a:lnTo>
                <a:lnTo>
                  <a:pt x="17768608" y="355600"/>
                </a:lnTo>
                <a:lnTo>
                  <a:pt x="17768608" y="0"/>
                </a:lnTo>
                <a:lnTo>
                  <a:pt x="17757699" y="0"/>
                </a:lnTo>
                <a:lnTo>
                  <a:pt x="17757699" y="355600"/>
                </a:lnTo>
                <a:lnTo>
                  <a:pt x="17395216" y="355600"/>
                </a:lnTo>
                <a:lnTo>
                  <a:pt x="17395216" y="0"/>
                </a:lnTo>
                <a:lnTo>
                  <a:pt x="17384306" y="0"/>
                </a:lnTo>
                <a:lnTo>
                  <a:pt x="17384306" y="355600"/>
                </a:lnTo>
                <a:lnTo>
                  <a:pt x="17021810" y="355600"/>
                </a:lnTo>
                <a:lnTo>
                  <a:pt x="17021810" y="0"/>
                </a:lnTo>
                <a:lnTo>
                  <a:pt x="17010914" y="0"/>
                </a:lnTo>
                <a:lnTo>
                  <a:pt x="17010914" y="355600"/>
                </a:lnTo>
                <a:lnTo>
                  <a:pt x="16648418" y="355600"/>
                </a:lnTo>
                <a:lnTo>
                  <a:pt x="16648418" y="0"/>
                </a:lnTo>
                <a:lnTo>
                  <a:pt x="16637508" y="0"/>
                </a:lnTo>
                <a:lnTo>
                  <a:pt x="16637508" y="355600"/>
                </a:lnTo>
                <a:lnTo>
                  <a:pt x="16275025" y="355600"/>
                </a:lnTo>
                <a:lnTo>
                  <a:pt x="16275025" y="0"/>
                </a:lnTo>
                <a:lnTo>
                  <a:pt x="16264116" y="0"/>
                </a:lnTo>
                <a:lnTo>
                  <a:pt x="16264116" y="355600"/>
                </a:lnTo>
                <a:lnTo>
                  <a:pt x="15901632" y="355600"/>
                </a:lnTo>
                <a:lnTo>
                  <a:pt x="15901632" y="0"/>
                </a:lnTo>
                <a:lnTo>
                  <a:pt x="15890723" y="0"/>
                </a:lnTo>
                <a:lnTo>
                  <a:pt x="15890723" y="355600"/>
                </a:lnTo>
                <a:lnTo>
                  <a:pt x="15528227" y="355600"/>
                </a:lnTo>
                <a:lnTo>
                  <a:pt x="15528227" y="0"/>
                </a:lnTo>
                <a:lnTo>
                  <a:pt x="15517317" y="0"/>
                </a:lnTo>
                <a:lnTo>
                  <a:pt x="15517317" y="355600"/>
                </a:lnTo>
                <a:lnTo>
                  <a:pt x="15154834" y="355600"/>
                </a:lnTo>
                <a:lnTo>
                  <a:pt x="15154834" y="0"/>
                </a:lnTo>
                <a:lnTo>
                  <a:pt x="15143925" y="0"/>
                </a:lnTo>
                <a:lnTo>
                  <a:pt x="15143925" y="355600"/>
                </a:lnTo>
                <a:lnTo>
                  <a:pt x="14781441" y="355600"/>
                </a:lnTo>
                <a:lnTo>
                  <a:pt x="14781441" y="0"/>
                </a:lnTo>
                <a:lnTo>
                  <a:pt x="14770532" y="0"/>
                </a:lnTo>
                <a:lnTo>
                  <a:pt x="14770532" y="355600"/>
                </a:lnTo>
                <a:lnTo>
                  <a:pt x="14408036" y="355600"/>
                </a:lnTo>
                <a:lnTo>
                  <a:pt x="14408036" y="0"/>
                </a:lnTo>
                <a:lnTo>
                  <a:pt x="14397127" y="0"/>
                </a:lnTo>
                <a:lnTo>
                  <a:pt x="14397127" y="355600"/>
                </a:lnTo>
                <a:lnTo>
                  <a:pt x="14034643" y="355600"/>
                </a:lnTo>
                <a:lnTo>
                  <a:pt x="14034643" y="0"/>
                </a:lnTo>
                <a:lnTo>
                  <a:pt x="14023734" y="0"/>
                </a:lnTo>
                <a:lnTo>
                  <a:pt x="14023734" y="355600"/>
                </a:lnTo>
                <a:lnTo>
                  <a:pt x="13661238" y="355600"/>
                </a:lnTo>
                <a:lnTo>
                  <a:pt x="13661238" y="0"/>
                </a:lnTo>
                <a:lnTo>
                  <a:pt x="13650328" y="0"/>
                </a:lnTo>
                <a:lnTo>
                  <a:pt x="13650328" y="355600"/>
                </a:lnTo>
                <a:lnTo>
                  <a:pt x="13287858" y="355600"/>
                </a:lnTo>
                <a:lnTo>
                  <a:pt x="13287858" y="0"/>
                </a:lnTo>
                <a:lnTo>
                  <a:pt x="13276948" y="0"/>
                </a:lnTo>
                <a:lnTo>
                  <a:pt x="13276948" y="355600"/>
                </a:lnTo>
                <a:lnTo>
                  <a:pt x="12914452" y="355600"/>
                </a:lnTo>
                <a:lnTo>
                  <a:pt x="12914452" y="0"/>
                </a:lnTo>
                <a:lnTo>
                  <a:pt x="12903543" y="0"/>
                </a:lnTo>
                <a:lnTo>
                  <a:pt x="12903543" y="355600"/>
                </a:lnTo>
                <a:lnTo>
                  <a:pt x="12541060" y="355600"/>
                </a:lnTo>
                <a:lnTo>
                  <a:pt x="12541060" y="0"/>
                </a:lnTo>
                <a:lnTo>
                  <a:pt x="12530150" y="0"/>
                </a:lnTo>
                <a:lnTo>
                  <a:pt x="12530150" y="355600"/>
                </a:lnTo>
                <a:lnTo>
                  <a:pt x="12167654" y="355600"/>
                </a:lnTo>
                <a:lnTo>
                  <a:pt x="12167654" y="0"/>
                </a:lnTo>
                <a:lnTo>
                  <a:pt x="12156745" y="0"/>
                </a:lnTo>
                <a:lnTo>
                  <a:pt x="12156745" y="355600"/>
                </a:lnTo>
                <a:lnTo>
                  <a:pt x="11794261" y="355600"/>
                </a:lnTo>
                <a:lnTo>
                  <a:pt x="11794261" y="0"/>
                </a:lnTo>
                <a:lnTo>
                  <a:pt x="11783352" y="0"/>
                </a:lnTo>
                <a:lnTo>
                  <a:pt x="11783352" y="355600"/>
                </a:lnTo>
                <a:lnTo>
                  <a:pt x="11420869" y="355600"/>
                </a:lnTo>
                <a:lnTo>
                  <a:pt x="11420869" y="0"/>
                </a:lnTo>
                <a:lnTo>
                  <a:pt x="11409959" y="0"/>
                </a:lnTo>
                <a:lnTo>
                  <a:pt x="11409959" y="355600"/>
                </a:lnTo>
                <a:lnTo>
                  <a:pt x="11047463" y="355600"/>
                </a:lnTo>
                <a:lnTo>
                  <a:pt x="11047463" y="0"/>
                </a:lnTo>
                <a:lnTo>
                  <a:pt x="11036554" y="0"/>
                </a:lnTo>
                <a:lnTo>
                  <a:pt x="11036554" y="355600"/>
                </a:lnTo>
                <a:lnTo>
                  <a:pt x="10674083" y="355600"/>
                </a:lnTo>
                <a:lnTo>
                  <a:pt x="10674083" y="0"/>
                </a:lnTo>
                <a:lnTo>
                  <a:pt x="10663174" y="0"/>
                </a:lnTo>
                <a:lnTo>
                  <a:pt x="10663174" y="355600"/>
                </a:lnTo>
                <a:lnTo>
                  <a:pt x="10300678" y="355600"/>
                </a:lnTo>
                <a:lnTo>
                  <a:pt x="10300678" y="0"/>
                </a:lnTo>
                <a:lnTo>
                  <a:pt x="10289769" y="0"/>
                </a:lnTo>
                <a:lnTo>
                  <a:pt x="10289769" y="355600"/>
                </a:lnTo>
                <a:lnTo>
                  <a:pt x="9927272" y="355600"/>
                </a:lnTo>
                <a:lnTo>
                  <a:pt x="9927272" y="0"/>
                </a:lnTo>
                <a:lnTo>
                  <a:pt x="9916376" y="0"/>
                </a:lnTo>
                <a:lnTo>
                  <a:pt x="9916376" y="355600"/>
                </a:lnTo>
                <a:lnTo>
                  <a:pt x="9553880" y="355600"/>
                </a:lnTo>
                <a:lnTo>
                  <a:pt x="9553880" y="0"/>
                </a:lnTo>
                <a:lnTo>
                  <a:pt x="9542983" y="0"/>
                </a:lnTo>
                <a:lnTo>
                  <a:pt x="9542983" y="355600"/>
                </a:lnTo>
                <a:lnTo>
                  <a:pt x="9180487" y="355600"/>
                </a:lnTo>
                <a:lnTo>
                  <a:pt x="9180487" y="0"/>
                </a:lnTo>
                <a:lnTo>
                  <a:pt x="9169578" y="0"/>
                </a:lnTo>
                <a:lnTo>
                  <a:pt x="9169578" y="355600"/>
                </a:lnTo>
                <a:lnTo>
                  <a:pt x="8807094" y="355600"/>
                </a:lnTo>
                <a:lnTo>
                  <a:pt x="8807094" y="0"/>
                </a:lnTo>
                <a:lnTo>
                  <a:pt x="8796185" y="0"/>
                </a:lnTo>
                <a:lnTo>
                  <a:pt x="8796185" y="355600"/>
                </a:lnTo>
                <a:lnTo>
                  <a:pt x="8433689" y="355600"/>
                </a:lnTo>
                <a:lnTo>
                  <a:pt x="8433689" y="0"/>
                </a:lnTo>
                <a:lnTo>
                  <a:pt x="8422780" y="0"/>
                </a:lnTo>
                <a:lnTo>
                  <a:pt x="8422780" y="355600"/>
                </a:lnTo>
                <a:lnTo>
                  <a:pt x="8060296" y="355600"/>
                </a:lnTo>
                <a:lnTo>
                  <a:pt x="8060296" y="0"/>
                </a:lnTo>
                <a:lnTo>
                  <a:pt x="8049387" y="0"/>
                </a:lnTo>
                <a:lnTo>
                  <a:pt x="8049387" y="355600"/>
                </a:lnTo>
                <a:lnTo>
                  <a:pt x="7686903" y="355600"/>
                </a:lnTo>
                <a:lnTo>
                  <a:pt x="7686903" y="0"/>
                </a:lnTo>
                <a:lnTo>
                  <a:pt x="7675994" y="0"/>
                </a:lnTo>
                <a:lnTo>
                  <a:pt x="7675994" y="355600"/>
                </a:lnTo>
                <a:lnTo>
                  <a:pt x="7313498" y="355600"/>
                </a:lnTo>
                <a:lnTo>
                  <a:pt x="7313498" y="0"/>
                </a:lnTo>
                <a:lnTo>
                  <a:pt x="7302589" y="0"/>
                </a:lnTo>
                <a:lnTo>
                  <a:pt x="7302589" y="355600"/>
                </a:lnTo>
                <a:lnTo>
                  <a:pt x="6940105" y="355600"/>
                </a:lnTo>
                <a:lnTo>
                  <a:pt x="6940105" y="0"/>
                </a:lnTo>
                <a:lnTo>
                  <a:pt x="6929196" y="0"/>
                </a:lnTo>
                <a:lnTo>
                  <a:pt x="6929196" y="355600"/>
                </a:lnTo>
                <a:lnTo>
                  <a:pt x="6566713" y="355600"/>
                </a:lnTo>
                <a:lnTo>
                  <a:pt x="6566713" y="0"/>
                </a:lnTo>
                <a:lnTo>
                  <a:pt x="6555803" y="0"/>
                </a:lnTo>
                <a:lnTo>
                  <a:pt x="6555803" y="355600"/>
                </a:lnTo>
                <a:lnTo>
                  <a:pt x="0" y="355600"/>
                </a:lnTo>
                <a:lnTo>
                  <a:pt x="0" y="368300"/>
                </a:lnTo>
                <a:lnTo>
                  <a:pt x="174155" y="368300"/>
                </a:lnTo>
                <a:lnTo>
                  <a:pt x="174155" y="546100"/>
                </a:lnTo>
                <a:lnTo>
                  <a:pt x="185064" y="546100"/>
                </a:lnTo>
                <a:lnTo>
                  <a:pt x="185064" y="368300"/>
                </a:lnTo>
                <a:lnTo>
                  <a:pt x="547547" y="368300"/>
                </a:lnTo>
                <a:lnTo>
                  <a:pt x="547547" y="546100"/>
                </a:lnTo>
                <a:lnTo>
                  <a:pt x="558457" y="546100"/>
                </a:lnTo>
                <a:lnTo>
                  <a:pt x="558457" y="368300"/>
                </a:lnTo>
                <a:lnTo>
                  <a:pt x="920940" y="368300"/>
                </a:lnTo>
                <a:lnTo>
                  <a:pt x="920940" y="546100"/>
                </a:lnTo>
                <a:lnTo>
                  <a:pt x="931849" y="546100"/>
                </a:lnTo>
                <a:lnTo>
                  <a:pt x="931849" y="368300"/>
                </a:lnTo>
                <a:lnTo>
                  <a:pt x="1294333" y="368300"/>
                </a:lnTo>
                <a:lnTo>
                  <a:pt x="1294333" y="546100"/>
                </a:lnTo>
                <a:lnTo>
                  <a:pt x="1305242" y="546100"/>
                </a:lnTo>
                <a:lnTo>
                  <a:pt x="1305242" y="368300"/>
                </a:lnTo>
                <a:lnTo>
                  <a:pt x="1667738" y="368300"/>
                </a:lnTo>
                <a:lnTo>
                  <a:pt x="1667738" y="546100"/>
                </a:lnTo>
                <a:lnTo>
                  <a:pt x="1678647" y="546100"/>
                </a:lnTo>
                <a:lnTo>
                  <a:pt x="1678647" y="368300"/>
                </a:lnTo>
                <a:lnTo>
                  <a:pt x="2041131" y="368300"/>
                </a:lnTo>
                <a:lnTo>
                  <a:pt x="2041131" y="546100"/>
                </a:lnTo>
                <a:lnTo>
                  <a:pt x="2052040" y="546100"/>
                </a:lnTo>
                <a:lnTo>
                  <a:pt x="2052040" y="368300"/>
                </a:lnTo>
                <a:lnTo>
                  <a:pt x="2414536" y="368300"/>
                </a:lnTo>
                <a:lnTo>
                  <a:pt x="2414536" y="546100"/>
                </a:lnTo>
                <a:lnTo>
                  <a:pt x="2425446" y="546100"/>
                </a:lnTo>
                <a:lnTo>
                  <a:pt x="2425446" y="368300"/>
                </a:lnTo>
                <a:lnTo>
                  <a:pt x="2787929" y="368300"/>
                </a:lnTo>
                <a:lnTo>
                  <a:pt x="2787929" y="546100"/>
                </a:lnTo>
                <a:lnTo>
                  <a:pt x="2798838" y="546100"/>
                </a:lnTo>
                <a:lnTo>
                  <a:pt x="2798838" y="368300"/>
                </a:lnTo>
                <a:lnTo>
                  <a:pt x="3161322" y="368300"/>
                </a:lnTo>
                <a:lnTo>
                  <a:pt x="3161322" y="546100"/>
                </a:lnTo>
                <a:lnTo>
                  <a:pt x="3172231" y="546100"/>
                </a:lnTo>
                <a:lnTo>
                  <a:pt x="3172231" y="368300"/>
                </a:lnTo>
                <a:lnTo>
                  <a:pt x="3534714" y="368300"/>
                </a:lnTo>
                <a:lnTo>
                  <a:pt x="3534714" y="546100"/>
                </a:lnTo>
                <a:lnTo>
                  <a:pt x="3545624" y="546100"/>
                </a:lnTo>
                <a:lnTo>
                  <a:pt x="3545624" y="368300"/>
                </a:lnTo>
                <a:lnTo>
                  <a:pt x="3908120" y="368300"/>
                </a:lnTo>
                <a:lnTo>
                  <a:pt x="3908120" y="546100"/>
                </a:lnTo>
                <a:lnTo>
                  <a:pt x="3919029" y="546100"/>
                </a:lnTo>
                <a:lnTo>
                  <a:pt x="3919029" y="368300"/>
                </a:lnTo>
                <a:lnTo>
                  <a:pt x="4281513" y="368300"/>
                </a:lnTo>
                <a:lnTo>
                  <a:pt x="4281513" y="546100"/>
                </a:lnTo>
                <a:lnTo>
                  <a:pt x="4292422" y="546100"/>
                </a:lnTo>
                <a:lnTo>
                  <a:pt x="4292422" y="368300"/>
                </a:lnTo>
                <a:lnTo>
                  <a:pt x="4654918" y="368300"/>
                </a:lnTo>
                <a:lnTo>
                  <a:pt x="4654918" y="546100"/>
                </a:lnTo>
                <a:lnTo>
                  <a:pt x="4665815" y="546100"/>
                </a:lnTo>
                <a:lnTo>
                  <a:pt x="4665815" y="368300"/>
                </a:lnTo>
                <a:lnTo>
                  <a:pt x="5028311" y="368300"/>
                </a:lnTo>
                <a:lnTo>
                  <a:pt x="5028311" y="546100"/>
                </a:lnTo>
                <a:lnTo>
                  <a:pt x="5039220" y="546100"/>
                </a:lnTo>
                <a:lnTo>
                  <a:pt x="5039220" y="368300"/>
                </a:lnTo>
                <a:lnTo>
                  <a:pt x="5401703" y="368300"/>
                </a:lnTo>
                <a:lnTo>
                  <a:pt x="5401703" y="546100"/>
                </a:lnTo>
                <a:lnTo>
                  <a:pt x="5412613" y="546100"/>
                </a:lnTo>
                <a:lnTo>
                  <a:pt x="5412613" y="368300"/>
                </a:lnTo>
                <a:lnTo>
                  <a:pt x="5809005" y="368300"/>
                </a:lnTo>
                <a:lnTo>
                  <a:pt x="5809005" y="546100"/>
                </a:lnTo>
                <a:lnTo>
                  <a:pt x="5819914" y="546100"/>
                </a:lnTo>
                <a:lnTo>
                  <a:pt x="5819914" y="368300"/>
                </a:lnTo>
                <a:lnTo>
                  <a:pt x="6182411" y="368300"/>
                </a:lnTo>
                <a:lnTo>
                  <a:pt x="6182411" y="546100"/>
                </a:lnTo>
                <a:lnTo>
                  <a:pt x="6193320" y="546100"/>
                </a:lnTo>
                <a:lnTo>
                  <a:pt x="6193320" y="368300"/>
                </a:lnTo>
                <a:lnTo>
                  <a:pt x="6555803" y="368300"/>
                </a:lnTo>
                <a:lnTo>
                  <a:pt x="6555803" y="546100"/>
                </a:lnTo>
                <a:lnTo>
                  <a:pt x="6566713" y="546100"/>
                </a:lnTo>
                <a:lnTo>
                  <a:pt x="6566713" y="368300"/>
                </a:lnTo>
                <a:lnTo>
                  <a:pt x="6929196" y="368300"/>
                </a:lnTo>
                <a:lnTo>
                  <a:pt x="6929196" y="546100"/>
                </a:lnTo>
                <a:lnTo>
                  <a:pt x="6940105" y="546100"/>
                </a:lnTo>
                <a:lnTo>
                  <a:pt x="6940105" y="368300"/>
                </a:lnTo>
                <a:lnTo>
                  <a:pt x="7302589" y="368300"/>
                </a:lnTo>
                <a:lnTo>
                  <a:pt x="7302589" y="546100"/>
                </a:lnTo>
                <a:lnTo>
                  <a:pt x="7313498" y="546100"/>
                </a:lnTo>
                <a:lnTo>
                  <a:pt x="7313498" y="368300"/>
                </a:lnTo>
                <a:lnTo>
                  <a:pt x="7675994" y="368300"/>
                </a:lnTo>
                <a:lnTo>
                  <a:pt x="7675994" y="546100"/>
                </a:lnTo>
                <a:lnTo>
                  <a:pt x="7686903" y="546100"/>
                </a:lnTo>
                <a:lnTo>
                  <a:pt x="7686903" y="368300"/>
                </a:lnTo>
                <a:lnTo>
                  <a:pt x="8049387" y="368300"/>
                </a:lnTo>
                <a:lnTo>
                  <a:pt x="8049387" y="546100"/>
                </a:lnTo>
                <a:lnTo>
                  <a:pt x="8060296" y="546100"/>
                </a:lnTo>
                <a:lnTo>
                  <a:pt x="8060296" y="368300"/>
                </a:lnTo>
                <a:lnTo>
                  <a:pt x="8422780" y="368300"/>
                </a:lnTo>
                <a:lnTo>
                  <a:pt x="8422780" y="546100"/>
                </a:lnTo>
                <a:lnTo>
                  <a:pt x="8433689" y="546100"/>
                </a:lnTo>
                <a:lnTo>
                  <a:pt x="8433689" y="368300"/>
                </a:lnTo>
                <a:lnTo>
                  <a:pt x="8796185" y="368300"/>
                </a:lnTo>
                <a:lnTo>
                  <a:pt x="8796185" y="546100"/>
                </a:lnTo>
                <a:lnTo>
                  <a:pt x="8807094" y="546100"/>
                </a:lnTo>
                <a:lnTo>
                  <a:pt x="8807094" y="368300"/>
                </a:lnTo>
                <a:lnTo>
                  <a:pt x="9169578" y="368300"/>
                </a:lnTo>
                <a:lnTo>
                  <a:pt x="9169578" y="546100"/>
                </a:lnTo>
                <a:lnTo>
                  <a:pt x="9180487" y="546100"/>
                </a:lnTo>
                <a:lnTo>
                  <a:pt x="9180487" y="368300"/>
                </a:lnTo>
                <a:lnTo>
                  <a:pt x="9542983" y="368300"/>
                </a:lnTo>
                <a:lnTo>
                  <a:pt x="9542983" y="546100"/>
                </a:lnTo>
                <a:lnTo>
                  <a:pt x="9553880" y="546100"/>
                </a:lnTo>
                <a:lnTo>
                  <a:pt x="9553880" y="368300"/>
                </a:lnTo>
                <a:lnTo>
                  <a:pt x="9916376" y="368300"/>
                </a:lnTo>
                <a:lnTo>
                  <a:pt x="9916376" y="546100"/>
                </a:lnTo>
                <a:lnTo>
                  <a:pt x="9927272" y="546100"/>
                </a:lnTo>
                <a:lnTo>
                  <a:pt x="9927272" y="368300"/>
                </a:lnTo>
                <a:lnTo>
                  <a:pt x="10289769" y="368300"/>
                </a:lnTo>
                <a:lnTo>
                  <a:pt x="10289769" y="546100"/>
                </a:lnTo>
                <a:lnTo>
                  <a:pt x="10300678" y="546100"/>
                </a:lnTo>
                <a:lnTo>
                  <a:pt x="10300678" y="368300"/>
                </a:lnTo>
                <a:lnTo>
                  <a:pt x="10663174" y="368300"/>
                </a:lnTo>
                <a:lnTo>
                  <a:pt x="10663174" y="546100"/>
                </a:lnTo>
                <a:lnTo>
                  <a:pt x="10674083" y="546100"/>
                </a:lnTo>
                <a:lnTo>
                  <a:pt x="10674083" y="368300"/>
                </a:lnTo>
                <a:lnTo>
                  <a:pt x="11036554" y="368300"/>
                </a:lnTo>
                <a:lnTo>
                  <a:pt x="11036554" y="546100"/>
                </a:lnTo>
                <a:lnTo>
                  <a:pt x="11047463" y="546100"/>
                </a:lnTo>
                <a:lnTo>
                  <a:pt x="11047463" y="368300"/>
                </a:lnTo>
                <a:lnTo>
                  <a:pt x="11409959" y="368300"/>
                </a:lnTo>
                <a:lnTo>
                  <a:pt x="11409959" y="546100"/>
                </a:lnTo>
                <a:lnTo>
                  <a:pt x="11420869" y="546100"/>
                </a:lnTo>
                <a:lnTo>
                  <a:pt x="11420869" y="368300"/>
                </a:lnTo>
                <a:lnTo>
                  <a:pt x="11783352" y="368300"/>
                </a:lnTo>
                <a:lnTo>
                  <a:pt x="11783352" y="546100"/>
                </a:lnTo>
                <a:lnTo>
                  <a:pt x="11794261" y="546100"/>
                </a:lnTo>
                <a:lnTo>
                  <a:pt x="11794261" y="368300"/>
                </a:lnTo>
                <a:lnTo>
                  <a:pt x="12156745" y="368300"/>
                </a:lnTo>
                <a:lnTo>
                  <a:pt x="12156745" y="546100"/>
                </a:lnTo>
                <a:lnTo>
                  <a:pt x="12167654" y="546100"/>
                </a:lnTo>
                <a:lnTo>
                  <a:pt x="12167654" y="368300"/>
                </a:lnTo>
                <a:lnTo>
                  <a:pt x="12530150" y="368300"/>
                </a:lnTo>
                <a:lnTo>
                  <a:pt x="12530150" y="546100"/>
                </a:lnTo>
                <a:lnTo>
                  <a:pt x="12541060" y="546100"/>
                </a:lnTo>
                <a:lnTo>
                  <a:pt x="12541060" y="368300"/>
                </a:lnTo>
                <a:lnTo>
                  <a:pt x="12903543" y="368300"/>
                </a:lnTo>
                <a:lnTo>
                  <a:pt x="12903543" y="546100"/>
                </a:lnTo>
                <a:lnTo>
                  <a:pt x="12914452" y="546100"/>
                </a:lnTo>
                <a:lnTo>
                  <a:pt x="12914452" y="368300"/>
                </a:lnTo>
                <a:lnTo>
                  <a:pt x="13276948" y="368300"/>
                </a:lnTo>
                <a:lnTo>
                  <a:pt x="13276948" y="546100"/>
                </a:lnTo>
                <a:lnTo>
                  <a:pt x="13287858" y="546100"/>
                </a:lnTo>
                <a:lnTo>
                  <a:pt x="13287858" y="368300"/>
                </a:lnTo>
                <a:lnTo>
                  <a:pt x="13650328" y="368300"/>
                </a:lnTo>
                <a:lnTo>
                  <a:pt x="13650328" y="546100"/>
                </a:lnTo>
                <a:lnTo>
                  <a:pt x="13661238" y="546100"/>
                </a:lnTo>
                <a:lnTo>
                  <a:pt x="13661238" y="368300"/>
                </a:lnTo>
                <a:lnTo>
                  <a:pt x="14023734" y="368300"/>
                </a:lnTo>
                <a:lnTo>
                  <a:pt x="14023734" y="546100"/>
                </a:lnTo>
                <a:lnTo>
                  <a:pt x="14034643" y="546100"/>
                </a:lnTo>
                <a:lnTo>
                  <a:pt x="14034643" y="368300"/>
                </a:lnTo>
                <a:lnTo>
                  <a:pt x="18287988" y="368300"/>
                </a:lnTo>
                <a:lnTo>
                  <a:pt x="18287988" y="355600"/>
                </a:lnTo>
                <a:close/>
              </a:path>
            </a:pathLst>
          </a:custGeom>
          <a:solidFill>
            <a:srgbClr val="DA9703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2" name="bg object 82"/>
          <p:cNvSpPr/>
          <p:nvPr/>
        </p:nvSpPr>
        <p:spPr>
          <a:xfrm>
            <a:off x="9349156" y="6731000"/>
            <a:ext cx="2745740" cy="118533"/>
          </a:xfrm>
          <a:custGeom>
            <a:avLst/>
            <a:gdLst/>
            <a:ahLst/>
            <a:cxnLst/>
            <a:rect l="l" t="t" r="r" b="b"/>
            <a:pathLst>
              <a:path w="4118609" h="177800">
                <a:moveTo>
                  <a:pt x="10909" y="0"/>
                </a:moveTo>
                <a:lnTo>
                  <a:pt x="0" y="0"/>
                </a:lnTo>
                <a:lnTo>
                  <a:pt x="0" y="177800"/>
                </a:lnTo>
                <a:lnTo>
                  <a:pt x="10909" y="177800"/>
                </a:lnTo>
                <a:lnTo>
                  <a:pt x="10909" y="0"/>
                </a:lnTo>
                <a:close/>
              </a:path>
              <a:path w="4118609" h="177800">
                <a:moveTo>
                  <a:pt x="384302" y="0"/>
                </a:moveTo>
                <a:lnTo>
                  <a:pt x="373392" y="0"/>
                </a:lnTo>
                <a:lnTo>
                  <a:pt x="373392" y="177800"/>
                </a:lnTo>
                <a:lnTo>
                  <a:pt x="384302" y="177800"/>
                </a:lnTo>
                <a:lnTo>
                  <a:pt x="384302" y="0"/>
                </a:lnTo>
                <a:close/>
              </a:path>
              <a:path w="4118609" h="177800">
                <a:moveTo>
                  <a:pt x="757707" y="0"/>
                </a:moveTo>
                <a:lnTo>
                  <a:pt x="746798" y="0"/>
                </a:lnTo>
                <a:lnTo>
                  <a:pt x="746798" y="177800"/>
                </a:lnTo>
                <a:lnTo>
                  <a:pt x="757707" y="177800"/>
                </a:lnTo>
                <a:lnTo>
                  <a:pt x="757707" y="0"/>
                </a:lnTo>
                <a:close/>
              </a:path>
              <a:path w="4118609" h="177800">
                <a:moveTo>
                  <a:pt x="1131100" y="0"/>
                </a:moveTo>
                <a:lnTo>
                  <a:pt x="1120190" y="0"/>
                </a:lnTo>
                <a:lnTo>
                  <a:pt x="1120190" y="177800"/>
                </a:lnTo>
                <a:lnTo>
                  <a:pt x="1131100" y="177800"/>
                </a:lnTo>
                <a:lnTo>
                  <a:pt x="1131100" y="0"/>
                </a:lnTo>
                <a:close/>
              </a:path>
              <a:path w="4118609" h="177800">
                <a:moveTo>
                  <a:pt x="1504492" y="0"/>
                </a:moveTo>
                <a:lnTo>
                  <a:pt x="1493583" y="0"/>
                </a:lnTo>
                <a:lnTo>
                  <a:pt x="1493583" y="177800"/>
                </a:lnTo>
                <a:lnTo>
                  <a:pt x="1504492" y="177800"/>
                </a:lnTo>
                <a:lnTo>
                  <a:pt x="1504492" y="0"/>
                </a:lnTo>
                <a:close/>
              </a:path>
              <a:path w="4118609" h="177800">
                <a:moveTo>
                  <a:pt x="1877898" y="0"/>
                </a:moveTo>
                <a:lnTo>
                  <a:pt x="1866988" y="0"/>
                </a:lnTo>
                <a:lnTo>
                  <a:pt x="1866988" y="177800"/>
                </a:lnTo>
                <a:lnTo>
                  <a:pt x="1877898" y="177800"/>
                </a:lnTo>
                <a:lnTo>
                  <a:pt x="1877898" y="0"/>
                </a:lnTo>
                <a:close/>
              </a:path>
              <a:path w="4118609" h="177800">
                <a:moveTo>
                  <a:pt x="2251291" y="0"/>
                </a:moveTo>
                <a:lnTo>
                  <a:pt x="2240381" y="0"/>
                </a:lnTo>
                <a:lnTo>
                  <a:pt x="2240381" y="177800"/>
                </a:lnTo>
                <a:lnTo>
                  <a:pt x="2251291" y="177800"/>
                </a:lnTo>
                <a:lnTo>
                  <a:pt x="2251291" y="0"/>
                </a:lnTo>
                <a:close/>
              </a:path>
              <a:path w="4118609" h="177800">
                <a:moveTo>
                  <a:pt x="2624683" y="0"/>
                </a:moveTo>
                <a:lnTo>
                  <a:pt x="2613774" y="0"/>
                </a:lnTo>
                <a:lnTo>
                  <a:pt x="2613774" y="177800"/>
                </a:lnTo>
                <a:lnTo>
                  <a:pt x="2624683" y="177800"/>
                </a:lnTo>
                <a:lnTo>
                  <a:pt x="2624683" y="0"/>
                </a:lnTo>
                <a:close/>
              </a:path>
              <a:path w="4118609" h="177800">
                <a:moveTo>
                  <a:pt x="2998076" y="0"/>
                </a:moveTo>
                <a:lnTo>
                  <a:pt x="2987179" y="0"/>
                </a:lnTo>
                <a:lnTo>
                  <a:pt x="2987179" y="177800"/>
                </a:lnTo>
                <a:lnTo>
                  <a:pt x="2998076" y="177800"/>
                </a:lnTo>
                <a:lnTo>
                  <a:pt x="2998076" y="0"/>
                </a:lnTo>
                <a:close/>
              </a:path>
              <a:path w="4118609" h="177800">
                <a:moveTo>
                  <a:pt x="3371481" y="0"/>
                </a:moveTo>
                <a:lnTo>
                  <a:pt x="3360572" y="0"/>
                </a:lnTo>
                <a:lnTo>
                  <a:pt x="3360572" y="177800"/>
                </a:lnTo>
                <a:lnTo>
                  <a:pt x="3371481" y="177800"/>
                </a:lnTo>
                <a:lnTo>
                  <a:pt x="3371481" y="0"/>
                </a:lnTo>
                <a:close/>
              </a:path>
              <a:path w="4118609" h="177800">
                <a:moveTo>
                  <a:pt x="3744874" y="0"/>
                </a:moveTo>
                <a:lnTo>
                  <a:pt x="3733965" y="0"/>
                </a:lnTo>
                <a:lnTo>
                  <a:pt x="3733965" y="177800"/>
                </a:lnTo>
                <a:lnTo>
                  <a:pt x="3744874" y="177800"/>
                </a:lnTo>
                <a:lnTo>
                  <a:pt x="3744874" y="0"/>
                </a:lnTo>
                <a:close/>
              </a:path>
              <a:path w="4118609" h="177800">
                <a:moveTo>
                  <a:pt x="4118267" y="0"/>
                </a:moveTo>
                <a:lnTo>
                  <a:pt x="4107357" y="0"/>
                </a:lnTo>
                <a:lnTo>
                  <a:pt x="4107357" y="177800"/>
                </a:lnTo>
                <a:lnTo>
                  <a:pt x="4118267" y="177800"/>
                </a:lnTo>
                <a:lnTo>
                  <a:pt x="4118267" y="0"/>
                </a:lnTo>
                <a:close/>
              </a:path>
            </a:pathLst>
          </a:custGeom>
          <a:solidFill>
            <a:srgbClr val="DA9703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3" name="bg object 83"/>
          <p:cNvSpPr/>
          <p:nvPr/>
        </p:nvSpPr>
        <p:spPr>
          <a:xfrm>
            <a:off x="1611342" y="685673"/>
            <a:ext cx="8963237" cy="5611283"/>
          </a:xfrm>
          <a:custGeom>
            <a:avLst/>
            <a:gdLst/>
            <a:ahLst/>
            <a:cxnLst/>
            <a:rect l="l" t="t" r="r" b="b"/>
            <a:pathLst>
              <a:path w="13444855" h="8416925">
                <a:moveTo>
                  <a:pt x="13444284" y="874407"/>
                </a:moveTo>
                <a:lnTo>
                  <a:pt x="13419849" y="806792"/>
                </a:lnTo>
                <a:lnTo>
                  <a:pt x="13395008" y="766826"/>
                </a:lnTo>
                <a:lnTo>
                  <a:pt x="13364490" y="731266"/>
                </a:lnTo>
                <a:lnTo>
                  <a:pt x="13328930" y="700747"/>
                </a:lnTo>
                <a:lnTo>
                  <a:pt x="13288963" y="675906"/>
                </a:lnTo>
                <a:lnTo>
                  <a:pt x="13245224" y="657377"/>
                </a:lnTo>
                <a:lnTo>
                  <a:pt x="13198348" y="645795"/>
                </a:lnTo>
                <a:lnTo>
                  <a:pt x="13148983" y="641794"/>
                </a:lnTo>
                <a:lnTo>
                  <a:pt x="5747105" y="641794"/>
                </a:lnTo>
                <a:lnTo>
                  <a:pt x="5749087" y="609866"/>
                </a:lnTo>
                <a:lnTo>
                  <a:pt x="5716803" y="172872"/>
                </a:lnTo>
                <a:lnTo>
                  <a:pt x="5707558" y="128117"/>
                </a:lnTo>
                <a:lnTo>
                  <a:pt x="5687809" y="87680"/>
                </a:lnTo>
                <a:lnTo>
                  <a:pt x="5659247" y="53086"/>
                </a:lnTo>
                <a:lnTo>
                  <a:pt x="5623572" y="25933"/>
                </a:lnTo>
                <a:lnTo>
                  <a:pt x="5582437" y="7772"/>
                </a:lnTo>
                <a:lnTo>
                  <a:pt x="5537708" y="190"/>
                </a:lnTo>
                <a:lnTo>
                  <a:pt x="5537543" y="165"/>
                </a:lnTo>
                <a:lnTo>
                  <a:pt x="5535422" y="0"/>
                </a:lnTo>
                <a:lnTo>
                  <a:pt x="966330" y="0"/>
                </a:lnTo>
                <a:lnTo>
                  <a:pt x="966330" y="165"/>
                </a:lnTo>
                <a:lnTo>
                  <a:pt x="965022" y="165"/>
                </a:lnTo>
                <a:lnTo>
                  <a:pt x="918603" y="6375"/>
                </a:lnTo>
                <a:lnTo>
                  <a:pt x="875944" y="23863"/>
                </a:lnTo>
                <a:lnTo>
                  <a:pt x="838847" y="50965"/>
                </a:lnTo>
                <a:lnTo>
                  <a:pt x="809129" y="85979"/>
                </a:lnTo>
                <a:lnTo>
                  <a:pt x="788581" y="127228"/>
                </a:lnTo>
                <a:lnTo>
                  <a:pt x="779043" y="173037"/>
                </a:lnTo>
                <a:lnTo>
                  <a:pt x="747090" y="605650"/>
                </a:lnTo>
                <a:lnTo>
                  <a:pt x="747090" y="615276"/>
                </a:lnTo>
                <a:lnTo>
                  <a:pt x="748728" y="641794"/>
                </a:lnTo>
                <a:lnTo>
                  <a:pt x="304977" y="641794"/>
                </a:lnTo>
                <a:lnTo>
                  <a:pt x="255612" y="645795"/>
                </a:lnTo>
                <a:lnTo>
                  <a:pt x="208737" y="657377"/>
                </a:lnTo>
                <a:lnTo>
                  <a:pt x="164998" y="675906"/>
                </a:lnTo>
                <a:lnTo>
                  <a:pt x="125031" y="700747"/>
                </a:lnTo>
                <a:lnTo>
                  <a:pt x="89471" y="731266"/>
                </a:lnTo>
                <a:lnTo>
                  <a:pt x="58953" y="766826"/>
                </a:lnTo>
                <a:lnTo>
                  <a:pt x="34112" y="806792"/>
                </a:lnTo>
                <a:lnTo>
                  <a:pt x="15582" y="850519"/>
                </a:lnTo>
                <a:lnTo>
                  <a:pt x="4000" y="897394"/>
                </a:lnTo>
                <a:lnTo>
                  <a:pt x="0" y="946772"/>
                </a:lnTo>
                <a:lnTo>
                  <a:pt x="0" y="8111452"/>
                </a:lnTo>
                <a:lnTo>
                  <a:pt x="4000" y="8160829"/>
                </a:lnTo>
                <a:lnTo>
                  <a:pt x="15582" y="8207705"/>
                </a:lnTo>
                <a:lnTo>
                  <a:pt x="34112" y="8251444"/>
                </a:lnTo>
                <a:lnTo>
                  <a:pt x="58953" y="8291411"/>
                </a:lnTo>
                <a:lnTo>
                  <a:pt x="89471" y="8326971"/>
                </a:lnTo>
                <a:lnTo>
                  <a:pt x="125031" y="8357489"/>
                </a:lnTo>
                <a:lnTo>
                  <a:pt x="164998" y="8382330"/>
                </a:lnTo>
                <a:lnTo>
                  <a:pt x="208737" y="8400859"/>
                </a:lnTo>
                <a:lnTo>
                  <a:pt x="255612" y="8412442"/>
                </a:lnTo>
                <a:lnTo>
                  <a:pt x="304990" y="8416442"/>
                </a:lnTo>
                <a:lnTo>
                  <a:pt x="13148983" y="8416442"/>
                </a:lnTo>
                <a:lnTo>
                  <a:pt x="13198348" y="8412442"/>
                </a:lnTo>
                <a:lnTo>
                  <a:pt x="13245224" y="8400859"/>
                </a:lnTo>
                <a:lnTo>
                  <a:pt x="13288963" y="8382330"/>
                </a:lnTo>
                <a:lnTo>
                  <a:pt x="13328930" y="8357489"/>
                </a:lnTo>
                <a:lnTo>
                  <a:pt x="13364490" y="8326971"/>
                </a:lnTo>
                <a:lnTo>
                  <a:pt x="13395008" y="8291411"/>
                </a:lnTo>
                <a:lnTo>
                  <a:pt x="13419849" y="8251444"/>
                </a:lnTo>
                <a:lnTo>
                  <a:pt x="13438378" y="8207705"/>
                </a:lnTo>
                <a:lnTo>
                  <a:pt x="13444284" y="8183816"/>
                </a:lnTo>
                <a:lnTo>
                  <a:pt x="13444284" y="874407"/>
                </a:lnTo>
                <a:close/>
              </a:path>
            </a:pathLst>
          </a:custGeom>
          <a:solidFill>
            <a:srgbClr val="50604D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4" name="bg object 84"/>
          <p:cNvSpPr/>
          <p:nvPr/>
        </p:nvSpPr>
        <p:spPr>
          <a:xfrm>
            <a:off x="918144" y="5067200"/>
            <a:ext cx="1698837" cy="1771650"/>
          </a:xfrm>
          <a:custGeom>
            <a:avLst/>
            <a:gdLst/>
            <a:ahLst/>
            <a:cxnLst/>
            <a:rect l="l" t="t" r="r" b="b"/>
            <a:pathLst>
              <a:path w="2548255" h="2657475">
                <a:moveTo>
                  <a:pt x="1355199" y="2657110"/>
                </a:moveTo>
                <a:lnTo>
                  <a:pt x="1257406" y="2632055"/>
                </a:lnTo>
                <a:lnTo>
                  <a:pt x="1069027" y="2577274"/>
                </a:lnTo>
                <a:lnTo>
                  <a:pt x="849968" y="2512559"/>
                </a:lnTo>
                <a:lnTo>
                  <a:pt x="677882" y="2459667"/>
                </a:lnTo>
                <a:lnTo>
                  <a:pt x="507793" y="2401807"/>
                </a:lnTo>
                <a:lnTo>
                  <a:pt x="292803" y="2326049"/>
                </a:lnTo>
                <a:lnTo>
                  <a:pt x="108431" y="2260202"/>
                </a:lnTo>
                <a:lnTo>
                  <a:pt x="30191" y="2232073"/>
                </a:lnTo>
                <a:lnTo>
                  <a:pt x="0" y="2194959"/>
                </a:lnTo>
                <a:lnTo>
                  <a:pt x="1505" y="2177892"/>
                </a:lnTo>
                <a:lnTo>
                  <a:pt x="539303" y="334928"/>
                </a:lnTo>
                <a:lnTo>
                  <a:pt x="547399" y="319481"/>
                </a:lnTo>
                <a:lnTo>
                  <a:pt x="560332" y="308698"/>
                </a:lnTo>
                <a:lnTo>
                  <a:pt x="576355" y="303542"/>
                </a:lnTo>
                <a:lnTo>
                  <a:pt x="593717" y="304972"/>
                </a:lnTo>
                <a:lnTo>
                  <a:pt x="1031823" y="431450"/>
                </a:lnTo>
                <a:lnTo>
                  <a:pt x="1248438" y="23220"/>
                </a:lnTo>
                <a:lnTo>
                  <a:pt x="1259500" y="9740"/>
                </a:lnTo>
                <a:lnTo>
                  <a:pt x="1274346" y="1804"/>
                </a:lnTo>
                <a:lnTo>
                  <a:pt x="1291078" y="0"/>
                </a:lnTo>
                <a:lnTo>
                  <a:pt x="1307798" y="4915"/>
                </a:lnTo>
                <a:lnTo>
                  <a:pt x="2524482" y="646303"/>
                </a:lnTo>
                <a:lnTo>
                  <a:pt x="2538135" y="657485"/>
                </a:lnTo>
                <a:lnTo>
                  <a:pt x="2546101" y="672527"/>
                </a:lnTo>
                <a:lnTo>
                  <a:pt x="2547778" y="689465"/>
                </a:lnTo>
                <a:lnTo>
                  <a:pt x="2542565" y="706334"/>
                </a:lnTo>
                <a:lnTo>
                  <a:pt x="2386019" y="993143"/>
                </a:lnTo>
                <a:lnTo>
                  <a:pt x="2270836" y="1205282"/>
                </a:lnTo>
                <a:lnTo>
                  <a:pt x="2216680" y="1305598"/>
                </a:lnTo>
                <a:lnTo>
                  <a:pt x="2169104" y="1394320"/>
                </a:lnTo>
                <a:lnTo>
                  <a:pt x="2148788" y="1432514"/>
                </a:lnTo>
                <a:lnTo>
                  <a:pt x="1620887" y="2439325"/>
                </a:lnTo>
                <a:lnTo>
                  <a:pt x="1609574" y="2453137"/>
                </a:lnTo>
                <a:lnTo>
                  <a:pt x="1594324" y="2461103"/>
                </a:lnTo>
                <a:lnTo>
                  <a:pt x="1577185" y="2462626"/>
                </a:lnTo>
                <a:lnTo>
                  <a:pt x="1560200" y="2457110"/>
                </a:lnTo>
                <a:lnTo>
                  <a:pt x="1459112" y="2395493"/>
                </a:lnTo>
                <a:lnTo>
                  <a:pt x="1393266" y="2625431"/>
                </a:lnTo>
                <a:lnTo>
                  <a:pt x="1384988" y="2641254"/>
                </a:lnTo>
                <a:lnTo>
                  <a:pt x="1371671" y="2652146"/>
                </a:lnTo>
                <a:lnTo>
                  <a:pt x="1355199" y="2657110"/>
                </a:lnTo>
                <a:close/>
              </a:path>
            </a:pathLst>
          </a:custGeom>
          <a:solidFill>
            <a:srgbClr val="F46E16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5" name="bg object 85"/>
          <p:cNvSpPr/>
          <p:nvPr/>
        </p:nvSpPr>
        <p:spPr>
          <a:xfrm>
            <a:off x="957192" y="5232578"/>
            <a:ext cx="964353" cy="1563793"/>
          </a:xfrm>
          <a:custGeom>
            <a:avLst/>
            <a:gdLst/>
            <a:ahLst/>
            <a:cxnLst/>
            <a:rect l="l" t="t" r="r" b="b"/>
            <a:pathLst>
              <a:path w="1446530" h="2345690">
                <a:moveTo>
                  <a:pt x="1372473" y="2345605"/>
                </a:moveTo>
                <a:lnTo>
                  <a:pt x="1355192" y="2344732"/>
                </a:lnTo>
                <a:lnTo>
                  <a:pt x="533892" y="2070203"/>
                </a:lnTo>
                <a:lnTo>
                  <a:pt x="0" y="1924638"/>
                </a:lnTo>
                <a:lnTo>
                  <a:pt x="555099" y="0"/>
                </a:lnTo>
                <a:lnTo>
                  <a:pt x="822743" y="50273"/>
                </a:lnTo>
                <a:lnTo>
                  <a:pt x="1012305" y="109806"/>
                </a:lnTo>
                <a:lnTo>
                  <a:pt x="290058" y="1470871"/>
                </a:lnTo>
                <a:lnTo>
                  <a:pt x="285110" y="1487289"/>
                </a:lnTo>
                <a:lnTo>
                  <a:pt x="286668" y="1503790"/>
                </a:lnTo>
                <a:lnTo>
                  <a:pt x="294199" y="1518554"/>
                </a:lnTo>
                <a:lnTo>
                  <a:pt x="307171" y="1529765"/>
                </a:lnTo>
                <a:lnTo>
                  <a:pt x="1052376" y="1935200"/>
                </a:lnTo>
                <a:lnTo>
                  <a:pt x="1446316" y="2175321"/>
                </a:lnTo>
                <a:lnTo>
                  <a:pt x="1424257" y="2255287"/>
                </a:lnTo>
                <a:lnTo>
                  <a:pt x="1408447" y="2313497"/>
                </a:lnTo>
                <a:lnTo>
                  <a:pt x="1400778" y="2329007"/>
                </a:lnTo>
                <a:lnTo>
                  <a:pt x="1388228" y="2340037"/>
                </a:lnTo>
                <a:lnTo>
                  <a:pt x="1372473" y="2345605"/>
                </a:lnTo>
                <a:close/>
              </a:path>
            </a:pathLst>
          </a:custGeom>
          <a:solidFill>
            <a:srgbClr val="FABA17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6" name="bg object 86"/>
          <p:cNvSpPr/>
          <p:nvPr/>
        </p:nvSpPr>
        <p:spPr>
          <a:xfrm>
            <a:off x="1188497" y="5036014"/>
            <a:ext cx="1466850" cy="1599353"/>
          </a:xfrm>
          <a:custGeom>
            <a:avLst/>
            <a:gdLst/>
            <a:ahLst/>
            <a:cxnLst/>
            <a:rect l="l" t="t" r="r" b="b"/>
            <a:pathLst>
              <a:path w="2200274" h="2399029">
                <a:moveTo>
                  <a:pt x="1299959" y="2399006"/>
                </a:moveTo>
                <a:lnTo>
                  <a:pt x="1283216" y="2394650"/>
                </a:lnTo>
                <a:lnTo>
                  <a:pt x="0" y="1772230"/>
                </a:lnTo>
                <a:lnTo>
                  <a:pt x="602933" y="606317"/>
                </a:lnTo>
                <a:lnTo>
                  <a:pt x="933323" y="0"/>
                </a:lnTo>
                <a:lnTo>
                  <a:pt x="1304106" y="189252"/>
                </a:lnTo>
                <a:lnTo>
                  <a:pt x="1624867" y="353284"/>
                </a:lnTo>
                <a:lnTo>
                  <a:pt x="1909014" y="499115"/>
                </a:lnTo>
                <a:lnTo>
                  <a:pt x="1975475" y="536204"/>
                </a:lnTo>
                <a:lnTo>
                  <a:pt x="2058321" y="585152"/>
                </a:lnTo>
                <a:lnTo>
                  <a:pt x="2128981" y="627823"/>
                </a:lnTo>
                <a:lnTo>
                  <a:pt x="2182868" y="665716"/>
                </a:lnTo>
                <a:lnTo>
                  <a:pt x="2199809" y="721886"/>
                </a:lnTo>
                <a:lnTo>
                  <a:pt x="2190670" y="751503"/>
                </a:lnTo>
                <a:lnTo>
                  <a:pt x="2162825" y="803278"/>
                </a:lnTo>
                <a:lnTo>
                  <a:pt x="2138012" y="850990"/>
                </a:lnTo>
                <a:lnTo>
                  <a:pt x="2115412" y="895780"/>
                </a:lnTo>
                <a:lnTo>
                  <a:pt x="2094207" y="938794"/>
                </a:lnTo>
                <a:lnTo>
                  <a:pt x="2052705" y="1024066"/>
                </a:lnTo>
                <a:lnTo>
                  <a:pt x="2030771" y="1068611"/>
                </a:lnTo>
                <a:lnTo>
                  <a:pt x="2006957" y="1115954"/>
                </a:lnTo>
                <a:lnTo>
                  <a:pt x="1980445" y="1167239"/>
                </a:lnTo>
                <a:lnTo>
                  <a:pt x="1920848" y="1270974"/>
                </a:lnTo>
                <a:lnTo>
                  <a:pt x="1819120" y="1446631"/>
                </a:lnTo>
                <a:lnTo>
                  <a:pt x="1790061" y="1497024"/>
                </a:lnTo>
                <a:lnTo>
                  <a:pt x="1768501" y="1534716"/>
                </a:lnTo>
                <a:lnTo>
                  <a:pt x="1712881" y="1641307"/>
                </a:lnTo>
                <a:lnTo>
                  <a:pt x="1636559" y="1790950"/>
                </a:lnTo>
                <a:lnTo>
                  <a:pt x="1502028" y="2056554"/>
                </a:lnTo>
                <a:lnTo>
                  <a:pt x="1341677" y="2374853"/>
                </a:lnTo>
                <a:lnTo>
                  <a:pt x="1331032" y="2388493"/>
                </a:lnTo>
                <a:lnTo>
                  <a:pt x="1316512" y="2396749"/>
                </a:lnTo>
                <a:lnTo>
                  <a:pt x="1299959" y="2399006"/>
                </a:lnTo>
                <a:close/>
              </a:path>
            </a:pathLst>
          </a:custGeom>
          <a:solidFill>
            <a:srgbClr val="F79EA1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7" name="bg object 87"/>
          <p:cNvSpPr/>
          <p:nvPr/>
        </p:nvSpPr>
        <p:spPr>
          <a:xfrm>
            <a:off x="960994" y="5379839"/>
            <a:ext cx="1399117" cy="1413087"/>
          </a:xfrm>
          <a:custGeom>
            <a:avLst/>
            <a:gdLst/>
            <a:ahLst/>
            <a:cxnLst/>
            <a:rect l="l" t="t" r="r" b="b"/>
            <a:pathLst>
              <a:path w="2098674" h="2119629">
                <a:moveTo>
                  <a:pt x="1964351" y="603381"/>
                </a:moveTo>
                <a:lnTo>
                  <a:pt x="1828780" y="549229"/>
                </a:lnTo>
                <a:lnTo>
                  <a:pt x="1718625" y="503558"/>
                </a:lnTo>
                <a:lnTo>
                  <a:pt x="1632943" y="465062"/>
                </a:lnTo>
                <a:lnTo>
                  <a:pt x="1542987" y="415678"/>
                </a:lnTo>
                <a:lnTo>
                  <a:pt x="1430674" y="349676"/>
                </a:lnTo>
                <a:lnTo>
                  <a:pt x="1294246" y="267093"/>
                </a:lnTo>
                <a:lnTo>
                  <a:pt x="1428139" y="0"/>
                </a:lnTo>
                <a:lnTo>
                  <a:pt x="1747097" y="134103"/>
                </a:lnTo>
                <a:lnTo>
                  <a:pt x="2098244" y="336287"/>
                </a:lnTo>
                <a:lnTo>
                  <a:pt x="1964351" y="603381"/>
                </a:lnTo>
                <a:close/>
              </a:path>
              <a:path w="2098674" h="2119629">
                <a:moveTo>
                  <a:pt x="1523310" y="1925277"/>
                </a:moveTo>
                <a:lnTo>
                  <a:pt x="948850" y="1628844"/>
                </a:lnTo>
                <a:lnTo>
                  <a:pt x="340898" y="1286518"/>
                </a:lnTo>
                <a:lnTo>
                  <a:pt x="363478" y="1267265"/>
                </a:lnTo>
                <a:lnTo>
                  <a:pt x="1576446" y="1855633"/>
                </a:lnTo>
                <a:lnTo>
                  <a:pt x="1523310" y="1925277"/>
                </a:lnTo>
                <a:close/>
              </a:path>
              <a:path w="2098674" h="2119629">
                <a:moveTo>
                  <a:pt x="1287240" y="2119079"/>
                </a:moveTo>
                <a:lnTo>
                  <a:pt x="621371" y="1933234"/>
                </a:lnTo>
                <a:lnTo>
                  <a:pt x="458350" y="1882173"/>
                </a:lnTo>
                <a:lnTo>
                  <a:pt x="0" y="1733228"/>
                </a:lnTo>
                <a:lnTo>
                  <a:pt x="17917" y="1710211"/>
                </a:lnTo>
                <a:lnTo>
                  <a:pt x="528188" y="1849310"/>
                </a:lnTo>
                <a:lnTo>
                  <a:pt x="1293891" y="2105250"/>
                </a:lnTo>
                <a:lnTo>
                  <a:pt x="1287240" y="2119079"/>
                </a:lnTo>
                <a:close/>
              </a:path>
            </a:pathLst>
          </a:custGeom>
          <a:solidFill>
            <a:srgbClr val="F1E6B8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pic>
        <p:nvPicPr>
          <p:cNvPr id="88" name="bg object 8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6438" y="5057137"/>
            <a:ext cx="1743945" cy="1735093"/>
          </a:xfrm>
          <a:prstGeom prst="rect">
            <a:avLst/>
          </a:prstGeom>
        </p:spPr>
      </p:pic>
      <p:pic>
        <p:nvPicPr>
          <p:cNvPr id="89" name="bg object 8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109728" y="5056004"/>
            <a:ext cx="2246997" cy="1624642"/>
          </a:xfrm>
          <a:prstGeom prst="rect">
            <a:avLst/>
          </a:prstGeom>
        </p:spPr>
      </p:pic>
      <p:sp>
        <p:nvSpPr>
          <p:cNvPr id="90" name="bg object 90"/>
          <p:cNvSpPr/>
          <p:nvPr/>
        </p:nvSpPr>
        <p:spPr>
          <a:xfrm>
            <a:off x="9303567" y="1823837"/>
            <a:ext cx="864023" cy="973667"/>
          </a:xfrm>
          <a:custGeom>
            <a:avLst/>
            <a:gdLst/>
            <a:ahLst/>
            <a:cxnLst/>
            <a:rect l="l" t="t" r="r" b="b"/>
            <a:pathLst>
              <a:path w="1296034" h="1460500">
                <a:moveTo>
                  <a:pt x="1158882" y="1459488"/>
                </a:moveTo>
                <a:lnTo>
                  <a:pt x="1157243" y="1460012"/>
                </a:lnTo>
                <a:lnTo>
                  <a:pt x="1067385" y="1398093"/>
                </a:lnTo>
                <a:lnTo>
                  <a:pt x="1066785" y="1396024"/>
                </a:lnTo>
                <a:lnTo>
                  <a:pt x="1089561" y="1368406"/>
                </a:lnTo>
                <a:lnTo>
                  <a:pt x="1109751" y="1340803"/>
                </a:lnTo>
                <a:lnTo>
                  <a:pt x="1144480" y="1281944"/>
                </a:lnTo>
                <a:lnTo>
                  <a:pt x="1164830" y="1236098"/>
                </a:lnTo>
                <a:lnTo>
                  <a:pt x="1180210" y="1188380"/>
                </a:lnTo>
                <a:lnTo>
                  <a:pt x="1185014" y="1162088"/>
                </a:lnTo>
                <a:lnTo>
                  <a:pt x="1184739" y="1134975"/>
                </a:lnTo>
                <a:lnTo>
                  <a:pt x="1175841" y="1111143"/>
                </a:lnTo>
                <a:lnTo>
                  <a:pt x="1154779" y="1094695"/>
                </a:lnTo>
                <a:lnTo>
                  <a:pt x="1126745" y="1088496"/>
                </a:lnTo>
                <a:lnTo>
                  <a:pt x="1098025" y="1090428"/>
                </a:lnTo>
                <a:lnTo>
                  <a:pt x="1043889" y="1110430"/>
                </a:lnTo>
                <a:lnTo>
                  <a:pt x="995822" y="1142479"/>
                </a:lnTo>
                <a:lnTo>
                  <a:pt x="949813" y="1180146"/>
                </a:lnTo>
                <a:lnTo>
                  <a:pt x="947921" y="1179993"/>
                </a:lnTo>
                <a:lnTo>
                  <a:pt x="877790" y="1096380"/>
                </a:lnTo>
                <a:lnTo>
                  <a:pt x="877992" y="1094512"/>
                </a:lnTo>
                <a:lnTo>
                  <a:pt x="914648" y="1062265"/>
                </a:lnTo>
                <a:lnTo>
                  <a:pt x="949157" y="1029975"/>
                </a:lnTo>
                <a:lnTo>
                  <a:pt x="981859" y="995937"/>
                </a:lnTo>
                <a:lnTo>
                  <a:pt x="1011891" y="959486"/>
                </a:lnTo>
                <a:lnTo>
                  <a:pt x="1050417" y="897210"/>
                </a:lnTo>
                <a:lnTo>
                  <a:pt x="1071224" y="827354"/>
                </a:lnTo>
                <a:lnTo>
                  <a:pt x="1071607" y="792129"/>
                </a:lnTo>
                <a:lnTo>
                  <a:pt x="1064783" y="757165"/>
                </a:lnTo>
                <a:lnTo>
                  <a:pt x="1050271" y="724995"/>
                </a:lnTo>
                <a:lnTo>
                  <a:pt x="1027589" y="698153"/>
                </a:lnTo>
                <a:lnTo>
                  <a:pt x="994434" y="681060"/>
                </a:lnTo>
                <a:lnTo>
                  <a:pt x="958237" y="679818"/>
                </a:lnTo>
                <a:lnTo>
                  <a:pt x="922021" y="689865"/>
                </a:lnTo>
                <a:lnTo>
                  <a:pt x="879933" y="712233"/>
                </a:lnTo>
                <a:lnTo>
                  <a:pt x="846858" y="738332"/>
                </a:lnTo>
                <a:lnTo>
                  <a:pt x="832780" y="754722"/>
                </a:lnTo>
                <a:lnTo>
                  <a:pt x="825744" y="762800"/>
                </a:lnTo>
                <a:lnTo>
                  <a:pt x="796278" y="792187"/>
                </a:lnTo>
                <a:lnTo>
                  <a:pt x="763674" y="819893"/>
                </a:lnTo>
                <a:lnTo>
                  <a:pt x="761986" y="820213"/>
                </a:lnTo>
                <a:lnTo>
                  <a:pt x="682332" y="747762"/>
                </a:lnTo>
                <a:lnTo>
                  <a:pt x="681453" y="745891"/>
                </a:lnTo>
                <a:lnTo>
                  <a:pt x="692674" y="733568"/>
                </a:lnTo>
                <a:lnTo>
                  <a:pt x="697727" y="729515"/>
                </a:lnTo>
                <a:lnTo>
                  <a:pt x="701914" y="723603"/>
                </a:lnTo>
                <a:lnTo>
                  <a:pt x="730424" y="693859"/>
                </a:lnTo>
                <a:lnTo>
                  <a:pt x="761701" y="663844"/>
                </a:lnTo>
                <a:lnTo>
                  <a:pt x="767818" y="658518"/>
                </a:lnTo>
                <a:lnTo>
                  <a:pt x="776937" y="645720"/>
                </a:lnTo>
                <a:lnTo>
                  <a:pt x="800187" y="604147"/>
                </a:lnTo>
                <a:lnTo>
                  <a:pt x="813381" y="565554"/>
                </a:lnTo>
                <a:lnTo>
                  <a:pt x="817484" y="536305"/>
                </a:lnTo>
                <a:lnTo>
                  <a:pt x="815222" y="507203"/>
                </a:lnTo>
                <a:lnTo>
                  <a:pt x="785440" y="453478"/>
                </a:lnTo>
                <a:lnTo>
                  <a:pt x="730186" y="421436"/>
                </a:lnTo>
                <a:lnTo>
                  <a:pt x="663528" y="413469"/>
                </a:lnTo>
                <a:lnTo>
                  <a:pt x="629109" y="418206"/>
                </a:lnTo>
                <a:lnTo>
                  <a:pt x="563725" y="442422"/>
                </a:lnTo>
                <a:lnTo>
                  <a:pt x="530593" y="462387"/>
                </a:lnTo>
                <a:lnTo>
                  <a:pt x="499787" y="485799"/>
                </a:lnTo>
                <a:lnTo>
                  <a:pt x="471223" y="512970"/>
                </a:lnTo>
                <a:lnTo>
                  <a:pt x="457559" y="527251"/>
                </a:lnTo>
                <a:lnTo>
                  <a:pt x="442969" y="542189"/>
                </a:lnTo>
                <a:lnTo>
                  <a:pt x="441101" y="542340"/>
                </a:lnTo>
                <a:lnTo>
                  <a:pt x="361521" y="469956"/>
                </a:lnTo>
                <a:lnTo>
                  <a:pt x="360661" y="468103"/>
                </a:lnTo>
                <a:lnTo>
                  <a:pt x="380515" y="446769"/>
                </a:lnTo>
                <a:lnTo>
                  <a:pt x="399612" y="427135"/>
                </a:lnTo>
                <a:lnTo>
                  <a:pt x="418553" y="407356"/>
                </a:lnTo>
                <a:lnTo>
                  <a:pt x="452747" y="367043"/>
                </a:lnTo>
                <a:lnTo>
                  <a:pt x="480995" y="324629"/>
                </a:lnTo>
                <a:lnTo>
                  <a:pt x="504146" y="264967"/>
                </a:lnTo>
                <a:lnTo>
                  <a:pt x="506697" y="227370"/>
                </a:lnTo>
                <a:lnTo>
                  <a:pt x="498017" y="191406"/>
                </a:lnTo>
                <a:lnTo>
                  <a:pt x="476094" y="159409"/>
                </a:lnTo>
                <a:lnTo>
                  <a:pt x="442670" y="133930"/>
                </a:lnTo>
                <a:lnTo>
                  <a:pt x="404236" y="117809"/>
                </a:lnTo>
                <a:lnTo>
                  <a:pt x="362952" y="110863"/>
                </a:lnTo>
                <a:lnTo>
                  <a:pt x="320981" y="112910"/>
                </a:lnTo>
                <a:lnTo>
                  <a:pt x="275226" y="124774"/>
                </a:lnTo>
                <a:lnTo>
                  <a:pt x="232313" y="144645"/>
                </a:lnTo>
                <a:lnTo>
                  <a:pt x="192440" y="170971"/>
                </a:lnTo>
                <a:lnTo>
                  <a:pt x="155808" y="202201"/>
                </a:lnTo>
                <a:lnTo>
                  <a:pt x="122613" y="236781"/>
                </a:lnTo>
                <a:lnTo>
                  <a:pt x="93055" y="273160"/>
                </a:lnTo>
                <a:lnTo>
                  <a:pt x="92094" y="274435"/>
                </a:lnTo>
                <a:lnTo>
                  <a:pt x="90303" y="274845"/>
                </a:lnTo>
                <a:lnTo>
                  <a:pt x="437" y="212920"/>
                </a:lnTo>
                <a:lnTo>
                  <a:pt x="0" y="210970"/>
                </a:lnTo>
                <a:lnTo>
                  <a:pt x="957" y="209698"/>
                </a:lnTo>
                <a:lnTo>
                  <a:pt x="36173" y="166249"/>
                </a:lnTo>
                <a:lnTo>
                  <a:pt x="74756" y="125735"/>
                </a:lnTo>
                <a:lnTo>
                  <a:pt x="116896" y="89038"/>
                </a:lnTo>
                <a:lnTo>
                  <a:pt x="162778" y="57042"/>
                </a:lnTo>
                <a:lnTo>
                  <a:pt x="206184" y="33877"/>
                </a:lnTo>
                <a:lnTo>
                  <a:pt x="251999" y="16256"/>
                </a:lnTo>
                <a:lnTo>
                  <a:pt x="299426" y="4767"/>
                </a:lnTo>
                <a:lnTo>
                  <a:pt x="347665" y="0"/>
                </a:lnTo>
                <a:lnTo>
                  <a:pt x="395918" y="2541"/>
                </a:lnTo>
                <a:lnTo>
                  <a:pt x="443387" y="12980"/>
                </a:lnTo>
                <a:lnTo>
                  <a:pt x="489274" y="31906"/>
                </a:lnTo>
                <a:lnTo>
                  <a:pt x="526604" y="55366"/>
                </a:lnTo>
                <a:lnTo>
                  <a:pt x="559522" y="84707"/>
                </a:lnTo>
                <a:lnTo>
                  <a:pt x="586516" y="119399"/>
                </a:lnTo>
                <a:lnTo>
                  <a:pt x="606073" y="158913"/>
                </a:lnTo>
                <a:lnTo>
                  <a:pt x="616115" y="195961"/>
                </a:lnTo>
                <a:lnTo>
                  <a:pt x="619622" y="233629"/>
                </a:lnTo>
                <a:lnTo>
                  <a:pt x="616957" y="271405"/>
                </a:lnTo>
                <a:lnTo>
                  <a:pt x="608483" y="308773"/>
                </a:lnTo>
                <a:lnTo>
                  <a:pt x="633122" y="304423"/>
                </a:lnTo>
                <a:lnTo>
                  <a:pt x="657994" y="301862"/>
                </a:lnTo>
                <a:lnTo>
                  <a:pt x="682976" y="301243"/>
                </a:lnTo>
                <a:lnTo>
                  <a:pt x="707946" y="302721"/>
                </a:lnTo>
                <a:lnTo>
                  <a:pt x="755378" y="312037"/>
                </a:lnTo>
                <a:lnTo>
                  <a:pt x="800395" y="329733"/>
                </a:lnTo>
                <a:lnTo>
                  <a:pt x="841346" y="355353"/>
                </a:lnTo>
                <a:lnTo>
                  <a:pt x="876582" y="388439"/>
                </a:lnTo>
                <a:lnTo>
                  <a:pt x="904437" y="429301"/>
                </a:lnTo>
                <a:lnTo>
                  <a:pt x="922018" y="474669"/>
                </a:lnTo>
                <a:lnTo>
                  <a:pt x="929436" y="522856"/>
                </a:lnTo>
                <a:lnTo>
                  <a:pt x="926801" y="572178"/>
                </a:lnTo>
                <a:lnTo>
                  <a:pt x="968185" y="567770"/>
                </a:lnTo>
                <a:lnTo>
                  <a:pt x="1009250" y="570837"/>
                </a:lnTo>
                <a:lnTo>
                  <a:pt x="1048770" y="581895"/>
                </a:lnTo>
                <a:lnTo>
                  <a:pt x="1085518" y="601456"/>
                </a:lnTo>
                <a:lnTo>
                  <a:pt x="1120396" y="632547"/>
                </a:lnTo>
                <a:lnTo>
                  <a:pt x="1147934" y="670328"/>
                </a:lnTo>
                <a:lnTo>
                  <a:pt x="1165969" y="708131"/>
                </a:lnTo>
                <a:lnTo>
                  <a:pt x="1177603" y="748214"/>
                </a:lnTo>
                <a:lnTo>
                  <a:pt x="1183017" y="789664"/>
                </a:lnTo>
                <a:lnTo>
                  <a:pt x="1182391" y="831567"/>
                </a:lnTo>
                <a:lnTo>
                  <a:pt x="1176540" y="869935"/>
                </a:lnTo>
                <a:lnTo>
                  <a:pt x="1166045" y="907134"/>
                </a:lnTo>
                <a:lnTo>
                  <a:pt x="1151492" y="943001"/>
                </a:lnTo>
                <a:lnTo>
                  <a:pt x="1133464" y="977373"/>
                </a:lnTo>
                <a:lnTo>
                  <a:pt x="1164609" y="981684"/>
                </a:lnTo>
                <a:lnTo>
                  <a:pt x="1222725" y="1004338"/>
                </a:lnTo>
                <a:lnTo>
                  <a:pt x="1275245" y="1058709"/>
                </a:lnTo>
                <a:lnTo>
                  <a:pt x="1290621" y="1099025"/>
                </a:lnTo>
                <a:lnTo>
                  <a:pt x="1295842" y="1142323"/>
                </a:lnTo>
                <a:lnTo>
                  <a:pt x="1292891" y="1186606"/>
                </a:lnTo>
                <a:lnTo>
                  <a:pt x="1283749" y="1229874"/>
                </a:lnTo>
                <a:lnTo>
                  <a:pt x="1267468" y="1279622"/>
                </a:lnTo>
                <a:lnTo>
                  <a:pt x="1246619" y="1327664"/>
                </a:lnTo>
                <a:lnTo>
                  <a:pt x="1221528" y="1373673"/>
                </a:lnTo>
                <a:lnTo>
                  <a:pt x="1192523" y="1417321"/>
                </a:lnTo>
                <a:lnTo>
                  <a:pt x="1159929" y="1458282"/>
                </a:lnTo>
                <a:lnTo>
                  <a:pt x="1158882" y="1459488"/>
                </a:lnTo>
                <a:close/>
              </a:path>
            </a:pathLst>
          </a:custGeom>
          <a:solidFill>
            <a:srgbClr val="FABA17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1" name="bg object 91"/>
          <p:cNvSpPr/>
          <p:nvPr/>
        </p:nvSpPr>
        <p:spPr>
          <a:xfrm>
            <a:off x="9481958" y="3576942"/>
            <a:ext cx="438150" cy="435610"/>
          </a:xfrm>
          <a:custGeom>
            <a:avLst/>
            <a:gdLst/>
            <a:ahLst/>
            <a:cxnLst/>
            <a:rect l="l" t="t" r="r" b="b"/>
            <a:pathLst>
              <a:path w="657225" h="653414">
                <a:moveTo>
                  <a:pt x="14192" y="57269"/>
                </a:moveTo>
                <a:lnTo>
                  <a:pt x="13114" y="56765"/>
                </a:lnTo>
                <a:lnTo>
                  <a:pt x="0" y="9192"/>
                </a:lnTo>
                <a:lnTo>
                  <a:pt x="598" y="7947"/>
                </a:lnTo>
                <a:lnTo>
                  <a:pt x="1640" y="7739"/>
                </a:lnTo>
                <a:lnTo>
                  <a:pt x="28121" y="3365"/>
                </a:lnTo>
                <a:lnTo>
                  <a:pt x="54821" y="776"/>
                </a:lnTo>
                <a:lnTo>
                  <a:pt x="81634" y="0"/>
                </a:lnTo>
                <a:lnTo>
                  <a:pt x="108453" y="1061"/>
                </a:lnTo>
                <a:lnTo>
                  <a:pt x="154669" y="7254"/>
                </a:lnTo>
                <a:lnTo>
                  <a:pt x="199814" y="18816"/>
                </a:lnTo>
                <a:lnTo>
                  <a:pt x="243291" y="35587"/>
                </a:lnTo>
                <a:lnTo>
                  <a:pt x="272234" y="50912"/>
                </a:lnTo>
                <a:lnTo>
                  <a:pt x="93002" y="50912"/>
                </a:lnTo>
                <a:lnTo>
                  <a:pt x="53959" y="51711"/>
                </a:lnTo>
                <a:lnTo>
                  <a:pt x="15237" y="57061"/>
                </a:lnTo>
                <a:lnTo>
                  <a:pt x="14192" y="57269"/>
                </a:lnTo>
                <a:close/>
              </a:path>
              <a:path w="657225" h="653414">
                <a:moveTo>
                  <a:pt x="252762" y="653188"/>
                </a:moveTo>
                <a:lnTo>
                  <a:pt x="210996" y="643273"/>
                </a:lnTo>
                <a:lnTo>
                  <a:pt x="176950" y="616931"/>
                </a:lnTo>
                <a:lnTo>
                  <a:pt x="154772" y="571368"/>
                </a:lnTo>
                <a:lnTo>
                  <a:pt x="146506" y="514295"/>
                </a:lnTo>
                <a:lnTo>
                  <a:pt x="147530" y="485338"/>
                </a:lnTo>
                <a:lnTo>
                  <a:pt x="157562" y="429013"/>
                </a:lnTo>
                <a:lnTo>
                  <a:pt x="177106" y="375749"/>
                </a:lnTo>
                <a:lnTo>
                  <a:pt x="205898" y="325945"/>
                </a:lnTo>
                <a:lnTo>
                  <a:pt x="243603" y="281388"/>
                </a:lnTo>
                <a:lnTo>
                  <a:pt x="288913" y="245131"/>
                </a:lnTo>
                <a:lnTo>
                  <a:pt x="339905" y="218745"/>
                </a:lnTo>
                <a:lnTo>
                  <a:pt x="367067" y="209047"/>
                </a:lnTo>
                <a:lnTo>
                  <a:pt x="353758" y="189139"/>
                </a:lnTo>
                <a:lnTo>
                  <a:pt x="323214" y="152329"/>
                </a:lnTo>
                <a:lnTo>
                  <a:pt x="275483" y="111567"/>
                </a:lnTo>
                <a:lnTo>
                  <a:pt x="242332" y="91254"/>
                </a:lnTo>
                <a:lnTo>
                  <a:pt x="207049" y="74895"/>
                </a:lnTo>
                <a:lnTo>
                  <a:pt x="170140" y="62637"/>
                </a:lnTo>
                <a:lnTo>
                  <a:pt x="131887" y="54582"/>
                </a:lnTo>
                <a:lnTo>
                  <a:pt x="93002" y="50912"/>
                </a:lnTo>
                <a:lnTo>
                  <a:pt x="272234" y="50912"/>
                </a:lnTo>
                <a:lnTo>
                  <a:pt x="324679" y="85581"/>
                </a:lnTo>
                <a:lnTo>
                  <a:pt x="360844" y="118558"/>
                </a:lnTo>
                <a:lnTo>
                  <a:pt x="392543" y="155848"/>
                </a:lnTo>
                <a:lnTo>
                  <a:pt x="419323" y="196961"/>
                </a:lnTo>
                <a:lnTo>
                  <a:pt x="582494" y="196961"/>
                </a:lnTo>
                <a:lnTo>
                  <a:pt x="609474" y="200486"/>
                </a:lnTo>
                <a:lnTo>
                  <a:pt x="655551" y="208951"/>
                </a:lnTo>
                <a:lnTo>
                  <a:pt x="656594" y="209167"/>
                </a:lnTo>
                <a:lnTo>
                  <a:pt x="657194" y="210396"/>
                </a:lnTo>
                <a:lnTo>
                  <a:pt x="648370" y="242403"/>
                </a:lnTo>
                <a:lnTo>
                  <a:pt x="481132" y="242403"/>
                </a:lnTo>
                <a:lnTo>
                  <a:pt x="442155" y="245131"/>
                </a:lnTo>
                <a:lnTo>
                  <a:pt x="444676" y="251697"/>
                </a:lnTo>
                <a:lnTo>
                  <a:pt x="445728" y="254575"/>
                </a:lnTo>
                <a:lnTo>
                  <a:pt x="390884" y="254575"/>
                </a:lnTo>
                <a:lnTo>
                  <a:pt x="385718" y="255997"/>
                </a:lnTo>
                <a:lnTo>
                  <a:pt x="342765" y="272936"/>
                </a:lnTo>
                <a:lnTo>
                  <a:pt x="284786" y="313010"/>
                </a:lnTo>
                <a:lnTo>
                  <a:pt x="238302" y="369543"/>
                </a:lnTo>
                <a:lnTo>
                  <a:pt x="207802" y="438951"/>
                </a:lnTo>
                <a:lnTo>
                  <a:pt x="198602" y="494566"/>
                </a:lnTo>
                <a:lnTo>
                  <a:pt x="198330" y="514295"/>
                </a:lnTo>
                <a:lnTo>
                  <a:pt x="199405" y="531951"/>
                </a:lnTo>
                <a:lnTo>
                  <a:pt x="213204" y="579875"/>
                </a:lnTo>
                <a:lnTo>
                  <a:pt x="251538" y="603649"/>
                </a:lnTo>
                <a:lnTo>
                  <a:pt x="378173" y="603761"/>
                </a:lnTo>
                <a:lnTo>
                  <a:pt x="344010" y="629824"/>
                </a:lnTo>
                <a:lnTo>
                  <a:pt x="295653" y="649170"/>
                </a:lnTo>
                <a:lnTo>
                  <a:pt x="274376" y="652704"/>
                </a:lnTo>
                <a:lnTo>
                  <a:pt x="252762" y="653188"/>
                </a:lnTo>
                <a:close/>
              </a:path>
              <a:path w="657225" h="653414">
                <a:moveTo>
                  <a:pt x="582494" y="196961"/>
                </a:moveTo>
                <a:lnTo>
                  <a:pt x="419323" y="196961"/>
                </a:lnTo>
                <a:lnTo>
                  <a:pt x="431779" y="195161"/>
                </a:lnTo>
                <a:lnTo>
                  <a:pt x="444275" y="193693"/>
                </a:lnTo>
                <a:lnTo>
                  <a:pt x="456807" y="192555"/>
                </a:lnTo>
                <a:lnTo>
                  <a:pt x="469366" y="191745"/>
                </a:lnTo>
                <a:lnTo>
                  <a:pt x="516214" y="191303"/>
                </a:lnTo>
                <a:lnTo>
                  <a:pt x="562972" y="194410"/>
                </a:lnTo>
                <a:lnTo>
                  <a:pt x="582494" y="196961"/>
                </a:lnTo>
                <a:close/>
              </a:path>
              <a:path w="657225" h="653414">
                <a:moveTo>
                  <a:pt x="642995" y="258488"/>
                </a:moveTo>
                <a:lnTo>
                  <a:pt x="597959" y="250303"/>
                </a:lnTo>
                <a:lnTo>
                  <a:pt x="559201" y="245346"/>
                </a:lnTo>
                <a:lnTo>
                  <a:pt x="520203" y="242594"/>
                </a:lnTo>
                <a:lnTo>
                  <a:pt x="481132" y="242403"/>
                </a:lnTo>
                <a:lnTo>
                  <a:pt x="648370" y="242403"/>
                </a:lnTo>
                <a:lnTo>
                  <a:pt x="644076" y="257978"/>
                </a:lnTo>
                <a:lnTo>
                  <a:pt x="642995" y="258488"/>
                </a:lnTo>
                <a:close/>
              </a:path>
              <a:path w="657225" h="653414">
                <a:moveTo>
                  <a:pt x="378173" y="603761"/>
                </a:moveTo>
                <a:lnTo>
                  <a:pt x="266604" y="603761"/>
                </a:lnTo>
                <a:lnTo>
                  <a:pt x="281573" y="601103"/>
                </a:lnTo>
                <a:lnTo>
                  <a:pt x="295930" y="596459"/>
                </a:lnTo>
                <a:lnTo>
                  <a:pt x="335932" y="573723"/>
                </a:lnTo>
                <a:lnTo>
                  <a:pt x="371105" y="537063"/>
                </a:lnTo>
                <a:lnTo>
                  <a:pt x="403412" y="474112"/>
                </a:lnTo>
                <a:lnTo>
                  <a:pt x="414740" y="429373"/>
                </a:lnTo>
                <a:lnTo>
                  <a:pt x="418135" y="397698"/>
                </a:lnTo>
                <a:lnTo>
                  <a:pt x="417621" y="360971"/>
                </a:lnTo>
                <a:lnTo>
                  <a:pt x="412689" y="324607"/>
                </a:lnTo>
                <a:lnTo>
                  <a:pt x="403666" y="289007"/>
                </a:lnTo>
                <a:lnTo>
                  <a:pt x="390884" y="254575"/>
                </a:lnTo>
                <a:lnTo>
                  <a:pt x="445728" y="254575"/>
                </a:lnTo>
                <a:lnTo>
                  <a:pt x="463176" y="319369"/>
                </a:lnTo>
                <a:lnTo>
                  <a:pt x="468493" y="368187"/>
                </a:lnTo>
                <a:lnTo>
                  <a:pt x="467191" y="417190"/>
                </a:lnTo>
                <a:lnTo>
                  <a:pt x="458951" y="465475"/>
                </a:lnTo>
                <a:lnTo>
                  <a:pt x="443458" y="512140"/>
                </a:lnTo>
                <a:lnTo>
                  <a:pt x="418781" y="557941"/>
                </a:lnTo>
                <a:lnTo>
                  <a:pt x="385342" y="598291"/>
                </a:lnTo>
                <a:lnTo>
                  <a:pt x="378173" y="603761"/>
                </a:lnTo>
                <a:close/>
              </a:path>
            </a:pathLst>
          </a:custGeom>
          <a:solidFill>
            <a:srgbClr val="A8F0D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2" name="bg object 92"/>
          <p:cNvSpPr/>
          <p:nvPr/>
        </p:nvSpPr>
        <p:spPr>
          <a:xfrm>
            <a:off x="2563471" y="3712496"/>
            <a:ext cx="442807" cy="432647"/>
          </a:xfrm>
          <a:custGeom>
            <a:avLst/>
            <a:gdLst/>
            <a:ahLst/>
            <a:cxnLst/>
            <a:rect l="l" t="t" r="r" b="b"/>
            <a:pathLst>
              <a:path w="664210" h="648970">
                <a:moveTo>
                  <a:pt x="391624" y="647636"/>
                </a:moveTo>
                <a:lnTo>
                  <a:pt x="198320" y="467198"/>
                </a:lnTo>
                <a:lnTo>
                  <a:pt x="235960" y="495882"/>
                </a:lnTo>
                <a:lnTo>
                  <a:pt x="276855" y="517007"/>
                </a:lnTo>
                <a:lnTo>
                  <a:pt x="319993" y="530599"/>
                </a:lnTo>
                <a:lnTo>
                  <a:pt x="364362" y="536683"/>
                </a:lnTo>
                <a:lnTo>
                  <a:pt x="408952" y="535285"/>
                </a:lnTo>
                <a:lnTo>
                  <a:pt x="452749" y="526431"/>
                </a:lnTo>
                <a:lnTo>
                  <a:pt x="494742" y="510147"/>
                </a:lnTo>
                <a:lnTo>
                  <a:pt x="533921" y="486458"/>
                </a:lnTo>
                <a:lnTo>
                  <a:pt x="569274" y="455391"/>
                </a:lnTo>
                <a:lnTo>
                  <a:pt x="586917" y="442790"/>
                </a:lnTo>
                <a:lnTo>
                  <a:pt x="607321" y="438128"/>
                </a:lnTo>
                <a:lnTo>
                  <a:pt x="628022" y="441482"/>
                </a:lnTo>
                <a:lnTo>
                  <a:pt x="646557" y="452933"/>
                </a:lnTo>
                <a:lnTo>
                  <a:pt x="659252" y="470634"/>
                </a:lnTo>
                <a:lnTo>
                  <a:pt x="664022" y="491055"/>
                </a:lnTo>
                <a:lnTo>
                  <a:pt x="660773" y="511731"/>
                </a:lnTo>
                <a:lnTo>
                  <a:pt x="615276" y="562486"/>
                </a:lnTo>
                <a:lnTo>
                  <a:pt x="578219" y="589666"/>
                </a:lnTo>
                <a:lnTo>
                  <a:pt x="538740" y="611725"/>
                </a:lnTo>
                <a:lnTo>
                  <a:pt x="497333" y="628648"/>
                </a:lnTo>
                <a:lnTo>
                  <a:pt x="454492" y="640418"/>
                </a:lnTo>
                <a:lnTo>
                  <a:pt x="410714" y="647022"/>
                </a:lnTo>
                <a:lnTo>
                  <a:pt x="391624" y="647636"/>
                </a:lnTo>
                <a:close/>
              </a:path>
              <a:path w="664210" h="648970">
                <a:moveTo>
                  <a:pt x="119528" y="547323"/>
                </a:moveTo>
                <a:lnTo>
                  <a:pt x="87106" y="512971"/>
                </a:lnTo>
                <a:lnTo>
                  <a:pt x="59769" y="475738"/>
                </a:lnTo>
                <a:lnTo>
                  <a:pt x="37535" y="436118"/>
                </a:lnTo>
                <a:lnTo>
                  <a:pt x="20423" y="394605"/>
                </a:lnTo>
                <a:lnTo>
                  <a:pt x="8451" y="351692"/>
                </a:lnTo>
                <a:lnTo>
                  <a:pt x="1637" y="307874"/>
                </a:lnTo>
                <a:lnTo>
                  <a:pt x="0" y="263644"/>
                </a:lnTo>
                <a:lnTo>
                  <a:pt x="3557" y="219495"/>
                </a:lnTo>
                <a:lnTo>
                  <a:pt x="12328" y="175922"/>
                </a:lnTo>
                <a:lnTo>
                  <a:pt x="26329" y="133419"/>
                </a:lnTo>
                <a:lnTo>
                  <a:pt x="45581" y="92478"/>
                </a:lnTo>
                <a:lnTo>
                  <a:pt x="70141" y="53545"/>
                </a:lnTo>
                <a:lnTo>
                  <a:pt x="99906" y="17263"/>
                </a:lnTo>
                <a:lnTo>
                  <a:pt x="137954" y="0"/>
                </a:lnTo>
                <a:lnTo>
                  <a:pt x="158654" y="3354"/>
                </a:lnTo>
                <a:lnTo>
                  <a:pt x="177190" y="14805"/>
                </a:lnTo>
                <a:lnTo>
                  <a:pt x="189885" y="32506"/>
                </a:lnTo>
                <a:lnTo>
                  <a:pt x="194655" y="52926"/>
                </a:lnTo>
                <a:lnTo>
                  <a:pt x="191406" y="73603"/>
                </a:lnTo>
                <a:lnTo>
                  <a:pt x="180049" y="92071"/>
                </a:lnTo>
                <a:lnTo>
                  <a:pt x="151120" y="130215"/>
                </a:lnTo>
                <a:lnTo>
                  <a:pt x="130058" y="171711"/>
                </a:lnTo>
                <a:lnTo>
                  <a:pt x="116806" y="215500"/>
                </a:lnTo>
                <a:lnTo>
                  <a:pt x="111313" y="260526"/>
                </a:lnTo>
                <a:lnTo>
                  <a:pt x="113523" y="305731"/>
                </a:lnTo>
                <a:lnTo>
                  <a:pt x="123383" y="350058"/>
                </a:lnTo>
                <a:lnTo>
                  <a:pt x="140838" y="392450"/>
                </a:lnTo>
                <a:lnTo>
                  <a:pt x="165835" y="431849"/>
                </a:lnTo>
                <a:lnTo>
                  <a:pt x="198320" y="467198"/>
                </a:lnTo>
                <a:lnTo>
                  <a:pt x="391624" y="647636"/>
                </a:lnTo>
                <a:lnTo>
                  <a:pt x="366491" y="648445"/>
                </a:lnTo>
                <a:lnTo>
                  <a:pt x="322319" y="644671"/>
                </a:lnTo>
                <a:lnTo>
                  <a:pt x="278692" y="635685"/>
                </a:lnTo>
                <a:lnTo>
                  <a:pt x="236105" y="621472"/>
                </a:lnTo>
                <a:lnTo>
                  <a:pt x="195052" y="602017"/>
                </a:lnTo>
                <a:lnTo>
                  <a:pt x="156028" y="577306"/>
                </a:lnTo>
                <a:lnTo>
                  <a:pt x="119528" y="547323"/>
                </a:lnTo>
                <a:close/>
              </a:path>
            </a:pathLst>
          </a:custGeom>
          <a:solidFill>
            <a:srgbClr val="ED4166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pic>
        <p:nvPicPr>
          <p:cNvPr id="93" name="bg object 9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555393" y="1701211"/>
            <a:ext cx="464253" cy="466513"/>
          </a:xfrm>
          <a:prstGeom prst="rect">
            <a:avLst/>
          </a:prstGeom>
        </p:spPr>
      </p:pic>
      <p:pic>
        <p:nvPicPr>
          <p:cNvPr id="94" name="bg object 9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747232" y="1740535"/>
            <a:ext cx="969732" cy="386927"/>
          </a:xfrm>
          <a:prstGeom prst="rect">
            <a:avLst/>
          </a:prstGeom>
        </p:spPr>
      </p:pic>
      <p:pic>
        <p:nvPicPr>
          <p:cNvPr id="95" name="bg object 95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617716" y="3736519"/>
            <a:ext cx="1225558" cy="276013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932736" y="2297118"/>
            <a:ext cx="6326527" cy="118533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667" b="0" i="0">
                <a:solidFill>
                  <a:srgbClr val="FFFAEC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4616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6/14/2023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520862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030975" y="2331556"/>
            <a:ext cx="4130051" cy="1333763"/>
          </a:xfrm>
        </p:spPr>
        <p:txBody>
          <a:bodyPr lIns="0" tIns="0" rIns="0" bIns="0"/>
          <a:lstStyle>
            <a:lvl1pPr>
              <a:defRPr sz="8667" b="0" i="0">
                <a:solidFill>
                  <a:srgbClr val="332F33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483042" y="2726418"/>
            <a:ext cx="7225915" cy="307777"/>
          </a:xfrm>
        </p:spPr>
        <p:txBody>
          <a:bodyPr lIns="0" tIns="0" rIns="0" bIns="0"/>
          <a:lstStyle>
            <a:lvl1pPr>
              <a:defRPr sz="20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6/14/2023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327320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030975" y="2331556"/>
            <a:ext cx="4130051" cy="1333763"/>
          </a:xfrm>
        </p:spPr>
        <p:txBody>
          <a:bodyPr lIns="0" tIns="0" rIns="0" bIns="0"/>
          <a:lstStyle>
            <a:lvl1pPr>
              <a:defRPr sz="8667" b="0" i="0">
                <a:solidFill>
                  <a:srgbClr val="332F33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616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616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6/14/2023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809088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030975" y="2331556"/>
            <a:ext cx="4130051" cy="1333763"/>
          </a:xfrm>
        </p:spPr>
        <p:txBody>
          <a:bodyPr lIns="0" tIns="0" rIns="0" bIns="0"/>
          <a:lstStyle>
            <a:lvl1pPr>
              <a:defRPr sz="8667" b="0" i="0">
                <a:solidFill>
                  <a:srgbClr val="332F33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6/14/2023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704147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6/14/2023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615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83B72-64BB-41B2-AE78-2135EFB3EA51}" type="datetimeFigureOut">
              <a:rPr lang="en-US" smtClean="0"/>
              <a:t>6/14/2023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CB572-C5AD-4E08-A4A7-899C971FDF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3809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152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83B72-64BB-41B2-AE78-2135EFB3EA51}" type="datetimeFigureOut">
              <a:rPr lang="en-US" smtClean="0"/>
              <a:t>6/14/2023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CB572-C5AD-4E08-A4A7-899C971FDF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4100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920" y="114744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83B72-64BB-41B2-AE78-2135EFB3EA51}" type="datetimeFigureOut">
              <a:rPr lang="en-US" smtClean="0"/>
              <a:t>6/14/2023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CB572-C5AD-4E08-A4A7-899C971FDF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784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00189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83B72-64BB-41B2-AE78-2135EFB3EA51}" type="datetimeFigureOut">
              <a:rPr lang="en-US" smtClean="0"/>
              <a:t>6/14/2023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CB572-C5AD-4E08-A4A7-899C971FDF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776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83B72-64BB-41B2-AE78-2135EFB3EA51}" type="datetimeFigureOut">
              <a:rPr lang="en-US" smtClean="0"/>
              <a:t>6/14/2023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CB572-C5AD-4E08-A4A7-899C971FDF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650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83B72-64BB-41B2-AE78-2135EFB3EA51}" type="datetimeFigureOut">
              <a:rPr lang="en-US" smtClean="0"/>
              <a:t>6/14/2023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CB572-C5AD-4E08-A4A7-899C971FDF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798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683B72-64BB-41B2-AE78-2135EFB3EA51}" type="datetimeFigureOut">
              <a:rPr lang="en-US" smtClean="0"/>
              <a:t>6/14/2023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8CB572-C5AD-4E08-A4A7-899C971FDF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141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9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9" y="0"/>
                </a:lnTo>
                <a:lnTo>
                  <a:pt x="18287999" y="10286999"/>
                </a:lnTo>
                <a:close/>
              </a:path>
            </a:pathLst>
          </a:custGeom>
          <a:solidFill>
            <a:srgbClr val="FBE4A5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030975" y="2331556"/>
            <a:ext cx="4130051" cy="200054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3000" b="0" i="0">
                <a:solidFill>
                  <a:srgbClr val="332F33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483042" y="2726418"/>
            <a:ext cx="7225915" cy="4616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6/14/2023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1" y="637794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26576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304815">
        <a:defRPr>
          <a:latin typeface="+mn-lt"/>
          <a:ea typeface="+mn-ea"/>
          <a:cs typeface="+mn-cs"/>
        </a:defRPr>
      </a:lvl2pPr>
      <a:lvl3pPr marL="609630">
        <a:defRPr>
          <a:latin typeface="+mn-lt"/>
          <a:ea typeface="+mn-ea"/>
          <a:cs typeface="+mn-cs"/>
        </a:defRPr>
      </a:lvl3pPr>
      <a:lvl4pPr marL="914446">
        <a:defRPr>
          <a:latin typeface="+mn-lt"/>
          <a:ea typeface="+mn-ea"/>
          <a:cs typeface="+mn-cs"/>
        </a:defRPr>
      </a:lvl4pPr>
      <a:lvl5pPr marL="1219261">
        <a:defRPr>
          <a:latin typeface="+mn-lt"/>
          <a:ea typeface="+mn-ea"/>
          <a:cs typeface="+mn-cs"/>
        </a:defRPr>
      </a:lvl5pPr>
      <a:lvl6pPr marL="1524076">
        <a:defRPr>
          <a:latin typeface="+mn-lt"/>
          <a:ea typeface="+mn-ea"/>
          <a:cs typeface="+mn-cs"/>
        </a:defRPr>
      </a:lvl6pPr>
      <a:lvl7pPr marL="1828891">
        <a:defRPr>
          <a:latin typeface="+mn-lt"/>
          <a:ea typeface="+mn-ea"/>
          <a:cs typeface="+mn-cs"/>
        </a:defRPr>
      </a:lvl7pPr>
      <a:lvl8pPr marL="2133707">
        <a:defRPr>
          <a:latin typeface="+mn-lt"/>
          <a:ea typeface="+mn-ea"/>
          <a:cs typeface="+mn-cs"/>
        </a:defRPr>
      </a:lvl8pPr>
      <a:lvl9pPr marL="2438522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304815">
        <a:defRPr>
          <a:latin typeface="+mn-lt"/>
          <a:ea typeface="+mn-ea"/>
          <a:cs typeface="+mn-cs"/>
        </a:defRPr>
      </a:lvl2pPr>
      <a:lvl3pPr marL="609630">
        <a:defRPr>
          <a:latin typeface="+mn-lt"/>
          <a:ea typeface="+mn-ea"/>
          <a:cs typeface="+mn-cs"/>
        </a:defRPr>
      </a:lvl3pPr>
      <a:lvl4pPr marL="914446">
        <a:defRPr>
          <a:latin typeface="+mn-lt"/>
          <a:ea typeface="+mn-ea"/>
          <a:cs typeface="+mn-cs"/>
        </a:defRPr>
      </a:lvl4pPr>
      <a:lvl5pPr marL="1219261">
        <a:defRPr>
          <a:latin typeface="+mn-lt"/>
          <a:ea typeface="+mn-ea"/>
          <a:cs typeface="+mn-cs"/>
        </a:defRPr>
      </a:lvl5pPr>
      <a:lvl6pPr marL="1524076">
        <a:defRPr>
          <a:latin typeface="+mn-lt"/>
          <a:ea typeface="+mn-ea"/>
          <a:cs typeface="+mn-cs"/>
        </a:defRPr>
      </a:lvl6pPr>
      <a:lvl7pPr marL="1828891">
        <a:defRPr>
          <a:latin typeface="+mn-lt"/>
          <a:ea typeface="+mn-ea"/>
          <a:cs typeface="+mn-cs"/>
        </a:defRPr>
      </a:lvl7pPr>
      <a:lvl8pPr marL="2133707">
        <a:defRPr>
          <a:latin typeface="+mn-lt"/>
          <a:ea typeface="+mn-ea"/>
          <a:cs typeface="+mn-cs"/>
        </a:defRPr>
      </a:lvl8pPr>
      <a:lvl9pPr marL="2438522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E3A6746B-1AD0-1A4B-8D34-29FC00B4D74E}"/>
              </a:ext>
            </a:extLst>
          </p:cNvPr>
          <p:cNvGrpSpPr/>
          <p:nvPr/>
        </p:nvGrpSpPr>
        <p:grpSpPr>
          <a:xfrm>
            <a:off x="0" y="10886"/>
            <a:ext cx="12192000" cy="6858000"/>
            <a:chOff x="0" y="10886"/>
            <a:chExt cx="12192000" cy="6858000"/>
          </a:xfrm>
        </p:grpSpPr>
        <p:pic>
          <p:nvPicPr>
            <p:cNvPr id="1030" name="Picture 6" descr="Free Welcome Powerpoint Background - EPS, Illustrator, JPG ...">
              <a:extLst>
                <a:ext uri="{FF2B5EF4-FFF2-40B4-BE49-F238E27FC236}">
                  <a16:creationId xmlns:a16="http://schemas.microsoft.com/office/drawing/2014/main" id="{0D7B7B9A-D5C8-9024-B68B-0136BC18C4B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0886"/>
              <a:ext cx="12192000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696D1774-E09E-5CF4-12AC-DCFE5D03D02A}"/>
                </a:ext>
              </a:extLst>
            </p:cNvPr>
            <p:cNvSpPr/>
            <p:nvPr/>
          </p:nvSpPr>
          <p:spPr>
            <a:xfrm>
              <a:off x="10559143" y="6226628"/>
              <a:ext cx="1556657" cy="620486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0694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ordArt 2">
            <a:extLst>
              <a:ext uri="{FF2B5EF4-FFF2-40B4-BE49-F238E27FC236}">
                <a16:creationId xmlns:a16="http://schemas.microsoft.com/office/drawing/2014/main" id="{39E85D88-2EFA-D126-65E2-C4838003F17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617982" y="664534"/>
            <a:ext cx="4572000" cy="96202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/>
          <a:lstStyle/>
          <a:p>
            <a:pPr algn="ctr"/>
            <a:r>
              <a:rPr lang="en-US" sz="65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vie" panose="04040805050809020602" pitchFamily="82" charset="0"/>
                <a:cs typeface="Gisha" panose="020B0502040204020203" pitchFamily="34" charset="-79"/>
              </a:rPr>
              <a:t>Homework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2298765-B31B-B34B-3A9D-973727CB5A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0755" y="2494504"/>
            <a:ext cx="8488787" cy="186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A5002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>
              <a:spcBef>
                <a:spcPts val="600"/>
              </a:spcBef>
              <a:spcAft>
                <a:spcPts val="600"/>
              </a:spcAft>
              <a:tabLst>
                <a:tab pos="581025" algn="l"/>
              </a:tabLst>
            </a:pP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  </a:t>
            </a:r>
            <a:r>
              <a:rPr lang="en-US" sz="44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Learn by heart all </a:t>
            </a:r>
            <a:r>
              <a:rPr lang="en-US" sz="4400" b="1" dirty="0">
                <a:latin typeface="Times New Roman" panose="02020603050405020304" pitchFamily="18" charset="0"/>
                <a:ea typeface="MS Mincho" panose="02020609040205080304" pitchFamily="49" charset="-128"/>
              </a:rPr>
              <a:t>structures.</a:t>
            </a:r>
            <a:endParaRPr lang="en-US" altLang="en-US" sz="4400" b="1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0" indent="0"/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 Prepare for the next lesson.</a:t>
            </a:r>
            <a:endParaRPr lang="en-US" alt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110000"/>
              </a:lnSpc>
            </a:pPr>
            <a:endParaRPr lang="en-US" alt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65">
            <a:extLst>
              <a:ext uri="{FF2B5EF4-FFF2-40B4-BE49-F238E27FC236}">
                <a16:creationId xmlns:a16="http://schemas.microsoft.com/office/drawing/2014/main" id="{610849F1-3DC4-D7FA-85E5-954FDBD8A90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323145" y="1265065"/>
            <a:ext cx="8018284" cy="1458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0" tIns="229870" rIns="0" bIns="0" rtlCol="0">
            <a:spAutoFit/>
          </a:bodyPr>
          <a:lstStyle/>
          <a:p>
            <a:pPr marL="671017" marR="3387" indent="-662973">
              <a:lnSpc>
                <a:spcPts val="8654"/>
              </a:lnSpc>
              <a:spcBef>
                <a:spcPts val="1810"/>
              </a:spcBef>
            </a:pPr>
            <a:r>
              <a:rPr lang="en-US" sz="11500" b="1" spc="900" dirty="0"/>
              <a:t>Thank You!</a:t>
            </a:r>
            <a:endParaRPr sz="11500" b="1" spc="587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E015374-3CD1-7243-1446-D8609B02DB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3746" y="2843029"/>
            <a:ext cx="6455053" cy="3630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8347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951317B-AFBE-41B3-E54C-362F9C06D711}"/>
              </a:ext>
            </a:extLst>
          </p:cNvPr>
          <p:cNvSpPr txBox="1"/>
          <p:nvPr/>
        </p:nvSpPr>
        <p:spPr>
          <a:xfrm>
            <a:off x="1370709" y="1074411"/>
            <a:ext cx="89689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 w="38100"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Unit 4: MATERIAL WORLD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C1D0E04-AAEC-9870-0737-B91A8AB77453}"/>
              </a:ext>
            </a:extLst>
          </p:cNvPr>
          <p:cNvSpPr txBox="1"/>
          <p:nvPr/>
        </p:nvSpPr>
        <p:spPr>
          <a:xfrm>
            <a:off x="1085666" y="1759803"/>
            <a:ext cx="9930872" cy="1661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sng" strike="noStrike" kern="1200" cap="none" spc="0" normalizeH="0" baseline="0" noProof="0" dirty="0">
                <a:ln w="28575"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Lesson 3</a:t>
            </a:r>
            <a:r>
              <a:rPr kumimoji="0" lang="en-US" sz="5400" b="1" i="0" u="none" strike="noStrike" kern="1200" cap="none" spc="0" normalizeH="0" baseline="0" noProof="0" dirty="0">
                <a:ln w="28575"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 w="28575"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LANGUAGE FO</a:t>
            </a:r>
            <a:r>
              <a:rPr lang="en-US" sz="4800" b="1" dirty="0">
                <a:ln w="28575">
                  <a:noFill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CUS</a:t>
            </a:r>
            <a:r>
              <a:rPr kumimoji="0" lang="en-US" sz="4800" b="1" i="0" u="none" strike="noStrike" kern="1200" cap="none" spc="0" normalizeH="0" baseline="0" noProof="0" dirty="0">
                <a:ln w="28575"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–</a:t>
            </a:r>
            <a:r>
              <a:rPr kumimoji="0" lang="en-US" sz="4800" b="1" i="0" u="none" strike="noStrike" kern="1200" cap="none" spc="0" normalizeH="0" baseline="0" noProof="0" dirty="0">
                <a:ln w="28575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4800" dirty="0"/>
              <a:t>Quantifiers </a:t>
            </a:r>
            <a:endParaRPr kumimoji="0" lang="en-US" sz="4800" b="0" i="0" u="none" strike="noStrike" kern="1200" cap="none" spc="0" normalizeH="0" baseline="0" noProof="0" dirty="0">
              <a:ln w="28575">
                <a:noFill/>
              </a:ln>
              <a:solidFill>
                <a:srgbClr val="FFC000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337ABC3-163C-3904-810E-7D5B189A7D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4267200"/>
            <a:ext cx="6550666" cy="26672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152365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5267F71-6041-D1F5-399E-C4C4A7063FBA}"/>
              </a:ext>
            </a:extLst>
          </p:cNvPr>
          <p:cNvSpPr txBox="1"/>
          <p:nvPr/>
        </p:nvSpPr>
        <p:spPr>
          <a:xfrm>
            <a:off x="108854" y="-17650"/>
            <a:ext cx="1065711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Exercise 1. Complete the sentences with the quantifiers in the box. There is one extra quantifier.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CF2BF96-C45F-6EBF-89DE-A2CB241A12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856" y="880991"/>
            <a:ext cx="6694715" cy="518025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056319E-C6C3-9982-2781-B7C78F760E7B}"/>
              </a:ext>
            </a:extLst>
          </p:cNvPr>
          <p:cNvSpPr txBox="1"/>
          <p:nvPr/>
        </p:nvSpPr>
        <p:spPr>
          <a:xfrm>
            <a:off x="3222171" y="1965263"/>
            <a:ext cx="106679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many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46DCCED-5A25-8A71-08D1-09A3E76C4FF0}"/>
              </a:ext>
            </a:extLst>
          </p:cNvPr>
          <p:cNvSpPr txBox="1"/>
          <p:nvPr/>
        </p:nvSpPr>
        <p:spPr>
          <a:xfrm>
            <a:off x="2906484" y="2376111"/>
            <a:ext cx="153488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a lot of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81AA1E2-4662-BFA3-B1AC-E5DFFD9E08AF}"/>
              </a:ext>
            </a:extLst>
          </p:cNvPr>
          <p:cNvSpPr txBox="1"/>
          <p:nvPr/>
        </p:nvSpPr>
        <p:spPr>
          <a:xfrm>
            <a:off x="4593771" y="3429000"/>
            <a:ext cx="118654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enough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4FDFB8F-74E3-B9CD-3A82-180CB010E8E0}"/>
              </a:ext>
            </a:extLst>
          </p:cNvPr>
          <p:cNvSpPr txBox="1"/>
          <p:nvPr/>
        </p:nvSpPr>
        <p:spPr>
          <a:xfrm>
            <a:off x="4288969" y="2716415"/>
            <a:ext cx="118654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a few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A6BA342-AB22-A22D-70AF-DF7E833719A7}"/>
              </a:ext>
            </a:extLst>
          </p:cNvPr>
          <p:cNvSpPr txBox="1"/>
          <p:nvPr/>
        </p:nvSpPr>
        <p:spPr>
          <a:xfrm>
            <a:off x="4669970" y="3805753"/>
            <a:ext cx="111034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much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669DBDA-728C-F5BB-0F22-6A0AD5AD3277}"/>
              </a:ext>
            </a:extLst>
          </p:cNvPr>
          <p:cNvSpPr txBox="1"/>
          <p:nvPr/>
        </p:nvSpPr>
        <p:spPr>
          <a:xfrm>
            <a:off x="2373084" y="4546096"/>
            <a:ext cx="133894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many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DE6F565-FC05-1A3C-E7FB-8E2FF777AB25}"/>
              </a:ext>
            </a:extLst>
          </p:cNvPr>
          <p:cNvSpPr txBox="1"/>
          <p:nvPr/>
        </p:nvSpPr>
        <p:spPr>
          <a:xfrm>
            <a:off x="2296884" y="5313885"/>
            <a:ext cx="121920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much</a:t>
            </a:r>
          </a:p>
        </p:txBody>
      </p:sp>
    </p:spTree>
    <p:extLst>
      <p:ext uri="{BB962C8B-B14F-4D97-AF65-F5344CB8AC3E}">
        <p14:creationId xmlns:p14="http://schemas.microsoft.com/office/powerpoint/2010/main" val="2775002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20" grpId="0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3A3AA39-75D1-39B5-C633-2D75386F8D15}"/>
              </a:ext>
            </a:extLst>
          </p:cNvPr>
          <p:cNvSpPr txBox="1"/>
          <p:nvPr/>
        </p:nvSpPr>
        <p:spPr>
          <a:xfrm>
            <a:off x="247348" y="195943"/>
            <a:ext cx="1111733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Exercise 2. Answer the questions in the rules with the words in exercise 1.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DEE02CC-072A-92A1-0C6A-529C554797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3893" y="882448"/>
            <a:ext cx="8374136" cy="488438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D8CDC08-4D47-FA3D-0305-6D12808E46CA}"/>
              </a:ext>
            </a:extLst>
          </p:cNvPr>
          <p:cNvSpPr txBox="1"/>
          <p:nvPr/>
        </p:nvSpPr>
        <p:spPr>
          <a:xfrm>
            <a:off x="5344886" y="2155762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many, a few, a lot of, enough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CA47690-FFA4-41D3-C233-DEEBC6F3340D}"/>
              </a:ext>
            </a:extLst>
          </p:cNvPr>
          <p:cNvSpPr txBox="1"/>
          <p:nvPr/>
        </p:nvSpPr>
        <p:spPr>
          <a:xfrm>
            <a:off x="5464629" y="3014236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enough, much, a little, a lot of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5089331-9349-332F-CE3D-039503308190}"/>
              </a:ext>
            </a:extLst>
          </p:cNvPr>
          <p:cNvSpPr txBox="1"/>
          <p:nvPr/>
        </p:nvSpPr>
        <p:spPr>
          <a:xfrm>
            <a:off x="7794171" y="3909865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a few, a little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30548D3-F75A-EE89-E63C-D163C328A361}"/>
              </a:ext>
            </a:extLst>
          </p:cNvPr>
          <p:cNvSpPr txBox="1"/>
          <p:nvPr/>
        </p:nvSpPr>
        <p:spPr>
          <a:xfrm>
            <a:off x="7739741" y="4729292"/>
            <a:ext cx="694508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a lot of, much, many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841AAFC-0E30-6772-1103-95C1F16A69D7}"/>
              </a:ext>
            </a:extLst>
          </p:cNvPr>
          <p:cNvSpPr txBox="1"/>
          <p:nvPr/>
        </p:nvSpPr>
        <p:spPr>
          <a:xfrm>
            <a:off x="8049985" y="5215212"/>
            <a:ext cx="736962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enough </a:t>
            </a:r>
          </a:p>
        </p:txBody>
      </p:sp>
    </p:spTree>
    <p:extLst>
      <p:ext uri="{BB962C8B-B14F-4D97-AF65-F5344CB8AC3E}">
        <p14:creationId xmlns:p14="http://schemas.microsoft.com/office/powerpoint/2010/main" val="3161515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4" grpId="0"/>
      <p:bldP spid="16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92BC0979-1FC5-461C-354A-25B7C85032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8951598"/>
              </p:ext>
            </p:extLst>
          </p:nvPr>
        </p:nvGraphicFramePr>
        <p:xfrm>
          <a:off x="1349828" y="794657"/>
          <a:ext cx="9742715" cy="489778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234449">
                  <a:extLst>
                    <a:ext uri="{9D8B030D-6E8A-4147-A177-3AD203B41FA5}">
                      <a16:colId xmlns:a16="http://schemas.microsoft.com/office/drawing/2014/main" val="1145481647"/>
                    </a:ext>
                  </a:extLst>
                </a:gridCol>
                <a:gridCol w="986581">
                  <a:extLst>
                    <a:ext uri="{9D8B030D-6E8A-4147-A177-3AD203B41FA5}">
                      <a16:colId xmlns:a16="http://schemas.microsoft.com/office/drawing/2014/main" val="1543086570"/>
                    </a:ext>
                  </a:extLst>
                </a:gridCol>
                <a:gridCol w="1103709">
                  <a:extLst>
                    <a:ext uri="{9D8B030D-6E8A-4147-A177-3AD203B41FA5}">
                      <a16:colId xmlns:a16="http://schemas.microsoft.com/office/drawing/2014/main" val="2653134133"/>
                    </a:ext>
                  </a:extLst>
                </a:gridCol>
                <a:gridCol w="1357604">
                  <a:extLst>
                    <a:ext uri="{9D8B030D-6E8A-4147-A177-3AD203B41FA5}">
                      <a16:colId xmlns:a16="http://schemas.microsoft.com/office/drawing/2014/main" val="754246584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787551812"/>
                    </a:ext>
                  </a:extLst>
                </a:gridCol>
                <a:gridCol w="1382486">
                  <a:extLst>
                    <a:ext uri="{9D8B030D-6E8A-4147-A177-3AD203B41FA5}">
                      <a16:colId xmlns:a16="http://schemas.microsoft.com/office/drawing/2014/main" val="2874956605"/>
                    </a:ext>
                  </a:extLst>
                </a:gridCol>
                <a:gridCol w="1534886">
                  <a:extLst>
                    <a:ext uri="{9D8B030D-6E8A-4147-A177-3AD203B41FA5}">
                      <a16:colId xmlns:a16="http://schemas.microsoft.com/office/drawing/2014/main" val="3044841172"/>
                    </a:ext>
                  </a:extLst>
                </a:gridCol>
              </a:tblGrid>
              <a:tr h="589114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Many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Much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A lot of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A few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A little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Enough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4523257"/>
                  </a:ext>
                </a:extLst>
              </a:tr>
              <a:tr h="589114">
                <a:tc>
                  <a:txBody>
                    <a:bodyPr/>
                    <a:lstStyle/>
                    <a:p>
                      <a:r>
                        <a:rPr lang="en-US" sz="2400" dirty="0"/>
                        <a:t>Countable nouns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x</a:t>
                      </a:r>
                    </a:p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x</a:t>
                      </a:r>
                    </a:p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x</a:t>
                      </a:r>
                    </a:p>
                    <a:p>
                      <a:pPr algn="ctr"/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5718957"/>
                  </a:ext>
                </a:extLst>
              </a:tr>
              <a:tr h="1016828">
                <a:tc>
                  <a:txBody>
                    <a:bodyPr/>
                    <a:lstStyle/>
                    <a:p>
                      <a:r>
                        <a:rPr lang="en-US" sz="2400" dirty="0"/>
                        <a:t>Uncountable nouns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x</a:t>
                      </a:r>
                    </a:p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x</a:t>
                      </a:r>
                    </a:p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x</a:t>
                      </a:r>
                    </a:p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x</a:t>
                      </a:r>
                    </a:p>
                    <a:p>
                      <a:pPr algn="ctr"/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1779317"/>
                  </a:ext>
                </a:extLst>
              </a:tr>
              <a:tr h="589114">
                <a:tc>
                  <a:txBody>
                    <a:bodyPr/>
                    <a:lstStyle/>
                    <a:p>
                      <a:r>
                        <a:rPr lang="en-US" sz="2400" dirty="0"/>
                        <a:t>Small quantities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x</a:t>
                      </a:r>
                    </a:p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x</a:t>
                      </a:r>
                    </a:p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6830880"/>
                  </a:ext>
                </a:extLst>
              </a:tr>
              <a:tr h="589114">
                <a:tc>
                  <a:txBody>
                    <a:bodyPr/>
                    <a:lstStyle/>
                    <a:p>
                      <a:r>
                        <a:rPr lang="en-US" sz="2400" dirty="0"/>
                        <a:t>Large quantities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x</a:t>
                      </a:r>
                    </a:p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x</a:t>
                      </a:r>
                    </a:p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x</a:t>
                      </a:r>
                    </a:p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3472117"/>
                  </a:ext>
                </a:extLst>
              </a:tr>
              <a:tr h="589114">
                <a:tc>
                  <a:txBody>
                    <a:bodyPr/>
                    <a:lstStyle/>
                    <a:p>
                      <a:r>
                        <a:rPr lang="en-US" sz="2400" dirty="0"/>
                        <a:t>Sufficient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/>
                        <a:t>x</a:t>
                      </a:r>
                    </a:p>
                    <a:p>
                      <a:pPr algn="ctr"/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8641378"/>
                  </a:ext>
                </a:extLst>
              </a:tr>
            </a:tbl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2BE830E5-82BA-D509-2F29-CAC8741C7276}"/>
              </a:ext>
            </a:extLst>
          </p:cNvPr>
          <p:cNvSpPr/>
          <p:nvPr/>
        </p:nvSpPr>
        <p:spPr>
          <a:xfrm>
            <a:off x="3570514" y="1426029"/>
            <a:ext cx="1001483" cy="416922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0BF244D-0A2B-C6C2-9EE9-015F449CFCA6}"/>
              </a:ext>
            </a:extLst>
          </p:cNvPr>
          <p:cNvSpPr/>
          <p:nvPr/>
        </p:nvSpPr>
        <p:spPr>
          <a:xfrm>
            <a:off x="4659086" y="1426029"/>
            <a:ext cx="1017800" cy="416922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77FBF56-A071-5AC1-F19D-9AE203E6620B}"/>
              </a:ext>
            </a:extLst>
          </p:cNvPr>
          <p:cNvSpPr/>
          <p:nvPr/>
        </p:nvSpPr>
        <p:spPr>
          <a:xfrm>
            <a:off x="7102916" y="1426029"/>
            <a:ext cx="1061372" cy="416922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BB5D1F2-05CB-581F-BD76-457C5BAFF9C6}"/>
              </a:ext>
            </a:extLst>
          </p:cNvPr>
          <p:cNvSpPr/>
          <p:nvPr/>
        </p:nvSpPr>
        <p:spPr>
          <a:xfrm>
            <a:off x="8251374" y="1426029"/>
            <a:ext cx="1251854" cy="416922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BE10EA4-E952-FEC7-1384-90CDDC562451}"/>
              </a:ext>
            </a:extLst>
          </p:cNvPr>
          <p:cNvSpPr/>
          <p:nvPr/>
        </p:nvSpPr>
        <p:spPr>
          <a:xfrm>
            <a:off x="5763974" y="1426029"/>
            <a:ext cx="1251854" cy="418011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7EDABC3-BECB-DC48-90BD-B1FE2B99B7B0}"/>
              </a:ext>
            </a:extLst>
          </p:cNvPr>
          <p:cNvSpPr/>
          <p:nvPr/>
        </p:nvSpPr>
        <p:spPr>
          <a:xfrm>
            <a:off x="9590314" y="1426029"/>
            <a:ext cx="1415143" cy="418011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4665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9999ED8-9832-6638-7F68-3CA6E71101B3}"/>
              </a:ext>
            </a:extLst>
          </p:cNvPr>
          <p:cNvSpPr txBox="1"/>
          <p:nvPr/>
        </p:nvSpPr>
        <p:spPr>
          <a:xfrm>
            <a:off x="-76201" y="64609"/>
            <a:ext cx="1185454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Exercise 3. Read the tips for reducing waste. Then choose the correct options.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0E9CE4D-B32F-4AA6-D8B2-B2636E3C3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870857"/>
            <a:ext cx="12176739" cy="5987142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35A5CEC5-CC63-00CF-0FDE-5813EE47E992}"/>
              </a:ext>
            </a:extLst>
          </p:cNvPr>
          <p:cNvSpPr/>
          <p:nvPr/>
        </p:nvSpPr>
        <p:spPr>
          <a:xfrm>
            <a:off x="9350829" y="1066799"/>
            <a:ext cx="914399" cy="424543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C630390-3AB7-BE00-8CCA-97F5C80CC8B7}"/>
              </a:ext>
            </a:extLst>
          </p:cNvPr>
          <p:cNvSpPr/>
          <p:nvPr/>
        </p:nvSpPr>
        <p:spPr>
          <a:xfrm>
            <a:off x="7173686" y="5029200"/>
            <a:ext cx="772886" cy="326571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7E9FE14-C8EF-70A8-F96B-01B776FBD65D}"/>
              </a:ext>
            </a:extLst>
          </p:cNvPr>
          <p:cNvSpPr/>
          <p:nvPr/>
        </p:nvSpPr>
        <p:spPr>
          <a:xfrm>
            <a:off x="8164287" y="4386942"/>
            <a:ext cx="751114" cy="326571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61D57848-FA78-96F5-7DD8-2A7B7EFB4BF2}"/>
              </a:ext>
            </a:extLst>
          </p:cNvPr>
          <p:cNvSpPr/>
          <p:nvPr/>
        </p:nvSpPr>
        <p:spPr>
          <a:xfrm>
            <a:off x="9100457" y="3472544"/>
            <a:ext cx="1273628" cy="326571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260EBEEF-21B8-9048-6172-B35E987DA850}"/>
              </a:ext>
            </a:extLst>
          </p:cNvPr>
          <p:cNvSpPr/>
          <p:nvPr/>
        </p:nvSpPr>
        <p:spPr>
          <a:xfrm>
            <a:off x="6923315" y="3200398"/>
            <a:ext cx="1284513" cy="326571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DBBEAAC-8C4B-EB5D-DE22-63110771EC78}"/>
              </a:ext>
            </a:extLst>
          </p:cNvPr>
          <p:cNvSpPr/>
          <p:nvPr/>
        </p:nvSpPr>
        <p:spPr>
          <a:xfrm>
            <a:off x="9628414" y="2035629"/>
            <a:ext cx="1273628" cy="348343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30B8042-7388-66C0-FDAB-F8186B31CD38}"/>
              </a:ext>
            </a:extLst>
          </p:cNvPr>
          <p:cNvSpPr/>
          <p:nvPr/>
        </p:nvSpPr>
        <p:spPr>
          <a:xfrm>
            <a:off x="5638800" y="2024742"/>
            <a:ext cx="914399" cy="348343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933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68AC05E-53E6-67F2-1FDB-91486DCAC70A}"/>
              </a:ext>
            </a:extLst>
          </p:cNvPr>
          <p:cNvSpPr txBox="1"/>
          <p:nvPr/>
        </p:nvSpPr>
        <p:spPr>
          <a:xfrm>
            <a:off x="831850" y="305191"/>
            <a:ext cx="875846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accent2">
                    <a:lumMod val="75000"/>
                  </a:schemeClr>
                </a:solidFill>
              </a:rPr>
              <a:t>Exercise 4. Complete the dialogues.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AC86A01-C607-0354-B579-2F1117A6C6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1225" y="1114306"/>
            <a:ext cx="7340977" cy="462938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A703F7A-70BE-F138-F9B5-81F9087BA814}"/>
              </a:ext>
            </a:extLst>
          </p:cNvPr>
          <p:cNvSpPr txBox="1"/>
          <p:nvPr/>
        </p:nvSpPr>
        <p:spPr>
          <a:xfrm>
            <a:off x="4214775" y="1382876"/>
            <a:ext cx="146957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much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6FA28AC-4A8D-DA66-30AC-E00DC5FC65D0}"/>
              </a:ext>
            </a:extLst>
          </p:cNvPr>
          <p:cNvSpPr txBox="1"/>
          <p:nvPr/>
        </p:nvSpPr>
        <p:spPr>
          <a:xfrm>
            <a:off x="6781799" y="2139736"/>
            <a:ext cx="89262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lot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E03A514-E25F-CAD8-0A7C-2E766F7F6FEB}"/>
              </a:ext>
            </a:extLst>
          </p:cNvPr>
          <p:cNvSpPr txBox="1"/>
          <p:nvPr/>
        </p:nvSpPr>
        <p:spPr>
          <a:xfrm>
            <a:off x="4517571" y="2997616"/>
            <a:ext cx="90351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too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F6F6FCE-723C-8B03-4247-E2325EA0F891}"/>
              </a:ext>
            </a:extLst>
          </p:cNvPr>
          <p:cNvSpPr txBox="1"/>
          <p:nvPr/>
        </p:nvSpPr>
        <p:spPr>
          <a:xfrm>
            <a:off x="5246914" y="3976941"/>
            <a:ext cx="146957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enough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69200B1-F648-B258-E35F-CCD2A05014CB}"/>
              </a:ext>
            </a:extLst>
          </p:cNvPr>
          <p:cNvSpPr txBox="1"/>
          <p:nvPr/>
        </p:nvSpPr>
        <p:spPr>
          <a:xfrm>
            <a:off x="6128658" y="4369566"/>
            <a:ext cx="146957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few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F8A68F8-E14B-E35C-FBAC-4A050E8EE796}"/>
              </a:ext>
            </a:extLst>
          </p:cNvPr>
          <p:cNvSpPr txBox="1"/>
          <p:nvPr/>
        </p:nvSpPr>
        <p:spPr>
          <a:xfrm>
            <a:off x="4816927" y="5189650"/>
            <a:ext cx="146957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not</a:t>
            </a:r>
          </a:p>
        </p:txBody>
      </p:sp>
    </p:spTree>
    <p:extLst>
      <p:ext uri="{BB962C8B-B14F-4D97-AF65-F5344CB8AC3E}">
        <p14:creationId xmlns:p14="http://schemas.microsoft.com/office/powerpoint/2010/main" val="3076196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15" grpId="0"/>
      <p:bldP spid="17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A0849E2-FA6C-FCA2-A106-8AC9AD0F9EC9}"/>
              </a:ext>
            </a:extLst>
          </p:cNvPr>
          <p:cNvSpPr txBox="1"/>
          <p:nvPr/>
        </p:nvSpPr>
        <p:spPr>
          <a:xfrm>
            <a:off x="293913" y="90493"/>
            <a:ext cx="1172391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Exercise 5. Use IT! Use the dialogues in exercise 4, replace the words in blue with the words in the box and a time phrase.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A6F1AF7-5F1C-621D-C672-079F969740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1418" y="1141154"/>
            <a:ext cx="6236020" cy="124466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3F90579-8075-3F5F-B6C2-41E59B54C804}"/>
              </a:ext>
            </a:extLst>
          </p:cNvPr>
          <p:cNvSpPr txBox="1"/>
          <p:nvPr/>
        </p:nvSpPr>
        <p:spPr>
          <a:xfrm>
            <a:off x="108859" y="2777914"/>
            <a:ext cx="5442856" cy="224676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dirty="0"/>
              <a:t>Myra: How much</a:t>
            </a:r>
            <a:r>
              <a:rPr lang="en-US" sz="2800" dirty="0">
                <a:solidFill>
                  <a:schemeClr val="accent1"/>
                </a:solidFill>
              </a:rPr>
              <a:t> meat </a:t>
            </a:r>
            <a:r>
              <a:rPr lang="en-US" sz="2800" dirty="0"/>
              <a:t>do you </a:t>
            </a:r>
            <a:r>
              <a:rPr lang="en-US" sz="2800" dirty="0">
                <a:solidFill>
                  <a:schemeClr val="accent1"/>
                </a:solidFill>
              </a:rPr>
              <a:t>eat each week</a:t>
            </a:r>
            <a:r>
              <a:rPr lang="en-US" sz="2800" dirty="0"/>
              <a:t>?</a:t>
            </a:r>
          </a:p>
          <a:p>
            <a:r>
              <a:rPr lang="en-US" sz="2800" dirty="0"/>
              <a:t>Pete: I love </a:t>
            </a:r>
            <a:r>
              <a:rPr lang="en-US" sz="2800" dirty="0">
                <a:solidFill>
                  <a:schemeClr val="accent1"/>
                </a:solidFill>
              </a:rPr>
              <a:t>meat</a:t>
            </a:r>
            <a:r>
              <a:rPr lang="en-US" sz="2800" dirty="0"/>
              <a:t>, so I </a:t>
            </a:r>
            <a:r>
              <a:rPr lang="en-US" sz="2800" dirty="0">
                <a:solidFill>
                  <a:schemeClr val="accent1"/>
                </a:solidFill>
              </a:rPr>
              <a:t>eat</a:t>
            </a:r>
            <a:r>
              <a:rPr lang="en-US" sz="2800" dirty="0"/>
              <a:t> a lot of it. </a:t>
            </a:r>
            <a:r>
              <a:rPr lang="en-US" sz="2800" dirty="0">
                <a:solidFill>
                  <a:schemeClr val="accent1"/>
                </a:solidFill>
              </a:rPr>
              <a:t>Twice a day </a:t>
            </a:r>
            <a:r>
              <a:rPr lang="en-US" sz="2800" dirty="0"/>
              <a:t>in fact. </a:t>
            </a:r>
          </a:p>
          <a:p>
            <a:r>
              <a:rPr lang="en-US" sz="2800" dirty="0"/>
              <a:t>Myra: That’s too much </a:t>
            </a:r>
            <a:r>
              <a:rPr lang="en-US" sz="2800" dirty="0">
                <a:solidFill>
                  <a:schemeClr val="accent1"/>
                </a:solidFill>
              </a:rPr>
              <a:t>meat</a:t>
            </a:r>
            <a:r>
              <a:rPr lang="en-US" sz="2800" dirty="0"/>
              <a:t>!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32944D8-9D9C-2419-1DA7-062CDCA11A9F}"/>
              </a:ext>
            </a:extLst>
          </p:cNvPr>
          <p:cNvSpPr txBox="1"/>
          <p:nvPr/>
        </p:nvSpPr>
        <p:spPr>
          <a:xfrm>
            <a:off x="5987141" y="2769287"/>
            <a:ext cx="6096000" cy="224676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dirty="0"/>
              <a:t>Myra: How much</a:t>
            </a:r>
            <a:r>
              <a:rPr lang="en-US" sz="2800" dirty="0">
                <a:solidFill>
                  <a:schemeClr val="accent1"/>
                </a:solidFill>
              </a:rPr>
              <a:t> milk </a:t>
            </a:r>
            <a:r>
              <a:rPr lang="en-US" sz="2800" dirty="0"/>
              <a:t>do you </a:t>
            </a:r>
            <a:r>
              <a:rPr lang="en-US" sz="2800" dirty="0">
                <a:solidFill>
                  <a:schemeClr val="accent1"/>
                </a:solidFill>
              </a:rPr>
              <a:t>drink each week</a:t>
            </a:r>
            <a:r>
              <a:rPr lang="en-US" sz="2800" dirty="0"/>
              <a:t>?</a:t>
            </a:r>
          </a:p>
          <a:p>
            <a:r>
              <a:rPr lang="en-US" sz="2800" dirty="0"/>
              <a:t>Pete: I love </a:t>
            </a:r>
            <a:r>
              <a:rPr lang="en-US" sz="2800" dirty="0">
                <a:solidFill>
                  <a:schemeClr val="accent1"/>
                </a:solidFill>
              </a:rPr>
              <a:t>milk</a:t>
            </a:r>
            <a:r>
              <a:rPr lang="en-US" sz="2800" dirty="0"/>
              <a:t>, so I </a:t>
            </a:r>
            <a:r>
              <a:rPr lang="en-US" sz="2800" dirty="0">
                <a:solidFill>
                  <a:schemeClr val="accent1"/>
                </a:solidFill>
              </a:rPr>
              <a:t>drink </a:t>
            </a:r>
            <a:r>
              <a:rPr lang="en-US" sz="2800" dirty="0"/>
              <a:t>a lot of it. </a:t>
            </a:r>
            <a:r>
              <a:rPr lang="en-US" sz="2800" dirty="0">
                <a:solidFill>
                  <a:schemeClr val="accent1"/>
                </a:solidFill>
              </a:rPr>
              <a:t>Six times a day </a:t>
            </a:r>
            <a:r>
              <a:rPr lang="en-US" sz="2800" dirty="0"/>
              <a:t>in fact. </a:t>
            </a:r>
          </a:p>
          <a:p>
            <a:r>
              <a:rPr lang="en-US" sz="2800" dirty="0"/>
              <a:t>Myra: That’s too much </a:t>
            </a:r>
            <a:r>
              <a:rPr lang="en-US" sz="2800" dirty="0">
                <a:solidFill>
                  <a:schemeClr val="accent1"/>
                </a:solidFill>
              </a:rPr>
              <a:t>milk</a:t>
            </a:r>
            <a:r>
              <a:rPr lang="en-US" sz="2800" dirty="0"/>
              <a:t>! </a:t>
            </a:r>
          </a:p>
        </p:txBody>
      </p:sp>
    </p:spTree>
    <p:extLst>
      <p:ext uri="{BB962C8B-B14F-4D97-AF65-F5344CB8AC3E}">
        <p14:creationId xmlns:p14="http://schemas.microsoft.com/office/powerpoint/2010/main" val="1507616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67CF9FE-3367-9AAC-89F3-A7FBED628A85}"/>
              </a:ext>
            </a:extLst>
          </p:cNvPr>
          <p:cNvSpPr/>
          <p:nvPr/>
        </p:nvSpPr>
        <p:spPr>
          <a:xfrm>
            <a:off x="968829" y="381000"/>
            <a:ext cx="10417628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Write some rules for your class about how everyone can help reduce waste. Use quantifiers wherever possible.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FAB26BA-D411-A127-20AB-FAC0DCCC07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140060" cy="57152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B2AEA1B-B814-1220-E9FC-5DC3A251FA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3670" y="2964944"/>
            <a:ext cx="9610016" cy="254312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689898458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308</TotalTime>
  <Words>298</Words>
  <Application>Microsoft Office PowerPoint</Application>
  <PresentationFormat>Widescreen</PresentationFormat>
  <Paragraphs>65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Calibri</vt:lpstr>
      <vt:lpstr>Calibri Light</vt:lpstr>
      <vt:lpstr>Ravie</vt:lpstr>
      <vt:lpstr>Times New Roman</vt:lpstr>
      <vt:lpstr>Trebuchet MS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Thảo Đinh</dc:creator>
  <cp:lastModifiedBy>nhulan188@gmail.com</cp:lastModifiedBy>
  <cp:revision>13</cp:revision>
  <dcterms:created xsi:type="dcterms:W3CDTF">2023-02-02T12:45:20Z</dcterms:created>
  <dcterms:modified xsi:type="dcterms:W3CDTF">2023-06-14T14:22:03Z</dcterms:modified>
</cp:coreProperties>
</file>