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15"/>
  </p:notesMasterIdLst>
  <p:sldIdLst>
    <p:sldId id="291" r:id="rId3"/>
    <p:sldId id="290" r:id="rId4"/>
    <p:sldId id="311" r:id="rId5"/>
    <p:sldId id="283" r:id="rId6"/>
    <p:sldId id="312" r:id="rId7"/>
    <p:sldId id="306" r:id="rId8"/>
    <p:sldId id="313" r:id="rId9"/>
    <p:sldId id="294" r:id="rId10"/>
    <p:sldId id="295" r:id="rId11"/>
    <p:sldId id="307" r:id="rId12"/>
    <p:sldId id="258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8AF1-3BDB-4804-8FAD-CD33896B448F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CFEA-408F-45A0-A992-461CB63B8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1610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36503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6139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86289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111182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13607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160969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185862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21075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235648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26054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285434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310327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6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6" y="0"/>
                </a:lnTo>
                <a:lnTo>
                  <a:pt x="10906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335220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36011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3872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g object 33"/>
          <p:cNvSpPr/>
          <p:nvPr/>
        </p:nvSpPr>
        <p:spPr>
          <a:xfrm>
            <a:off x="4121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g object 34"/>
          <p:cNvSpPr/>
          <p:nvPr/>
        </p:nvSpPr>
        <p:spPr>
          <a:xfrm>
            <a:off x="43705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g object 35"/>
          <p:cNvSpPr/>
          <p:nvPr/>
        </p:nvSpPr>
        <p:spPr>
          <a:xfrm>
            <a:off x="46194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g object 36"/>
          <p:cNvSpPr/>
          <p:nvPr/>
        </p:nvSpPr>
        <p:spPr>
          <a:xfrm>
            <a:off x="48684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g object 37"/>
          <p:cNvSpPr/>
          <p:nvPr/>
        </p:nvSpPr>
        <p:spPr>
          <a:xfrm>
            <a:off x="511733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g object 38"/>
          <p:cNvSpPr/>
          <p:nvPr/>
        </p:nvSpPr>
        <p:spPr>
          <a:xfrm>
            <a:off x="536626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561519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58641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61130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636198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66109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68598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7108784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735771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g object 47"/>
          <p:cNvSpPr/>
          <p:nvPr/>
        </p:nvSpPr>
        <p:spPr>
          <a:xfrm>
            <a:off x="76066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g object 48"/>
          <p:cNvSpPr/>
          <p:nvPr/>
        </p:nvSpPr>
        <p:spPr>
          <a:xfrm>
            <a:off x="785557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g object 49"/>
          <p:cNvSpPr/>
          <p:nvPr/>
        </p:nvSpPr>
        <p:spPr>
          <a:xfrm>
            <a:off x="81045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g object 50"/>
          <p:cNvSpPr/>
          <p:nvPr/>
        </p:nvSpPr>
        <p:spPr>
          <a:xfrm>
            <a:off x="835343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g object 51"/>
          <p:cNvSpPr/>
          <p:nvPr/>
        </p:nvSpPr>
        <p:spPr>
          <a:xfrm>
            <a:off x="86023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885130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g object 53"/>
          <p:cNvSpPr/>
          <p:nvPr/>
        </p:nvSpPr>
        <p:spPr>
          <a:xfrm>
            <a:off x="910022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g object 54"/>
          <p:cNvSpPr/>
          <p:nvPr/>
        </p:nvSpPr>
        <p:spPr>
          <a:xfrm>
            <a:off x="93491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g object 55"/>
          <p:cNvSpPr/>
          <p:nvPr/>
        </p:nvSpPr>
        <p:spPr>
          <a:xfrm>
            <a:off x="9598092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g object 56"/>
          <p:cNvSpPr/>
          <p:nvPr/>
        </p:nvSpPr>
        <p:spPr>
          <a:xfrm>
            <a:off x="98470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g object 57"/>
          <p:cNvSpPr/>
          <p:nvPr/>
        </p:nvSpPr>
        <p:spPr>
          <a:xfrm>
            <a:off x="100959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g object 58"/>
          <p:cNvSpPr/>
          <p:nvPr/>
        </p:nvSpPr>
        <p:spPr>
          <a:xfrm>
            <a:off x="1034488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105938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g object 60"/>
          <p:cNvSpPr/>
          <p:nvPr/>
        </p:nvSpPr>
        <p:spPr>
          <a:xfrm>
            <a:off x="1084275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g object 61"/>
          <p:cNvSpPr/>
          <p:nvPr/>
        </p:nvSpPr>
        <p:spPr>
          <a:xfrm>
            <a:off x="11091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g object 62"/>
          <p:cNvSpPr/>
          <p:nvPr/>
        </p:nvSpPr>
        <p:spPr>
          <a:xfrm>
            <a:off x="11340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g object 63"/>
          <p:cNvSpPr/>
          <p:nvPr/>
        </p:nvSpPr>
        <p:spPr>
          <a:xfrm>
            <a:off x="115895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1183846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g object 65"/>
          <p:cNvSpPr/>
          <p:nvPr/>
        </p:nvSpPr>
        <p:spPr>
          <a:xfrm>
            <a:off x="0" y="8"/>
            <a:ext cx="12192000" cy="524933"/>
          </a:xfrm>
          <a:custGeom>
            <a:avLst/>
            <a:gdLst/>
            <a:ahLst/>
            <a:cxnLst/>
            <a:rect l="l" t="t" r="r" b="b"/>
            <a:pathLst>
              <a:path w="18288000" h="787400">
                <a:moveTo>
                  <a:pt x="18287988" y="38100"/>
                </a:moveTo>
                <a:lnTo>
                  <a:pt x="18142001" y="381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8100"/>
                </a:lnTo>
                <a:lnTo>
                  <a:pt x="18131092" y="50800"/>
                </a:lnTo>
                <a:lnTo>
                  <a:pt x="18131092" y="406400"/>
                </a:lnTo>
                <a:lnTo>
                  <a:pt x="17768608" y="406400"/>
                </a:lnTo>
                <a:lnTo>
                  <a:pt x="17768608" y="50800"/>
                </a:lnTo>
                <a:lnTo>
                  <a:pt x="18131092" y="50800"/>
                </a:lnTo>
                <a:lnTo>
                  <a:pt x="18131092" y="38100"/>
                </a:lnTo>
                <a:lnTo>
                  <a:pt x="17757699" y="38100"/>
                </a:lnTo>
                <a:lnTo>
                  <a:pt x="17757699" y="50800"/>
                </a:lnTo>
                <a:lnTo>
                  <a:pt x="17757699" y="406400"/>
                </a:lnTo>
                <a:lnTo>
                  <a:pt x="17395216" y="406400"/>
                </a:lnTo>
                <a:lnTo>
                  <a:pt x="17395216" y="50800"/>
                </a:lnTo>
                <a:lnTo>
                  <a:pt x="17757699" y="50800"/>
                </a:lnTo>
                <a:lnTo>
                  <a:pt x="17757699" y="38100"/>
                </a:lnTo>
                <a:lnTo>
                  <a:pt x="17384306" y="38100"/>
                </a:lnTo>
                <a:lnTo>
                  <a:pt x="17384306" y="50800"/>
                </a:lnTo>
                <a:lnTo>
                  <a:pt x="17384306" y="406400"/>
                </a:lnTo>
                <a:lnTo>
                  <a:pt x="17021810" y="406400"/>
                </a:lnTo>
                <a:lnTo>
                  <a:pt x="17021810" y="50800"/>
                </a:lnTo>
                <a:lnTo>
                  <a:pt x="17384306" y="50800"/>
                </a:lnTo>
                <a:lnTo>
                  <a:pt x="17384306" y="38100"/>
                </a:lnTo>
                <a:lnTo>
                  <a:pt x="17010914" y="38100"/>
                </a:lnTo>
                <a:lnTo>
                  <a:pt x="17010914" y="50800"/>
                </a:lnTo>
                <a:lnTo>
                  <a:pt x="17010914" y="406400"/>
                </a:lnTo>
                <a:lnTo>
                  <a:pt x="16648418" y="406400"/>
                </a:lnTo>
                <a:lnTo>
                  <a:pt x="16648418" y="50800"/>
                </a:lnTo>
                <a:lnTo>
                  <a:pt x="17010914" y="50800"/>
                </a:lnTo>
                <a:lnTo>
                  <a:pt x="17010914" y="38100"/>
                </a:lnTo>
                <a:lnTo>
                  <a:pt x="16637508" y="38100"/>
                </a:lnTo>
                <a:lnTo>
                  <a:pt x="16637508" y="50800"/>
                </a:lnTo>
                <a:lnTo>
                  <a:pt x="16637508" y="406400"/>
                </a:lnTo>
                <a:lnTo>
                  <a:pt x="16275025" y="406400"/>
                </a:lnTo>
                <a:lnTo>
                  <a:pt x="16275025" y="50800"/>
                </a:lnTo>
                <a:lnTo>
                  <a:pt x="16637508" y="50800"/>
                </a:lnTo>
                <a:lnTo>
                  <a:pt x="16637508" y="38100"/>
                </a:lnTo>
                <a:lnTo>
                  <a:pt x="16264116" y="38100"/>
                </a:lnTo>
                <a:lnTo>
                  <a:pt x="16264116" y="50800"/>
                </a:lnTo>
                <a:lnTo>
                  <a:pt x="16264116" y="406400"/>
                </a:lnTo>
                <a:lnTo>
                  <a:pt x="15901632" y="406400"/>
                </a:lnTo>
                <a:lnTo>
                  <a:pt x="15901632" y="50800"/>
                </a:lnTo>
                <a:lnTo>
                  <a:pt x="16264116" y="50800"/>
                </a:lnTo>
                <a:lnTo>
                  <a:pt x="16264116" y="38100"/>
                </a:lnTo>
                <a:lnTo>
                  <a:pt x="15890723" y="38100"/>
                </a:lnTo>
                <a:lnTo>
                  <a:pt x="15890723" y="50800"/>
                </a:lnTo>
                <a:lnTo>
                  <a:pt x="15890723" y="406400"/>
                </a:lnTo>
                <a:lnTo>
                  <a:pt x="15528227" y="406400"/>
                </a:lnTo>
                <a:lnTo>
                  <a:pt x="15528227" y="50800"/>
                </a:lnTo>
                <a:lnTo>
                  <a:pt x="15890723" y="50800"/>
                </a:lnTo>
                <a:lnTo>
                  <a:pt x="15890723" y="38100"/>
                </a:lnTo>
                <a:lnTo>
                  <a:pt x="15517317" y="38100"/>
                </a:lnTo>
                <a:lnTo>
                  <a:pt x="15517317" y="50800"/>
                </a:lnTo>
                <a:lnTo>
                  <a:pt x="15517317" y="406400"/>
                </a:lnTo>
                <a:lnTo>
                  <a:pt x="15154834" y="406400"/>
                </a:lnTo>
                <a:lnTo>
                  <a:pt x="15154834" y="50800"/>
                </a:lnTo>
                <a:lnTo>
                  <a:pt x="15517317" y="50800"/>
                </a:lnTo>
                <a:lnTo>
                  <a:pt x="15517317" y="38100"/>
                </a:lnTo>
                <a:lnTo>
                  <a:pt x="15143925" y="38100"/>
                </a:lnTo>
                <a:lnTo>
                  <a:pt x="15143925" y="50800"/>
                </a:lnTo>
                <a:lnTo>
                  <a:pt x="15143925" y="406400"/>
                </a:lnTo>
                <a:lnTo>
                  <a:pt x="14781441" y="406400"/>
                </a:lnTo>
                <a:lnTo>
                  <a:pt x="14781441" y="50800"/>
                </a:lnTo>
                <a:lnTo>
                  <a:pt x="15143925" y="50800"/>
                </a:lnTo>
                <a:lnTo>
                  <a:pt x="15143925" y="38100"/>
                </a:lnTo>
                <a:lnTo>
                  <a:pt x="14770532" y="38100"/>
                </a:lnTo>
                <a:lnTo>
                  <a:pt x="14770532" y="50800"/>
                </a:lnTo>
                <a:lnTo>
                  <a:pt x="14770532" y="406400"/>
                </a:lnTo>
                <a:lnTo>
                  <a:pt x="14408036" y="406400"/>
                </a:lnTo>
                <a:lnTo>
                  <a:pt x="14408036" y="50800"/>
                </a:lnTo>
                <a:lnTo>
                  <a:pt x="14770532" y="50800"/>
                </a:lnTo>
                <a:lnTo>
                  <a:pt x="14770532" y="38100"/>
                </a:lnTo>
                <a:lnTo>
                  <a:pt x="14397127" y="38100"/>
                </a:lnTo>
                <a:lnTo>
                  <a:pt x="14397127" y="50800"/>
                </a:lnTo>
                <a:lnTo>
                  <a:pt x="14397127" y="406400"/>
                </a:lnTo>
                <a:lnTo>
                  <a:pt x="14034643" y="406400"/>
                </a:lnTo>
                <a:lnTo>
                  <a:pt x="14034643" y="50800"/>
                </a:lnTo>
                <a:lnTo>
                  <a:pt x="14397127" y="50800"/>
                </a:lnTo>
                <a:lnTo>
                  <a:pt x="14397127" y="38100"/>
                </a:lnTo>
                <a:lnTo>
                  <a:pt x="14023734" y="38100"/>
                </a:lnTo>
                <a:lnTo>
                  <a:pt x="14023734" y="50800"/>
                </a:lnTo>
                <a:lnTo>
                  <a:pt x="14023734" y="406400"/>
                </a:lnTo>
                <a:lnTo>
                  <a:pt x="13661238" y="406400"/>
                </a:lnTo>
                <a:lnTo>
                  <a:pt x="13661238" y="50800"/>
                </a:lnTo>
                <a:lnTo>
                  <a:pt x="14023734" y="50800"/>
                </a:lnTo>
                <a:lnTo>
                  <a:pt x="14023734" y="38100"/>
                </a:lnTo>
                <a:lnTo>
                  <a:pt x="13650328" y="38100"/>
                </a:lnTo>
                <a:lnTo>
                  <a:pt x="13650328" y="50800"/>
                </a:lnTo>
                <a:lnTo>
                  <a:pt x="13650328" y="406400"/>
                </a:lnTo>
                <a:lnTo>
                  <a:pt x="13287858" y="406400"/>
                </a:lnTo>
                <a:lnTo>
                  <a:pt x="13287858" y="50800"/>
                </a:lnTo>
                <a:lnTo>
                  <a:pt x="13650328" y="50800"/>
                </a:lnTo>
                <a:lnTo>
                  <a:pt x="13650328" y="38100"/>
                </a:lnTo>
                <a:lnTo>
                  <a:pt x="13276948" y="38100"/>
                </a:lnTo>
                <a:lnTo>
                  <a:pt x="13276948" y="50800"/>
                </a:lnTo>
                <a:lnTo>
                  <a:pt x="13276948" y="406400"/>
                </a:lnTo>
                <a:lnTo>
                  <a:pt x="12914452" y="406400"/>
                </a:lnTo>
                <a:lnTo>
                  <a:pt x="12914452" y="50800"/>
                </a:lnTo>
                <a:lnTo>
                  <a:pt x="13276948" y="50800"/>
                </a:lnTo>
                <a:lnTo>
                  <a:pt x="13276948" y="38100"/>
                </a:lnTo>
                <a:lnTo>
                  <a:pt x="12903543" y="38100"/>
                </a:lnTo>
                <a:lnTo>
                  <a:pt x="12903543" y="50800"/>
                </a:lnTo>
                <a:lnTo>
                  <a:pt x="12903543" y="406400"/>
                </a:lnTo>
                <a:lnTo>
                  <a:pt x="12541060" y="406400"/>
                </a:lnTo>
                <a:lnTo>
                  <a:pt x="12541060" y="50800"/>
                </a:lnTo>
                <a:lnTo>
                  <a:pt x="12903543" y="50800"/>
                </a:lnTo>
                <a:lnTo>
                  <a:pt x="12903543" y="38100"/>
                </a:lnTo>
                <a:lnTo>
                  <a:pt x="12530150" y="38100"/>
                </a:lnTo>
                <a:lnTo>
                  <a:pt x="12530150" y="50800"/>
                </a:lnTo>
                <a:lnTo>
                  <a:pt x="12530150" y="406400"/>
                </a:lnTo>
                <a:lnTo>
                  <a:pt x="12167654" y="406400"/>
                </a:lnTo>
                <a:lnTo>
                  <a:pt x="12167654" y="50800"/>
                </a:lnTo>
                <a:lnTo>
                  <a:pt x="12530150" y="50800"/>
                </a:lnTo>
                <a:lnTo>
                  <a:pt x="12530150" y="38100"/>
                </a:lnTo>
                <a:lnTo>
                  <a:pt x="12156745" y="38100"/>
                </a:lnTo>
                <a:lnTo>
                  <a:pt x="12156745" y="50800"/>
                </a:lnTo>
                <a:lnTo>
                  <a:pt x="12156745" y="406400"/>
                </a:lnTo>
                <a:lnTo>
                  <a:pt x="11794261" y="406400"/>
                </a:lnTo>
                <a:lnTo>
                  <a:pt x="11794261" y="50800"/>
                </a:lnTo>
                <a:lnTo>
                  <a:pt x="12156745" y="50800"/>
                </a:lnTo>
                <a:lnTo>
                  <a:pt x="12156745" y="38100"/>
                </a:lnTo>
                <a:lnTo>
                  <a:pt x="11783352" y="38100"/>
                </a:lnTo>
                <a:lnTo>
                  <a:pt x="11783352" y="50800"/>
                </a:lnTo>
                <a:lnTo>
                  <a:pt x="11783352" y="406400"/>
                </a:lnTo>
                <a:lnTo>
                  <a:pt x="11420869" y="406400"/>
                </a:lnTo>
                <a:lnTo>
                  <a:pt x="11420869" y="50800"/>
                </a:lnTo>
                <a:lnTo>
                  <a:pt x="11783352" y="50800"/>
                </a:lnTo>
                <a:lnTo>
                  <a:pt x="11783352" y="38100"/>
                </a:lnTo>
                <a:lnTo>
                  <a:pt x="11409959" y="38100"/>
                </a:lnTo>
                <a:lnTo>
                  <a:pt x="11409959" y="50800"/>
                </a:lnTo>
                <a:lnTo>
                  <a:pt x="11409959" y="406400"/>
                </a:lnTo>
                <a:lnTo>
                  <a:pt x="11047463" y="406400"/>
                </a:lnTo>
                <a:lnTo>
                  <a:pt x="11047463" y="50800"/>
                </a:lnTo>
                <a:lnTo>
                  <a:pt x="11409959" y="50800"/>
                </a:lnTo>
                <a:lnTo>
                  <a:pt x="11409959" y="38100"/>
                </a:lnTo>
                <a:lnTo>
                  <a:pt x="11036554" y="38100"/>
                </a:lnTo>
                <a:lnTo>
                  <a:pt x="11036554" y="50800"/>
                </a:lnTo>
                <a:lnTo>
                  <a:pt x="11036554" y="406400"/>
                </a:lnTo>
                <a:lnTo>
                  <a:pt x="10674083" y="406400"/>
                </a:lnTo>
                <a:lnTo>
                  <a:pt x="10674083" y="50800"/>
                </a:lnTo>
                <a:lnTo>
                  <a:pt x="11036554" y="50800"/>
                </a:lnTo>
                <a:lnTo>
                  <a:pt x="11036554" y="38100"/>
                </a:lnTo>
                <a:lnTo>
                  <a:pt x="10663174" y="38100"/>
                </a:lnTo>
                <a:lnTo>
                  <a:pt x="10663174" y="50800"/>
                </a:lnTo>
                <a:lnTo>
                  <a:pt x="10663174" y="406400"/>
                </a:lnTo>
                <a:lnTo>
                  <a:pt x="10300678" y="406400"/>
                </a:lnTo>
                <a:lnTo>
                  <a:pt x="10300678" y="50800"/>
                </a:lnTo>
                <a:lnTo>
                  <a:pt x="10663174" y="50800"/>
                </a:lnTo>
                <a:lnTo>
                  <a:pt x="10663174" y="38100"/>
                </a:lnTo>
                <a:lnTo>
                  <a:pt x="10289769" y="38100"/>
                </a:lnTo>
                <a:lnTo>
                  <a:pt x="10289769" y="50800"/>
                </a:lnTo>
                <a:lnTo>
                  <a:pt x="10289769" y="406400"/>
                </a:lnTo>
                <a:lnTo>
                  <a:pt x="9927272" y="406400"/>
                </a:lnTo>
                <a:lnTo>
                  <a:pt x="9927272" y="50800"/>
                </a:lnTo>
                <a:lnTo>
                  <a:pt x="10289769" y="50800"/>
                </a:lnTo>
                <a:lnTo>
                  <a:pt x="10289769" y="38100"/>
                </a:lnTo>
                <a:lnTo>
                  <a:pt x="9916376" y="38100"/>
                </a:lnTo>
                <a:lnTo>
                  <a:pt x="9916376" y="50800"/>
                </a:lnTo>
                <a:lnTo>
                  <a:pt x="9916376" y="406400"/>
                </a:lnTo>
                <a:lnTo>
                  <a:pt x="9553880" y="406400"/>
                </a:lnTo>
                <a:lnTo>
                  <a:pt x="9553880" y="50800"/>
                </a:lnTo>
                <a:lnTo>
                  <a:pt x="9916376" y="50800"/>
                </a:lnTo>
                <a:lnTo>
                  <a:pt x="9916376" y="38100"/>
                </a:lnTo>
                <a:lnTo>
                  <a:pt x="9542970" y="38100"/>
                </a:lnTo>
                <a:lnTo>
                  <a:pt x="9542970" y="50800"/>
                </a:lnTo>
                <a:lnTo>
                  <a:pt x="9542970" y="406400"/>
                </a:lnTo>
                <a:lnTo>
                  <a:pt x="9180487" y="406400"/>
                </a:lnTo>
                <a:lnTo>
                  <a:pt x="9180487" y="50800"/>
                </a:lnTo>
                <a:lnTo>
                  <a:pt x="9542970" y="50800"/>
                </a:lnTo>
                <a:lnTo>
                  <a:pt x="9542970" y="38100"/>
                </a:lnTo>
                <a:lnTo>
                  <a:pt x="9169578" y="38100"/>
                </a:lnTo>
                <a:lnTo>
                  <a:pt x="9169578" y="50800"/>
                </a:lnTo>
                <a:lnTo>
                  <a:pt x="9169578" y="406400"/>
                </a:lnTo>
                <a:lnTo>
                  <a:pt x="8807094" y="406400"/>
                </a:lnTo>
                <a:lnTo>
                  <a:pt x="8807094" y="50800"/>
                </a:lnTo>
                <a:lnTo>
                  <a:pt x="9169578" y="50800"/>
                </a:lnTo>
                <a:lnTo>
                  <a:pt x="9169578" y="38100"/>
                </a:lnTo>
                <a:lnTo>
                  <a:pt x="8796185" y="38100"/>
                </a:lnTo>
                <a:lnTo>
                  <a:pt x="8796185" y="50800"/>
                </a:lnTo>
                <a:lnTo>
                  <a:pt x="8796185" y="406400"/>
                </a:lnTo>
                <a:lnTo>
                  <a:pt x="8433689" y="406400"/>
                </a:lnTo>
                <a:lnTo>
                  <a:pt x="8433689" y="50800"/>
                </a:lnTo>
                <a:lnTo>
                  <a:pt x="8796185" y="50800"/>
                </a:lnTo>
                <a:lnTo>
                  <a:pt x="8796185" y="38100"/>
                </a:lnTo>
                <a:lnTo>
                  <a:pt x="8422780" y="38100"/>
                </a:lnTo>
                <a:lnTo>
                  <a:pt x="8422780" y="50800"/>
                </a:lnTo>
                <a:lnTo>
                  <a:pt x="8422780" y="406400"/>
                </a:lnTo>
                <a:lnTo>
                  <a:pt x="8060296" y="406400"/>
                </a:lnTo>
                <a:lnTo>
                  <a:pt x="8060296" y="50800"/>
                </a:lnTo>
                <a:lnTo>
                  <a:pt x="8422780" y="50800"/>
                </a:lnTo>
                <a:lnTo>
                  <a:pt x="8422780" y="38100"/>
                </a:lnTo>
                <a:lnTo>
                  <a:pt x="8049387" y="38100"/>
                </a:lnTo>
                <a:lnTo>
                  <a:pt x="8049387" y="50800"/>
                </a:lnTo>
                <a:lnTo>
                  <a:pt x="8049387" y="406400"/>
                </a:lnTo>
                <a:lnTo>
                  <a:pt x="7686903" y="406400"/>
                </a:lnTo>
                <a:lnTo>
                  <a:pt x="7686903" y="50800"/>
                </a:lnTo>
                <a:lnTo>
                  <a:pt x="8049387" y="50800"/>
                </a:lnTo>
                <a:lnTo>
                  <a:pt x="8049387" y="38100"/>
                </a:lnTo>
                <a:lnTo>
                  <a:pt x="7675994" y="38100"/>
                </a:lnTo>
                <a:lnTo>
                  <a:pt x="7675994" y="50800"/>
                </a:lnTo>
                <a:lnTo>
                  <a:pt x="7675994" y="406400"/>
                </a:lnTo>
                <a:lnTo>
                  <a:pt x="7313498" y="406400"/>
                </a:lnTo>
                <a:lnTo>
                  <a:pt x="7313498" y="50800"/>
                </a:lnTo>
                <a:lnTo>
                  <a:pt x="7675994" y="50800"/>
                </a:lnTo>
                <a:lnTo>
                  <a:pt x="7675994" y="38100"/>
                </a:lnTo>
                <a:lnTo>
                  <a:pt x="7302589" y="38100"/>
                </a:lnTo>
                <a:lnTo>
                  <a:pt x="7302589" y="50800"/>
                </a:lnTo>
                <a:lnTo>
                  <a:pt x="7302589" y="406400"/>
                </a:lnTo>
                <a:lnTo>
                  <a:pt x="6940105" y="406400"/>
                </a:lnTo>
                <a:lnTo>
                  <a:pt x="6940105" y="50800"/>
                </a:lnTo>
                <a:lnTo>
                  <a:pt x="7302589" y="50800"/>
                </a:lnTo>
                <a:lnTo>
                  <a:pt x="7302589" y="38100"/>
                </a:lnTo>
                <a:lnTo>
                  <a:pt x="6929196" y="38100"/>
                </a:lnTo>
                <a:lnTo>
                  <a:pt x="6929196" y="50800"/>
                </a:lnTo>
                <a:lnTo>
                  <a:pt x="6929196" y="406400"/>
                </a:lnTo>
                <a:lnTo>
                  <a:pt x="6566713" y="406400"/>
                </a:lnTo>
                <a:lnTo>
                  <a:pt x="6566713" y="50800"/>
                </a:lnTo>
                <a:lnTo>
                  <a:pt x="6929196" y="50800"/>
                </a:lnTo>
                <a:lnTo>
                  <a:pt x="6929196" y="38100"/>
                </a:lnTo>
                <a:lnTo>
                  <a:pt x="6555803" y="38100"/>
                </a:lnTo>
                <a:lnTo>
                  <a:pt x="6555803" y="50800"/>
                </a:lnTo>
                <a:lnTo>
                  <a:pt x="6555803" y="406400"/>
                </a:lnTo>
                <a:lnTo>
                  <a:pt x="6193320" y="406400"/>
                </a:lnTo>
                <a:lnTo>
                  <a:pt x="6193320" y="50800"/>
                </a:lnTo>
                <a:lnTo>
                  <a:pt x="6555803" y="50800"/>
                </a:lnTo>
                <a:lnTo>
                  <a:pt x="6555803" y="38100"/>
                </a:lnTo>
                <a:lnTo>
                  <a:pt x="6182411" y="38100"/>
                </a:lnTo>
                <a:lnTo>
                  <a:pt x="6182411" y="50800"/>
                </a:lnTo>
                <a:lnTo>
                  <a:pt x="6182411" y="406400"/>
                </a:lnTo>
                <a:lnTo>
                  <a:pt x="5819914" y="406400"/>
                </a:lnTo>
                <a:lnTo>
                  <a:pt x="5819914" y="50800"/>
                </a:lnTo>
                <a:lnTo>
                  <a:pt x="6182411" y="50800"/>
                </a:lnTo>
                <a:lnTo>
                  <a:pt x="6182411" y="38100"/>
                </a:lnTo>
                <a:lnTo>
                  <a:pt x="5809005" y="38100"/>
                </a:lnTo>
                <a:lnTo>
                  <a:pt x="5809005" y="50800"/>
                </a:lnTo>
                <a:lnTo>
                  <a:pt x="5809005" y="406400"/>
                </a:lnTo>
                <a:lnTo>
                  <a:pt x="5412613" y="406400"/>
                </a:lnTo>
                <a:lnTo>
                  <a:pt x="5412613" y="50800"/>
                </a:lnTo>
                <a:lnTo>
                  <a:pt x="5809005" y="50800"/>
                </a:lnTo>
                <a:lnTo>
                  <a:pt x="5809005" y="38100"/>
                </a:lnTo>
                <a:lnTo>
                  <a:pt x="5401703" y="38100"/>
                </a:lnTo>
                <a:lnTo>
                  <a:pt x="5401703" y="50800"/>
                </a:lnTo>
                <a:lnTo>
                  <a:pt x="5401703" y="406400"/>
                </a:lnTo>
                <a:lnTo>
                  <a:pt x="5039220" y="406400"/>
                </a:lnTo>
                <a:lnTo>
                  <a:pt x="5039220" y="50800"/>
                </a:lnTo>
                <a:lnTo>
                  <a:pt x="5401703" y="50800"/>
                </a:lnTo>
                <a:lnTo>
                  <a:pt x="5401703" y="38100"/>
                </a:lnTo>
                <a:lnTo>
                  <a:pt x="5028311" y="38100"/>
                </a:lnTo>
                <a:lnTo>
                  <a:pt x="5028311" y="50800"/>
                </a:lnTo>
                <a:lnTo>
                  <a:pt x="5028311" y="406400"/>
                </a:lnTo>
                <a:lnTo>
                  <a:pt x="4665815" y="406400"/>
                </a:lnTo>
                <a:lnTo>
                  <a:pt x="4665815" y="50800"/>
                </a:lnTo>
                <a:lnTo>
                  <a:pt x="5028311" y="50800"/>
                </a:lnTo>
                <a:lnTo>
                  <a:pt x="5028311" y="38100"/>
                </a:lnTo>
                <a:lnTo>
                  <a:pt x="4654918" y="38100"/>
                </a:lnTo>
                <a:lnTo>
                  <a:pt x="4654918" y="50800"/>
                </a:lnTo>
                <a:lnTo>
                  <a:pt x="4654918" y="406400"/>
                </a:lnTo>
                <a:lnTo>
                  <a:pt x="4292422" y="406400"/>
                </a:lnTo>
                <a:lnTo>
                  <a:pt x="4292422" y="50800"/>
                </a:lnTo>
                <a:lnTo>
                  <a:pt x="4654918" y="50800"/>
                </a:lnTo>
                <a:lnTo>
                  <a:pt x="4654918" y="38100"/>
                </a:lnTo>
                <a:lnTo>
                  <a:pt x="4281513" y="38100"/>
                </a:lnTo>
                <a:lnTo>
                  <a:pt x="4281513" y="50800"/>
                </a:lnTo>
                <a:lnTo>
                  <a:pt x="4281513" y="406400"/>
                </a:lnTo>
                <a:lnTo>
                  <a:pt x="3919029" y="406400"/>
                </a:lnTo>
                <a:lnTo>
                  <a:pt x="3919029" y="50800"/>
                </a:lnTo>
                <a:lnTo>
                  <a:pt x="4281513" y="50800"/>
                </a:lnTo>
                <a:lnTo>
                  <a:pt x="4281513" y="38100"/>
                </a:lnTo>
                <a:lnTo>
                  <a:pt x="3908120" y="38100"/>
                </a:lnTo>
                <a:lnTo>
                  <a:pt x="3908120" y="50800"/>
                </a:lnTo>
                <a:lnTo>
                  <a:pt x="3908120" y="406400"/>
                </a:lnTo>
                <a:lnTo>
                  <a:pt x="3545624" y="406400"/>
                </a:lnTo>
                <a:lnTo>
                  <a:pt x="3545624" y="50800"/>
                </a:lnTo>
                <a:lnTo>
                  <a:pt x="3908120" y="50800"/>
                </a:lnTo>
                <a:lnTo>
                  <a:pt x="3908120" y="38100"/>
                </a:lnTo>
                <a:lnTo>
                  <a:pt x="3534714" y="38100"/>
                </a:lnTo>
                <a:lnTo>
                  <a:pt x="3534714" y="50800"/>
                </a:lnTo>
                <a:lnTo>
                  <a:pt x="3534714" y="406400"/>
                </a:lnTo>
                <a:lnTo>
                  <a:pt x="3172231" y="406400"/>
                </a:lnTo>
                <a:lnTo>
                  <a:pt x="3172231" y="50800"/>
                </a:lnTo>
                <a:lnTo>
                  <a:pt x="3534714" y="50800"/>
                </a:lnTo>
                <a:lnTo>
                  <a:pt x="3534714" y="38100"/>
                </a:lnTo>
                <a:lnTo>
                  <a:pt x="3161322" y="38100"/>
                </a:lnTo>
                <a:lnTo>
                  <a:pt x="3161322" y="50800"/>
                </a:lnTo>
                <a:lnTo>
                  <a:pt x="3161322" y="406400"/>
                </a:lnTo>
                <a:lnTo>
                  <a:pt x="2798838" y="406400"/>
                </a:lnTo>
                <a:lnTo>
                  <a:pt x="2798838" y="50800"/>
                </a:lnTo>
                <a:lnTo>
                  <a:pt x="3161322" y="50800"/>
                </a:lnTo>
                <a:lnTo>
                  <a:pt x="3161322" y="38100"/>
                </a:lnTo>
                <a:lnTo>
                  <a:pt x="2787929" y="38100"/>
                </a:lnTo>
                <a:lnTo>
                  <a:pt x="2787929" y="50800"/>
                </a:lnTo>
                <a:lnTo>
                  <a:pt x="2787929" y="406400"/>
                </a:lnTo>
                <a:lnTo>
                  <a:pt x="2425433" y="406400"/>
                </a:lnTo>
                <a:lnTo>
                  <a:pt x="2425433" y="50800"/>
                </a:lnTo>
                <a:lnTo>
                  <a:pt x="2787929" y="50800"/>
                </a:lnTo>
                <a:lnTo>
                  <a:pt x="2787929" y="38100"/>
                </a:lnTo>
                <a:lnTo>
                  <a:pt x="2414536" y="38100"/>
                </a:lnTo>
                <a:lnTo>
                  <a:pt x="2414536" y="50800"/>
                </a:lnTo>
                <a:lnTo>
                  <a:pt x="2414536" y="406400"/>
                </a:lnTo>
                <a:lnTo>
                  <a:pt x="2052040" y="406400"/>
                </a:lnTo>
                <a:lnTo>
                  <a:pt x="2052040" y="50800"/>
                </a:lnTo>
                <a:lnTo>
                  <a:pt x="2414536" y="50800"/>
                </a:lnTo>
                <a:lnTo>
                  <a:pt x="2414536" y="38100"/>
                </a:lnTo>
                <a:lnTo>
                  <a:pt x="2041131" y="38100"/>
                </a:lnTo>
                <a:lnTo>
                  <a:pt x="2041131" y="50800"/>
                </a:lnTo>
                <a:lnTo>
                  <a:pt x="2041131" y="406400"/>
                </a:lnTo>
                <a:lnTo>
                  <a:pt x="1678647" y="406400"/>
                </a:lnTo>
                <a:lnTo>
                  <a:pt x="1678647" y="50800"/>
                </a:lnTo>
                <a:lnTo>
                  <a:pt x="2041131" y="50800"/>
                </a:lnTo>
                <a:lnTo>
                  <a:pt x="2041131" y="38100"/>
                </a:lnTo>
                <a:lnTo>
                  <a:pt x="1667738" y="38100"/>
                </a:lnTo>
                <a:lnTo>
                  <a:pt x="1667738" y="50800"/>
                </a:lnTo>
                <a:lnTo>
                  <a:pt x="1667738" y="406400"/>
                </a:lnTo>
                <a:lnTo>
                  <a:pt x="1305242" y="406400"/>
                </a:lnTo>
                <a:lnTo>
                  <a:pt x="1305242" y="50800"/>
                </a:lnTo>
                <a:lnTo>
                  <a:pt x="1667738" y="50800"/>
                </a:lnTo>
                <a:lnTo>
                  <a:pt x="1667738" y="38100"/>
                </a:lnTo>
                <a:lnTo>
                  <a:pt x="1294333" y="38100"/>
                </a:lnTo>
                <a:lnTo>
                  <a:pt x="1294333" y="50800"/>
                </a:lnTo>
                <a:lnTo>
                  <a:pt x="1294333" y="406400"/>
                </a:lnTo>
                <a:lnTo>
                  <a:pt x="931849" y="406400"/>
                </a:lnTo>
                <a:lnTo>
                  <a:pt x="931849" y="50800"/>
                </a:lnTo>
                <a:lnTo>
                  <a:pt x="1294333" y="50800"/>
                </a:lnTo>
                <a:lnTo>
                  <a:pt x="1294333" y="38100"/>
                </a:lnTo>
                <a:lnTo>
                  <a:pt x="920940" y="38100"/>
                </a:lnTo>
                <a:lnTo>
                  <a:pt x="920940" y="50800"/>
                </a:lnTo>
                <a:lnTo>
                  <a:pt x="920940" y="406400"/>
                </a:lnTo>
                <a:lnTo>
                  <a:pt x="558457" y="406400"/>
                </a:lnTo>
                <a:lnTo>
                  <a:pt x="558457" y="50800"/>
                </a:lnTo>
                <a:lnTo>
                  <a:pt x="920940" y="50800"/>
                </a:lnTo>
                <a:lnTo>
                  <a:pt x="920940" y="38100"/>
                </a:lnTo>
                <a:lnTo>
                  <a:pt x="547547" y="38100"/>
                </a:lnTo>
                <a:lnTo>
                  <a:pt x="547547" y="50800"/>
                </a:lnTo>
                <a:lnTo>
                  <a:pt x="547547" y="406400"/>
                </a:lnTo>
                <a:lnTo>
                  <a:pt x="185064" y="406400"/>
                </a:lnTo>
                <a:lnTo>
                  <a:pt x="185064" y="50800"/>
                </a:lnTo>
                <a:lnTo>
                  <a:pt x="547547" y="50800"/>
                </a:lnTo>
                <a:lnTo>
                  <a:pt x="547547" y="38100"/>
                </a:lnTo>
                <a:lnTo>
                  <a:pt x="0" y="38100"/>
                </a:lnTo>
                <a:lnTo>
                  <a:pt x="0" y="50800"/>
                </a:lnTo>
                <a:lnTo>
                  <a:pt x="174155" y="50800"/>
                </a:lnTo>
                <a:lnTo>
                  <a:pt x="174155" y="406400"/>
                </a:lnTo>
                <a:lnTo>
                  <a:pt x="0" y="406400"/>
                </a:lnTo>
                <a:lnTo>
                  <a:pt x="0" y="419100"/>
                </a:lnTo>
                <a:lnTo>
                  <a:pt x="174155" y="419100"/>
                </a:lnTo>
                <a:lnTo>
                  <a:pt x="174155" y="787400"/>
                </a:lnTo>
                <a:lnTo>
                  <a:pt x="185064" y="787400"/>
                </a:lnTo>
                <a:lnTo>
                  <a:pt x="185064" y="419100"/>
                </a:lnTo>
                <a:lnTo>
                  <a:pt x="547547" y="419100"/>
                </a:lnTo>
                <a:lnTo>
                  <a:pt x="547547" y="787400"/>
                </a:lnTo>
                <a:lnTo>
                  <a:pt x="558457" y="787400"/>
                </a:lnTo>
                <a:lnTo>
                  <a:pt x="558457" y="419100"/>
                </a:lnTo>
                <a:lnTo>
                  <a:pt x="920940" y="419100"/>
                </a:lnTo>
                <a:lnTo>
                  <a:pt x="920940" y="787400"/>
                </a:lnTo>
                <a:lnTo>
                  <a:pt x="931849" y="787400"/>
                </a:lnTo>
                <a:lnTo>
                  <a:pt x="931849" y="419100"/>
                </a:lnTo>
                <a:lnTo>
                  <a:pt x="1294333" y="419100"/>
                </a:lnTo>
                <a:lnTo>
                  <a:pt x="1294333" y="787400"/>
                </a:lnTo>
                <a:lnTo>
                  <a:pt x="1305242" y="787400"/>
                </a:lnTo>
                <a:lnTo>
                  <a:pt x="1305242" y="419100"/>
                </a:lnTo>
                <a:lnTo>
                  <a:pt x="1667738" y="419100"/>
                </a:lnTo>
                <a:lnTo>
                  <a:pt x="1667738" y="787400"/>
                </a:lnTo>
                <a:lnTo>
                  <a:pt x="1678647" y="787400"/>
                </a:lnTo>
                <a:lnTo>
                  <a:pt x="1678647" y="419100"/>
                </a:lnTo>
                <a:lnTo>
                  <a:pt x="2041131" y="419100"/>
                </a:lnTo>
                <a:lnTo>
                  <a:pt x="2041131" y="787400"/>
                </a:lnTo>
                <a:lnTo>
                  <a:pt x="2052040" y="787400"/>
                </a:lnTo>
                <a:lnTo>
                  <a:pt x="2052040" y="419100"/>
                </a:lnTo>
                <a:lnTo>
                  <a:pt x="2414536" y="419100"/>
                </a:lnTo>
                <a:lnTo>
                  <a:pt x="2414536" y="787400"/>
                </a:lnTo>
                <a:lnTo>
                  <a:pt x="2425433" y="787400"/>
                </a:lnTo>
                <a:lnTo>
                  <a:pt x="2425433" y="419100"/>
                </a:lnTo>
                <a:lnTo>
                  <a:pt x="2787929" y="419100"/>
                </a:lnTo>
                <a:lnTo>
                  <a:pt x="2787929" y="787400"/>
                </a:lnTo>
                <a:lnTo>
                  <a:pt x="2798838" y="787400"/>
                </a:lnTo>
                <a:lnTo>
                  <a:pt x="2798838" y="419100"/>
                </a:lnTo>
                <a:lnTo>
                  <a:pt x="3161322" y="419100"/>
                </a:lnTo>
                <a:lnTo>
                  <a:pt x="3161322" y="787400"/>
                </a:lnTo>
                <a:lnTo>
                  <a:pt x="3172231" y="787400"/>
                </a:lnTo>
                <a:lnTo>
                  <a:pt x="3172231" y="419100"/>
                </a:lnTo>
                <a:lnTo>
                  <a:pt x="3534714" y="419100"/>
                </a:lnTo>
                <a:lnTo>
                  <a:pt x="3534714" y="787400"/>
                </a:lnTo>
                <a:lnTo>
                  <a:pt x="3545624" y="787400"/>
                </a:lnTo>
                <a:lnTo>
                  <a:pt x="3545624" y="419100"/>
                </a:lnTo>
                <a:lnTo>
                  <a:pt x="3908120" y="419100"/>
                </a:lnTo>
                <a:lnTo>
                  <a:pt x="3908120" y="787400"/>
                </a:lnTo>
                <a:lnTo>
                  <a:pt x="3919029" y="787400"/>
                </a:lnTo>
                <a:lnTo>
                  <a:pt x="3919029" y="419100"/>
                </a:lnTo>
                <a:lnTo>
                  <a:pt x="4281513" y="419100"/>
                </a:lnTo>
                <a:lnTo>
                  <a:pt x="4281513" y="787400"/>
                </a:lnTo>
                <a:lnTo>
                  <a:pt x="4292422" y="787400"/>
                </a:lnTo>
                <a:lnTo>
                  <a:pt x="4292422" y="419100"/>
                </a:lnTo>
                <a:lnTo>
                  <a:pt x="4654918" y="419100"/>
                </a:lnTo>
                <a:lnTo>
                  <a:pt x="4654918" y="787400"/>
                </a:lnTo>
                <a:lnTo>
                  <a:pt x="4665815" y="787400"/>
                </a:lnTo>
                <a:lnTo>
                  <a:pt x="4665815" y="419100"/>
                </a:lnTo>
                <a:lnTo>
                  <a:pt x="5028311" y="419100"/>
                </a:lnTo>
                <a:lnTo>
                  <a:pt x="5028311" y="787400"/>
                </a:lnTo>
                <a:lnTo>
                  <a:pt x="5039220" y="787400"/>
                </a:lnTo>
                <a:lnTo>
                  <a:pt x="5039220" y="419100"/>
                </a:lnTo>
                <a:lnTo>
                  <a:pt x="5401703" y="419100"/>
                </a:lnTo>
                <a:lnTo>
                  <a:pt x="5401703" y="787400"/>
                </a:lnTo>
                <a:lnTo>
                  <a:pt x="5412613" y="787400"/>
                </a:lnTo>
                <a:lnTo>
                  <a:pt x="5412613" y="419100"/>
                </a:lnTo>
                <a:lnTo>
                  <a:pt x="5809005" y="419100"/>
                </a:lnTo>
                <a:lnTo>
                  <a:pt x="5809005" y="787400"/>
                </a:lnTo>
                <a:lnTo>
                  <a:pt x="5819914" y="787400"/>
                </a:lnTo>
                <a:lnTo>
                  <a:pt x="5819914" y="419100"/>
                </a:lnTo>
                <a:lnTo>
                  <a:pt x="6182411" y="419100"/>
                </a:lnTo>
                <a:lnTo>
                  <a:pt x="6182411" y="787400"/>
                </a:lnTo>
                <a:lnTo>
                  <a:pt x="6193320" y="787400"/>
                </a:lnTo>
                <a:lnTo>
                  <a:pt x="6193320" y="419100"/>
                </a:lnTo>
                <a:lnTo>
                  <a:pt x="6555803" y="419100"/>
                </a:lnTo>
                <a:lnTo>
                  <a:pt x="6555803" y="787400"/>
                </a:lnTo>
                <a:lnTo>
                  <a:pt x="6566713" y="787400"/>
                </a:lnTo>
                <a:lnTo>
                  <a:pt x="6566713" y="419100"/>
                </a:lnTo>
                <a:lnTo>
                  <a:pt x="6929196" y="419100"/>
                </a:lnTo>
                <a:lnTo>
                  <a:pt x="6929196" y="787400"/>
                </a:lnTo>
                <a:lnTo>
                  <a:pt x="6940105" y="787400"/>
                </a:lnTo>
                <a:lnTo>
                  <a:pt x="6940105" y="419100"/>
                </a:lnTo>
                <a:lnTo>
                  <a:pt x="18287988" y="419100"/>
                </a:lnTo>
                <a:lnTo>
                  <a:pt x="18287988" y="406400"/>
                </a:lnTo>
                <a:lnTo>
                  <a:pt x="18142001" y="406400"/>
                </a:lnTo>
                <a:lnTo>
                  <a:pt x="18142001" y="50800"/>
                </a:lnTo>
                <a:lnTo>
                  <a:pt x="18287988" y="50800"/>
                </a:lnTo>
                <a:lnTo>
                  <a:pt x="18287988" y="381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0" y="279408"/>
            <a:ext cx="12192000" cy="491067"/>
          </a:xfrm>
          <a:custGeom>
            <a:avLst/>
            <a:gdLst/>
            <a:ahLst/>
            <a:cxnLst/>
            <a:rect l="l" t="t" r="r" b="b"/>
            <a:pathLst>
              <a:path w="18288000" h="7366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36600"/>
                </a:lnTo>
                <a:lnTo>
                  <a:pt x="185064" y="7366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36600"/>
                </a:lnTo>
                <a:lnTo>
                  <a:pt x="558457" y="7366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36600"/>
                </a:lnTo>
                <a:lnTo>
                  <a:pt x="931849" y="7366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36600"/>
                </a:lnTo>
                <a:lnTo>
                  <a:pt x="1305242" y="7366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36600"/>
                </a:lnTo>
                <a:lnTo>
                  <a:pt x="1678647" y="7366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36600"/>
                </a:lnTo>
                <a:lnTo>
                  <a:pt x="2052040" y="7366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36600"/>
                </a:lnTo>
                <a:lnTo>
                  <a:pt x="2425433" y="7366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36600"/>
                </a:lnTo>
                <a:lnTo>
                  <a:pt x="2798838" y="7366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36600"/>
                </a:lnTo>
                <a:lnTo>
                  <a:pt x="3172231" y="7366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36600"/>
                </a:lnTo>
                <a:lnTo>
                  <a:pt x="3545624" y="7366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36600"/>
                </a:lnTo>
                <a:lnTo>
                  <a:pt x="3919029" y="7366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36600"/>
                </a:lnTo>
                <a:lnTo>
                  <a:pt x="4292422" y="7366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36600"/>
                </a:lnTo>
                <a:lnTo>
                  <a:pt x="4665815" y="7366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36600"/>
                </a:lnTo>
                <a:lnTo>
                  <a:pt x="5039220" y="7366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36600"/>
                </a:lnTo>
                <a:lnTo>
                  <a:pt x="5412613" y="7366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36600"/>
                </a:lnTo>
                <a:lnTo>
                  <a:pt x="5819914" y="7366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36600"/>
                </a:lnTo>
                <a:lnTo>
                  <a:pt x="6193320" y="7366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36600"/>
                </a:lnTo>
                <a:lnTo>
                  <a:pt x="6566713" y="7366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36600"/>
                </a:lnTo>
                <a:lnTo>
                  <a:pt x="6940105" y="7366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36600"/>
                </a:lnTo>
                <a:lnTo>
                  <a:pt x="7313498" y="7366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36600"/>
                </a:lnTo>
                <a:lnTo>
                  <a:pt x="7686903" y="7366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36600"/>
                </a:lnTo>
                <a:lnTo>
                  <a:pt x="8060296" y="7366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36600"/>
                </a:lnTo>
                <a:lnTo>
                  <a:pt x="8433689" y="7366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36600"/>
                </a:lnTo>
                <a:lnTo>
                  <a:pt x="8807094" y="7366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36600"/>
                </a:lnTo>
                <a:lnTo>
                  <a:pt x="9180487" y="736600"/>
                </a:lnTo>
                <a:lnTo>
                  <a:pt x="9180487" y="381000"/>
                </a:lnTo>
                <a:lnTo>
                  <a:pt x="9542970" y="381000"/>
                </a:lnTo>
                <a:lnTo>
                  <a:pt x="9542970" y="736600"/>
                </a:lnTo>
                <a:lnTo>
                  <a:pt x="9553880" y="7366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36600"/>
                </a:lnTo>
                <a:lnTo>
                  <a:pt x="9927272" y="7366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36600"/>
                </a:lnTo>
                <a:lnTo>
                  <a:pt x="10300678" y="7366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36600"/>
                </a:lnTo>
                <a:lnTo>
                  <a:pt x="10674083" y="736600"/>
                </a:lnTo>
                <a:lnTo>
                  <a:pt x="10674083" y="381000"/>
                </a:lnTo>
                <a:lnTo>
                  <a:pt x="11036554" y="381000"/>
                </a:lnTo>
                <a:lnTo>
                  <a:pt x="11036554" y="736600"/>
                </a:lnTo>
                <a:lnTo>
                  <a:pt x="11047463" y="736600"/>
                </a:lnTo>
                <a:lnTo>
                  <a:pt x="11047463" y="381000"/>
                </a:lnTo>
                <a:lnTo>
                  <a:pt x="11409959" y="381000"/>
                </a:lnTo>
                <a:lnTo>
                  <a:pt x="11409959" y="736600"/>
                </a:lnTo>
                <a:lnTo>
                  <a:pt x="11420869" y="736600"/>
                </a:lnTo>
                <a:lnTo>
                  <a:pt x="11420869" y="381000"/>
                </a:lnTo>
                <a:lnTo>
                  <a:pt x="11783352" y="381000"/>
                </a:lnTo>
                <a:lnTo>
                  <a:pt x="11783352" y="736600"/>
                </a:lnTo>
                <a:lnTo>
                  <a:pt x="11794261" y="736600"/>
                </a:lnTo>
                <a:lnTo>
                  <a:pt x="11794261" y="381000"/>
                </a:lnTo>
                <a:lnTo>
                  <a:pt x="12156745" y="381000"/>
                </a:lnTo>
                <a:lnTo>
                  <a:pt x="12156745" y="736600"/>
                </a:lnTo>
                <a:lnTo>
                  <a:pt x="12167654" y="736600"/>
                </a:lnTo>
                <a:lnTo>
                  <a:pt x="12167654" y="381000"/>
                </a:lnTo>
                <a:lnTo>
                  <a:pt x="12530150" y="381000"/>
                </a:lnTo>
                <a:lnTo>
                  <a:pt x="12530150" y="736600"/>
                </a:lnTo>
                <a:lnTo>
                  <a:pt x="12541060" y="736600"/>
                </a:lnTo>
                <a:lnTo>
                  <a:pt x="12541060" y="381000"/>
                </a:lnTo>
                <a:lnTo>
                  <a:pt x="12903543" y="381000"/>
                </a:lnTo>
                <a:lnTo>
                  <a:pt x="12903543" y="736600"/>
                </a:lnTo>
                <a:lnTo>
                  <a:pt x="12914452" y="736600"/>
                </a:lnTo>
                <a:lnTo>
                  <a:pt x="12914452" y="381000"/>
                </a:lnTo>
                <a:lnTo>
                  <a:pt x="13276948" y="381000"/>
                </a:lnTo>
                <a:lnTo>
                  <a:pt x="13276948" y="736600"/>
                </a:lnTo>
                <a:lnTo>
                  <a:pt x="13287858" y="736600"/>
                </a:lnTo>
                <a:lnTo>
                  <a:pt x="13287858" y="381000"/>
                </a:lnTo>
                <a:lnTo>
                  <a:pt x="13650328" y="381000"/>
                </a:lnTo>
                <a:lnTo>
                  <a:pt x="13650328" y="736600"/>
                </a:lnTo>
                <a:lnTo>
                  <a:pt x="13661238" y="736600"/>
                </a:lnTo>
                <a:lnTo>
                  <a:pt x="13661238" y="381000"/>
                </a:lnTo>
                <a:lnTo>
                  <a:pt x="14023734" y="381000"/>
                </a:lnTo>
                <a:lnTo>
                  <a:pt x="14023734" y="736600"/>
                </a:lnTo>
                <a:lnTo>
                  <a:pt x="14034643" y="736600"/>
                </a:lnTo>
                <a:lnTo>
                  <a:pt x="14034643" y="381000"/>
                </a:lnTo>
                <a:lnTo>
                  <a:pt x="14397127" y="381000"/>
                </a:lnTo>
                <a:lnTo>
                  <a:pt x="14397127" y="736600"/>
                </a:lnTo>
                <a:lnTo>
                  <a:pt x="14408036" y="736600"/>
                </a:lnTo>
                <a:lnTo>
                  <a:pt x="14408036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0" y="533408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33" y="14732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0" y="12784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g object 69"/>
          <p:cNvSpPr/>
          <p:nvPr/>
        </p:nvSpPr>
        <p:spPr>
          <a:xfrm>
            <a:off x="0" y="1524008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723900"/>
                </a:lnTo>
                <a:lnTo>
                  <a:pt x="18142001" y="723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g object 70"/>
          <p:cNvSpPr/>
          <p:nvPr/>
        </p:nvSpPr>
        <p:spPr>
          <a:xfrm>
            <a:off x="0" y="1769541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g object 71"/>
          <p:cNvSpPr/>
          <p:nvPr/>
        </p:nvSpPr>
        <p:spPr>
          <a:xfrm>
            <a:off x="0" y="2269075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bg object 72"/>
          <p:cNvSpPr/>
          <p:nvPr/>
        </p:nvSpPr>
        <p:spPr>
          <a:xfrm>
            <a:off x="0" y="2514608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8131092" y="749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749300"/>
                </a:lnTo>
                <a:lnTo>
                  <a:pt x="18131092" y="749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757699" y="749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749300"/>
                </a:lnTo>
                <a:lnTo>
                  <a:pt x="17757699" y="749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384306" y="749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749300"/>
                </a:lnTo>
                <a:lnTo>
                  <a:pt x="17384306" y="749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7010914" y="749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749300"/>
                </a:lnTo>
                <a:lnTo>
                  <a:pt x="17010914" y="749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637508" y="749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749300"/>
                </a:lnTo>
                <a:lnTo>
                  <a:pt x="16637508" y="749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6264116" y="749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749300"/>
                </a:lnTo>
                <a:lnTo>
                  <a:pt x="16264116" y="749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890723" y="749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749300"/>
                </a:lnTo>
                <a:lnTo>
                  <a:pt x="15890723" y="749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517317" y="749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749300"/>
                </a:lnTo>
                <a:lnTo>
                  <a:pt x="15517317" y="749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5143925" y="749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749300"/>
                </a:lnTo>
                <a:lnTo>
                  <a:pt x="15143925" y="749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770532" y="749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749300"/>
                </a:lnTo>
                <a:lnTo>
                  <a:pt x="14770532" y="749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397127" y="749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4397127" y="749300"/>
                </a:lnTo>
                <a:lnTo>
                  <a:pt x="14397127" y="736600"/>
                </a:lnTo>
                <a:lnTo>
                  <a:pt x="14023734" y="7366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736600"/>
                </a:lnTo>
                <a:lnTo>
                  <a:pt x="13650328" y="7366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736600"/>
                </a:lnTo>
                <a:lnTo>
                  <a:pt x="13276948" y="7366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736600"/>
                </a:lnTo>
                <a:lnTo>
                  <a:pt x="12903543" y="7366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736600"/>
                </a:lnTo>
                <a:lnTo>
                  <a:pt x="12530150" y="7366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736600"/>
                </a:lnTo>
                <a:lnTo>
                  <a:pt x="12156745" y="7366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736600"/>
                </a:lnTo>
                <a:lnTo>
                  <a:pt x="11783352" y="7366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736600"/>
                </a:lnTo>
                <a:lnTo>
                  <a:pt x="11409959" y="7366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736600"/>
                </a:lnTo>
                <a:lnTo>
                  <a:pt x="11036554" y="7366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736600"/>
                </a:lnTo>
                <a:lnTo>
                  <a:pt x="10663174" y="7366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736600"/>
                </a:lnTo>
                <a:lnTo>
                  <a:pt x="10289769" y="7366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736600"/>
                </a:lnTo>
                <a:lnTo>
                  <a:pt x="9916376" y="7366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736600"/>
                </a:lnTo>
                <a:lnTo>
                  <a:pt x="9542970" y="736600"/>
                </a:lnTo>
                <a:lnTo>
                  <a:pt x="9542970" y="749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70" y="749300"/>
                </a:lnTo>
                <a:lnTo>
                  <a:pt x="9542970" y="736600"/>
                </a:lnTo>
                <a:lnTo>
                  <a:pt x="9169578" y="7366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736600"/>
                </a:lnTo>
                <a:lnTo>
                  <a:pt x="8796185" y="7366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736600"/>
                </a:lnTo>
                <a:lnTo>
                  <a:pt x="8422780" y="7366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736600"/>
                </a:lnTo>
                <a:lnTo>
                  <a:pt x="8049387" y="7366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736600"/>
                </a:lnTo>
                <a:lnTo>
                  <a:pt x="7675994" y="7366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736600"/>
                </a:lnTo>
                <a:lnTo>
                  <a:pt x="7302589" y="7366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736600"/>
                </a:lnTo>
                <a:lnTo>
                  <a:pt x="6929196" y="7366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736600"/>
                </a:lnTo>
                <a:lnTo>
                  <a:pt x="6555803" y="7366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736600"/>
                </a:lnTo>
                <a:lnTo>
                  <a:pt x="6182411" y="7366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736600"/>
                </a:lnTo>
                <a:lnTo>
                  <a:pt x="5809005" y="7366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736600"/>
                </a:lnTo>
                <a:lnTo>
                  <a:pt x="5401703" y="7366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736600"/>
                </a:lnTo>
                <a:lnTo>
                  <a:pt x="5028311" y="7366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736600"/>
                </a:lnTo>
                <a:lnTo>
                  <a:pt x="4654918" y="7366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736600"/>
                </a:lnTo>
                <a:lnTo>
                  <a:pt x="4281513" y="7366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736600"/>
                </a:lnTo>
                <a:lnTo>
                  <a:pt x="3908120" y="7366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736600"/>
                </a:lnTo>
                <a:lnTo>
                  <a:pt x="3534714" y="7366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736600"/>
                </a:lnTo>
                <a:lnTo>
                  <a:pt x="3161322" y="7366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736600"/>
                </a:lnTo>
                <a:lnTo>
                  <a:pt x="2787929" y="7366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736600"/>
                </a:lnTo>
                <a:lnTo>
                  <a:pt x="2414536" y="7366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736600"/>
                </a:lnTo>
                <a:lnTo>
                  <a:pt x="2041131" y="7366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736600"/>
                </a:lnTo>
                <a:lnTo>
                  <a:pt x="1667738" y="7366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736600"/>
                </a:lnTo>
                <a:lnTo>
                  <a:pt x="1294333" y="7366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736600"/>
                </a:lnTo>
                <a:lnTo>
                  <a:pt x="920940" y="7366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736600"/>
                </a:lnTo>
                <a:lnTo>
                  <a:pt x="547547" y="7366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85900"/>
                </a:lnTo>
                <a:lnTo>
                  <a:pt x="185064" y="14859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85900"/>
                </a:lnTo>
                <a:lnTo>
                  <a:pt x="558457" y="14859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85900"/>
                </a:lnTo>
                <a:lnTo>
                  <a:pt x="931849" y="14859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85900"/>
                </a:lnTo>
                <a:lnTo>
                  <a:pt x="1305242" y="14859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85900"/>
                </a:lnTo>
                <a:lnTo>
                  <a:pt x="1678647" y="14859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85900"/>
                </a:lnTo>
                <a:lnTo>
                  <a:pt x="2052040" y="14859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85900"/>
                </a:lnTo>
                <a:lnTo>
                  <a:pt x="2425433" y="14859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85900"/>
                </a:lnTo>
                <a:lnTo>
                  <a:pt x="2798838" y="14859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85900"/>
                </a:lnTo>
                <a:lnTo>
                  <a:pt x="3172231" y="14859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bg object 73"/>
          <p:cNvSpPr/>
          <p:nvPr/>
        </p:nvSpPr>
        <p:spPr>
          <a:xfrm>
            <a:off x="0" y="3259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6566713" y="3683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68300"/>
                </a:lnTo>
                <a:lnTo>
                  <a:pt x="6193320" y="3683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68300"/>
                </a:lnTo>
                <a:lnTo>
                  <a:pt x="5819914" y="3683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68300"/>
                </a:lnTo>
                <a:lnTo>
                  <a:pt x="5412613" y="3683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68300"/>
                </a:lnTo>
                <a:lnTo>
                  <a:pt x="5039220" y="3683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68300"/>
                </a:lnTo>
                <a:lnTo>
                  <a:pt x="4665815" y="3683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68300"/>
                </a:lnTo>
                <a:lnTo>
                  <a:pt x="4292422" y="3683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68300"/>
                </a:lnTo>
                <a:lnTo>
                  <a:pt x="3919029" y="3683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68300"/>
                </a:lnTo>
                <a:lnTo>
                  <a:pt x="3545624" y="3683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68300"/>
                </a:lnTo>
                <a:lnTo>
                  <a:pt x="3172231" y="3683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81000"/>
                </a:lnTo>
                <a:lnTo>
                  <a:pt x="9542983" y="3810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bg object 74"/>
          <p:cNvSpPr/>
          <p:nvPr/>
        </p:nvSpPr>
        <p:spPr>
          <a:xfrm>
            <a:off x="0" y="3513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42900"/>
                </a:moveTo>
                <a:lnTo>
                  <a:pt x="18142001" y="3429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42900"/>
                </a:lnTo>
                <a:lnTo>
                  <a:pt x="17768608" y="3429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42900"/>
                </a:lnTo>
                <a:lnTo>
                  <a:pt x="17395216" y="3429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42900"/>
                </a:lnTo>
                <a:lnTo>
                  <a:pt x="17021810" y="3429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42900"/>
                </a:lnTo>
                <a:lnTo>
                  <a:pt x="16648418" y="3429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42900"/>
                </a:lnTo>
                <a:lnTo>
                  <a:pt x="16275025" y="3429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42900"/>
                </a:lnTo>
                <a:lnTo>
                  <a:pt x="15901632" y="3429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42900"/>
                </a:lnTo>
                <a:lnTo>
                  <a:pt x="15528227" y="3429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42900"/>
                </a:lnTo>
                <a:lnTo>
                  <a:pt x="15154834" y="3429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42900"/>
                </a:lnTo>
                <a:lnTo>
                  <a:pt x="14781441" y="3429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42900"/>
                </a:lnTo>
                <a:lnTo>
                  <a:pt x="14408036" y="3429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42900"/>
                </a:lnTo>
                <a:lnTo>
                  <a:pt x="14034643" y="3429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42900"/>
                </a:lnTo>
                <a:lnTo>
                  <a:pt x="13661238" y="3429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42900"/>
                </a:lnTo>
                <a:lnTo>
                  <a:pt x="13287858" y="3429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42900"/>
                </a:lnTo>
                <a:lnTo>
                  <a:pt x="12914452" y="3429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42900"/>
                </a:lnTo>
                <a:lnTo>
                  <a:pt x="12541060" y="3429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42900"/>
                </a:lnTo>
                <a:lnTo>
                  <a:pt x="12167654" y="3429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42900"/>
                </a:lnTo>
                <a:lnTo>
                  <a:pt x="11794261" y="3429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42900"/>
                </a:lnTo>
                <a:lnTo>
                  <a:pt x="11420869" y="3429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42900"/>
                </a:lnTo>
                <a:lnTo>
                  <a:pt x="11047463" y="3429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42900"/>
                </a:lnTo>
                <a:lnTo>
                  <a:pt x="10674083" y="3429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42900"/>
                </a:lnTo>
                <a:lnTo>
                  <a:pt x="0" y="342900"/>
                </a:lnTo>
                <a:lnTo>
                  <a:pt x="0" y="355600"/>
                </a:lnTo>
                <a:lnTo>
                  <a:pt x="174155" y="355600"/>
                </a:lnTo>
                <a:lnTo>
                  <a:pt x="174155" y="723887"/>
                </a:lnTo>
                <a:lnTo>
                  <a:pt x="185064" y="723887"/>
                </a:lnTo>
                <a:lnTo>
                  <a:pt x="185064" y="355600"/>
                </a:lnTo>
                <a:lnTo>
                  <a:pt x="547547" y="355600"/>
                </a:lnTo>
                <a:lnTo>
                  <a:pt x="547547" y="723887"/>
                </a:lnTo>
                <a:lnTo>
                  <a:pt x="558457" y="723887"/>
                </a:lnTo>
                <a:lnTo>
                  <a:pt x="558457" y="355600"/>
                </a:lnTo>
                <a:lnTo>
                  <a:pt x="920940" y="355600"/>
                </a:lnTo>
                <a:lnTo>
                  <a:pt x="920940" y="723887"/>
                </a:lnTo>
                <a:lnTo>
                  <a:pt x="931849" y="723887"/>
                </a:lnTo>
                <a:lnTo>
                  <a:pt x="931849" y="355600"/>
                </a:lnTo>
                <a:lnTo>
                  <a:pt x="1294333" y="355600"/>
                </a:lnTo>
                <a:lnTo>
                  <a:pt x="1294333" y="723887"/>
                </a:lnTo>
                <a:lnTo>
                  <a:pt x="1305242" y="723887"/>
                </a:lnTo>
                <a:lnTo>
                  <a:pt x="1305242" y="355600"/>
                </a:lnTo>
                <a:lnTo>
                  <a:pt x="1667738" y="355600"/>
                </a:lnTo>
                <a:lnTo>
                  <a:pt x="1667738" y="723887"/>
                </a:lnTo>
                <a:lnTo>
                  <a:pt x="1678647" y="723887"/>
                </a:lnTo>
                <a:lnTo>
                  <a:pt x="1678647" y="355600"/>
                </a:lnTo>
                <a:lnTo>
                  <a:pt x="2041131" y="355600"/>
                </a:lnTo>
                <a:lnTo>
                  <a:pt x="2041131" y="723887"/>
                </a:lnTo>
                <a:lnTo>
                  <a:pt x="2052040" y="723887"/>
                </a:lnTo>
                <a:lnTo>
                  <a:pt x="2052040" y="355600"/>
                </a:lnTo>
                <a:lnTo>
                  <a:pt x="2414536" y="355600"/>
                </a:lnTo>
                <a:lnTo>
                  <a:pt x="2414536" y="723887"/>
                </a:lnTo>
                <a:lnTo>
                  <a:pt x="2425433" y="723887"/>
                </a:lnTo>
                <a:lnTo>
                  <a:pt x="2425433" y="355600"/>
                </a:lnTo>
                <a:lnTo>
                  <a:pt x="2787929" y="355600"/>
                </a:lnTo>
                <a:lnTo>
                  <a:pt x="2787929" y="723887"/>
                </a:lnTo>
                <a:lnTo>
                  <a:pt x="2798838" y="723887"/>
                </a:lnTo>
                <a:lnTo>
                  <a:pt x="2798838" y="355600"/>
                </a:lnTo>
                <a:lnTo>
                  <a:pt x="3161322" y="355600"/>
                </a:lnTo>
                <a:lnTo>
                  <a:pt x="3161322" y="723887"/>
                </a:lnTo>
                <a:lnTo>
                  <a:pt x="3172231" y="723887"/>
                </a:lnTo>
                <a:lnTo>
                  <a:pt x="3172231" y="355600"/>
                </a:lnTo>
                <a:lnTo>
                  <a:pt x="3534714" y="355600"/>
                </a:lnTo>
                <a:lnTo>
                  <a:pt x="3534714" y="723887"/>
                </a:lnTo>
                <a:lnTo>
                  <a:pt x="3545624" y="723887"/>
                </a:lnTo>
                <a:lnTo>
                  <a:pt x="3545624" y="355600"/>
                </a:lnTo>
                <a:lnTo>
                  <a:pt x="3908120" y="355600"/>
                </a:lnTo>
                <a:lnTo>
                  <a:pt x="3908120" y="723887"/>
                </a:lnTo>
                <a:lnTo>
                  <a:pt x="3919029" y="723887"/>
                </a:lnTo>
                <a:lnTo>
                  <a:pt x="3919029" y="355600"/>
                </a:lnTo>
                <a:lnTo>
                  <a:pt x="4281513" y="355600"/>
                </a:lnTo>
                <a:lnTo>
                  <a:pt x="4281513" y="723887"/>
                </a:lnTo>
                <a:lnTo>
                  <a:pt x="4292422" y="723887"/>
                </a:lnTo>
                <a:lnTo>
                  <a:pt x="4292422" y="355600"/>
                </a:lnTo>
                <a:lnTo>
                  <a:pt x="4654918" y="355600"/>
                </a:lnTo>
                <a:lnTo>
                  <a:pt x="4654918" y="723887"/>
                </a:lnTo>
                <a:lnTo>
                  <a:pt x="4665815" y="723887"/>
                </a:lnTo>
                <a:lnTo>
                  <a:pt x="4665815" y="355600"/>
                </a:lnTo>
                <a:lnTo>
                  <a:pt x="5028311" y="355600"/>
                </a:lnTo>
                <a:lnTo>
                  <a:pt x="5028311" y="723887"/>
                </a:lnTo>
                <a:lnTo>
                  <a:pt x="5039220" y="723887"/>
                </a:lnTo>
                <a:lnTo>
                  <a:pt x="5039220" y="355600"/>
                </a:lnTo>
                <a:lnTo>
                  <a:pt x="5401703" y="355600"/>
                </a:lnTo>
                <a:lnTo>
                  <a:pt x="5401703" y="723887"/>
                </a:lnTo>
                <a:lnTo>
                  <a:pt x="5412613" y="723887"/>
                </a:lnTo>
                <a:lnTo>
                  <a:pt x="5412613" y="355600"/>
                </a:lnTo>
                <a:lnTo>
                  <a:pt x="5809005" y="355600"/>
                </a:lnTo>
                <a:lnTo>
                  <a:pt x="5809005" y="723887"/>
                </a:lnTo>
                <a:lnTo>
                  <a:pt x="5819914" y="723887"/>
                </a:lnTo>
                <a:lnTo>
                  <a:pt x="5819914" y="355600"/>
                </a:lnTo>
                <a:lnTo>
                  <a:pt x="6182411" y="355600"/>
                </a:lnTo>
                <a:lnTo>
                  <a:pt x="6182411" y="723887"/>
                </a:lnTo>
                <a:lnTo>
                  <a:pt x="6193320" y="723887"/>
                </a:lnTo>
                <a:lnTo>
                  <a:pt x="6193320" y="355600"/>
                </a:lnTo>
                <a:lnTo>
                  <a:pt x="6555803" y="355600"/>
                </a:lnTo>
                <a:lnTo>
                  <a:pt x="6555803" y="723887"/>
                </a:lnTo>
                <a:lnTo>
                  <a:pt x="6566713" y="723887"/>
                </a:lnTo>
                <a:lnTo>
                  <a:pt x="6566713" y="355600"/>
                </a:lnTo>
                <a:lnTo>
                  <a:pt x="6929196" y="355600"/>
                </a:lnTo>
                <a:lnTo>
                  <a:pt x="6929196" y="723887"/>
                </a:lnTo>
                <a:lnTo>
                  <a:pt x="6940105" y="723887"/>
                </a:lnTo>
                <a:lnTo>
                  <a:pt x="6940105" y="355600"/>
                </a:lnTo>
                <a:lnTo>
                  <a:pt x="7302589" y="355600"/>
                </a:lnTo>
                <a:lnTo>
                  <a:pt x="7302589" y="723887"/>
                </a:lnTo>
                <a:lnTo>
                  <a:pt x="7313498" y="723887"/>
                </a:lnTo>
                <a:lnTo>
                  <a:pt x="7313498" y="355600"/>
                </a:lnTo>
                <a:lnTo>
                  <a:pt x="7675994" y="355600"/>
                </a:lnTo>
                <a:lnTo>
                  <a:pt x="7675994" y="723887"/>
                </a:lnTo>
                <a:lnTo>
                  <a:pt x="7686903" y="723887"/>
                </a:lnTo>
                <a:lnTo>
                  <a:pt x="7686903" y="355600"/>
                </a:lnTo>
                <a:lnTo>
                  <a:pt x="8049387" y="355600"/>
                </a:lnTo>
                <a:lnTo>
                  <a:pt x="8049387" y="723887"/>
                </a:lnTo>
                <a:lnTo>
                  <a:pt x="8060296" y="723887"/>
                </a:lnTo>
                <a:lnTo>
                  <a:pt x="8060296" y="355600"/>
                </a:lnTo>
                <a:lnTo>
                  <a:pt x="8422780" y="355600"/>
                </a:lnTo>
                <a:lnTo>
                  <a:pt x="8422780" y="723887"/>
                </a:lnTo>
                <a:lnTo>
                  <a:pt x="8433689" y="723887"/>
                </a:lnTo>
                <a:lnTo>
                  <a:pt x="8433689" y="355600"/>
                </a:lnTo>
                <a:lnTo>
                  <a:pt x="8796185" y="355600"/>
                </a:lnTo>
                <a:lnTo>
                  <a:pt x="8796185" y="723887"/>
                </a:lnTo>
                <a:lnTo>
                  <a:pt x="8807094" y="723887"/>
                </a:lnTo>
                <a:lnTo>
                  <a:pt x="8807094" y="355600"/>
                </a:lnTo>
                <a:lnTo>
                  <a:pt x="9169578" y="355600"/>
                </a:lnTo>
                <a:lnTo>
                  <a:pt x="9169578" y="723887"/>
                </a:lnTo>
                <a:lnTo>
                  <a:pt x="9180487" y="723887"/>
                </a:lnTo>
                <a:lnTo>
                  <a:pt x="9180487" y="355600"/>
                </a:lnTo>
                <a:lnTo>
                  <a:pt x="9542983" y="355600"/>
                </a:lnTo>
                <a:lnTo>
                  <a:pt x="9542983" y="723887"/>
                </a:lnTo>
                <a:lnTo>
                  <a:pt x="9553880" y="723887"/>
                </a:lnTo>
                <a:lnTo>
                  <a:pt x="9553880" y="355600"/>
                </a:lnTo>
                <a:lnTo>
                  <a:pt x="9916376" y="355600"/>
                </a:lnTo>
                <a:lnTo>
                  <a:pt x="9916376" y="723887"/>
                </a:lnTo>
                <a:lnTo>
                  <a:pt x="9927272" y="723887"/>
                </a:lnTo>
                <a:lnTo>
                  <a:pt x="9927272" y="355600"/>
                </a:lnTo>
                <a:lnTo>
                  <a:pt x="10289769" y="355600"/>
                </a:lnTo>
                <a:lnTo>
                  <a:pt x="10289769" y="723887"/>
                </a:lnTo>
                <a:lnTo>
                  <a:pt x="10300678" y="723887"/>
                </a:lnTo>
                <a:lnTo>
                  <a:pt x="10300678" y="355600"/>
                </a:lnTo>
                <a:lnTo>
                  <a:pt x="10663174" y="355600"/>
                </a:lnTo>
                <a:lnTo>
                  <a:pt x="10663174" y="723887"/>
                </a:lnTo>
                <a:lnTo>
                  <a:pt x="10674083" y="723887"/>
                </a:lnTo>
                <a:lnTo>
                  <a:pt x="10674083" y="355600"/>
                </a:lnTo>
                <a:lnTo>
                  <a:pt x="11036554" y="355600"/>
                </a:lnTo>
                <a:lnTo>
                  <a:pt x="11036554" y="723887"/>
                </a:lnTo>
                <a:lnTo>
                  <a:pt x="11047463" y="723887"/>
                </a:lnTo>
                <a:lnTo>
                  <a:pt x="11047463" y="355600"/>
                </a:lnTo>
                <a:lnTo>
                  <a:pt x="11409959" y="355600"/>
                </a:lnTo>
                <a:lnTo>
                  <a:pt x="11409959" y="723887"/>
                </a:lnTo>
                <a:lnTo>
                  <a:pt x="11420869" y="723887"/>
                </a:lnTo>
                <a:lnTo>
                  <a:pt x="11420869" y="355600"/>
                </a:lnTo>
                <a:lnTo>
                  <a:pt x="11783352" y="355600"/>
                </a:lnTo>
                <a:lnTo>
                  <a:pt x="11783352" y="723887"/>
                </a:lnTo>
                <a:lnTo>
                  <a:pt x="11794261" y="723887"/>
                </a:lnTo>
                <a:lnTo>
                  <a:pt x="11794261" y="355600"/>
                </a:lnTo>
                <a:lnTo>
                  <a:pt x="12156745" y="355600"/>
                </a:lnTo>
                <a:lnTo>
                  <a:pt x="12156745" y="723887"/>
                </a:lnTo>
                <a:lnTo>
                  <a:pt x="12167654" y="723887"/>
                </a:lnTo>
                <a:lnTo>
                  <a:pt x="12167654" y="355600"/>
                </a:lnTo>
                <a:lnTo>
                  <a:pt x="12530150" y="355600"/>
                </a:lnTo>
                <a:lnTo>
                  <a:pt x="12530150" y="723887"/>
                </a:lnTo>
                <a:lnTo>
                  <a:pt x="12541060" y="723887"/>
                </a:lnTo>
                <a:lnTo>
                  <a:pt x="12541060" y="355600"/>
                </a:lnTo>
                <a:lnTo>
                  <a:pt x="12903543" y="355600"/>
                </a:lnTo>
                <a:lnTo>
                  <a:pt x="12903543" y="723887"/>
                </a:lnTo>
                <a:lnTo>
                  <a:pt x="12914452" y="723887"/>
                </a:lnTo>
                <a:lnTo>
                  <a:pt x="12914452" y="355600"/>
                </a:lnTo>
                <a:lnTo>
                  <a:pt x="13276948" y="355600"/>
                </a:lnTo>
                <a:lnTo>
                  <a:pt x="13276948" y="723887"/>
                </a:lnTo>
                <a:lnTo>
                  <a:pt x="13287858" y="723887"/>
                </a:lnTo>
                <a:lnTo>
                  <a:pt x="13287858" y="355600"/>
                </a:lnTo>
                <a:lnTo>
                  <a:pt x="13650328" y="355600"/>
                </a:lnTo>
                <a:lnTo>
                  <a:pt x="13650328" y="723887"/>
                </a:lnTo>
                <a:lnTo>
                  <a:pt x="13661238" y="723887"/>
                </a:lnTo>
                <a:lnTo>
                  <a:pt x="13661238" y="355600"/>
                </a:lnTo>
                <a:lnTo>
                  <a:pt x="14023734" y="355600"/>
                </a:lnTo>
                <a:lnTo>
                  <a:pt x="14023734" y="723887"/>
                </a:lnTo>
                <a:lnTo>
                  <a:pt x="14034643" y="723887"/>
                </a:lnTo>
                <a:lnTo>
                  <a:pt x="14034643" y="355600"/>
                </a:lnTo>
                <a:lnTo>
                  <a:pt x="14397127" y="355600"/>
                </a:lnTo>
                <a:lnTo>
                  <a:pt x="14397127" y="723887"/>
                </a:lnTo>
                <a:lnTo>
                  <a:pt x="14408036" y="723887"/>
                </a:lnTo>
                <a:lnTo>
                  <a:pt x="14408036" y="355600"/>
                </a:lnTo>
                <a:lnTo>
                  <a:pt x="14770532" y="355600"/>
                </a:lnTo>
                <a:lnTo>
                  <a:pt x="14770532" y="723887"/>
                </a:lnTo>
                <a:lnTo>
                  <a:pt x="14781441" y="723887"/>
                </a:lnTo>
                <a:lnTo>
                  <a:pt x="14781441" y="355600"/>
                </a:lnTo>
                <a:lnTo>
                  <a:pt x="15143925" y="355600"/>
                </a:lnTo>
                <a:lnTo>
                  <a:pt x="15143925" y="723887"/>
                </a:lnTo>
                <a:lnTo>
                  <a:pt x="15154834" y="723887"/>
                </a:lnTo>
                <a:lnTo>
                  <a:pt x="15154834" y="355600"/>
                </a:lnTo>
                <a:lnTo>
                  <a:pt x="15517317" y="355600"/>
                </a:lnTo>
                <a:lnTo>
                  <a:pt x="15517317" y="723887"/>
                </a:lnTo>
                <a:lnTo>
                  <a:pt x="15528227" y="723887"/>
                </a:lnTo>
                <a:lnTo>
                  <a:pt x="15528227" y="355600"/>
                </a:lnTo>
                <a:lnTo>
                  <a:pt x="15890723" y="355600"/>
                </a:lnTo>
                <a:lnTo>
                  <a:pt x="15890723" y="723887"/>
                </a:lnTo>
                <a:lnTo>
                  <a:pt x="15901632" y="723887"/>
                </a:lnTo>
                <a:lnTo>
                  <a:pt x="15901632" y="355600"/>
                </a:lnTo>
                <a:lnTo>
                  <a:pt x="16264116" y="355600"/>
                </a:lnTo>
                <a:lnTo>
                  <a:pt x="16264116" y="723887"/>
                </a:lnTo>
                <a:lnTo>
                  <a:pt x="16275025" y="723887"/>
                </a:lnTo>
                <a:lnTo>
                  <a:pt x="16275025" y="355600"/>
                </a:lnTo>
                <a:lnTo>
                  <a:pt x="16637508" y="355600"/>
                </a:lnTo>
                <a:lnTo>
                  <a:pt x="16637508" y="723887"/>
                </a:lnTo>
                <a:lnTo>
                  <a:pt x="16648418" y="723887"/>
                </a:lnTo>
                <a:lnTo>
                  <a:pt x="16648418" y="355600"/>
                </a:lnTo>
                <a:lnTo>
                  <a:pt x="17010914" y="355600"/>
                </a:lnTo>
                <a:lnTo>
                  <a:pt x="17010914" y="723887"/>
                </a:lnTo>
                <a:lnTo>
                  <a:pt x="17021810" y="723887"/>
                </a:lnTo>
                <a:lnTo>
                  <a:pt x="17021810" y="355600"/>
                </a:lnTo>
                <a:lnTo>
                  <a:pt x="17384306" y="355600"/>
                </a:lnTo>
                <a:lnTo>
                  <a:pt x="17384306" y="723887"/>
                </a:lnTo>
                <a:lnTo>
                  <a:pt x="17395216" y="723887"/>
                </a:lnTo>
                <a:lnTo>
                  <a:pt x="17395216" y="355600"/>
                </a:lnTo>
                <a:lnTo>
                  <a:pt x="17757699" y="355600"/>
                </a:lnTo>
                <a:lnTo>
                  <a:pt x="17757699" y="723887"/>
                </a:lnTo>
                <a:lnTo>
                  <a:pt x="17768608" y="723887"/>
                </a:lnTo>
                <a:lnTo>
                  <a:pt x="17768608" y="355600"/>
                </a:lnTo>
                <a:lnTo>
                  <a:pt x="18131092" y="355600"/>
                </a:lnTo>
                <a:lnTo>
                  <a:pt x="18131092" y="723887"/>
                </a:lnTo>
                <a:lnTo>
                  <a:pt x="18142001" y="723887"/>
                </a:lnTo>
                <a:lnTo>
                  <a:pt x="18142001" y="355600"/>
                </a:lnTo>
                <a:lnTo>
                  <a:pt x="18287988" y="355600"/>
                </a:lnTo>
                <a:lnTo>
                  <a:pt x="18287988" y="3429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bg object 75"/>
          <p:cNvSpPr/>
          <p:nvPr/>
        </p:nvSpPr>
        <p:spPr>
          <a:xfrm>
            <a:off x="0" y="3750741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368287"/>
                </a:moveTo>
                <a:lnTo>
                  <a:pt x="18142001" y="368287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287"/>
                </a:lnTo>
                <a:lnTo>
                  <a:pt x="18131092" y="380987"/>
                </a:lnTo>
                <a:lnTo>
                  <a:pt x="18131092" y="736587"/>
                </a:lnTo>
                <a:lnTo>
                  <a:pt x="17768608" y="736587"/>
                </a:lnTo>
                <a:lnTo>
                  <a:pt x="17768608" y="380987"/>
                </a:lnTo>
                <a:lnTo>
                  <a:pt x="18131092" y="380987"/>
                </a:lnTo>
                <a:lnTo>
                  <a:pt x="18131092" y="368287"/>
                </a:lnTo>
                <a:lnTo>
                  <a:pt x="17757699" y="368287"/>
                </a:lnTo>
                <a:lnTo>
                  <a:pt x="17757699" y="380987"/>
                </a:lnTo>
                <a:lnTo>
                  <a:pt x="17757699" y="736587"/>
                </a:lnTo>
                <a:lnTo>
                  <a:pt x="17395216" y="736587"/>
                </a:lnTo>
                <a:lnTo>
                  <a:pt x="17395216" y="380987"/>
                </a:lnTo>
                <a:lnTo>
                  <a:pt x="17757699" y="380987"/>
                </a:lnTo>
                <a:lnTo>
                  <a:pt x="17757699" y="368287"/>
                </a:lnTo>
                <a:lnTo>
                  <a:pt x="17384306" y="368287"/>
                </a:lnTo>
                <a:lnTo>
                  <a:pt x="17384306" y="380987"/>
                </a:lnTo>
                <a:lnTo>
                  <a:pt x="17384306" y="736587"/>
                </a:lnTo>
                <a:lnTo>
                  <a:pt x="17021810" y="736587"/>
                </a:lnTo>
                <a:lnTo>
                  <a:pt x="17021810" y="380987"/>
                </a:lnTo>
                <a:lnTo>
                  <a:pt x="17384306" y="380987"/>
                </a:lnTo>
                <a:lnTo>
                  <a:pt x="17384306" y="368287"/>
                </a:lnTo>
                <a:lnTo>
                  <a:pt x="17010914" y="368287"/>
                </a:lnTo>
                <a:lnTo>
                  <a:pt x="17010914" y="380987"/>
                </a:lnTo>
                <a:lnTo>
                  <a:pt x="17010914" y="736587"/>
                </a:lnTo>
                <a:lnTo>
                  <a:pt x="16648418" y="736587"/>
                </a:lnTo>
                <a:lnTo>
                  <a:pt x="16648418" y="380987"/>
                </a:lnTo>
                <a:lnTo>
                  <a:pt x="17010914" y="380987"/>
                </a:lnTo>
                <a:lnTo>
                  <a:pt x="17010914" y="368287"/>
                </a:lnTo>
                <a:lnTo>
                  <a:pt x="16637508" y="368287"/>
                </a:lnTo>
                <a:lnTo>
                  <a:pt x="16637508" y="380987"/>
                </a:lnTo>
                <a:lnTo>
                  <a:pt x="16637508" y="736587"/>
                </a:lnTo>
                <a:lnTo>
                  <a:pt x="16275025" y="736587"/>
                </a:lnTo>
                <a:lnTo>
                  <a:pt x="16275025" y="380987"/>
                </a:lnTo>
                <a:lnTo>
                  <a:pt x="16637508" y="380987"/>
                </a:lnTo>
                <a:lnTo>
                  <a:pt x="16637508" y="368287"/>
                </a:lnTo>
                <a:lnTo>
                  <a:pt x="16264116" y="368287"/>
                </a:lnTo>
                <a:lnTo>
                  <a:pt x="16264116" y="380987"/>
                </a:lnTo>
                <a:lnTo>
                  <a:pt x="16264116" y="736587"/>
                </a:lnTo>
                <a:lnTo>
                  <a:pt x="15901632" y="736587"/>
                </a:lnTo>
                <a:lnTo>
                  <a:pt x="15901632" y="380987"/>
                </a:lnTo>
                <a:lnTo>
                  <a:pt x="16264116" y="380987"/>
                </a:lnTo>
                <a:lnTo>
                  <a:pt x="16264116" y="368287"/>
                </a:lnTo>
                <a:lnTo>
                  <a:pt x="15890723" y="368287"/>
                </a:lnTo>
                <a:lnTo>
                  <a:pt x="15890723" y="380987"/>
                </a:lnTo>
                <a:lnTo>
                  <a:pt x="15890723" y="736587"/>
                </a:lnTo>
                <a:lnTo>
                  <a:pt x="15528227" y="736587"/>
                </a:lnTo>
                <a:lnTo>
                  <a:pt x="15528227" y="380987"/>
                </a:lnTo>
                <a:lnTo>
                  <a:pt x="15890723" y="380987"/>
                </a:lnTo>
                <a:lnTo>
                  <a:pt x="15890723" y="368287"/>
                </a:lnTo>
                <a:lnTo>
                  <a:pt x="15517317" y="368287"/>
                </a:lnTo>
                <a:lnTo>
                  <a:pt x="15517317" y="380987"/>
                </a:lnTo>
                <a:lnTo>
                  <a:pt x="15517317" y="736587"/>
                </a:lnTo>
                <a:lnTo>
                  <a:pt x="15154834" y="736587"/>
                </a:lnTo>
                <a:lnTo>
                  <a:pt x="15154834" y="380987"/>
                </a:lnTo>
                <a:lnTo>
                  <a:pt x="15517317" y="380987"/>
                </a:lnTo>
                <a:lnTo>
                  <a:pt x="15517317" y="368287"/>
                </a:lnTo>
                <a:lnTo>
                  <a:pt x="15143925" y="368287"/>
                </a:lnTo>
                <a:lnTo>
                  <a:pt x="15143925" y="380987"/>
                </a:lnTo>
                <a:lnTo>
                  <a:pt x="15143925" y="736587"/>
                </a:lnTo>
                <a:lnTo>
                  <a:pt x="14781441" y="736587"/>
                </a:lnTo>
                <a:lnTo>
                  <a:pt x="14781441" y="380987"/>
                </a:lnTo>
                <a:lnTo>
                  <a:pt x="15143925" y="380987"/>
                </a:lnTo>
                <a:lnTo>
                  <a:pt x="15143925" y="368287"/>
                </a:lnTo>
                <a:lnTo>
                  <a:pt x="14770532" y="368287"/>
                </a:lnTo>
                <a:lnTo>
                  <a:pt x="14770532" y="380987"/>
                </a:lnTo>
                <a:lnTo>
                  <a:pt x="14770532" y="736587"/>
                </a:lnTo>
                <a:lnTo>
                  <a:pt x="14408036" y="736587"/>
                </a:lnTo>
                <a:lnTo>
                  <a:pt x="14408036" y="380987"/>
                </a:lnTo>
                <a:lnTo>
                  <a:pt x="14770532" y="380987"/>
                </a:lnTo>
                <a:lnTo>
                  <a:pt x="14770532" y="368287"/>
                </a:lnTo>
                <a:lnTo>
                  <a:pt x="14397127" y="368287"/>
                </a:lnTo>
                <a:lnTo>
                  <a:pt x="14397127" y="380987"/>
                </a:lnTo>
                <a:lnTo>
                  <a:pt x="14397127" y="736587"/>
                </a:lnTo>
                <a:lnTo>
                  <a:pt x="14034643" y="736587"/>
                </a:lnTo>
                <a:lnTo>
                  <a:pt x="14034643" y="380987"/>
                </a:lnTo>
                <a:lnTo>
                  <a:pt x="14397127" y="380987"/>
                </a:lnTo>
                <a:lnTo>
                  <a:pt x="14397127" y="368287"/>
                </a:lnTo>
                <a:lnTo>
                  <a:pt x="14023734" y="368287"/>
                </a:lnTo>
                <a:lnTo>
                  <a:pt x="14023734" y="380987"/>
                </a:lnTo>
                <a:lnTo>
                  <a:pt x="14023734" y="736587"/>
                </a:lnTo>
                <a:lnTo>
                  <a:pt x="13661238" y="736587"/>
                </a:lnTo>
                <a:lnTo>
                  <a:pt x="13661238" y="380987"/>
                </a:lnTo>
                <a:lnTo>
                  <a:pt x="14023734" y="380987"/>
                </a:lnTo>
                <a:lnTo>
                  <a:pt x="14023734" y="368287"/>
                </a:lnTo>
                <a:lnTo>
                  <a:pt x="13650328" y="368287"/>
                </a:lnTo>
                <a:lnTo>
                  <a:pt x="13650328" y="380987"/>
                </a:lnTo>
                <a:lnTo>
                  <a:pt x="13650328" y="736587"/>
                </a:lnTo>
                <a:lnTo>
                  <a:pt x="13287858" y="736587"/>
                </a:lnTo>
                <a:lnTo>
                  <a:pt x="13287858" y="380987"/>
                </a:lnTo>
                <a:lnTo>
                  <a:pt x="13650328" y="380987"/>
                </a:lnTo>
                <a:lnTo>
                  <a:pt x="13650328" y="368287"/>
                </a:lnTo>
                <a:lnTo>
                  <a:pt x="13276948" y="368287"/>
                </a:lnTo>
                <a:lnTo>
                  <a:pt x="13276948" y="380987"/>
                </a:lnTo>
                <a:lnTo>
                  <a:pt x="13276948" y="736587"/>
                </a:lnTo>
                <a:lnTo>
                  <a:pt x="12914452" y="736587"/>
                </a:lnTo>
                <a:lnTo>
                  <a:pt x="12914452" y="380987"/>
                </a:lnTo>
                <a:lnTo>
                  <a:pt x="13276948" y="380987"/>
                </a:lnTo>
                <a:lnTo>
                  <a:pt x="13276948" y="368287"/>
                </a:lnTo>
                <a:lnTo>
                  <a:pt x="12903543" y="368287"/>
                </a:lnTo>
                <a:lnTo>
                  <a:pt x="12903543" y="380987"/>
                </a:lnTo>
                <a:lnTo>
                  <a:pt x="12903543" y="736587"/>
                </a:lnTo>
                <a:lnTo>
                  <a:pt x="12541060" y="736587"/>
                </a:lnTo>
                <a:lnTo>
                  <a:pt x="12541060" y="380987"/>
                </a:lnTo>
                <a:lnTo>
                  <a:pt x="12903543" y="380987"/>
                </a:lnTo>
                <a:lnTo>
                  <a:pt x="12903543" y="368287"/>
                </a:lnTo>
                <a:lnTo>
                  <a:pt x="12530150" y="368287"/>
                </a:lnTo>
                <a:lnTo>
                  <a:pt x="12530150" y="380987"/>
                </a:lnTo>
                <a:lnTo>
                  <a:pt x="12530150" y="736587"/>
                </a:lnTo>
                <a:lnTo>
                  <a:pt x="12167654" y="736587"/>
                </a:lnTo>
                <a:lnTo>
                  <a:pt x="12167654" y="380987"/>
                </a:lnTo>
                <a:lnTo>
                  <a:pt x="12530150" y="380987"/>
                </a:lnTo>
                <a:lnTo>
                  <a:pt x="12530150" y="368287"/>
                </a:lnTo>
                <a:lnTo>
                  <a:pt x="12156745" y="368287"/>
                </a:lnTo>
                <a:lnTo>
                  <a:pt x="12156745" y="380987"/>
                </a:lnTo>
                <a:lnTo>
                  <a:pt x="12156745" y="736587"/>
                </a:lnTo>
                <a:lnTo>
                  <a:pt x="11794261" y="736587"/>
                </a:lnTo>
                <a:lnTo>
                  <a:pt x="11794261" y="380987"/>
                </a:lnTo>
                <a:lnTo>
                  <a:pt x="12156745" y="380987"/>
                </a:lnTo>
                <a:lnTo>
                  <a:pt x="12156745" y="368287"/>
                </a:lnTo>
                <a:lnTo>
                  <a:pt x="11783352" y="368287"/>
                </a:lnTo>
                <a:lnTo>
                  <a:pt x="11783352" y="380987"/>
                </a:lnTo>
                <a:lnTo>
                  <a:pt x="11783352" y="736587"/>
                </a:lnTo>
                <a:lnTo>
                  <a:pt x="11420869" y="736587"/>
                </a:lnTo>
                <a:lnTo>
                  <a:pt x="11420869" y="380987"/>
                </a:lnTo>
                <a:lnTo>
                  <a:pt x="11783352" y="380987"/>
                </a:lnTo>
                <a:lnTo>
                  <a:pt x="11783352" y="368287"/>
                </a:lnTo>
                <a:lnTo>
                  <a:pt x="11409959" y="368287"/>
                </a:lnTo>
                <a:lnTo>
                  <a:pt x="11409959" y="380987"/>
                </a:lnTo>
                <a:lnTo>
                  <a:pt x="11409959" y="736587"/>
                </a:lnTo>
                <a:lnTo>
                  <a:pt x="11047463" y="736587"/>
                </a:lnTo>
                <a:lnTo>
                  <a:pt x="11047463" y="380987"/>
                </a:lnTo>
                <a:lnTo>
                  <a:pt x="11409959" y="380987"/>
                </a:lnTo>
                <a:lnTo>
                  <a:pt x="11409959" y="368287"/>
                </a:lnTo>
                <a:lnTo>
                  <a:pt x="11036554" y="368287"/>
                </a:lnTo>
                <a:lnTo>
                  <a:pt x="11036554" y="380987"/>
                </a:lnTo>
                <a:lnTo>
                  <a:pt x="11036554" y="736587"/>
                </a:lnTo>
                <a:lnTo>
                  <a:pt x="10674083" y="736587"/>
                </a:lnTo>
                <a:lnTo>
                  <a:pt x="10674083" y="380987"/>
                </a:lnTo>
                <a:lnTo>
                  <a:pt x="11036554" y="380987"/>
                </a:lnTo>
                <a:lnTo>
                  <a:pt x="11036554" y="368287"/>
                </a:lnTo>
                <a:lnTo>
                  <a:pt x="10663174" y="368287"/>
                </a:lnTo>
                <a:lnTo>
                  <a:pt x="10663174" y="380987"/>
                </a:lnTo>
                <a:lnTo>
                  <a:pt x="10663174" y="736587"/>
                </a:lnTo>
                <a:lnTo>
                  <a:pt x="10300678" y="736587"/>
                </a:lnTo>
                <a:lnTo>
                  <a:pt x="10300678" y="380987"/>
                </a:lnTo>
                <a:lnTo>
                  <a:pt x="10663174" y="380987"/>
                </a:lnTo>
                <a:lnTo>
                  <a:pt x="10663174" y="368287"/>
                </a:lnTo>
                <a:lnTo>
                  <a:pt x="10289769" y="368287"/>
                </a:lnTo>
                <a:lnTo>
                  <a:pt x="10289769" y="380987"/>
                </a:lnTo>
                <a:lnTo>
                  <a:pt x="10289769" y="736587"/>
                </a:lnTo>
                <a:lnTo>
                  <a:pt x="9927272" y="736587"/>
                </a:lnTo>
                <a:lnTo>
                  <a:pt x="9927272" y="380987"/>
                </a:lnTo>
                <a:lnTo>
                  <a:pt x="10289769" y="380987"/>
                </a:lnTo>
                <a:lnTo>
                  <a:pt x="10289769" y="368287"/>
                </a:lnTo>
                <a:lnTo>
                  <a:pt x="9916376" y="368287"/>
                </a:lnTo>
                <a:lnTo>
                  <a:pt x="9916376" y="380987"/>
                </a:lnTo>
                <a:lnTo>
                  <a:pt x="9916376" y="736587"/>
                </a:lnTo>
                <a:lnTo>
                  <a:pt x="9553880" y="736587"/>
                </a:lnTo>
                <a:lnTo>
                  <a:pt x="9553880" y="380987"/>
                </a:lnTo>
                <a:lnTo>
                  <a:pt x="9916376" y="380987"/>
                </a:lnTo>
                <a:lnTo>
                  <a:pt x="9916376" y="368287"/>
                </a:lnTo>
                <a:lnTo>
                  <a:pt x="9542983" y="368287"/>
                </a:lnTo>
                <a:lnTo>
                  <a:pt x="9542983" y="380987"/>
                </a:lnTo>
                <a:lnTo>
                  <a:pt x="9542983" y="736587"/>
                </a:lnTo>
                <a:lnTo>
                  <a:pt x="9180487" y="736587"/>
                </a:lnTo>
                <a:lnTo>
                  <a:pt x="9180487" y="380987"/>
                </a:lnTo>
                <a:lnTo>
                  <a:pt x="9542983" y="380987"/>
                </a:lnTo>
                <a:lnTo>
                  <a:pt x="9542983" y="368287"/>
                </a:lnTo>
                <a:lnTo>
                  <a:pt x="9169578" y="368287"/>
                </a:lnTo>
                <a:lnTo>
                  <a:pt x="9169578" y="380987"/>
                </a:lnTo>
                <a:lnTo>
                  <a:pt x="9169578" y="736587"/>
                </a:lnTo>
                <a:lnTo>
                  <a:pt x="8807094" y="736587"/>
                </a:lnTo>
                <a:lnTo>
                  <a:pt x="8807094" y="380987"/>
                </a:lnTo>
                <a:lnTo>
                  <a:pt x="9169578" y="380987"/>
                </a:lnTo>
                <a:lnTo>
                  <a:pt x="9169578" y="368287"/>
                </a:lnTo>
                <a:lnTo>
                  <a:pt x="8796185" y="368287"/>
                </a:lnTo>
                <a:lnTo>
                  <a:pt x="8796185" y="380987"/>
                </a:lnTo>
                <a:lnTo>
                  <a:pt x="8796185" y="736587"/>
                </a:lnTo>
                <a:lnTo>
                  <a:pt x="8433689" y="736587"/>
                </a:lnTo>
                <a:lnTo>
                  <a:pt x="8433689" y="380987"/>
                </a:lnTo>
                <a:lnTo>
                  <a:pt x="8796185" y="380987"/>
                </a:lnTo>
                <a:lnTo>
                  <a:pt x="8796185" y="368287"/>
                </a:lnTo>
                <a:lnTo>
                  <a:pt x="8422780" y="368287"/>
                </a:lnTo>
                <a:lnTo>
                  <a:pt x="8422780" y="380987"/>
                </a:lnTo>
                <a:lnTo>
                  <a:pt x="8422780" y="736587"/>
                </a:lnTo>
                <a:lnTo>
                  <a:pt x="8060296" y="736587"/>
                </a:lnTo>
                <a:lnTo>
                  <a:pt x="8060296" y="380987"/>
                </a:lnTo>
                <a:lnTo>
                  <a:pt x="8422780" y="380987"/>
                </a:lnTo>
                <a:lnTo>
                  <a:pt x="8422780" y="368287"/>
                </a:lnTo>
                <a:lnTo>
                  <a:pt x="8049387" y="368287"/>
                </a:lnTo>
                <a:lnTo>
                  <a:pt x="8049387" y="380987"/>
                </a:lnTo>
                <a:lnTo>
                  <a:pt x="8049387" y="736587"/>
                </a:lnTo>
                <a:lnTo>
                  <a:pt x="7686903" y="736587"/>
                </a:lnTo>
                <a:lnTo>
                  <a:pt x="7686903" y="380987"/>
                </a:lnTo>
                <a:lnTo>
                  <a:pt x="8049387" y="380987"/>
                </a:lnTo>
                <a:lnTo>
                  <a:pt x="8049387" y="368287"/>
                </a:lnTo>
                <a:lnTo>
                  <a:pt x="7675994" y="368287"/>
                </a:lnTo>
                <a:lnTo>
                  <a:pt x="7675994" y="380987"/>
                </a:lnTo>
                <a:lnTo>
                  <a:pt x="7675994" y="736587"/>
                </a:lnTo>
                <a:lnTo>
                  <a:pt x="7313498" y="736587"/>
                </a:lnTo>
                <a:lnTo>
                  <a:pt x="7313498" y="380987"/>
                </a:lnTo>
                <a:lnTo>
                  <a:pt x="7675994" y="380987"/>
                </a:lnTo>
                <a:lnTo>
                  <a:pt x="7675994" y="368287"/>
                </a:lnTo>
                <a:lnTo>
                  <a:pt x="7302589" y="368287"/>
                </a:lnTo>
                <a:lnTo>
                  <a:pt x="7302589" y="380987"/>
                </a:lnTo>
                <a:lnTo>
                  <a:pt x="7302589" y="736587"/>
                </a:lnTo>
                <a:lnTo>
                  <a:pt x="6940105" y="736587"/>
                </a:lnTo>
                <a:lnTo>
                  <a:pt x="6940105" y="380987"/>
                </a:lnTo>
                <a:lnTo>
                  <a:pt x="7302589" y="380987"/>
                </a:lnTo>
                <a:lnTo>
                  <a:pt x="7302589" y="368287"/>
                </a:lnTo>
                <a:lnTo>
                  <a:pt x="6929196" y="368287"/>
                </a:lnTo>
                <a:lnTo>
                  <a:pt x="6929196" y="380987"/>
                </a:lnTo>
                <a:lnTo>
                  <a:pt x="6929196" y="736587"/>
                </a:lnTo>
                <a:lnTo>
                  <a:pt x="6566713" y="736587"/>
                </a:lnTo>
                <a:lnTo>
                  <a:pt x="6566713" y="380987"/>
                </a:lnTo>
                <a:lnTo>
                  <a:pt x="6929196" y="380987"/>
                </a:lnTo>
                <a:lnTo>
                  <a:pt x="6929196" y="368287"/>
                </a:lnTo>
                <a:lnTo>
                  <a:pt x="6555803" y="368287"/>
                </a:lnTo>
                <a:lnTo>
                  <a:pt x="6555803" y="380987"/>
                </a:lnTo>
                <a:lnTo>
                  <a:pt x="6555803" y="736587"/>
                </a:lnTo>
                <a:lnTo>
                  <a:pt x="6193320" y="736587"/>
                </a:lnTo>
                <a:lnTo>
                  <a:pt x="6193320" y="380987"/>
                </a:lnTo>
                <a:lnTo>
                  <a:pt x="6555803" y="380987"/>
                </a:lnTo>
                <a:lnTo>
                  <a:pt x="6555803" y="368287"/>
                </a:lnTo>
                <a:lnTo>
                  <a:pt x="6182411" y="368287"/>
                </a:lnTo>
                <a:lnTo>
                  <a:pt x="6182411" y="380987"/>
                </a:lnTo>
                <a:lnTo>
                  <a:pt x="6182411" y="736587"/>
                </a:lnTo>
                <a:lnTo>
                  <a:pt x="5819914" y="736587"/>
                </a:lnTo>
                <a:lnTo>
                  <a:pt x="5819914" y="380987"/>
                </a:lnTo>
                <a:lnTo>
                  <a:pt x="6182411" y="380987"/>
                </a:lnTo>
                <a:lnTo>
                  <a:pt x="6182411" y="368287"/>
                </a:lnTo>
                <a:lnTo>
                  <a:pt x="5809005" y="368287"/>
                </a:lnTo>
                <a:lnTo>
                  <a:pt x="5809005" y="380987"/>
                </a:lnTo>
                <a:lnTo>
                  <a:pt x="5809005" y="736587"/>
                </a:lnTo>
                <a:lnTo>
                  <a:pt x="5412613" y="736587"/>
                </a:lnTo>
                <a:lnTo>
                  <a:pt x="5412613" y="380987"/>
                </a:lnTo>
                <a:lnTo>
                  <a:pt x="5809005" y="380987"/>
                </a:lnTo>
                <a:lnTo>
                  <a:pt x="5809005" y="368287"/>
                </a:lnTo>
                <a:lnTo>
                  <a:pt x="5401703" y="368287"/>
                </a:lnTo>
                <a:lnTo>
                  <a:pt x="5401703" y="380987"/>
                </a:lnTo>
                <a:lnTo>
                  <a:pt x="5401703" y="736587"/>
                </a:lnTo>
                <a:lnTo>
                  <a:pt x="5039220" y="736587"/>
                </a:lnTo>
                <a:lnTo>
                  <a:pt x="5039220" y="380987"/>
                </a:lnTo>
                <a:lnTo>
                  <a:pt x="5401703" y="380987"/>
                </a:lnTo>
                <a:lnTo>
                  <a:pt x="5401703" y="368287"/>
                </a:lnTo>
                <a:lnTo>
                  <a:pt x="5028311" y="368287"/>
                </a:lnTo>
                <a:lnTo>
                  <a:pt x="5028311" y="380987"/>
                </a:lnTo>
                <a:lnTo>
                  <a:pt x="5028311" y="736587"/>
                </a:lnTo>
                <a:lnTo>
                  <a:pt x="4665815" y="736587"/>
                </a:lnTo>
                <a:lnTo>
                  <a:pt x="4665815" y="380987"/>
                </a:lnTo>
                <a:lnTo>
                  <a:pt x="5028311" y="380987"/>
                </a:lnTo>
                <a:lnTo>
                  <a:pt x="5028311" y="368287"/>
                </a:lnTo>
                <a:lnTo>
                  <a:pt x="4654918" y="368287"/>
                </a:lnTo>
                <a:lnTo>
                  <a:pt x="4654918" y="380987"/>
                </a:lnTo>
                <a:lnTo>
                  <a:pt x="4654918" y="736587"/>
                </a:lnTo>
                <a:lnTo>
                  <a:pt x="4292422" y="736587"/>
                </a:lnTo>
                <a:lnTo>
                  <a:pt x="4292422" y="380987"/>
                </a:lnTo>
                <a:lnTo>
                  <a:pt x="4654918" y="380987"/>
                </a:lnTo>
                <a:lnTo>
                  <a:pt x="4654918" y="368287"/>
                </a:lnTo>
                <a:lnTo>
                  <a:pt x="4281513" y="368287"/>
                </a:lnTo>
                <a:lnTo>
                  <a:pt x="4281513" y="380987"/>
                </a:lnTo>
                <a:lnTo>
                  <a:pt x="4281513" y="736587"/>
                </a:lnTo>
                <a:lnTo>
                  <a:pt x="3919029" y="736587"/>
                </a:lnTo>
                <a:lnTo>
                  <a:pt x="3919029" y="380987"/>
                </a:lnTo>
                <a:lnTo>
                  <a:pt x="4281513" y="380987"/>
                </a:lnTo>
                <a:lnTo>
                  <a:pt x="4281513" y="368287"/>
                </a:lnTo>
                <a:lnTo>
                  <a:pt x="3908120" y="368287"/>
                </a:lnTo>
                <a:lnTo>
                  <a:pt x="3908120" y="380987"/>
                </a:lnTo>
                <a:lnTo>
                  <a:pt x="3908120" y="736587"/>
                </a:lnTo>
                <a:lnTo>
                  <a:pt x="3545624" y="736587"/>
                </a:lnTo>
                <a:lnTo>
                  <a:pt x="3545624" y="380987"/>
                </a:lnTo>
                <a:lnTo>
                  <a:pt x="3908120" y="380987"/>
                </a:lnTo>
                <a:lnTo>
                  <a:pt x="3908120" y="368287"/>
                </a:lnTo>
                <a:lnTo>
                  <a:pt x="3534714" y="368287"/>
                </a:lnTo>
                <a:lnTo>
                  <a:pt x="3534714" y="380987"/>
                </a:lnTo>
                <a:lnTo>
                  <a:pt x="3534714" y="736587"/>
                </a:lnTo>
                <a:lnTo>
                  <a:pt x="3172231" y="736587"/>
                </a:lnTo>
                <a:lnTo>
                  <a:pt x="3172231" y="380987"/>
                </a:lnTo>
                <a:lnTo>
                  <a:pt x="3534714" y="380987"/>
                </a:lnTo>
                <a:lnTo>
                  <a:pt x="3534714" y="368287"/>
                </a:lnTo>
                <a:lnTo>
                  <a:pt x="3161322" y="368287"/>
                </a:lnTo>
                <a:lnTo>
                  <a:pt x="3161322" y="380987"/>
                </a:lnTo>
                <a:lnTo>
                  <a:pt x="3161322" y="736587"/>
                </a:lnTo>
                <a:lnTo>
                  <a:pt x="2798838" y="736587"/>
                </a:lnTo>
                <a:lnTo>
                  <a:pt x="2798838" y="380987"/>
                </a:lnTo>
                <a:lnTo>
                  <a:pt x="3161322" y="380987"/>
                </a:lnTo>
                <a:lnTo>
                  <a:pt x="3161322" y="368287"/>
                </a:lnTo>
                <a:lnTo>
                  <a:pt x="2787929" y="368287"/>
                </a:lnTo>
                <a:lnTo>
                  <a:pt x="2787929" y="380987"/>
                </a:lnTo>
                <a:lnTo>
                  <a:pt x="2787929" y="736587"/>
                </a:lnTo>
                <a:lnTo>
                  <a:pt x="2425433" y="736587"/>
                </a:lnTo>
                <a:lnTo>
                  <a:pt x="2425433" y="380987"/>
                </a:lnTo>
                <a:lnTo>
                  <a:pt x="2787929" y="380987"/>
                </a:lnTo>
                <a:lnTo>
                  <a:pt x="2787929" y="368287"/>
                </a:lnTo>
                <a:lnTo>
                  <a:pt x="2414536" y="368287"/>
                </a:lnTo>
                <a:lnTo>
                  <a:pt x="2414536" y="380987"/>
                </a:lnTo>
                <a:lnTo>
                  <a:pt x="2414536" y="736587"/>
                </a:lnTo>
                <a:lnTo>
                  <a:pt x="2052040" y="736587"/>
                </a:lnTo>
                <a:lnTo>
                  <a:pt x="2052040" y="380987"/>
                </a:lnTo>
                <a:lnTo>
                  <a:pt x="2414536" y="380987"/>
                </a:lnTo>
                <a:lnTo>
                  <a:pt x="2414536" y="368287"/>
                </a:lnTo>
                <a:lnTo>
                  <a:pt x="2041131" y="368287"/>
                </a:lnTo>
                <a:lnTo>
                  <a:pt x="2041131" y="380987"/>
                </a:lnTo>
                <a:lnTo>
                  <a:pt x="2041131" y="736587"/>
                </a:lnTo>
                <a:lnTo>
                  <a:pt x="1678647" y="736587"/>
                </a:lnTo>
                <a:lnTo>
                  <a:pt x="1678647" y="380987"/>
                </a:lnTo>
                <a:lnTo>
                  <a:pt x="2041131" y="380987"/>
                </a:lnTo>
                <a:lnTo>
                  <a:pt x="2041131" y="368287"/>
                </a:lnTo>
                <a:lnTo>
                  <a:pt x="1667738" y="368287"/>
                </a:lnTo>
                <a:lnTo>
                  <a:pt x="1667738" y="380987"/>
                </a:lnTo>
                <a:lnTo>
                  <a:pt x="1667738" y="736587"/>
                </a:lnTo>
                <a:lnTo>
                  <a:pt x="1305242" y="736587"/>
                </a:lnTo>
                <a:lnTo>
                  <a:pt x="1305242" y="380987"/>
                </a:lnTo>
                <a:lnTo>
                  <a:pt x="1667738" y="380987"/>
                </a:lnTo>
                <a:lnTo>
                  <a:pt x="1667738" y="368287"/>
                </a:lnTo>
                <a:lnTo>
                  <a:pt x="1294333" y="368287"/>
                </a:lnTo>
                <a:lnTo>
                  <a:pt x="1294333" y="380987"/>
                </a:lnTo>
                <a:lnTo>
                  <a:pt x="1294333" y="736587"/>
                </a:lnTo>
                <a:lnTo>
                  <a:pt x="931849" y="736587"/>
                </a:lnTo>
                <a:lnTo>
                  <a:pt x="931849" y="380987"/>
                </a:lnTo>
                <a:lnTo>
                  <a:pt x="1294333" y="380987"/>
                </a:lnTo>
                <a:lnTo>
                  <a:pt x="1294333" y="368287"/>
                </a:lnTo>
                <a:lnTo>
                  <a:pt x="920940" y="368287"/>
                </a:lnTo>
                <a:lnTo>
                  <a:pt x="920940" y="380987"/>
                </a:lnTo>
                <a:lnTo>
                  <a:pt x="920940" y="736587"/>
                </a:lnTo>
                <a:lnTo>
                  <a:pt x="558457" y="736587"/>
                </a:lnTo>
                <a:lnTo>
                  <a:pt x="558457" y="380987"/>
                </a:lnTo>
                <a:lnTo>
                  <a:pt x="920940" y="380987"/>
                </a:lnTo>
                <a:lnTo>
                  <a:pt x="920940" y="368287"/>
                </a:lnTo>
                <a:lnTo>
                  <a:pt x="547547" y="368287"/>
                </a:lnTo>
                <a:lnTo>
                  <a:pt x="547547" y="380987"/>
                </a:lnTo>
                <a:lnTo>
                  <a:pt x="547547" y="736587"/>
                </a:lnTo>
                <a:lnTo>
                  <a:pt x="185064" y="736587"/>
                </a:lnTo>
                <a:lnTo>
                  <a:pt x="185064" y="380987"/>
                </a:lnTo>
                <a:lnTo>
                  <a:pt x="547547" y="380987"/>
                </a:lnTo>
                <a:lnTo>
                  <a:pt x="547547" y="368287"/>
                </a:lnTo>
                <a:lnTo>
                  <a:pt x="0" y="368287"/>
                </a:lnTo>
                <a:lnTo>
                  <a:pt x="0" y="380987"/>
                </a:lnTo>
                <a:lnTo>
                  <a:pt x="174155" y="380987"/>
                </a:lnTo>
                <a:lnTo>
                  <a:pt x="174155" y="736587"/>
                </a:lnTo>
                <a:lnTo>
                  <a:pt x="0" y="736587"/>
                </a:lnTo>
                <a:lnTo>
                  <a:pt x="0" y="749287"/>
                </a:lnTo>
                <a:lnTo>
                  <a:pt x="174155" y="749287"/>
                </a:lnTo>
                <a:lnTo>
                  <a:pt x="174155" y="1485887"/>
                </a:lnTo>
                <a:lnTo>
                  <a:pt x="185064" y="1485887"/>
                </a:lnTo>
                <a:lnTo>
                  <a:pt x="185064" y="749287"/>
                </a:lnTo>
                <a:lnTo>
                  <a:pt x="547547" y="749287"/>
                </a:lnTo>
                <a:lnTo>
                  <a:pt x="547547" y="1485887"/>
                </a:lnTo>
                <a:lnTo>
                  <a:pt x="558457" y="1485887"/>
                </a:lnTo>
                <a:lnTo>
                  <a:pt x="558457" y="749287"/>
                </a:lnTo>
                <a:lnTo>
                  <a:pt x="920940" y="749287"/>
                </a:lnTo>
                <a:lnTo>
                  <a:pt x="920940" y="1485887"/>
                </a:lnTo>
                <a:lnTo>
                  <a:pt x="931849" y="1485887"/>
                </a:lnTo>
                <a:lnTo>
                  <a:pt x="931849" y="749287"/>
                </a:lnTo>
                <a:lnTo>
                  <a:pt x="1294333" y="749287"/>
                </a:lnTo>
                <a:lnTo>
                  <a:pt x="1294333" y="1485887"/>
                </a:lnTo>
                <a:lnTo>
                  <a:pt x="1305242" y="1485887"/>
                </a:lnTo>
                <a:lnTo>
                  <a:pt x="1305242" y="749287"/>
                </a:lnTo>
                <a:lnTo>
                  <a:pt x="1667738" y="749287"/>
                </a:lnTo>
                <a:lnTo>
                  <a:pt x="1667738" y="1485887"/>
                </a:lnTo>
                <a:lnTo>
                  <a:pt x="1678647" y="1485887"/>
                </a:lnTo>
                <a:lnTo>
                  <a:pt x="1678647" y="749287"/>
                </a:lnTo>
                <a:lnTo>
                  <a:pt x="2041131" y="749287"/>
                </a:lnTo>
                <a:lnTo>
                  <a:pt x="2041131" y="1485887"/>
                </a:lnTo>
                <a:lnTo>
                  <a:pt x="2052040" y="1485887"/>
                </a:lnTo>
                <a:lnTo>
                  <a:pt x="2052040" y="749287"/>
                </a:lnTo>
                <a:lnTo>
                  <a:pt x="2414536" y="749287"/>
                </a:lnTo>
                <a:lnTo>
                  <a:pt x="2414536" y="1485887"/>
                </a:lnTo>
                <a:lnTo>
                  <a:pt x="2425433" y="1485887"/>
                </a:lnTo>
                <a:lnTo>
                  <a:pt x="2425433" y="749287"/>
                </a:lnTo>
                <a:lnTo>
                  <a:pt x="2787929" y="749287"/>
                </a:lnTo>
                <a:lnTo>
                  <a:pt x="2787929" y="1485887"/>
                </a:lnTo>
                <a:lnTo>
                  <a:pt x="2798838" y="1485887"/>
                </a:lnTo>
                <a:lnTo>
                  <a:pt x="2798838" y="749287"/>
                </a:lnTo>
                <a:lnTo>
                  <a:pt x="3161322" y="749287"/>
                </a:lnTo>
                <a:lnTo>
                  <a:pt x="3161322" y="1485887"/>
                </a:lnTo>
                <a:lnTo>
                  <a:pt x="3172231" y="1485887"/>
                </a:lnTo>
                <a:lnTo>
                  <a:pt x="3172231" y="749287"/>
                </a:lnTo>
                <a:lnTo>
                  <a:pt x="3534714" y="749287"/>
                </a:lnTo>
                <a:lnTo>
                  <a:pt x="3534714" y="1485887"/>
                </a:lnTo>
                <a:lnTo>
                  <a:pt x="3545624" y="1485887"/>
                </a:lnTo>
                <a:lnTo>
                  <a:pt x="3545624" y="749287"/>
                </a:lnTo>
                <a:lnTo>
                  <a:pt x="3908120" y="749287"/>
                </a:lnTo>
                <a:lnTo>
                  <a:pt x="3908120" y="1117396"/>
                </a:lnTo>
                <a:lnTo>
                  <a:pt x="3908120" y="1485709"/>
                </a:lnTo>
                <a:lnTo>
                  <a:pt x="3919029" y="1485709"/>
                </a:lnTo>
                <a:lnTo>
                  <a:pt x="3919029" y="1117396"/>
                </a:lnTo>
                <a:lnTo>
                  <a:pt x="3919029" y="749287"/>
                </a:lnTo>
                <a:lnTo>
                  <a:pt x="4281513" y="749287"/>
                </a:lnTo>
                <a:lnTo>
                  <a:pt x="4281513" y="1485887"/>
                </a:lnTo>
                <a:lnTo>
                  <a:pt x="4292422" y="1485887"/>
                </a:lnTo>
                <a:lnTo>
                  <a:pt x="4292422" y="749287"/>
                </a:lnTo>
                <a:lnTo>
                  <a:pt x="4654918" y="749287"/>
                </a:lnTo>
                <a:lnTo>
                  <a:pt x="4654918" y="1485887"/>
                </a:lnTo>
                <a:lnTo>
                  <a:pt x="4665815" y="1485887"/>
                </a:lnTo>
                <a:lnTo>
                  <a:pt x="4665815" y="749287"/>
                </a:lnTo>
                <a:lnTo>
                  <a:pt x="5028311" y="749287"/>
                </a:lnTo>
                <a:lnTo>
                  <a:pt x="5028311" y="1485887"/>
                </a:lnTo>
                <a:lnTo>
                  <a:pt x="5039220" y="1485887"/>
                </a:lnTo>
                <a:lnTo>
                  <a:pt x="5039220" y="749287"/>
                </a:lnTo>
                <a:lnTo>
                  <a:pt x="5401703" y="749287"/>
                </a:lnTo>
                <a:lnTo>
                  <a:pt x="5401703" y="1485887"/>
                </a:lnTo>
                <a:lnTo>
                  <a:pt x="5412613" y="1485887"/>
                </a:lnTo>
                <a:lnTo>
                  <a:pt x="5412613" y="749287"/>
                </a:lnTo>
                <a:lnTo>
                  <a:pt x="5809005" y="749287"/>
                </a:lnTo>
                <a:lnTo>
                  <a:pt x="5809005" y="1485887"/>
                </a:lnTo>
                <a:lnTo>
                  <a:pt x="5819914" y="1485887"/>
                </a:lnTo>
                <a:lnTo>
                  <a:pt x="5819914" y="749287"/>
                </a:lnTo>
                <a:lnTo>
                  <a:pt x="6182411" y="749287"/>
                </a:lnTo>
                <a:lnTo>
                  <a:pt x="6182411" y="1485887"/>
                </a:lnTo>
                <a:lnTo>
                  <a:pt x="6193320" y="1485887"/>
                </a:lnTo>
                <a:lnTo>
                  <a:pt x="6193320" y="749287"/>
                </a:lnTo>
                <a:lnTo>
                  <a:pt x="6555803" y="749287"/>
                </a:lnTo>
                <a:lnTo>
                  <a:pt x="6555803" y="1485887"/>
                </a:lnTo>
                <a:lnTo>
                  <a:pt x="6566713" y="1485887"/>
                </a:lnTo>
                <a:lnTo>
                  <a:pt x="6566713" y="749287"/>
                </a:lnTo>
                <a:lnTo>
                  <a:pt x="18287988" y="749287"/>
                </a:lnTo>
                <a:lnTo>
                  <a:pt x="18287988" y="736587"/>
                </a:lnTo>
                <a:lnTo>
                  <a:pt x="18142001" y="736587"/>
                </a:lnTo>
                <a:lnTo>
                  <a:pt x="18142001" y="380987"/>
                </a:lnTo>
                <a:lnTo>
                  <a:pt x="18287988" y="380987"/>
                </a:lnTo>
                <a:lnTo>
                  <a:pt x="18287988" y="368287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bg object 76"/>
          <p:cNvSpPr/>
          <p:nvPr/>
        </p:nvSpPr>
        <p:spPr>
          <a:xfrm>
            <a:off x="0" y="4250266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83" y="749300"/>
                </a:lnTo>
                <a:lnTo>
                  <a:pt x="9542983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bg object 77"/>
          <p:cNvSpPr/>
          <p:nvPr/>
        </p:nvSpPr>
        <p:spPr>
          <a:xfrm>
            <a:off x="0" y="4749799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bg object 78"/>
          <p:cNvSpPr/>
          <p:nvPr/>
        </p:nvSpPr>
        <p:spPr>
          <a:xfrm>
            <a:off x="0" y="5249333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2798838" y="355600"/>
                </a:lnTo>
                <a:lnTo>
                  <a:pt x="2798838" y="0"/>
                </a:lnTo>
                <a:lnTo>
                  <a:pt x="2787929" y="0"/>
                </a:lnTo>
                <a:lnTo>
                  <a:pt x="278792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g object 79"/>
          <p:cNvSpPr/>
          <p:nvPr/>
        </p:nvSpPr>
        <p:spPr>
          <a:xfrm>
            <a:off x="0" y="5494866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bg object 80"/>
          <p:cNvSpPr/>
          <p:nvPr/>
        </p:nvSpPr>
        <p:spPr>
          <a:xfrm>
            <a:off x="0" y="5740400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46" y="1104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46" y="1473200"/>
                </a:lnTo>
                <a:lnTo>
                  <a:pt x="2425446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3534714" y="1117600"/>
                </a:lnTo>
                <a:lnTo>
                  <a:pt x="3534714" y="1473200"/>
                </a:lnTo>
                <a:lnTo>
                  <a:pt x="3545624" y="1473200"/>
                </a:lnTo>
                <a:lnTo>
                  <a:pt x="3545624" y="1117600"/>
                </a:lnTo>
                <a:lnTo>
                  <a:pt x="3908120" y="1117600"/>
                </a:lnTo>
                <a:lnTo>
                  <a:pt x="3908120" y="1473200"/>
                </a:lnTo>
                <a:lnTo>
                  <a:pt x="3919029" y="1473200"/>
                </a:lnTo>
                <a:lnTo>
                  <a:pt x="3919029" y="1117600"/>
                </a:lnTo>
                <a:lnTo>
                  <a:pt x="4281513" y="1117600"/>
                </a:lnTo>
                <a:lnTo>
                  <a:pt x="4281513" y="1473200"/>
                </a:lnTo>
                <a:lnTo>
                  <a:pt x="4292422" y="1473200"/>
                </a:lnTo>
                <a:lnTo>
                  <a:pt x="4292422" y="1117600"/>
                </a:lnTo>
                <a:lnTo>
                  <a:pt x="4654918" y="1117600"/>
                </a:lnTo>
                <a:lnTo>
                  <a:pt x="4654918" y="1473200"/>
                </a:lnTo>
                <a:lnTo>
                  <a:pt x="4665815" y="1473200"/>
                </a:lnTo>
                <a:lnTo>
                  <a:pt x="4665815" y="1117600"/>
                </a:lnTo>
                <a:lnTo>
                  <a:pt x="5028311" y="1117600"/>
                </a:lnTo>
                <a:lnTo>
                  <a:pt x="5028311" y="1473200"/>
                </a:lnTo>
                <a:lnTo>
                  <a:pt x="5039220" y="1473200"/>
                </a:lnTo>
                <a:lnTo>
                  <a:pt x="5039220" y="1117600"/>
                </a:lnTo>
                <a:lnTo>
                  <a:pt x="5401703" y="1117600"/>
                </a:lnTo>
                <a:lnTo>
                  <a:pt x="5401703" y="1473200"/>
                </a:lnTo>
                <a:lnTo>
                  <a:pt x="5412613" y="1473200"/>
                </a:lnTo>
                <a:lnTo>
                  <a:pt x="5412613" y="1117600"/>
                </a:lnTo>
                <a:lnTo>
                  <a:pt x="5809005" y="1117600"/>
                </a:lnTo>
                <a:lnTo>
                  <a:pt x="5809005" y="1473200"/>
                </a:lnTo>
                <a:lnTo>
                  <a:pt x="5819914" y="1473200"/>
                </a:lnTo>
                <a:lnTo>
                  <a:pt x="5819914" y="1117600"/>
                </a:lnTo>
                <a:lnTo>
                  <a:pt x="6182411" y="1117600"/>
                </a:lnTo>
                <a:lnTo>
                  <a:pt x="6182411" y="1473200"/>
                </a:lnTo>
                <a:lnTo>
                  <a:pt x="6193320" y="1473200"/>
                </a:lnTo>
                <a:lnTo>
                  <a:pt x="6193320" y="1117600"/>
                </a:lnTo>
                <a:lnTo>
                  <a:pt x="6555803" y="1117600"/>
                </a:lnTo>
                <a:lnTo>
                  <a:pt x="6555803" y="1473200"/>
                </a:lnTo>
                <a:lnTo>
                  <a:pt x="6566713" y="1473200"/>
                </a:lnTo>
                <a:lnTo>
                  <a:pt x="6566713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bg object 81"/>
          <p:cNvSpPr/>
          <p:nvPr/>
        </p:nvSpPr>
        <p:spPr>
          <a:xfrm>
            <a:off x="0" y="6485466"/>
            <a:ext cx="12192000" cy="364067"/>
          </a:xfrm>
          <a:custGeom>
            <a:avLst/>
            <a:gdLst/>
            <a:ahLst/>
            <a:cxnLst/>
            <a:rect l="l" t="t" r="r" b="b"/>
            <a:pathLst>
              <a:path w="18288000" h="5461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546100"/>
                </a:lnTo>
                <a:lnTo>
                  <a:pt x="185064" y="5461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546100"/>
                </a:lnTo>
                <a:lnTo>
                  <a:pt x="558457" y="5461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546100"/>
                </a:lnTo>
                <a:lnTo>
                  <a:pt x="931849" y="5461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546100"/>
                </a:lnTo>
                <a:lnTo>
                  <a:pt x="1305242" y="5461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546100"/>
                </a:lnTo>
                <a:lnTo>
                  <a:pt x="1678647" y="5461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546100"/>
                </a:lnTo>
                <a:lnTo>
                  <a:pt x="2052040" y="5461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546100"/>
                </a:lnTo>
                <a:lnTo>
                  <a:pt x="2425446" y="5461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546100"/>
                </a:lnTo>
                <a:lnTo>
                  <a:pt x="2798838" y="5461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546100"/>
                </a:lnTo>
                <a:lnTo>
                  <a:pt x="3172231" y="5461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546100"/>
                </a:lnTo>
                <a:lnTo>
                  <a:pt x="3545624" y="5461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546100"/>
                </a:lnTo>
                <a:lnTo>
                  <a:pt x="3919029" y="5461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546100"/>
                </a:lnTo>
                <a:lnTo>
                  <a:pt x="4292422" y="5461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546100"/>
                </a:lnTo>
                <a:lnTo>
                  <a:pt x="4665815" y="5461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546100"/>
                </a:lnTo>
                <a:lnTo>
                  <a:pt x="5039220" y="5461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546100"/>
                </a:lnTo>
                <a:lnTo>
                  <a:pt x="5412613" y="5461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546100"/>
                </a:lnTo>
                <a:lnTo>
                  <a:pt x="5819914" y="5461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546100"/>
                </a:lnTo>
                <a:lnTo>
                  <a:pt x="6193320" y="5461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546100"/>
                </a:lnTo>
                <a:lnTo>
                  <a:pt x="6566713" y="5461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546100"/>
                </a:lnTo>
                <a:lnTo>
                  <a:pt x="6940105" y="5461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546100"/>
                </a:lnTo>
                <a:lnTo>
                  <a:pt x="7313498" y="5461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546100"/>
                </a:lnTo>
                <a:lnTo>
                  <a:pt x="7686903" y="5461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546100"/>
                </a:lnTo>
                <a:lnTo>
                  <a:pt x="8060296" y="5461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546100"/>
                </a:lnTo>
                <a:lnTo>
                  <a:pt x="8433689" y="5461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546100"/>
                </a:lnTo>
                <a:lnTo>
                  <a:pt x="8807094" y="5461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546100"/>
                </a:lnTo>
                <a:lnTo>
                  <a:pt x="9180487" y="5461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546100"/>
                </a:lnTo>
                <a:lnTo>
                  <a:pt x="9553880" y="5461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546100"/>
                </a:lnTo>
                <a:lnTo>
                  <a:pt x="9927272" y="5461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546100"/>
                </a:lnTo>
                <a:lnTo>
                  <a:pt x="10300678" y="5461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546100"/>
                </a:lnTo>
                <a:lnTo>
                  <a:pt x="10674083" y="5461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546100"/>
                </a:lnTo>
                <a:lnTo>
                  <a:pt x="11047463" y="5461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546100"/>
                </a:lnTo>
                <a:lnTo>
                  <a:pt x="11420869" y="5461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546100"/>
                </a:lnTo>
                <a:lnTo>
                  <a:pt x="11794261" y="5461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546100"/>
                </a:lnTo>
                <a:lnTo>
                  <a:pt x="12167654" y="5461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546100"/>
                </a:lnTo>
                <a:lnTo>
                  <a:pt x="12541060" y="5461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546100"/>
                </a:lnTo>
                <a:lnTo>
                  <a:pt x="12914452" y="5461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546100"/>
                </a:lnTo>
                <a:lnTo>
                  <a:pt x="13287858" y="5461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546100"/>
                </a:lnTo>
                <a:lnTo>
                  <a:pt x="13661238" y="5461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546100"/>
                </a:lnTo>
                <a:lnTo>
                  <a:pt x="14034643" y="546100"/>
                </a:lnTo>
                <a:lnTo>
                  <a:pt x="1403464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g object 82"/>
          <p:cNvSpPr/>
          <p:nvPr/>
        </p:nvSpPr>
        <p:spPr>
          <a:xfrm>
            <a:off x="9349156" y="6731000"/>
            <a:ext cx="2745740" cy="118533"/>
          </a:xfrm>
          <a:custGeom>
            <a:avLst/>
            <a:gdLst/>
            <a:ahLst/>
            <a:cxnLst/>
            <a:rect l="l" t="t" r="r" b="b"/>
            <a:pathLst>
              <a:path w="4118609" h="177800">
                <a:moveTo>
                  <a:pt x="10909" y="0"/>
                </a:moveTo>
                <a:lnTo>
                  <a:pt x="0" y="0"/>
                </a:lnTo>
                <a:lnTo>
                  <a:pt x="0" y="177800"/>
                </a:lnTo>
                <a:lnTo>
                  <a:pt x="10909" y="177800"/>
                </a:lnTo>
                <a:lnTo>
                  <a:pt x="10909" y="0"/>
                </a:lnTo>
                <a:close/>
              </a:path>
              <a:path w="4118609" h="177800">
                <a:moveTo>
                  <a:pt x="384302" y="0"/>
                </a:moveTo>
                <a:lnTo>
                  <a:pt x="373392" y="0"/>
                </a:lnTo>
                <a:lnTo>
                  <a:pt x="373392" y="177800"/>
                </a:lnTo>
                <a:lnTo>
                  <a:pt x="384302" y="177800"/>
                </a:lnTo>
                <a:lnTo>
                  <a:pt x="384302" y="0"/>
                </a:lnTo>
                <a:close/>
              </a:path>
              <a:path w="4118609" h="177800">
                <a:moveTo>
                  <a:pt x="757707" y="0"/>
                </a:moveTo>
                <a:lnTo>
                  <a:pt x="746798" y="0"/>
                </a:lnTo>
                <a:lnTo>
                  <a:pt x="746798" y="177800"/>
                </a:lnTo>
                <a:lnTo>
                  <a:pt x="757707" y="177800"/>
                </a:lnTo>
                <a:lnTo>
                  <a:pt x="757707" y="0"/>
                </a:lnTo>
                <a:close/>
              </a:path>
              <a:path w="4118609" h="177800">
                <a:moveTo>
                  <a:pt x="1131100" y="0"/>
                </a:moveTo>
                <a:lnTo>
                  <a:pt x="1120190" y="0"/>
                </a:lnTo>
                <a:lnTo>
                  <a:pt x="1120190" y="177800"/>
                </a:lnTo>
                <a:lnTo>
                  <a:pt x="1131100" y="177800"/>
                </a:lnTo>
                <a:lnTo>
                  <a:pt x="1131100" y="0"/>
                </a:lnTo>
                <a:close/>
              </a:path>
              <a:path w="4118609" h="177800">
                <a:moveTo>
                  <a:pt x="1504492" y="0"/>
                </a:moveTo>
                <a:lnTo>
                  <a:pt x="1493583" y="0"/>
                </a:lnTo>
                <a:lnTo>
                  <a:pt x="1493583" y="177800"/>
                </a:lnTo>
                <a:lnTo>
                  <a:pt x="1504492" y="177800"/>
                </a:lnTo>
                <a:lnTo>
                  <a:pt x="1504492" y="0"/>
                </a:lnTo>
                <a:close/>
              </a:path>
              <a:path w="4118609" h="177800">
                <a:moveTo>
                  <a:pt x="1877898" y="0"/>
                </a:moveTo>
                <a:lnTo>
                  <a:pt x="1866988" y="0"/>
                </a:lnTo>
                <a:lnTo>
                  <a:pt x="1866988" y="177800"/>
                </a:lnTo>
                <a:lnTo>
                  <a:pt x="1877898" y="177800"/>
                </a:lnTo>
                <a:lnTo>
                  <a:pt x="1877898" y="0"/>
                </a:lnTo>
                <a:close/>
              </a:path>
              <a:path w="4118609" h="177800">
                <a:moveTo>
                  <a:pt x="2251291" y="0"/>
                </a:moveTo>
                <a:lnTo>
                  <a:pt x="2240381" y="0"/>
                </a:lnTo>
                <a:lnTo>
                  <a:pt x="2240381" y="177800"/>
                </a:lnTo>
                <a:lnTo>
                  <a:pt x="2251291" y="177800"/>
                </a:lnTo>
                <a:lnTo>
                  <a:pt x="2251291" y="0"/>
                </a:lnTo>
                <a:close/>
              </a:path>
              <a:path w="4118609" h="177800">
                <a:moveTo>
                  <a:pt x="2624683" y="0"/>
                </a:moveTo>
                <a:lnTo>
                  <a:pt x="2613774" y="0"/>
                </a:lnTo>
                <a:lnTo>
                  <a:pt x="2613774" y="177800"/>
                </a:lnTo>
                <a:lnTo>
                  <a:pt x="2624683" y="177800"/>
                </a:lnTo>
                <a:lnTo>
                  <a:pt x="2624683" y="0"/>
                </a:lnTo>
                <a:close/>
              </a:path>
              <a:path w="4118609" h="177800">
                <a:moveTo>
                  <a:pt x="2998076" y="0"/>
                </a:moveTo>
                <a:lnTo>
                  <a:pt x="2987179" y="0"/>
                </a:lnTo>
                <a:lnTo>
                  <a:pt x="2987179" y="177800"/>
                </a:lnTo>
                <a:lnTo>
                  <a:pt x="2998076" y="177800"/>
                </a:lnTo>
                <a:lnTo>
                  <a:pt x="2998076" y="0"/>
                </a:lnTo>
                <a:close/>
              </a:path>
              <a:path w="4118609" h="177800">
                <a:moveTo>
                  <a:pt x="3371481" y="0"/>
                </a:moveTo>
                <a:lnTo>
                  <a:pt x="3360572" y="0"/>
                </a:lnTo>
                <a:lnTo>
                  <a:pt x="3360572" y="177800"/>
                </a:lnTo>
                <a:lnTo>
                  <a:pt x="3371481" y="177800"/>
                </a:lnTo>
                <a:lnTo>
                  <a:pt x="3371481" y="0"/>
                </a:lnTo>
                <a:close/>
              </a:path>
              <a:path w="4118609" h="177800">
                <a:moveTo>
                  <a:pt x="3744874" y="0"/>
                </a:moveTo>
                <a:lnTo>
                  <a:pt x="3733965" y="0"/>
                </a:lnTo>
                <a:lnTo>
                  <a:pt x="3733965" y="177800"/>
                </a:lnTo>
                <a:lnTo>
                  <a:pt x="3744874" y="177800"/>
                </a:lnTo>
                <a:lnTo>
                  <a:pt x="3744874" y="0"/>
                </a:lnTo>
                <a:close/>
              </a:path>
              <a:path w="4118609" h="177800">
                <a:moveTo>
                  <a:pt x="4118267" y="0"/>
                </a:moveTo>
                <a:lnTo>
                  <a:pt x="4107357" y="0"/>
                </a:lnTo>
                <a:lnTo>
                  <a:pt x="4107357" y="177800"/>
                </a:lnTo>
                <a:lnTo>
                  <a:pt x="4118267" y="177800"/>
                </a:lnTo>
                <a:lnTo>
                  <a:pt x="4118267" y="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g object 83"/>
          <p:cNvSpPr/>
          <p:nvPr/>
        </p:nvSpPr>
        <p:spPr>
          <a:xfrm>
            <a:off x="1611342" y="685673"/>
            <a:ext cx="8963237" cy="5611283"/>
          </a:xfrm>
          <a:custGeom>
            <a:avLst/>
            <a:gdLst/>
            <a:ahLst/>
            <a:cxnLst/>
            <a:rect l="l" t="t" r="r" b="b"/>
            <a:pathLst>
              <a:path w="13444855" h="8416925">
                <a:moveTo>
                  <a:pt x="13444284" y="874407"/>
                </a:moveTo>
                <a:lnTo>
                  <a:pt x="13419849" y="806792"/>
                </a:lnTo>
                <a:lnTo>
                  <a:pt x="13395008" y="766826"/>
                </a:lnTo>
                <a:lnTo>
                  <a:pt x="13364490" y="731266"/>
                </a:lnTo>
                <a:lnTo>
                  <a:pt x="13328930" y="700747"/>
                </a:lnTo>
                <a:lnTo>
                  <a:pt x="13288963" y="675906"/>
                </a:lnTo>
                <a:lnTo>
                  <a:pt x="13245224" y="657377"/>
                </a:lnTo>
                <a:lnTo>
                  <a:pt x="13198348" y="645795"/>
                </a:lnTo>
                <a:lnTo>
                  <a:pt x="13148983" y="641794"/>
                </a:lnTo>
                <a:lnTo>
                  <a:pt x="5747105" y="641794"/>
                </a:lnTo>
                <a:lnTo>
                  <a:pt x="5749087" y="609866"/>
                </a:lnTo>
                <a:lnTo>
                  <a:pt x="5716803" y="172872"/>
                </a:lnTo>
                <a:lnTo>
                  <a:pt x="5707558" y="128117"/>
                </a:lnTo>
                <a:lnTo>
                  <a:pt x="5687809" y="87680"/>
                </a:lnTo>
                <a:lnTo>
                  <a:pt x="5659247" y="53086"/>
                </a:lnTo>
                <a:lnTo>
                  <a:pt x="5623572" y="25933"/>
                </a:lnTo>
                <a:lnTo>
                  <a:pt x="5582437" y="7772"/>
                </a:lnTo>
                <a:lnTo>
                  <a:pt x="5537708" y="190"/>
                </a:lnTo>
                <a:lnTo>
                  <a:pt x="5537543" y="165"/>
                </a:lnTo>
                <a:lnTo>
                  <a:pt x="5535422" y="0"/>
                </a:lnTo>
                <a:lnTo>
                  <a:pt x="966330" y="0"/>
                </a:lnTo>
                <a:lnTo>
                  <a:pt x="966330" y="165"/>
                </a:lnTo>
                <a:lnTo>
                  <a:pt x="965022" y="165"/>
                </a:lnTo>
                <a:lnTo>
                  <a:pt x="918603" y="6375"/>
                </a:lnTo>
                <a:lnTo>
                  <a:pt x="875944" y="23863"/>
                </a:lnTo>
                <a:lnTo>
                  <a:pt x="838847" y="50965"/>
                </a:lnTo>
                <a:lnTo>
                  <a:pt x="809129" y="85979"/>
                </a:lnTo>
                <a:lnTo>
                  <a:pt x="788581" y="127228"/>
                </a:lnTo>
                <a:lnTo>
                  <a:pt x="779043" y="173037"/>
                </a:lnTo>
                <a:lnTo>
                  <a:pt x="747090" y="605650"/>
                </a:lnTo>
                <a:lnTo>
                  <a:pt x="747090" y="615276"/>
                </a:lnTo>
                <a:lnTo>
                  <a:pt x="748728" y="641794"/>
                </a:lnTo>
                <a:lnTo>
                  <a:pt x="304977" y="641794"/>
                </a:lnTo>
                <a:lnTo>
                  <a:pt x="255612" y="645795"/>
                </a:lnTo>
                <a:lnTo>
                  <a:pt x="208737" y="657377"/>
                </a:lnTo>
                <a:lnTo>
                  <a:pt x="164998" y="675906"/>
                </a:lnTo>
                <a:lnTo>
                  <a:pt x="125031" y="700747"/>
                </a:lnTo>
                <a:lnTo>
                  <a:pt x="89471" y="731266"/>
                </a:lnTo>
                <a:lnTo>
                  <a:pt x="58953" y="766826"/>
                </a:lnTo>
                <a:lnTo>
                  <a:pt x="34112" y="806792"/>
                </a:lnTo>
                <a:lnTo>
                  <a:pt x="15582" y="850519"/>
                </a:lnTo>
                <a:lnTo>
                  <a:pt x="4000" y="897394"/>
                </a:lnTo>
                <a:lnTo>
                  <a:pt x="0" y="946772"/>
                </a:lnTo>
                <a:lnTo>
                  <a:pt x="0" y="8111452"/>
                </a:lnTo>
                <a:lnTo>
                  <a:pt x="4000" y="8160829"/>
                </a:lnTo>
                <a:lnTo>
                  <a:pt x="15582" y="8207705"/>
                </a:lnTo>
                <a:lnTo>
                  <a:pt x="34112" y="8251444"/>
                </a:lnTo>
                <a:lnTo>
                  <a:pt x="58953" y="8291411"/>
                </a:lnTo>
                <a:lnTo>
                  <a:pt x="89471" y="8326971"/>
                </a:lnTo>
                <a:lnTo>
                  <a:pt x="125031" y="8357489"/>
                </a:lnTo>
                <a:lnTo>
                  <a:pt x="164998" y="8382330"/>
                </a:lnTo>
                <a:lnTo>
                  <a:pt x="208737" y="8400859"/>
                </a:lnTo>
                <a:lnTo>
                  <a:pt x="255612" y="8412442"/>
                </a:lnTo>
                <a:lnTo>
                  <a:pt x="304990" y="8416442"/>
                </a:lnTo>
                <a:lnTo>
                  <a:pt x="13148983" y="8416442"/>
                </a:lnTo>
                <a:lnTo>
                  <a:pt x="13198348" y="8412442"/>
                </a:lnTo>
                <a:lnTo>
                  <a:pt x="13245224" y="8400859"/>
                </a:lnTo>
                <a:lnTo>
                  <a:pt x="13288963" y="8382330"/>
                </a:lnTo>
                <a:lnTo>
                  <a:pt x="13328930" y="8357489"/>
                </a:lnTo>
                <a:lnTo>
                  <a:pt x="13364490" y="8326971"/>
                </a:lnTo>
                <a:lnTo>
                  <a:pt x="13395008" y="8291411"/>
                </a:lnTo>
                <a:lnTo>
                  <a:pt x="13419849" y="8251444"/>
                </a:lnTo>
                <a:lnTo>
                  <a:pt x="13438378" y="8207705"/>
                </a:lnTo>
                <a:lnTo>
                  <a:pt x="13444284" y="8183816"/>
                </a:lnTo>
                <a:lnTo>
                  <a:pt x="13444284" y="874407"/>
                </a:lnTo>
                <a:close/>
              </a:path>
            </a:pathLst>
          </a:custGeom>
          <a:solidFill>
            <a:srgbClr val="506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bg object 84"/>
          <p:cNvSpPr/>
          <p:nvPr/>
        </p:nvSpPr>
        <p:spPr>
          <a:xfrm>
            <a:off x="918144" y="5067200"/>
            <a:ext cx="1698837" cy="1771650"/>
          </a:xfrm>
          <a:custGeom>
            <a:avLst/>
            <a:gdLst/>
            <a:ahLst/>
            <a:cxnLst/>
            <a:rect l="l" t="t" r="r" b="b"/>
            <a:pathLst>
              <a:path w="2548255" h="2657475">
                <a:moveTo>
                  <a:pt x="1355199" y="2657110"/>
                </a:moveTo>
                <a:lnTo>
                  <a:pt x="1257406" y="2632055"/>
                </a:lnTo>
                <a:lnTo>
                  <a:pt x="1069027" y="2577274"/>
                </a:lnTo>
                <a:lnTo>
                  <a:pt x="849968" y="2512559"/>
                </a:lnTo>
                <a:lnTo>
                  <a:pt x="677882" y="2459667"/>
                </a:lnTo>
                <a:lnTo>
                  <a:pt x="507793" y="2401807"/>
                </a:lnTo>
                <a:lnTo>
                  <a:pt x="292803" y="2326049"/>
                </a:lnTo>
                <a:lnTo>
                  <a:pt x="108431" y="2260202"/>
                </a:lnTo>
                <a:lnTo>
                  <a:pt x="30191" y="2232073"/>
                </a:lnTo>
                <a:lnTo>
                  <a:pt x="0" y="2194959"/>
                </a:lnTo>
                <a:lnTo>
                  <a:pt x="1505" y="2177892"/>
                </a:lnTo>
                <a:lnTo>
                  <a:pt x="539303" y="334928"/>
                </a:lnTo>
                <a:lnTo>
                  <a:pt x="547399" y="319481"/>
                </a:lnTo>
                <a:lnTo>
                  <a:pt x="560332" y="308698"/>
                </a:lnTo>
                <a:lnTo>
                  <a:pt x="576355" y="303542"/>
                </a:lnTo>
                <a:lnTo>
                  <a:pt x="593717" y="304972"/>
                </a:lnTo>
                <a:lnTo>
                  <a:pt x="1031823" y="431450"/>
                </a:lnTo>
                <a:lnTo>
                  <a:pt x="1248438" y="23220"/>
                </a:lnTo>
                <a:lnTo>
                  <a:pt x="1259500" y="9740"/>
                </a:lnTo>
                <a:lnTo>
                  <a:pt x="1274346" y="1804"/>
                </a:lnTo>
                <a:lnTo>
                  <a:pt x="1291078" y="0"/>
                </a:lnTo>
                <a:lnTo>
                  <a:pt x="1307798" y="4915"/>
                </a:lnTo>
                <a:lnTo>
                  <a:pt x="2524482" y="646303"/>
                </a:lnTo>
                <a:lnTo>
                  <a:pt x="2538135" y="657485"/>
                </a:lnTo>
                <a:lnTo>
                  <a:pt x="2546101" y="672527"/>
                </a:lnTo>
                <a:lnTo>
                  <a:pt x="2547778" y="689465"/>
                </a:lnTo>
                <a:lnTo>
                  <a:pt x="2542565" y="706334"/>
                </a:lnTo>
                <a:lnTo>
                  <a:pt x="2386019" y="993143"/>
                </a:lnTo>
                <a:lnTo>
                  <a:pt x="2270836" y="1205282"/>
                </a:lnTo>
                <a:lnTo>
                  <a:pt x="2216680" y="1305598"/>
                </a:lnTo>
                <a:lnTo>
                  <a:pt x="2169104" y="1394320"/>
                </a:lnTo>
                <a:lnTo>
                  <a:pt x="2148788" y="1432514"/>
                </a:lnTo>
                <a:lnTo>
                  <a:pt x="1620887" y="2439325"/>
                </a:lnTo>
                <a:lnTo>
                  <a:pt x="1609574" y="2453137"/>
                </a:lnTo>
                <a:lnTo>
                  <a:pt x="1594324" y="2461103"/>
                </a:lnTo>
                <a:lnTo>
                  <a:pt x="1577185" y="2462626"/>
                </a:lnTo>
                <a:lnTo>
                  <a:pt x="1560200" y="2457110"/>
                </a:lnTo>
                <a:lnTo>
                  <a:pt x="1459112" y="2395493"/>
                </a:lnTo>
                <a:lnTo>
                  <a:pt x="1393266" y="2625431"/>
                </a:lnTo>
                <a:lnTo>
                  <a:pt x="1384988" y="2641254"/>
                </a:lnTo>
                <a:lnTo>
                  <a:pt x="1371671" y="2652146"/>
                </a:lnTo>
                <a:lnTo>
                  <a:pt x="1355199" y="2657110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bg object 85"/>
          <p:cNvSpPr/>
          <p:nvPr/>
        </p:nvSpPr>
        <p:spPr>
          <a:xfrm>
            <a:off x="957192" y="5232578"/>
            <a:ext cx="964353" cy="1563793"/>
          </a:xfrm>
          <a:custGeom>
            <a:avLst/>
            <a:gdLst/>
            <a:ahLst/>
            <a:cxnLst/>
            <a:rect l="l" t="t" r="r" b="b"/>
            <a:pathLst>
              <a:path w="1446530" h="2345690">
                <a:moveTo>
                  <a:pt x="1372473" y="2345605"/>
                </a:moveTo>
                <a:lnTo>
                  <a:pt x="1355192" y="2344732"/>
                </a:lnTo>
                <a:lnTo>
                  <a:pt x="533892" y="2070203"/>
                </a:lnTo>
                <a:lnTo>
                  <a:pt x="0" y="1924638"/>
                </a:lnTo>
                <a:lnTo>
                  <a:pt x="555099" y="0"/>
                </a:lnTo>
                <a:lnTo>
                  <a:pt x="822743" y="50273"/>
                </a:lnTo>
                <a:lnTo>
                  <a:pt x="1012305" y="109806"/>
                </a:lnTo>
                <a:lnTo>
                  <a:pt x="290058" y="1470871"/>
                </a:lnTo>
                <a:lnTo>
                  <a:pt x="285110" y="1487289"/>
                </a:lnTo>
                <a:lnTo>
                  <a:pt x="286668" y="1503790"/>
                </a:lnTo>
                <a:lnTo>
                  <a:pt x="294199" y="1518554"/>
                </a:lnTo>
                <a:lnTo>
                  <a:pt x="307171" y="1529765"/>
                </a:lnTo>
                <a:lnTo>
                  <a:pt x="1052376" y="1935200"/>
                </a:lnTo>
                <a:lnTo>
                  <a:pt x="1446316" y="2175321"/>
                </a:lnTo>
                <a:lnTo>
                  <a:pt x="1424257" y="2255287"/>
                </a:lnTo>
                <a:lnTo>
                  <a:pt x="1408447" y="2313497"/>
                </a:lnTo>
                <a:lnTo>
                  <a:pt x="1400778" y="2329007"/>
                </a:lnTo>
                <a:lnTo>
                  <a:pt x="1388228" y="2340037"/>
                </a:lnTo>
                <a:lnTo>
                  <a:pt x="1372473" y="2345605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bg object 86"/>
          <p:cNvSpPr/>
          <p:nvPr/>
        </p:nvSpPr>
        <p:spPr>
          <a:xfrm>
            <a:off x="1188497" y="5036014"/>
            <a:ext cx="1466850" cy="1599353"/>
          </a:xfrm>
          <a:custGeom>
            <a:avLst/>
            <a:gdLst/>
            <a:ahLst/>
            <a:cxnLst/>
            <a:rect l="l" t="t" r="r" b="b"/>
            <a:pathLst>
              <a:path w="2200274" h="2399029">
                <a:moveTo>
                  <a:pt x="1299959" y="2399006"/>
                </a:moveTo>
                <a:lnTo>
                  <a:pt x="1283216" y="2394650"/>
                </a:lnTo>
                <a:lnTo>
                  <a:pt x="0" y="1772230"/>
                </a:lnTo>
                <a:lnTo>
                  <a:pt x="602933" y="606317"/>
                </a:lnTo>
                <a:lnTo>
                  <a:pt x="933323" y="0"/>
                </a:lnTo>
                <a:lnTo>
                  <a:pt x="1304106" y="189252"/>
                </a:lnTo>
                <a:lnTo>
                  <a:pt x="1624867" y="353284"/>
                </a:lnTo>
                <a:lnTo>
                  <a:pt x="1909014" y="499115"/>
                </a:lnTo>
                <a:lnTo>
                  <a:pt x="1975475" y="536204"/>
                </a:lnTo>
                <a:lnTo>
                  <a:pt x="2058321" y="585152"/>
                </a:lnTo>
                <a:lnTo>
                  <a:pt x="2128981" y="627823"/>
                </a:lnTo>
                <a:lnTo>
                  <a:pt x="2182868" y="665716"/>
                </a:lnTo>
                <a:lnTo>
                  <a:pt x="2199809" y="721886"/>
                </a:lnTo>
                <a:lnTo>
                  <a:pt x="2190670" y="751503"/>
                </a:lnTo>
                <a:lnTo>
                  <a:pt x="2162825" y="803278"/>
                </a:lnTo>
                <a:lnTo>
                  <a:pt x="2138012" y="850990"/>
                </a:lnTo>
                <a:lnTo>
                  <a:pt x="2115412" y="895780"/>
                </a:lnTo>
                <a:lnTo>
                  <a:pt x="2094207" y="938794"/>
                </a:lnTo>
                <a:lnTo>
                  <a:pt x="2052705" y="1024066"/>
                </a:lnTo>
                <a:lnTo>
                  <a:pt x="2030771" y="1068611"/>
                </a:lnTo>
                <a:lnTo>
                  <a:pt x="2006957" y="1115954"/>
                </a:lnTo>
                <a:lnTo>
                  <a:pt x="1980445" y="1167239"/>
                </a:lnTo>
                <a:lnTo>
                  <a:pt x="1920848" y="1270974"/>
                </a:lnTo>
                <a:lnTo>
                  <a:pt x="1819120" y="1446631"/>
                </a:lnTo>
                <a:lnTo>
                  <a:pt x="1790061" y="1497024"/>
                </a:lnTo>
                <a:lnTo>
                  <a:pt x="1768501" y="1534716"/>
                </a:lnTo>
                <a:lnTo>
                  <a:pt x="1712881" y="1641307"/>
                </a:lnTo>
                <a:lnTo>
                  <a:pt x="1636559" y="1790950"/>
                </a:lnTo>
                <a:lnTo>
                  <a:pt x="1502028" y="2056554"/>
                </a:lnTo>
                <a:lnTo>
                  <a:pt x="1341677" y="2374853"/>
                </a:lnTo>
                <a:lnTo>
                  <a:pt x="1331032" y="2388493"/>
                </a:lnTo>
                <a:lnTo>
                  <a:pt x="1316512" y="2396749"/>
                </a:lnTo>
                <a:lnTo>
                  <a:pt x="1299959" y="2399006"/>
                </a:lnTo>
                <a:close/>
              </a:path>
            </a:pathLst>
          </a:custGeom>
          <a:solidFill>
            <a:srgbClr val="F79EA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bg object 87"/>
          <p:cNvSpPr/>
          <p:nvPr/>
        </p:nvSpPr>
        <p:spPr>
          <a:xfrm>
            <a:off x="960994" y="5379839"/>
            <a:ext cx="1399117" cy="1413087"/>
          </a:xfrm>
          <a:custGeom>
            <a:avLst/>
            <a:gdLst/>
            <a:ahLst/>
            <a:cxnLst/>
            <a:rect l="l" t="t" r="r" b="b"/>
            <a:pathLst>
              <a:path w="2098674" h="2119629">
                <a:moveTo>
                  <a:pt x="1964351" y="603381"/>
                </a:moveTo>
                <a:lnTo>
                  <a:pt x="1828780" y="549229"/>
                </a:lnTo>
                <a:lnTo>
                  <a:pt x="1718625" y="503558"/>
                </a:lnTo>
                <a:lnTo>
                  <a:pt x="1632943" y="465062"/>
                </a:lnTo>
                <a:lnTo>
                  <a:pt x="1542987" y="415678"/>
                </a:lnTo>
                <a:lnTo>
                  <a:pt x="1430674" y="349676"/>
                </a:lnTo>
                <a:lnTo>
                  <a:pt x="1294246" y="267093"/>
                </a:lnTo>
                <a:lnTo>
                  <a:pt x="1428139" y="0"/>
                </a:lnTo>
                <a:lnTo>
                  <a:pt x="1747097" y="134103"/>
                </a:lnTo>
                <a:lnTo>
                  <a:pt x="2098244" y="336287"/>
                </a:lnTo>
                <a:lnTo>
                  <a:pt x="1964351" y="603381"/>
                </a:lnTo>
                <a:close/>
              </a:path>
              <a:path w="2098674" h="2119629">
                <a:moveTo>
                  <a:pt x="1523310" y="1925277"/>
                </a:moveTo>
                <a:lnTo>
                  <a:pt x="948850" y="1628844"/>
                </a:lnTo>
                <a:lnTo>
                  <a:pt x="340898" y="1286518"/>
                </a:lnTo>
                <a:lnTo>
                  <a:pt x="363478" y="1267265"/>
                </a:lnTo>
                <a:lnTo>
                  <a:pt x="1576446" y="1855633"/>
                </a:lnTo>
                <a:lnTo>
                  <a:pt x="1523310" y="1925277"/>
                </a:lnTo>
                <a:close/>
              </a:path>
              <a:path w="2098674" h="2119629">
                <a:moveTo>
                  <a:pt x="1287240" y="2119079"/>
                </a:moveTo>
                <a:lnTo>
                  <a:pt x="621371" y="1933234"/>
                </a:lnTo>
                <a:lnTo>
                  <a:pt x="458350" y="1882173"/>
                </a:lnTo>
                <a:lnTo>
                  <a:pt x="0" y="1733228"/>
                </a:lnTo>
                <a:lnTo>
                  <a:pt x="17917" y="1710211"/>
                </a:lnTo>
                <a:lnTo>
                  <a:pt x="528188" y="1849310"/>
                </a:lnTo>
                <a:lnTo>
                  <a:pt x="1293891" y="2105250"/>
                </a:lnTo>
                <a:lnTo>
                  <a:pt x="1287240" y="2119079"/>
                </a:lnTo>
                <a:close/>
              </a:path>
            </a:pathLst>
          </a:custGeom>
          <a:solidFill>
            <a:srgbClr val="F1E6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8" name="bg 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38" y="5057137"/>
            <a:ext cx="1743945" cy="1735093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9728" y="5056004"/>
            <a:ext cx="2246997" cy="1624642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9303567" y="1823837"/>
            <a:ext cx="864023" cy="973667"/>
          </a:xfrm>
          <a:custGeom>
            <a:avLst/>
            <a:gdLst/>
            <a:ahLst/>
            <a:cxnLst/>
            <a:rect l="l" t="t" r="r" b="b"/>
            <a:pathLst>
              <a:path w="1296034" h="1460500">
                <a:moveTo>
                  <a:pt x="1158882" y="1459488"/>
                </a:moveTo>
                <a:lnTo>
                  <a:pt x="1157243" y="1460012"/>
                </a:lnTo>
                <a:lnTo>
                  <a:pt x="1067385" y="1398093"/>
                </a:lnTo>
                <a:lnTo>
                  <a:pt x="1066785" y="1396024"/>
                </a:lnTo>
                <a:lnTo>
                  <a:pt x="1089561" y="1368406"/>
                </a:lnTo>
                <a:lnTo>
                  <a:pt x="1109751" y="1340803"/>
                </a:lnTo>
                <a:lnTo>
                  <a:pt x="1144480" y="1281944"/>
                </a:lnTo>
                <a:lnTo>
                  <a:pt x="1164830" y="1236098"/>
                </a:lnTo>
                <a:lnTo>
                  <a:pt x="1180210" y="1188380"/>
                </a:lnTo>
                <a:lnTo>
                  <a:pt x="1185014" y="1162088"/>
                </a:lnTo>
                <a:lnTo>
                  <a:pt x="1184739" y="1134975"/>
                </a:lnTo>
                <a:lnTo>
                  <a:pt x="1175841" y="1111143"/>
                </a:lnTo>
                <a:lnTo>
                  <a:pt x="1154779" y="1094695"/>
                </a:lnTo>
                <a:lnTo>
                  <a:pt x="1126745" y="1088496"/>
                </a:lnTo>
                <a:lnTo>
                  <a:pt x="1098025" y="1090428"/>
                </a:lnTo>
                <a:lnTo>
                  <a:pt x="1043889" y="1110430"/>
                </a:lnTo>
                <a:lnTo>
                  <a:pt x="995822" y="1142479"/>
                </a:lnTo>
                <a:lnTo>
                  <a:pt x="949813" y="1180146"/>
                </a:lnTo>
                <a:lnTo>
                  <a:pt x="947921" y="1179993"/>
                </a:lnTo>
                <a:lnTo>
                  <a:pt x="877790" y="1096380"/>
                </a:lnTo>
                <a:lnTo>
                  <a:pt x="877992" y="1094512"/>
                </a:lnTo>
                <a:lnTo>
                  <a:pt x="914648" y="1062265"/>
                </a:lnTo>
                <a:lnTo>
                  <a:pt x="949157" y="1029975"/>
                </a:lnTo>
                <a:lnTo>
                  <a:pt x="981859" y="995937"/>
                </a:lnTo>
                <a:lnTo>
                  <a:pt x="1011891" y="959486"/>
                </a:lnTo>
                <a:lnTo>
                  <a:pt x="1050417" y="897210"/>
                </a:lnTo>
                <a:lnTo>
                  <a:pt x="1071224" y="827354"/>
                </a:lnTo>
                <a:lnTo>
                  <a:pt x="1071607" y="792129"/>
                </a:lnTo>
                <a:lnTo>
                  <a:pt x="1064783" y="757165"/>
                </a:lnTo>
                <a:lnTo>
                  <a:pt x="1050271" y="724995"/>
                </a:lnTo>
                <a:lnTo>
                  <a:pt x="1027589" y="698153"/>
                </a:lnTo>
                <a:lnTo>
                  <a:pt x="994434" y="681060"/>
                </a:lnTo>
                <a:lnTo>
                  <a:pt x="958237" y="679818"/>
                </a:lnTo>
                <a:lnTo>
                  <a:pt x="922021" y="689865"/>
                </a:lnTo>
                <a:lnTo>
                  <a:pt x="879933" y="712233"/>
                </a:lnTo>
                <a:lnTo>
                  <a:pt x="846858" y="738332"/>
                </a:lnTo>
                <a:lnTo>
                  <a:pt x="832780" y="754722"/>
                </a:lnTo>
                <a:lnTo>
                  <a:pt x="825744" y="762800"/>
                </a:lnTo>
                <a:lnTo>
                  <a:pt x="796278" y="792187"/>
                </a:lnTo>
                <a:lnTo>
                  <a:pt x="763674" y="819893"/>
                </a:lnTo>
                <a:lnTo>
                  <a:pt x="761986" y="820213"/>
                </a:lnTo>
                <a:lnTo>
                  <a:pt x="682332" y="747762"/>
                </a:lnTo>
                <a:lnTo>
                  <a:pt x="681453" y="745891"/>
                </a:lnTo>
                <a:lnTo>
                  <a:pt x="692674" y="733568"/>
                </a:lnTo>
                <a:lnTo>
                  <a:pt x="697727" y="729515"/>
                </a:lnTo>
                <a:lnTo>
                  <a:pt x="701914" y="723603"/>
                </a:lnTo>
                <a:lnTo>
                  <a:pt x="730424" y="693859"/>
                </a:lnTo>
                <a:lnTo>
                  <a:pt x="761701" y="663844"/>
                </a:lnTo>
                <a:lnTo>
                  <a:pt x="767818" y="658518"/>
                </a:lnTo>
                <a:lnTo>
                  <a:pt x="776937" y="645720"/>
                </a:lnTo>
                <a:lnTo>
                  <a:pt x="800187" y="604147"/>
                </a:lnTo>
                <a:lnTo>
                  <a:pt x="813381" y="565554"/>
                </a:lnTo>
                <a:lnTo>
                  <a:pt x="817484" y="536305"/>
                </a:lnTo>
                <a:lnTo>
                  <a:pt x="815222" y="507203"/>
                </a:lnTo>
                <a:lnTo>
                  <a:pt x="785440" y="453478"/>
                </a:lnTo>
                <a:lnTo>
                  <a:pt x="730186" y="421436"/>
                </a:lnTo>
                <a:lnTo>
                  <a:pt x="663528" y="413469"/>
                </a:lnTo>
                <a:lnTo>
                  <a:pt x="629109" y="418206"/>
                </a:lnTo>
                <a:lnTo>
                  <a:pt x="563725" y="442422"/>
                </a:lnTo>
                <a:lnTo>
                  <a:pt x="530593" y="462387"/>
                </a:lnTo>
                <a:lnTo>
                  <a:pt x="499787" y="485799"/>
                </a:lnTo>
                <a:lnTo>
                  <a:pt x="471223" y="512970"/>
                </a:lnTo>
                <a:lnTo>
                  <a:pt x="457559" y="527251"/>
                </a:lnTo>
                <a:lnTo>
                  <a:pt x="442969" y="542189"/>
                </a:lnTo>
                <a:lnTo>
                  <a:pt x="441101" y="542340"/>
                </a:lnTo>
                <a:lnTo>
                  <a:pt x="361521" y="469956"/>
                </a:lnTo>
                <a:lnTo>
                  <a:pt x="360661" y="468103"/>
                </a:lnTo>
                <a:lnTo>
                  <a:pt x="380515" y="446769"/>
                </a:lnTo>
                <a:lnTo>
                  <a:pt x="399612" y="427135"/>
                </a:lnTo>
                <a:lnTo>
                  <a:pt x="418553" y="407356"/>
                </a:lnTo>
                <a:lnTo>
                  <a:pt x="452747" y="367043"/>
                </a:lnTo>
                <a:lnTo>
                  <a:pt x="480995" y="324629"/>
                </a:lnTo>
                <a:lnTo>
                  <a:pt x="504146" y="264967"/>
                </a:lnTo>
                <a:lnTo>
                  <a:pt x="506697" y="227370"/>
                </a:lnTo>
                <a:lnTo>
                  <a:pt x="498017" y="191406"/>
                </a:lnTo>
                <a:lnTo>
                  <a:pt x="476094" y="159409"/>
                </a:lnTo>
                <a:lnTo>
                  <a:pt x="442670" y="133930"/>
                </a:lnTo>
                <a:lnTo>
                  <a:pt x="404236" y="117809"/>
                </a:lnTo>
                <a:lnTo>
                  <a:pt x="362952" y="110863"/>
                </a:lnTo>
                <a:lnTo>
                  <a:pt x="320981" y="112910"/>
                </a:lnTo>
                <a:lnTo>
                  <a:pt x="275226" y="124774"/>
                </a:lnTo>
                <a:lnTo>
                  <a:pt x="232313" y="144645"/>
                </a:lnTo>
                <a:lnTo>
                  <a:pt x="192440" y="170971"/>
                </a:lnTo>
                <a:lnTo>
                  <a:pt x="155808" y="202201"/>
                </a:lnTo>
                <a:lnTo>
                  <a:pt x="122613" y="236781"/>
                </a:lnTo>
                <a:lnTo>
                  <a:pt x="93055" y="273160"/>
                </a:lnTo>
                <a:lnTo>
                  <a:pt x="92094" y="274435"/>
                </a:lnTo>
                <a:lnTo>
                  <a:pt x="90303" y="274845"/>
                </a:lnTo>
                <a:lnTo>
                  <a:pt x="437" y="212920"/>
                </a:lnTo>
                <a:lnTo>
                  <a:pt x="0" y="210970"/>
                </a:lnTo>
                <a:lnTo>
                  <a:pt x="957" y="209698"/>
                </a:lnTo>
                <a:lnTo>
                  <a:pt x="36173" y="166249"/>
                </a:lnTo>
                <a:lnTo>
                  <a:pt x="74756" y="125735"/>
                </a:lnTo>
                <a:lnTo>
                  <a:pt x="116896" y="89038"/>
                </a:lnTo>
                <a:lnTo>
                  <a:pt x="162778" y="57042"/>
                </a:lnTo>
                <a:lnTo>
                  <a:pt x="206184" y="33877"/>
                </a:lnTo>
                <a:lnTo>
                  <a:pt x="251999" y="16256"/>
                </a:lnTo>
                <a:lnTo>
                  <a:pt x="299426" y="4767"/>
                </a:lnTo>
                <a:lnTo>
                  <a:pt x="347665" y="0"/>
                </a:lnTo>
                <a:lnTo>
                  <a:pt x="395918" y="2541"/>
                </a:lnTo>
                <a:lnTo>
                  <a:pt x="443387" y="12980"/>
                </a:lnTo>
                <a:lnTo>
                  <a:pt x="489274" y="31906"/>
                </a:lnTo>
                <a:lnTo>
                  <a:pt x="526604" y="55366"/>
                </a:lnTo>
                <a:lnTo>
                  <a:pt x="559522" y="84707"/>
                </a:lnTo>
                <a:lnTo>
                  <a:pt x="586516" y="119399"/>
                </a:lnTo>
                <a:lnTo>
                  <a:pt x="606073" y="158913"/>
                </a:lnTo>
                <a:lnTo>
                  <a:pt x="616115" y="195961"/>
                </a:lnTo>
                <a:lnTo>
                  <a:pt x="619622" y="233629"/>
                </a:lnTo>
                <a:lnTo>
                  <a:pt x="616957" y="271405"/>
                </a:lnTo>
                <a:lnTo>
                  <a:pt x="608483" y="308773"/>
                </a:lnTo>
                <a:lnTo>
                  <a:pt x="633122" y="304423"/>
                </a:lnTo>
                <a:lnTo>
                  <a:pt x="657994" y="301862"/>
                </a:lnTo>
                <a:lnTo>
                  <a:pt x="682976" y="301243"/>
                </a:lnTo>
                <a:lnTo>
                  <a:pt x="707946" y="302721"/>
                </a:lnTo>
                <a:lnTo>
                  <a:pt x="755378" y="312037"/>
                </a:lnTo>
                <a:lnTo>
                  <a:pt x="800395" y="329733"/>
                </a:lnTo>
                <a:lnTo>
                  <a:pt x="841346" y="355353"/>
                </a:lnTo>
                <a:lnTo>
                  <a:pt x="876582" y="388439"/>
                </a:lnTo>
                <a:lnTo>
                  <a:pt x="904437" y="429301"/>
                </a:lnTo>
                <a:lnTo>
                  <a:pt x="922018" y="474669"/>
                </a:lnTo>
                <a:lnTo>
                  <a:pt x="929436" y="522856"/>
                </a:lnTo>
                <a:lnTo>
                  <a:pt x="926801" y="572178"/>
                </a:lnTo>
                <a:lnTo>
                  <a:pt x="968185" y="567770"/>
                </a:lnTo>
                <a:lnTo>
                  <a:pt x="1009250" y="570837"/>
                </a:lnTo>
                <a:lnTo>
                  <a:pt x="1048770" y="581895"/>
                </a:lnTo>
                <a:lnTo>
                  <a:pt x="1085518" y="601456"/>
                </a:lnTo>
                <a:lnTo>
                  <a:pt x="1120396" y="632547"/>
                </a:lnTo>
                <a:lnTo>
                  <a:pt x="1147934" y="670328"/>
                </a:lnTo>
                <a:lnTo>
                  <a:pt x="1165969" y="708131"/>
                </a:lnTo>
                <a:lnTo>
                  <a:pt x="1177603" y="748214"/>
                </a:lnTo>
                <a:lnTo>
                  <a:pt x="1183017" y="789664"/>
                </a:lnTo>
                <a:lnTo>
                  <a:pt x="1182391" y="831567"/>
                </a:lnTo>
                <a:lnTo>
                  <a:pt x="1176540" y="869935"/>
                </a:lnTo>
                <a:lnTo>
                  <a:pt x="1166045" y="907134"/>
                </a:lnTo>
                <a:lnTo>
                  <a:pt x="1151492" y="943001"/>
                </a:lnTo>
                <a:lnTo>
                  <a:pt x="1133464" y="977373"/>
                </a:lnTo>
                <a:lnTo>
                  <a:pt x="1164609" y="981684"/>
                </a:lnTo>
                <a:lnTo>
                  <a:pt x="1222725" y="1004338"/>
                </a:lnTo>
                <a:lnTo>
                  <a:pt x="1275245" y="1058709"/>
                </a:lnTo>
                <a:lnTo>
                  <a:pt x="1290621" y="1099025"/>
                </a:lnTo>
                <a:lnTo>
                  <a:pt x="1295842" y="1142323"/>
                </a:lnTo>
                <a:lnTo>
                  <a:pt x="1292891" y="1186606"/>
                </a:lnTo>
                <a:lnTo>
                  <a:pt x="1283749" y="1229874"/>
                </a:lnTo>
                <a:lnTo>
                  <a:pt x="1267468" y="1279622"/>
                </a:lnTo>
                <a:lnTo>
                  <a:pt x="1246619" y="1327664"/>
                </a:lnTo>
                <a:lnTo>
                  <a:pt x="1221528" y="1373673"/>
                </a:lnTo>
                <a:lnTo>
                  <a:pt x="1192523" y="1417321"/>
                </a:lnTo>
                <a:lnTo>
                  <a:pt x="1159929" y="1458282"/>
                </a:lnTo>
                <a:lnTo>
                  <a:pt x="1158882" y="1459488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bg object 91"/>
          <p:cNvSpPr/>
          <p:nvPr/>
        </p:nvSpPr>
        <p:spPr>
          <a:xfrm>
            <a:off x="9481958" y="3576942"/>
            <a:ext cx="438150" cy="435610"/>
          </a:xfrm>
          <a:custGeom>
            <a:avLst/>
            <a:gdLst/>
            <a:ahLst/>
            <a:cxnLst/>
            <a:rect l="l" t="t" r="r" b="b"/>
            <a:pathLst>
              <a:path w="657225" h="653414">
                <a:moveTo>
                  <a:pt x="14192" y="57269"/>
                </a:moveTo>
                <a:lnTo>
                  <a:pt x="13114" y="56765"/>
                </a:lnTo>
                <a:lnTo>
                  <a:pt x="0" y="9192"/>
                </a:lnTo>
                <a:lnTo>
                  <a:pt x="598" y="7947"/>
                </a:lnTo>
                <a:lnTo>
                  <a:pt x="1640" y="7739"/>
                </a:lnTo>
                <a:lnTo>
                  <a:pt x="28121" y="3365"/>
                </a:lnTo>
                <a:lnTo>
                  <a:pt x="54821" y="776"/>
                </a:lnTo>
                <a:lnTo>
                  <a:pt x="81634" y="0"/>
                </a:lnTo>
                <a:lnTo>
                  <a:pt x="108453" y="1061"/>
                </a:lnTo>
                <a:lnTo>
                  <a:pt x="154669" y="7254"/>
                </a:lnTo>
                <a:lnTo>
                  <a:pt x="199814" y="18816"/>
                </a:lnTo>
                <a:lnTo>
                  <a:pt x="243291" y="35587"/>
                </a:lnTo>
                <a:lnTo>
                  <a:pt x="272234" y="50912"/>
                </a:lnTo>
                <a:lnTo>
                  <a:pt x="93002" y="50912"/>
                </a:lnTo>
                <a:lnTo>
                  <a:pt x="53959" y="51711"/>
                </a:lnTo>
                <a:lnTo>
                  <a:pt x="15237" y="57061"/>
                </a:lnTo>
                <a:lnTo>
                  <a:pt x="14192" y="57269"/>
                </a:lnTo>
                <a:close/>
              </a:path>
              <a:path w="657225" h="653414">
                <a:moveTo>
                  <a:pt x="252762" y="653188"/>
                </a:moveTo>
                <a:lnTo>
                  <a:pt x="210996" y="643273"/>
                </a:lnTo>
                <a:lnTo>
                  <a:pt x="176950" y="616931"/>
                </a:lnTo>
                <a:lnTo>
                  <a:pt x="154772" y="571368"/>
                </a:lnTo>
                <a:lnTo>
                  <a:pt x="146506" y="514295"/>
                </a:lnTo>
                <a:lnTo>
                  <a:pt x="147530" y="485338"/>
                </a:lnTo>
                <a:lnTo>
                  <a:pt x="157562" y="429013"/>
                </a:lnTo>
                <a:lnTo>
                  <a:pt x="177106" y="375749"/>
                </a:lnTo>
                <a:lnTo>
                  <a:pt x="205898" y="325945"/>
                </a:lnTo>
                <a:lnTo>
                  <a:pt x="243603" y="281388"/>
                </a:lnTo>
                <a:lnTo>
                  <a:pt x="288913" y="245131"/>
                </a:lnTo>
                <a:lnTo>
                  <a:pt x="339905" y="218745"/>
                </a:lnTo>
                <a:lnTo>
                  <a:pt x="367067" y="209047"/>
                </a:lnTo>
                <a:lnTo>
                  <a:pt x="353758" y="189139"/>
                </a:lnTo>
                <a:lnTo>
                  <a:pt x="323214" y="152329"/>
                </a:lnTo>
                <a:lnTo>
                  <a:pt x="275483" y="111567"/>
                </a:lnTo>
                <a:lnTo>
                  <a:pt x="242332" y="91254"/>
                </a:lnTo>
                <a:lnTo>
                  <a:pt x="207049" y="74895"/>
                </a:lnTo>
                <a:lnTo>
                  <a:pt x="170140" y="62637"/>
                </a:lnTo>
                <a:lnTo>
                  <a:pt x="131887" y="54582"/>
                </a:lnTo>
                <a:lnTo>
                  <a:pt x="93002" y="50912"/>
                </a:lnTo>
                <a:lnTo>
                  <a:pt x="272234" y="50912"/>
                </a:lnTo>
                <a:lnTo>
                  <a:pt x="324679" y="85581"/>
                </a:lnTo>
                <a:lnTo>
                  <a:pt x="360844" y="118558"/>
                </a:lnTo>
                <a:lnTo>
                  <a:pt x="392543" y="155848"/>
                </a:lnTo>
                <a:lnTo>
                  <a:pt x="419323" y="196961"/>
                </a:lnTo>
                <a:lnTo>
                  <a:pt x="582494" y="196961"/>
                </a:lnTo>
                <a:lnTo>
                  <a:pt x="609474" y="200486"/>
                </a:lnTo>
                <a:lnTo>
                  <a:pt x="655551" y="208951"/>
                </a:lnTo>
                <a:lnTo>
                  <a:pt x="656594" y="209167"/>
                </a:lnTo>
                <a:lnTo>
                  <a:pt x="657194" y="210396"/>
                </a:lnTo>
                <a:lnTo>
                  <a:pt x="648370" y="242403"/>
                </a:lnTo>
                <a:lnTo>
                  <a:pt x="481132" y="242403"/>
                </a:lnTo>
                <a:lnTo>
                  <a:pt x="442155" y="245131"/>
                </a:lnTo>
                <a:lnTo>
                  <a:pt x="444676" y="251697"/>
                </a:lnTo>
                <a:lnTo>
                  <a:pt x="445728" y="254575"/>
                </a:lnTo>
                <a:lnTo>
                  <a:pt x="390884" y="254575"/>
                </a:lnTo>
                <a:lnTo>
                  <a:pt x="385718" y="255997"/>
                </a:lnTo>
                <a:lnTo>
                  <a:pt x="342765" y="272936"/>
                </a:lnTo>
                <a:lnTo>
                  <a:pt x="284786" y="313010"/>
                </a:lnTo>
                <a:lnTo>
                  <a:pt x="238302" y="369543"/>
                </a:lnTo>
                <a:lnTo>
                  <a:pt x="207802" y="438951"/>
                </a:lnTo>
                <a:lnTo>
                  <a:pt x="198602" y="494566"/>
                </a:lnTo>
                <a:lnTo>
                  <a:pt x="198330" y="514295"/>
                </a:lnTo>
                <a:lnTo>
                  <a:pt x="199405" y="531951"/>
                </a:lnTo>
                <a:lnTo>
                  <a:pt x="213204" y="579875"/>
                </a:lnTo>
                <a:lnTo>
                  <a:pt x="251538" y="603649"/>
                </a:lnTo>
                <a:lnTo>
                  <a:pt x="378173" y="603761"/>
                </a:lnTo>
                <a:lnTo>
                  <a:pt x="344010" y="629824"/>
                </a:lnTo>
                <a:lnTo>
                  <a:pt x="295653" y="649170"/>
                </a:lnTo>
                <a:lnTo>
                  <a:pt x="274376" y="652704"/>
                </a:lnTo>
                <a:lnTo>
                  <a:pt x="252762" y="653188"/>
                </a:lnTo>
                <a:close/>
              </a:path>
              <a:path w="657225" h="653414">
                <a:moveTo>
                  <a:pt x="582494" y="196961"/>
                </a:moveTo>
                <a:lnTo>
                  <a:pt x="419323" y="196961"/>
                </a:lnTo>
                <a:lnTo>
                  <a:pt x="431779" y="195161"/>
                </a:lnTo>
                <a:lnTo>
                  <a:pt x="444275" y="193693"/>
                </a:lnTo>
                <a:lnTo>
                  <a:pt x="456807" y="192555"/>
                </a:lnTo>
                <a:lnTo>
                  <a:pt x="469366" y="191745"/>
                </a:lnTo>
                <a:lnTo>
                  <a:pt x="516214" y="191303"/>
                </a:lnTo>
                <a:lnTo>
                  <a:pt x="562972" y="194410"/>
                </a:lnTo>
                <a:lnTo>
                  <a:pt x="582494" y="196961"/>
                </a:lnTo>
                <a:close/>
              </a:path>
              <a:path w="657225" h="653414">
                <a:moveTo>
                  <a:pt x="642995" y="258488"/>
                </a:moveTo>
                <a:lnTo>
                  <a:pt x="597959" y="250303"/>
                </a:lnTo>
                <a:lnTo>
                  <a:pt x="559201" y="245346"/>
                </a:lnTo>
                <a:lnTo>
                  <a:pt x="520203" y="242594"/>
                </a:lnTo>
                <a:lnTo>
                  <a:pt x="481132" y="242403"/>
                </a:lnTo>
                <a:lnTo>
                  <a:pt x="648370" y="242403"/>
                </a:lnTo>
                <a:lnTo>
                  <a:pt x="644076" y="257978"/>
                </a:lnTo>
                <a:lnTo>
                  <a:pt x="642995" y="258488"/>
                </a:lnTo>
                <a:close/>
              </a:path>
              <a:path w="657225" h="653414">
                <a:moveTo>
                  <a:pt x="378173" y="603761"/>
                </a:moveTo>
                <a:lnTo>
                  <a:pt x="266604" y="603761"/>
                </a:lnTo>
                <a:lnTo>
                  <a:pt x="281573" y="601103"/>
                </a:lnTo>
                <a:lnTo>
                  <a:pt x="295930" y="596459"/>
                </a:lnTo>
                <a:lnTo>
                  <a:pt x="335932" y="573723"/>
                </a:lnTo>
                <a:lnTo>
                  <a:pt x="371105" y="537063"/>
                </a:lnTo>
                <a:lnTo>
                  <a:pt x="403412" y="474112"/>
                </a:lnTo>
                <a:lnTo>
                  <a:pt x="414740" y="429373"/>
                </a:lnTo>
                <a:lnTo>
                  <a:pt x="418135" y="397698"/>
                </a:lnTo>
                <a:lnTo>
                  <a:pt x="417621" y="360971"/>
                </a:lnTo>
                <a:lnTo>
                  <a:pt x="412689" y="324607"/>
                </a:lnTo>
                <a:lnTo>
                  <a:pt x="403666" y="289007"/>
                </a:lnTo>
                <a:lnTo>
                  <a:pt x="390884" y="254575"/>
                </a:lnTo>
                <a:lnTo>
                  <a:pt x="445728" y="254575"/>
                </a:lnTo>
                <a:lnTo>
                  <a:pt x="463176" y="319369"/>
                </a:lnTo>
                <a:lnTo>
                  <a:pt x="468493" y="368187"/>
                </a:lnTo>
                <a:lnTo>
                  <a:pt x="467191" y="417190"/>
                </a:lnTo>
                <a:lnTo>
                  <a:pt x="458951" y="465475"/>
                </a:lnTo>
                <a:lnTo>
                  <a:pt x="443458" y="512140"/>
                </a:lnTo>
                <a:lnTo>
                  <a:pt x="418781" y="557941"/>
                </a:lnTo>
                <a:lnTo>
                  <a:pt x="385342" y="598291"/>
                </a:lnTo>
                <a:lnTo>
                  <a:pt x="378173" y="603761"/>
                </a:lnTo>
                <a:close/>
              </a:path>
            </a:pathLst>
          </a:custGeom>
          <a:solidFill>
            <a:srgbClr val="A8F0D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bg object 92"/>
          <p:cNvSpPr/>
          <p:nvPr/>
        </p:nvSpPr>
        <p:spPr>
          <a:xfrm>
            <a:off x="2563471" y="3712496"/>
            <a:ext cx="442807" cy="432647"/>
          </a:xfrm>
          <a:custGeom>
            <a:avLst/>
            <a:gdLst/>
            <a:ahLst/>
            <a:cxnLst/>
            <a:rect l="l" t="t" r="r" b="b"/>
            <a:pathLst>
              <a:path w="664210" h="648970">
                <a:moveTo>
                  <a:pt x="391624" y="647636"/>
                </a:moveTo>
                <a:lnTo>
                  <a:pt x="198320" y="467198"/>
                </a:lnTo>
                <a:lnTo>
                  <a:pt x="235960" y="495882"/>
                </a:lnTo>
                <a:lnTo>
                  <a:pt x="276855" y="517007"/>
                </a:lnTo>
                <a:lnTo>
                  <a:pt x="319993" y="530599"/>
                </a:lnTo>
                <a:lnTo>
                  <a:pt x="364362" y="536683"/>
                </a:lnTo>
                <a:lnTo>
                  <a:pt x="408952" y="535285"/>
                </a:lnTo>
                <a:lnTo>
                  <a:pt x="452749" y="526431"/>
                </a:lnTo>
                <a:lnTo>
                  <a:pt x="494742" y="510147"/>
                </a:lnTo>
                <a:lnTo>
                  <a:pt x="533921" y="486458"/>
                </a:lnTo>
                <a:lnTo>
                  <a:pt x="569274" y="455391"/>
                </a:lnTo>
                <a:lnTo>
                  <a:pt x="586917" y="442790"/>
                </a:lnTo>
                <a:lnTo>
                  <a:pt x="607321" y="438128"/>
                </a:lnTo>
                <a:lnTo>
                  <a:pt x="628022" y="441482"/>
                </a:lnTo>
                <a:lnTo>
                  <a:pt x="646557" y="452933"/>
                </a:lnTo>
                <a:lnTo>
                  <a:pt x="659252" y="470634"/>
                </a:lnTo>
                <a:lnTo>
                  <a:pt x="664022" y="491055"/>
                </a:lnTo>
                <a:lnTo>
                  <a:pt x="660773" y="511731"/>
                </a:lnTo>
                <a:lnTo>
                  <a:pt x="615276" y="562486"/>
                </a:lnTo>
                <a:lnTo>
                  <a:pt x="578219" y="589666"/>
                </a:lnTo>
                <a:lnTo>
                  <a:pt x="538740" y="611725"/>
                </a:lnTo>
                <a:lnTo>
                  <a:pt x="497333" y="628648"/>
                </a:lnTo>
                <a:lnTo>
                  <a:pt x="454492" y="640418"/>
                </a:lnTo>
                <a:lnTo>
                  <a:pt x="410714" y="647022"/>
                </a:lnTo>
                <a:lnTo>
                  <a:pt x="391624" y="647636"/>
                </a:lnTo>
                <a:close/>
              </a:path>
              <a:path w="664210" h="648970">
                <a:moveTo>
                  <a:pt x="119528" y="547323"/>
                </a:moveTo>
                <a:lnTo>
                  <a:pt x="87106" y="512971"/>
                </a:lnTo>
                <a:lnTo>
                  <a:pt x="59769" y="475738"/>
                </a:lnTo>
                <a:lnTo>
                  <a:pt x="37535" y="436118"/>
                </a:lnTo>
                <a:lnTo>
                  <a:pt x="20423" y="394605"/>
                </a:lnTo>
                <a:lnTo>
                  <a:pt x="8451" y="351692"/>
                </a:lnTo>
                <a:lnTo>
                  <a:pt x="1637" y="307874"/>
                </a:lnTo>
                <a:lnTo>
                  <a:pt x="0" y="263644"/>
                </a:lnTo>
                <a:lnTo>
                  <a:pt x="3557" y="219495"/>
                </a:lnTo>
                <a:lnTo>
                  <a:pt x="12328" y="175922"/>
                </a:lnTo>
                <a:lnTo>
                  <a:pt x="26329" y="133419"/>
                </a:lnTo>
                <a:lnTo>
                  <a:pt x="45581" y="92478"/>
                </a:lnTo>
                <a:lnTo>
                  <a:pt x="70141" y="53545"/>
                </a:lnTo>
                <a:lnTo>
                  <a:pt x="99906" y="17263"/>
                </a:lnTo>
                <a:lnTo>
                  <a:pt x="137954" y="0"/>
                </a:lnTo>
                <a:lnTo>
                  <a:pt x="158654" y="3354"/>
                </a:lnTo>
                <a:lnTo>
                  <a:pt x="177190" y="14805"/>
                </a:lnTo>
                <a:lnTo>
                  <a:pt x="189885" y="32506"/>
                </a:lnTo>
                <a:lnTo>
                  <a:pt x="194655" y="52926"/>
                </a:lnTo>
                <a:lnTo>
                  <a:pt x="191406" y="73603"/>
                </a:lnTo>
                <a:lnTo>
                  <a:pt x="180049" y="92071"/>
                </a:lnTo>
                <a:lnTo>
                  <a:pt x="151120" y="130215"/>
                </a:lnTo>
                <a:lnTo>
                  <a:pt x="130058" y="171711"/>
                </a:lnTo>
                <a:lnTo>
                  <a:pt x="116806" y="215500"/>
                </a:lnTo>
                <a:lnTo>
                  <a:pt x="111313" y="260526"/>
                </a:lnTo>
                <a:lnTo>
                  <a:pt x="113523" y="305731"/>
                </a:lnTo>
                <a:lnTo>
                  <a:pt x="123383" y="350058"/>
                </a:lnTo>
                <a:lnTo>
                  <a:pt x="140838" y="392450"/>
                </a:lnTo>
                <a:lnTo>
                  <a:pt x="165835" y="431849"/>
                </a:lnTo>
                <a:lnTo>
                  <a:pt x="198320" y="467198"/>
                </a:lnTo>
                <a:lnTo>
                  <a:pt x="391624" y="647636"/>
                </a:lnTo>
                <a:lnTo>
                  <a:pt x="366491" y="648445"/>
                </a:lnTo>
                <a:lnTo>
                  <a:pt x="322319" y="644671"/>
                </a:lnTo>
                <a:lnTo>
                  <a:pt x="278692" y="635685"/>
                </a:lnTo>
                <a:lnTo>
                  <a:pt x="236105" y="621472"/>
                </a:lnTo>
                <a:lnTo>
                  <a:pt x="195052" y="602017"/>
                </a:lnTo>
                <a:lnTo>
                  <a:pt x="156028" y="577306"/>
                </a:lnTo>
                <a:lnTo>
                  <a:pt x="119528" y="547323"/>
                </a:lnTo>
                <a:close/>
              </a:path>
            </a:pathLst>
          </a:custGeom>
          <a:solidFill>
            <a:srgbClr val="ED41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3" name="bg 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393" y="1701211"/>
            <a:ext cx="464253" cy="46651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7232" y="1740535"/>
            <a:ext cx="969732" cy="38692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7716" y="3736519"/>
            <a:ext cx="1225558" cy="276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736" y="2297118"/>
            <a:ext cx="6326527" cy="1185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67" b="0" i="0">
                <a:solidFill>
                  <a:srgbClr val="FFFA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08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307777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73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0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41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114744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3B72-64BB-41B2-AE78-2135EFB3EA51}" type="datetimeFigureOut">
              <a:rPr lang="en-US" smtClean="0"/>
              <a:t>23/02/2024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5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A6746B-1AD0-1A4B-8D34-29FC00B4D74E}"/>
              </a:ext>
            </a:extLst>
          </p:cNvPr>
          <p:cNvGrpSpPr/>
          <p:nvPr/>
        </p:nvGrpSpPr>
        <p:grpSpPr>
          <a:xfrm>
            <a:off x="0" y="10886"/>
            <a:ext cx="12192000" cy="6858000"/>
            <a:chOff x="0" y="10886"/>
            <a:chExt cx="12192000" cy="6858000"/>
          </a:xfrm>
        </p:grpSpPr>
        <p:pic>
          <p:nvPicPr>
            <p:cNvPr id="1030" name="Picture 6" descr="Free Welcome Powerpoint Background - EPS, Illustrator, JPG ...">
              <a:extLst>
                <a:ext uri="{FF2B5EF4-FFF2-40B4-BE49-F238E27FC236}">
                  <a16:creationId xmlns:a16="http://schemas.microsoft.com/office/drawing/2014/main" id="{0D7B7B9A-D5C8-9024-B68B-0136BC18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86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1774-E09E-5CF4-12AC-DCFE5D03D02A}"/>
                </a:ext>
              </a:extLst>
            </p:cNvPr>
            <p:cNvSpPr/>
            <p:nvPr/>
          </p:nvSpPr>
          <p:spPr>
            <a:xfrm>
              <a:off x="10559143" y="6226628"/>
              <a:ext cx="1556657" cy="6204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BEBEF0-0C5C-EDA8-7879-96DE4E4794ED}"/>
              </a:ext>
            </a:extLst>
          </p:cNvPr>
          <p:cNvSpPr txBox="1"/>
          <p:nvPr/>
        </p:nvSpPr>
        <p:spPr>
          <a:xfrm>
            <a:off x="239486" y="308206"/>
            <a:ext cx="97644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5.                      Follow the steps in the Writing Guide.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2519D-C638-B105-E60B-4BF41A67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785" y="347554"/>
            <a:ext cx="1530429" cy="444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2470BD-0247-FBF8-6A00-1F35F2CEF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40" y="831426"/>
            <a:ext cx="4334233" cy="58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4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39E85D88-2EFA-D126-65E2-C4838003F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7982" y="664534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98765-B31B-B34B-3A9D-973727CB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9" y="2004646"/>
            <a:ext cx="11275531" cy="21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</a:t>
            </a:r>
            <a: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all the grammar points.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Prepare for the next lesson: </a:t>
            </a:r>
            <a:b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Unit 5: Years ahead – Vocabulary: Uses of get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>
            <a:extLst>
              <a:ext uri="{FF2B5EF4-FFF2-40B4-BE49-F238E27FC236}">
                <a16:creationId xmlns:a16="http://schemas.microsoft.com/office/drawing/2014/main" id="{610849F1-3DC4-D7FA-85E5-954FDBD8A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3145" y="1265065"/>
            <a:ext cx="8018284" cy="1458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29870" rIns="0" bIns="0" rtlCol="0">
            <a:spAutoFit/>
          </a:bodyPr>
          <a:lstStyle/>
          <a:p>
            <a:pPr marL="671017" marR="3387" indent="-662973">
              <a:lnSpc>
                <a:spcPts val="8654"/>
              </a:lnSpc>
              <a:spcBef>
                <a:spcPts val="1810"/>
              </a:spcBef>
            </a:pPr>
            <a:r>
              <a:rPr lang="en-US" sz="11500" b="1" spc="900" dirty="0"/>
              <a:t>Thank You!</a:t>
            </a:r>
            <a:endParaRPr sz="11500" b="1" spc="58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15374-3CD1-7243-1446-D8609B02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46" y="2843029"/>
            <a:ext cx="6455053" cy="36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51317B-AFBE-41B3-E54C-362F9C06D711}"/>
              </a:ext>
            </a:extLst>
          </p:cNvPr>
          <p:cNvSpPr txBox="1"/>
          <p:nvPr/>
        </p:nvSpPr>
        <p:spPr>
          <a:xfrm>
            <a:off x="1370709" y="486582"/>
            <a:ext cx="8968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8100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Unit 4: </a:t>
            </a:r>
            <a:r>
              <a:rPr kumimoji="0" lang="en-US" sz="5400" b="1" i="0" u="none" strike="noStrike" kern="1200" cap="none" spc="0" normalizeH="0" baseline="0" noProof="0" dirty="0">
                <a:ln w="3810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MATERIAL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D0E04-AAEC-9870-0737-B91A8AB77453}"/>
              </a:ext>
            </a:extLst>
          </p:cNvPr>
          <p:cNvSpPr txBox="1"/>
          <p:nvPr/>
        </p:nvSpPr>
        <p:spPr>
          <a:xfrm>
            <a:off x="794211" y="1409912"/>
            <a:ext cx="1060357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7</a:t>
            </a:r>
            <a:r>
              <a:rPr kumimoji="0" lang="en-US" sz="5400" b="1" i="0" u="none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2857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A product review</a:t>
            </a:r>
            <a:endParaRPr kumimoji="0" lang="en-US" sz="48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Child who has a question with a question mark">
            <a:extLst>
              <a:ext uri="{FF2B5EF4-FFF2-40B4-BE49-F238E27FC236}">
                <a16:creationId xmlns:a16="http://schemas.microsoft.com/office/drawing/2014/main" id="{ACC9DC13-21ED-991F-53D8-C93AB195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653330" cy="165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CE66A-AC88-2CA7-511C-37CD84DCD2C2}"/>
              </a:ext>
            </a:extLst>
          </p:cNvPr>
          <p:cNvSpPr txBox="1"/>
          <p:nvPr/>
        </p:nvSpPr>
        <p:spPr>
          <a:xfrm>
            <a:off x="1853293" y="457333"/>
            <a:ext cx="9946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Where can you read product reviews? Do you read or write them? Why / Why not?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1E95A-5075-1088-EE50-580DDB2CEDD6}"/>
              </a:ext>
            </a:extLst>
          </p:cNvPr>
          <p:cNvSpPr txBox="1"/>
          <p:nvPr/>
        </p:nvSpPr>
        <p:spPr>
          <a:xfrm>
            <a:off x="1973715" y="2275413"/>
            <a:ext cx="82275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- What products do you read reviews of? </a:t>
            </a:r>
          </a:p>
          <a:p>
            <a:r>
              <a:rPr lang="en-US" sz="3600" b="1" dirty="0"/>
              <a:t>- What information do they contain? </a:t>
            </a:r>
          </a:p>
          <a:p>
            <a:r>
              <a:rPr lang="en-US" sz="3600" b="1" dirty="0"/>
              <a:t>- How can they help you decide whether to buy something or not? </a:t>
            </a:r>
          </a:p>
          <a:p>
            <a:r>
              <a:rPr lang="en-US" sz="3600" b="1" dirty="0"/>
              <a:t>- Are reviews sometimes wrong?</a:t>
            </a:r>
          </a:p>
        </p:txBody>
      </p:sp>
    </p:spTree>
    <p:extLst>
      <p:ext uri="{BB962C8B-B14F-4D97-AF65-F5344CB8AC3E}">
        <p14:creationId xmlns:p14="http://schemas.microsoft.com/office/powerpoint/2010/main" val="10940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6AAC40-4081-9810-1E0F-6BDEAB41ED5A}"/>
              </a:ext>
            </a:extLst>
          </p:cNvPr>
          <p:cNvSpPr txBox="1"/>
          <p:nvPr/>
        </p:nvSpPr>
        <p:spPr>
          <a:xfrm>
            <a:off x="114300" y="-30489"/>
            <a:ext cx="11963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1. Read the product reviews. What things are good about each product? What things are bad about each product?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3871E-3EE7-89F9-0BBB-5CD9CD47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8" y="981923"/>
            <a:ext cx="11389904" cy="48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5350D4-26C0-C106-5FE3-8E9AFC4E36E5}"/>
              </a:ext>
            </a:extLst>
          </p:cNvPr>
          <p:cNvSpPr txBox="1"/>
          <p:nvPr/>
        </p:nvSpPr>
        <p:spPr>
          <a:xfrm>
            <a:off x="2612571" y="4054537"/>
            <a:ext cx="94651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Good: </a:t>
            </a:r>
          </a:p>
          <a:p>
            <a:pPr algn="just"/>
            <a:r>
              <a:rPr lang="en-US" sz="2400" dirty="0"/>
              <a:t>+ Coconut sweets have different tastes and </a:t>
            </a:r>
            <a:r>
              <a:rPr lang="en-US" sz="2400" dirty="0" err="1"/>
              <a:t>flavours</a:t>
            </a:r>
            <a:r>
              <a:rPr lang="en-US" sz="2400" dirty="0"/>
              <a:t> for different people. </a:t>
            </a:r>
          </a:p>
          <a:p>
            <a:pPr algn="just"/>
            <a:r>
              <a:rPr lang="en-US" sz="2400" dirty="0"/>
              <a:t>+ Coconut oil made from natural ingredients is safe for hair and skin. It prevents dandruff and makes hair much smoother. </a:t>
            </a:r>
          </a:p>
          <a:p>
            <a:pPr algn="just"/>
            <a:r>
              <a:rPr lang="en-US" sz="2400" b="1" dirty="0"/>
              <a:t>Bad: </a:t>
            </a:r>
          </a:p>
          <a:p>
            <a:pPr algn="just"/>
            <a:r>
              <a:rPr lang="en-US" sz="2400" dirty="0"/>
              <a:t>+ Coconut sweets cause tooth decay. </a:t>
            </a:r>
          </a:p>
          <a:p>
            <a:pPr algn="just"/>
            <a:r>
              <a:rPr lang="en-US" sz="2400" dirty="0"/>
              <a:t>+ Coconut oil is rather sticky.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FA71D-3BCF-1C82-F7F9-5582B488D770}"/>
              </a:ext>
            </a:extLst>
          </p:cNvPr>
          <p:cNvSpPr txBox="1"/>
          <p:nvPr/>
        </p:nvSpPr>
        <p:spPr>
          <a:xfrm>
            <a:off x="114300" y="-30489"/>
            <a:ext cx="11963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Exercise 1. Read the product reviews. What things are good about each product? What things are bad about each product?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EDB23-51A2-3E48-3F62-85EDAC99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5" y="915931"/>
            <a:ext cx="7304314" cy="3138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4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5AFD75-C113-CEBC-9F64-1C3EB5A5F245}"/>
              </a:ext>
            </a:extLst>
          </p:cNvPr>
          <p:cNvSpPr txBox="1"/>
          <p:nvPr/>
        </p:nvSpPr>
        <p:spPr>
          <a:xfrm>
            <a:off x="185056" y="-3121"/>
            <a:ext cx="12006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Exercise 2. Work in pairs. Think of something you have bought recently and use the key phrases to talk about its advantages and disadvantages.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CB071-4A76-ED78-7100-56151C42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41936"/>
            <a:ext cx="8316687" cy="34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801E-CC82-BE95-8021-941E2ED27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9563"/>
            <a:ext cx="8355013" cy="7048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/>
              <a:t>Language point: Clauses of purpose</a:t>
            </a:r>
          </a:p>
        </p:txBody>
      </p:sp>
    </p:spTree>
    <p:extLst>
      <p:ext uri="{BB962C8B-B14F-4D97-AF65-F5344CB8AC3E}">
        <p14:creationId xmlns:p14="http://schemas.microsoft.com/office/powerpoint/2010/main" val="168670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A6FAB-C2E3-F126-8198-3E568C8CEA0D}"/>
              </a:ext>
            </a:extLst>
          </p:cNvPr>
          <p:cNvSpPr txBox="1"/>
          <p:nvPr/>
        </p:nvSpPr>
        <p:spPr>
          <a:xfrm>
            <a:off x="468086" y="134035"/>
            <a:ext cx="11070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Exercise 3. Find the words in </a:t>
            </a:r>
            <a:r>
              <a:rPr lang="en-US" sz="3600" b="1" dirty="0">
                <a:solidFill>
                  <a:srgbClr val="00B0F0"/>
                </a:solidFill>
              </a:rPr>
              <a:t>blue</a:t>
            </a:r>
            <a:r>
              <a:rPr lang="en-US" sz="3600" b="1" dirty="0">
                <a:solidFill>
                  <a:srgbClr val="C00000"/>
                </a:solidFill>
              </a:rPr>
              <a:t> in the two reviews. What form of the verb follows </a:t>
            </a:r>
            <a:r>
              <a:rPr lang="en-US" sz="3600" b="1" dirty="0">
                <a:solidFill>
                  <a:srgbClr val="00B050"/>
                </a:solidFill>
              </a:rPr>
              <a:t>to</a:t>
            </a:r>
            <a:r>
              <a:rPr lang="en-US" sz="3600" b="1" dirty="0">
                <a:solidFill>
                  <a:srgbClr val="C00000"/>
                </a:solidFill>
              </a:rPr>
              <a:t> and </a:t>
            </a:r>
            <a:r>
              <a:rPr lang="en-US" sz="3600" b="1" dirty="0">
                <a:solidFill>
                  <a:srgbClr val="00B050"/>
                </a:solidFill>
              </a:rPr>
              <a:t>in order to</a:t>
            </a:r>
            <a:r>
              <a:rPr lang="en-US" sz="3600" b="1" dirty="0">
                <a:solidFill>
                  <a:srgbClr val="C00000"/>
                </a:solidFill>
              </a:rPr>
              <a:t>? When do we use clauses of purpose?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9816F-F25A-E844-2384-2882FFB24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75" y="2311216"/>
            <a:ext cx="10505849" cy="248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9F927-9B9E-5A93-023D-A99D3D923479}"/>
              </a:ext>
            </a:extLst>
          </p:cNvPr>
          <p:cNvSpPr txBox="1"/>
          <p:nvPr/>
        </p:nvSpPr>
        <p:spPr>
          <a:xfrm>
            <a:off x="234042" y="314996"/>
            <a:ext cx="12251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Exercise 4.  Complete the sentences with clauses of purpose and your own ideas.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004EC-C6CC-050B-B461-F638EC516C76}"/>
              </a:ext>
            </a:extLst>
          </p:cNvPr>
          <p:cNvSpPr txBox="1"/>
          <p:nvPr/>
        </p:nvSpPr>
        <p:spPr>
          <a:xfrm>
            <a:off x="3825592" y="1848862"/>
            <a:ext cx="5690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so that I didn’t get lost.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F487B-0260-048D-2724-18A475A8053F}"/>
              </a:ext>
            </a:extLst>
          </p:cNvPr>
          <p:cNvSpPr txBox="1"/>
          <p:nvPr/>
        </p:nvSpPr>
        <p:spPr>
          <a:xfrm>
            <a:off x="3954181" y="2683161"/>
            <a:ext cx="5161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 order to pass the exam.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9F33D-D9D4-5C92-F6D6-B4F2280C9782}"/>
              </a:ext>
            </a:extLst>
          </p:cNvPr>
          <p:cNvSpPr txBox="1"/>
          <p:nvPr/>
        </p:nvSpPr>
        <p:spPr>
          <a:xfrm>
            <a:off x="234042" y="1763134"/>
            <a:ext cx="113401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I went to town …………………………………………………………...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She studied hard……………………………………………………………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15076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329</Words>
  <Application>Microsoft Office PowerPoint</Application>
  <PresentationFormat>Widescreen</PresentationFormat>
  <Paragraphs>37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Ravie</vt:lpstr>
      <vt:lpstr>Times New Roman</vt:lpstr>
      <vt:lpstr>Trebuchet MS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 point: Clauses of purpose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Đinh</dc:creator>
  <cp:lastModifiedBy>Anh D0</cp:lastModifiedBy>
  <cp:revision>24</cp:revision>
  <dcterms:created xsi:type="dcterms:W3CDTF">2023-02-02T12:45:20Z</dcterms:created>
  <dcterms:modified xsi:type="dcterms:W3CDTF">2024-02-23T09:08:30Z</dcterms:modified>
</cp:coreProperties>
</file>