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04" r:id="rId3"/>
    <p:sldMasterId id="2147483718" r:id="rId4"/>
  </p:sldMasterIdLst>
  <p:notesMasterIdLst>
    <p:notesMasterId r:id="rId27"/>
  </p:notesMasterIdLst>
  <p:sldIdLst>
    <p:sldId id="291" r:id="rId5"/>
    <p:sldId id="347" r:id="rId6"/>
    <p:sldId id="1162" r:id="rId7"/>
    <p:sldId id="257" r:id="rId8"/>
    <p:sldId id="268" r:id="rId9"/>
    <p:sldId id="312" r:id="rId10"/>
    <p:sldId id="283" r:id="rId11"/>
    <p:sldId id="1164" r:id="rId12"/>
    <p:sldId id="306" r:id="rId13"/>
    <p:sldId id="294" r:id="rId14"/>
    <p:sldId id="1163" r:id="rId15"/>
    <p:sldId id="1165" r:id="rId16"/>
    <p:sldId id="1171" r:id="rId17"/>
    <p:sldId id="295" r:id="rId18"/>
    <p:sldId id="307" r:id="rId19"/>
    <p:sldId id="1167" r:id="rId20"/>
    <p:sldId id="1168" r:id="rId21"/>
    <p:sldId id="308" r:id="rId22"/>
    <p:sldId id="1169" r:id="rId23"/>
    <p:sldId id="310" r:id="rId24"/>
    <p:sldId id="258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1633" autoAdjust="0"/>
  </p:normalViewPr>
  <p:slideViewPr>
    <p:cSldViewPr snapToGrid="0">
      <p:cViewPr varScale="1">
        <p:scale>
          <a:sx n="69" d="100"/>
          <a:sy n="69" d="100"/>
        </p:scale>
        <p:origin x="12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68AF1-3BDB-4804-8FAD-CD33896B448F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8CFEA-408F-45A0-A992-461CB63B8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6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01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CBDA1-3733-496D-9FCD-E7C1E9796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65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1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4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3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0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6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FBE4A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11610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36503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61396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g object 20"/>
          <p:cNvSpPr/>
          <p:nvPr/>
        </p:nvSpPr>
        <p:spPr>
          <a:xfrm>
            <a:off x="86289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bg object 21"/>
          <p:cNvSpPr/>
          <p:nvPr/>
        </p:nvSpPr>
        <p:spPr>
          <a:xfrm>
            <a:off x="111182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g object 22"/>
          <p:cNvSpPr/>
          <p:nvPr/>
        </p:nvSpPr>
        <p:spPr>
          <a:xfrm>
            <a:off x="136075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g object 23"/>
          <p:cNvSpPr/>
          <p:nvPr/>
        </p:nvSpPr>
        <p:spPr>
          <a:xfrm>
            <a:off x="160969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g object 24"/>
          <p:cNvSpPr/>
          <p:nvPr/>
        </p:nvSpPr>
        <p:spPr>
          <a:xfrm>
            <a:off x="185862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g object 25"/>
          <p:cNvSpPr/>
          <p:nvPr/>
        </p:nvSpPr>
        <p:spPr>
          <a:xfrm>
            <a:off x="210755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g object 26"/>
          <p:cNvSpPr/>
          <p:nvPr/>
        </p:nvSpPr>
        <p:spPr>
          <a:xfrm>
            <a:off x="235648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g object 27"/>
          <p:cNvSpPr/>
          <p:nvPr/>
        </p:nvSpPr>
        <p:spPr>
          <a:xfrm>
            <a:off x="260541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g object 28"/>
          <p:cNvSpPr/>
          <p:nvPr/>
        </p:nvSpPr>
        <p:spPr>
          <a:xfrm>
            <a:off x="285434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bg object 29"/>
          <p:cNvSpPr/>
          <p:nvPr/>
        </p:nvSpPr>
        <p:spPr>
          <a:xfrm>
            <a:off x="310327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6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6" y="0"/>
                </a:lnTo>
                <a:lnTo>
                  <a:pt x="10906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bg object 30"/>
          <p:cNvSpPr/>
          <p:nvPr/>
        </p:nvSpPr>
        <p:spPr>
          <a:xfrm>
            <a:off x="335220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bg object 31"/>
          <p:cNvSpPr/>
          <p:nvPr/>
        </p:nvSpPr>
        <p:spPr>
          <a:xfrm>
            <a:off x="360113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bg object 32"/>
          <p:cNvSpPr/>
          <p:nvPr/>
        </p:nvSpPr>
        <p:spPr>
          <a:xfrm>
            <a:off x="387267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bg object 33"/>
          <p:cNvSpPr/>
          <p:nvPr/>
        </p:nvSpPr>
        <p:spPr>
          <a:xfrm>
            <a:off x="412160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bg object 34"/>
          <p:cNvSpPr/>
          <p:nvPr/>
        </p:nvSpPr>
        <p:spPr>
          <a:xfrm>
            <a:off x="437053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bg object 35"/>
          <p:cNvSpPr/>
          <p:nvPr/>
        </p:nvSpPr>
        <p:spPr>
          <a:xfrm>
            <a:off x="461946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bg object 36"/>
          <p:cNvSpPr/>
          <p:nvPr/>
        </p:nvSpPr>
        <p:spPr>
          <a:xfrm>
            <a:off x="486840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bg object 37"/>
          <p:cNvSpPr/>
          <p:nvPr/>
        </p:nvSpPr>
        <p:spPr>
          <a:xfrm>
            <a:off x="511733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bg object 38"/>
          <p:cNvSpPr/>
          <p:nvPr/>
        </p:nvSpPr>
        <p:spPr>
          <a:xfrm>
            <a:off x="536626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bg object 39"/>
          <p:cNvSpPr/>
          <p:nvPr/>
        </p:nvSpPr>
        <p:spPr>
          <a:xfrm>
            <a:off x="561519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bg object 40"/>
          <p:cNvSpPr/>
          <p:nvPr/>
        </p:nvSpPr>
        <p:spPr>
          <a:xfrm>
            <a:off x="586412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bg object 41"/>
          <p:cNvSpPr/>
          <p:nvPr/>
        </p:nvSpPr>
        <p:spPr>
          <a:xfrm>
            <a:off x="611305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bg object 42"/>
          <p:cNvSpPr/>
          <p:nvPr/>
        </p:nvSpPr>
        <p:spPr>
          <a:xfrm>
            <a:off x="636198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bg object 43"/>
          <p:cNvSpPr/>
          <p:nvPr/>
        </p:nvSpPr>
        <p:spPr>
          <a:xfrm>
            <a:off x="661091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bg object 44"/>
          <p:cNvSpPr/>
          <p:nvPr/>
        </p:nvSpPr>
        <p:spPr>
          <a:xfrm>
            <a:off x="685985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bg object 45"/>
          <p:cNvSpPr/>
          <p:nvPr/>
        </p:nvSpPr>
        <p:spPr>
          <a:xfrm>
            <a:off x="7108784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bg object 46"/>
          <p:cNvSpPr/>
          <p:nvPr/>
        </p:nvSpPr>
        <p:spPr>
          <a:xfrm>
            <a:off x="7357710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bg object 47"/>
          <p:cNvSpPr/>
          <p:nvPr/>
        </p:nvSpPr>
        <p:spPr>
          <a:xfrm>
            <a:off x="760664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bg object 48"/>
          <p:cNvSpPr/>
          <p:nvPr/>
        </p:nvSpPr>
        <p:spPr>
          <a:xfrm>
            <a:off x="785557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bg object 49"/>
          <p:cNvSpPr/>
          <p:nvPr/>
        </p:nvSpPr>
        <p:spPr>
          <a:xfrm>
            <a:off x="810450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bg object 50"/>
          <p:cNvSpPr/>
          <p:nvPr/>
        </p:nvSpPr>
        <p:spPr>
          <a:xfrm>
            <a:off x="835343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bg object 51"/>
          <p:cNvSpPr/>
          <p:nvPr/>
        </p:nvSpPr>
        <p:spPr>
          <a:xfrm>
            <a:off x="860236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bg object 52"/>
          <p:cNvSpPr/>
          <p:nvPr/>
        </p:nvSpPr>
        <p:spPr>
          <a:xfrm>
            <a:off x="8851300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bg object 53"/>
          <p:cNvSpPr/>
          <p:nvPr/>
        </p:nvSpPr>
        <p:spPr>
          <a:xfrm>
            <a:off x="910022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bg object 54"/>
          <p:cNvSpPr/>
          <p:nvPr/>
        </p:nvSpPr>
        <p:spPr>
          <a:xfrm>
            <a:off x="934915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bg object 55"/>
          <p:cNvSpPr/>
          <p:nvPr/>
        </p:nvSpPr>
        <p:spPr>
          <a:xfrm>
            <a:off x="9598092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bg object 56"/>
          <p:cNvSpPr/>
          <p:nvPr/>
        </p:nvSpPr>
        <p:spPr>
          <a:xfrm>
            <a:off x="984702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bg object 57"/>
          <p:cNvSpPr/>
          <p:nvPr/>
        </p:nvSpPr>
        <p:spPr>
          <a:xfrm>
            <a:off x="1009595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bg object 58"/>
          <p:cNvSpPr/>
          <p:nvPr/>
        </p:nvSpPr>
        <p:spPr>
          <a:xfrm>
            <a:off x="1034488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bg object 59"/>
          <p:cNvSpPr/>
          <p:nvPr/>
        </p:nvSpPr>
        <p:spPr>
          <a:xfrm>
            <a:off x="1059381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bg object 60"/>
          <p:cNvSpPr/>
          <p:nvPr/>
        </p:nvSpPr>
        <p:spPr>
          <a:xfrm>
            <a:off x="10842750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bg object 61"/>
          <p:cNvSpPr/>
          <p:nvPr/>
        </p:nvSpPr>
        <p:spPr>
          <a:xfrm>
            <a:off x="1109167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bg object 62"/>
          <p:cNvSpPr/>
          <p:nvPr/>
        </p:nvSpPr>
        <p:spPr>
          <a:xfrm>
            <a:off x="1134060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bg object 63"/>
          <p:cNvSpPr/>
          <p:nvPr/>
        </p:nvSpPr>
        <p:spPr>
          <a:xfrm>
            <a:off x="1158954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bg object 64"/>
          <p:cNvSpPr/>
          <p:nvPr/>
        </p:nvSpPr>
        <p:spPr>
          <a:xfrm>
            <a:off x="1183846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bg object 65"/>
          <p:cNvSpPr/>
          <p:nvPr/>
        </p:nvSpPr>
        <p:spPr>
          <a:xfrm>
            <a:off x="0" y="8"/>
            <a:ext cx="12192000" cy="524933"/>
          </a:xfrm>
          <a:custGeom>
            <a:avLst/>
            <a:gdLst/>
            <a:ahLst/>
            <a:cxnLst/>
            <a:rect l="l" t="t" r="r" b="b"/>
            <a:pathLst>
              <a:path w="18288000" h="787400">
                <a:moveTo>
                  <a:pt x="18287988" y="38100"/>
                </a:moveTo>
                <a:lnTo>
                  <a:pt x="18142001" y="381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8100"/>
                </a:lnTo>
                <a:lnTo>
                  <a:pt x="18131092" y="50800"/>
                </a:lnTo>
                <a:lnTo>
                  <a:pt x="18131092" y="406400"/>
                </a:lnTo>
                <a:lnTo>
                  <a:pt x="17768608" y="406400"/>
                </a:lnTo>
                <a:lnTo>
                  <a:pt x="17768608" y="50800"/>
                </a:lnTo>
                <a:lnTo>
                  <a:pt x="18131092" y="50800"/>
                </a:lnTo>
                <a:lnTo>
                  <a:pt x="18131092" y="38100"/>
                </a:lnTo>
                <a:lnTo>
                  <a:pt x="17757699" y="38100"/>
                </a:lnTo>
                <a:lnTo>
                  <a:pt x="17757699" y="50800"/>
                </a:lnTo>
                <a:lnTo>
                  <a:pt x="17757699" y="406400"/>
                </a:lnTo>
                <a:lnTo>
                  <a:pt x="17395216" y="406400"/>
                </a:lnTo>
                <a:lnTo>
                  <a:pt x="17395216" y="50800"/>
                </a:lnTo>
                <a:lnTo>
                  <a:pt x="17757699" y="50800"/>
                </a:lnTo>
                <a:lnTo>
                  <a:pt x="17757699" y="38100"/>
                </a:lnTo>
                <a:lnTo>
                  <a:pt x="17384306" y="38100"/>
                </a:lnTo>
                <a:lnTo>
                  <a:pt x="17384306" y="50800"/>
                </a:lnTo>
                <a:lnTo>
                  <a:pt x="17384306" y="406400"/>
                </a:lnTo>
                <a:lnTo>
                  <a:pt x="17021810" y="406400"/>
                </a:lnTo>
                <a:lnTo>
                  <a:pt x="17021810" y="50800"/>
                </a:lnTo>
                <a:lnTo>
                  <a:pt x="17384306" y="50800"/>
                </a:lnTo>
                <a:lnTo>
                  <a:pt x="17384306" y="38100"/>
                </a:lnTo>
                <a:lnTo>
                  <a:pt x="17010914" y="38100"/>
                </a:lnTo>
                <a:lnTo>
                  <a:pt x="17010914" y="50800"/>
                </a:lnTo>
                <a:lnTo>
                  <a:pt x="17010914" y="406400"/>
                </a:lnTo>
                <a:lnTo>
                  <a:pt x="16648418" y="406400"/>
                </a:lnTo>
                <a:lnTo>
                  <a:pt x="16648418" y="50800"/>
                </a:lnTo>
                <a:lnTo>
                  <a:pt x="17010914" y="50800"/>
                </a:lnTo>
                <a:lnTo>
                  <a:pt x="17010914" y="38100"/>
                </a:lnTo>
                <a:lnTo>
                  <a:pt x="16637508" y="38100"/>
                </a:lnTo>
                <a:lnTo>
                  <a:pt x="16637508" y="50800"/>
                </a:lnTo>
                <a:lnTo>
                  <a:pt x="16637508" y="406400"/>
                </a:lnTo>
                <a:lnTo>
                  <a:pt x="16275025" y="406400"/>
                </a:lnTo>
                <a:lnTo>
                  <a:pt x="16275025" y="50800"/>
                </a:lnTo>
                <a:lnTo>
                  <a:pt x="16637508" y="50800"/>
                </a:lnTo>
                <a:lnTo>
                  <a:pt x="16637508" y="38100"/>
                </a:lnTo>
                <a:lnTo>
                  <a:pt x="16264116" y="38100"/>
                </a:lnTo>
                <a:lnTo>
                  <a:pt x="16264116" y="50800"/>
                </a:lnTo>
                <a:lnTo>
                  <a:pt x="16264116" y="406400"/>
                </a:lnTo>
                <a:lnTo>
                  <a:pt x="15901632" y="406400"/>
                </a:lnTo>
                <a:lnTo>
                  <a:pt x="15901632" y="50800"/>
                </a:lnTo>
                <a:lnTo>
                  <a:pt x="16264116" y="50800"/>
                </a:lnTo>
                <a:lnTo>
                  <a:pt x="16264116" y="38100"/>
                </a:lnTo>
                <a:lnTo>
                  <a:pt x="15890723" y="38100"/>
                </a:lnTo>
                <a:lnTo>
                  <a:pt x="15890723" y="50800"/>
                </a:lnTo>
                <a:lnTo>
                  <a:pt x="15890723" y="406400"/>
                </a:lnTo>
                <a:lnTo>
                  <a:pt x="15528227" y="406400"/>
                </a:lnTo>
                <a:lnTo>
                  <a:pt x="15528227" y="50800"/>
                </a:lnTo>
                <a:lnTo>
                  <a:pt x="15890723" y="50800"/>
                </a:lnTo>
                <a:lnTo>
                  <a:pt x="15890723" y="38100"/>
                </a:lnTo>
                <a:lnTo>
                  <a:pt x="15517317" y="38100"/>
                </a:lnTo>
                <a:lnTo>
                  <a:pt x="15517317" y="50800"/>
                </a:lnTo>
                <a:lnTo>
                  <a:pt x="15517317" y="406400"/>
                </a:lnTo>
                <a:lnTo>
                  <a:pt x="15154834" y="406400"/>
                </a:lnTo>
                <a:lnTo>
                  <a:pt x="15154834" y="50800"/>
                </a:lnTo>
                <a:lnTo>
                  <a:pt x="15517317" y="50800"/>
                </a:lnTo>
                <a:lnTo>
                  <a:pt x="15517317" y="38100"/>
                </a:lnTo>
                <a:lnTo>
                  <a:pt x="15143925" y="38100"/>
                </a:lnTo>
                <a:lnTo>
                  <a:pt x="15143925" y="50800"/>
                </a:lnTo>
                <a:lnTo>
                  <a:pt x="15143925" y="406400"/>
                </a:lnTo>
                <a:lnTo>
                  <a:pt x="14781441" y="406400"/>
                </a:lnTo>
                <a:lnTo>
                  <a:pt x="14781441" y="50800"/>
                </a:lnTo>
                <a:lnTo>
                  <a:pt x="15143925" y="50800"/>
                </a:lnTo>
                <a:lnTo>
                  <a:pt x="15143925" y="38100"/>
                </a:lnTo>
                <a:lnTo>
                  <a:pt x="14770532" y="38100"/>
                </a:lnTo>
                <a:lnTo>
                  <a:pt x="14770532" y="50800"/>
                </a:lnTo>
                <a:lnTo>
                  <a:pt x="14770532" y="406400"/>
                </a:lnTo>
                <a:lnTo>
                  <a:pt x="14408036" y="406400"/>
                </a:lnTo>
                <a:lnTo>
                  <a:pt x="14408036" y="50800"/>
                </a:lnTo>
                <a:lnTo>
                  <a:pt x="14770532" y="50800"/>
                </a:lnTo>
                <a:lnTo>
                  <a:pt x="14770532" y="38100"/>
                </a:lnTo>
                <a:lnTo>
                  <a:pt x="14397127" y="38100"/>
                </a:lnTo>
                <a:lnTo>
                  <a:pt x="14397127" y="50800"/>
                </a:lnTo>
                <a:lnTo>
                  <a:pt x="14397127" y="406400"/>
                </a:lnTo>
                <a:lnTo>
                  <a:pt x="14034643" y="406400"/>
                </a:lnTo>
                <a:lnTo>
                  <a:pt x="14034643" y="50800"/>
                </a:lnTo>
                <a:lnTo>
                  <a:pt x="14397127" y="50800"/>
                </a:lnTo>
                <a:lnTo>
                  <a:pt x="14397127" y="38100"/>
                </a:lnTo>
                <a:lnTo>
                  <a:pt x="14023734" y="38100"/>
                </a:lnTo>
                <a:lnTo>
                  <a:pt x="14023734" y="50800"/>
                </a:lnTo>
                <a:lnTo>
                  <a:pt x="14023734" y="406400"/>
                </a:lnTo>
                <a:lnTo>
                  <a:pt x="13661238" y="406400"/>
                </a:lnTo>
                <a:lnTo>
                  <a:pt x="13661238" y="50800"/>
                </a:lnTo>
                <a:lnTo>
                  <a:pt x="14023734" y="50800"/>
                </a:lnTo>
                <a:lnTo>
                  <a:pt x="14023734" y="38100"/>
                </a:lnTo>
                <a:lnTo>
                  <a:pt x="13650328" y="38100"/>
                </a:lnTo>
                <a:lnTo>
                  <a:pt x="13650328" y="50800"/>
                </a:lnTo>
                <a:lnTo>
                  <a:pt x="13650328" y="406400"/>
                </a:lnTo>
                <a:lnTo>
                  <a:pt x="13287858" y="406400"/>
                </a:lnTo>
                <a:lnTo>
                  <a:pt x="13287858" y="50800"/>
                </a:lnTo>
                <a:lnTo>
                  <a:pt x="13650328" y="50800"/>
                </a:lnTo>
                <a:lnTo>
                  <a:pt x="13650328" y="38100"/>
                </a:lnTo>
                <a:lnTo>
                  <a:pt x="13276948" y="38100"/>
                </a:lnTo>
                <a:lnTo>
                  <a:pt x="13276948" y="50800"/>
                </a:lnTo>
                <a:lnTo>
                  <a:pt x="13276948" y="406400"/>
                </a:lnTo>
                <a:lnTo>
                  <a:pt x="12914452" y="406400"/>
                </a:lnTo>
                <a:lnTo>
                  <a:pt x="12914452" y="50800"/>
                </a:lnTo>
                <a:lnTo>
                  <a:pt x="13276948" y="50800"/>
                </a:lnTo>
                <a:lnTo>
                  <a:pt x="13276948" y="38100"/>
                </a:lnTo>
                <a:lnTo>
                  <a:pt x="12903543" y="38100"/>
                </a:lnTo>
                <a:lnTo>
                  <a:pt x="12903543" y="50800"/>
                </a:lnTo>
                <a:lnTo>
                  <a:pt x="12903543" y="406400"/>
                </a:lnTo>
                <a:lnTo>
                  <a:pt x="12541060" y="406400"/>
                </a:lnTo>
                <a:lnTo>
                  <a:pt x="12541060" y="50800"/>
                </a:lnTo>
                <a:lnTo>
                  <a:pt x="12903543" y="50800"/>
                </a:lnTo>
                <a:lnTo>
                  <a:pt x="12903543" y="38100"/>
                </a:lnTo>
                <a:lnTo>
                  <a:pt x="12530150" y="38100"/>
                </a:lnTo>
                <a:lnTo>
                  <a:pt x="12530150" y="50800"/>
                </a:lnTo>
                <a:lnTo>
                  <a:pt x="12530150" y="406400"/>
                </a:lnTo>
                <a:lnTo>
                  <a:pt x="12167654" y="406400"/>
                </a:lnTo>
                <a:lnTo>
                  <a:pt x="12167654" y="50800"/>
                </a:lnTo>
                <a:lnTo>
                  <a:pt x="12530150" y="50800"/>
                </a:lnTo>
                <a:lnTo>
                  <a:pt x="12530150" y="38100"/>
                </a:lnTo>
                <a:lnTo>
                  <a:pt x="12156745" y="38100"/>
                </a:lnTo>
                <a:lnTo>
                  <a:pt x="12156745" y="50800"/>
                </a:lnTo>
                <a:lnTo>
                  <a:pt x="12156745" y="406400"/>
                </a:lnTo>
                <a:lnTo>
                  <a:pt x="11794261" y="406400"/>
                </a:lnTo>
                <a:lnTo>
                  <a:pt x="11794261" y="50800"/>
                </a:lnTo>
                <a:lnTo>
                  <a:pt x="12156745" y="50800"/>
                </a:lnTo>
                <a:lnTo>
                  <a:pt x="12156745" y="38100"/>
                </a:lnTo>
                <a:lnTo>
                  <a:pt x="11783352" y="38100"/>
                </a:lnTo>
                <a:lnTo>
                  <a:pt x="11783352" y="50800"/>
                </a:lnTo>
                <a:lnTo>
                  <a:pt x="11783352" y="406400"/>
                </a:lnTo>
                <a:lnTo>
                  <a:pt x="11420869" y="406400"/>
                </a:lnTo>
                <a:lnTo>
                  <a:pt x="11420869" y="50800"/>
                </a:lnTo>
                <a:lnTo>
                  <a:pt x="11783352" y="50800"/>
                </a:lnTo>
                <a:lnTo>
                  <a:pt x="11783352" y="38100"/>
                </a:lnTo>
                <a:lnTo>
                  <a:pt x="11409959" y="38100"/>
                </a:lnTo>
                <a:lnTo>
                  <a:pt x="11409959" y="50800"/>
                </a:lnTo>
                <a:lnTo>
                  <a:pt x="11409959" y="406400"/>
                </a:lnTo>
                <a:lnTo>
                  <a:pt x="11047463" y="406400"/>
                </a:lnTo>
                <a:lnTo>
                  <a:pt x="11047463" y="50800"/>
                </a:lnTo>
                <a:lnTo>
                  <a:pt x="11409959" y="50800"/>
                </a:lnTo>
                <a:lnTo>
                  <a:pt x="11409959" y="38100"/>
                </a:lnTo>
                <a:lnTo>
                  <a:pt x="11036554" y="38100"/>
                </a:lnTo>
                <a:lnTo>
                  <a:pt x="11036554" y="50800"/>
                </a:lnTo>
                <a:lnTo>
                  <a:pt x="11036554" y="406400"/>
                </a:lnTo>
                <a:lnTo>
                  <a:pt x="10674083" y="406400"/>
                </a:lnTo>
                <a:lnTo>
                  <a:pt x="10674083" y="50800"/>
                </a:lnTo>
                <a:lnTo>
                  <a:pt x="11036554" y="50800"/>
                </a:lnTo>
                <a:lnTo>
                  <a:pt x="11036554" y="38100"/>
                </a:lnTo>
                <a:lnTo>
                  <a:pt x="10663174" y="38100"/>
                </a:lnTo>
                <a:lnTo>
                  <a:pt x="10663174" y="50800"/>
                </a:lnTo>
                <a:lnTo>
                  <a:pt x="10663174" y="406400"/>
                </a:lnTo>
                <a:lnTo>
                  <a:pt x="10300678" y="406400"/>
                </a:lnTo>
                <a:lnTo>
                  <a:pt x="10300678" y="50800"/>
                </a:lnTo>
                <a:lnTo>
                  <a:pt x="10663174" y="50800"/>
                </a:lnTo>
                <a:lnTo>
                  <a:pt x="10663174" y="38100"/>
                </a:lnTo>
                <a:lnTo>
                  <a:pt x="10289769" y="38100"/>
                </a:lnTo>
                <a:lnTo>
                  <a:pt x="10289769" y="50800"/>
                </a:lnTo>
                <a:lnTo>
                  <a:pt x="10289769" y="406400"/>
                </a:lnTo>
                <a:lnTo>
                  <a:pt x="9927272" y="406400"/>
                </a:lnTo>
                <a:lnTo>
                  <a:pt x="9927272" y="50800"/>
                </a:lnTo>
                <a:lnTo>
                  <a:pt x="10289769" y="50800"/>
                </a:lnTo>
                <a:lnTo>
                  <a:pt x="10289769" y="38100"/>
                </a:lnTo>
                <a:lnTo>
                  <a:pt x="9916376" y="38100"/>
                </a:lnTo>
                <a:lnTo>
                  <a:pt x="9916376" y="50800"/>
                </a:lnTo>
                <a:lnTo>
                  <a:pt x="9916376" y="406400"/>
                </a:lnTo>
                <a:lnTo>
                  <a:pt x="9553880" y="406400"/>
                </a:lnTo>
                <a:lnTo>
                  <a:pt x="9553880" y="50800"/>
                </a:lnTo>
                <a:lnTo>
                  <a:pt x="9916376" y="50800"/>
                </a:lnTo>
                <a:lnTo>
                  <a:pt x="9916376" y="38100"/>
                </a:lnTo>
                <a:lnTo>
                  <a:pt x="9542970" y="38100"/>
                </a:lnTo>
                <a:lnTo>
                  <a:pt x="9542970" y="50800"/>
                </a:lnTo>
                <a:lnTo>
                  <a:pt x="9542970" y="406400"/>
                </a:lnTo>
                <a:lnTo>
                  <a:pt x="9180487" y="406400"/>
                </a:lnTo>
                <a:lnTo>
                  <a:pt x="9180487" y="50800"/>
                </a:lnTo>
                <a:lnTo>
                  <a:pt x="9542970" y="50800"/>
                </a:lnTo>
                <a:lnTo>
                  <a:pt x="9542970" y="38100"/>
                </a:lnTo>
                <a:lnTo>
                  <a:pt x="9169578" y="38100"/>
                </a:lnTo>
                <a:lnTo>
                  <a:pt x="9169578" y="50800"/>
                </a:lnTo>
                <a:lnTo>
                  <a:pt x="9169578" y="406400"/>
                </a:lnTo>
                <a:lnTo>
                  <a:pt x="8807094" y="406400"/>
                </a:lnTo>
                <a:lnTo>
                  <a:pt x="8807094" y="50800"/>
                </a:lnTo>
                <a:lnTo>
                  <a:pt x="9169578" y="50800"/>
                </a:lnTo>
                <a:lnTo>
                  <a:pt x="9169578" y="38100"/>
                </a:lnTo>
                <a:lnTo>
                  <a:pt x="8796185" y="38100"/>
                </a:lnTo>
                <a:lnTo>
                  <a:pt x="8796185" y="50800"/>
                </a:lnTo>
                <a:lnTo>
                  <a:pt x="8796185" y="406400"/>
                </a:lnTo>
                <a:lnTo>
                  <a:pt x="8433689" y="406400"/>
                </a:lnTo>
                <a:lnTo>
                  <a:pt x="8433689" y="50800"/>
                </a:lnTo>
                <a:lnTo>
                  <a:pt x="8796185" y="50800"/>
                </a:lnTo>
                <a:lnTo>
                  <a:pt x="8796185" y="38100"/>
                </a:lnTo>
                <a:lnTo>
                  <a:pt x="8422780" y="38100"/>
                </a:lnTo>
                <a:lnTo>
                  <a:pt x="8422780" y="50800"/>
                </a:lnTo>
                <a:lnTo>
                  <a:pt x="8422780" y="406400"/>
                </a:lnTo>
                <a:lnTo>
                  <a:pt x="8060296" y="406400"/>
                </a:lnTo>
                <a:lnTo>
                  <a:pt x="8060296" y="50800"/>
                </a:lnTo>
                <a:lnTo>
                  <a:pt x="8422780" y="50800"/>
                </a:lnTo>
                <a:lnTo>
                  <a:pt x="8422780" y="38100"/>
                </a:lnTo>
                <a:lnTo>
                  <a:pt x="8049387" y="38100"/>
                </a:lnTo>
                <a:lnTo>
                  <a:pt x="8049387" y="50800"/>
                </a:lnTo>
                <a:lnTo>
                  <a:pt x="8049387" y="406400"/>
                </a:lnTo>
                <a:lnTo>
                  <a:pt x="7686903" y="406400"/>
                </a:lnTo>
                <a:lnTo>
                  <a:pt x="7686903" y="50800"/>
                </a:lnTo>
                <a:lnTo>
                  <a:pt x="8049387" y="50800"/>
                </a:lnTo>
                <a:lnTo>
                  <a:pt x="8049387" y="38100"/>
                </a:lnTo>
                <a:lnTo>
                  <a:pt x="7675994" y="38100"/>
                </a:lnTo>
                <a:lnTo>
                  <a:pt x="7675994" y="50800"/>
                </a:lnTo>
                <a:lnTo>
                  <a:pt x="7675994" y="406400"/>
                </a:lnTo>
                <a:lnTo>
                  <a:pt x="7313498" y="406400"/>
                </a:lnTo>
                <a:lnTo>
                  <a:pt x="7313498" y="50800"/>
                </a:lnTo>
                <a:lnTo>
                  <a:pt x="7675994" y="50800"/>
                </a:lnTo>
                <a:lnTo>
                  <a:pt x="7675994" y="38100"/>
                </a:lnTo>
                <a:lnTo>
                  <a:pt x="7302589" y="38100"/>
                </a:lnTo>
                <a:lnTo>
                  <a:pt x="7302589" y="50800"/>
                </a:lnTo>
                <a:lnTo>
                  <a:pt x="7302589" y="406400"/>
                </a:lnTo>
                <a:lnTo>
                  <a:pt x="6940105" y="406400"/>
                </a:lnTo>
                <a:lnTo>
                  <a:pt x="6940105" y="50800"/>
                </a:lnTo>
                <a:lnTo>
                  <a:pt x="7302589" y="50800"/>
                </a:lnTo>
                <a:lnTo>
                  <a:pt x="7302589" y="38100"/>
                </a:lnTo>
                <a:lnTo>
                  <a:pt x="6929196" y="38100"/>
                </a:lnTo>
                <a:lnTo>
                  <a:pt x="6929196" y="50800"/>
                </a:lnTo>
                <a:lnTo>
                  <a:pt x="6929196" y="406400"/>
                </a:lnTo>
                <a:lnTo>
                  <a:pt x="6566713" y="406400"/>
                </a:lnTo>
                <a:lnTo>
                  <a:pt x="6566713" y="50800"/>
                </a:lnTo>
                <a:lnTo>
                  <a:pt x="6929196" y="50800"/>
                </a:lnTo>
                <a:lnTo>
                  <a:pt x="6929196" y="38100"/>
                </a:lnTo>
                <a:lnTo>
                  <a:pt x="6555803" y="38100"/>
                </a:lnTo>
                <a:lnTo>
                  <a:pt x="6555803" y="50800"/>
                </a:lnTo>
                <a:lnTo>
                  <a:pt x="6555803" y="406400"/>
                </a:lnTo>
                <a:lnTo>
                  <a:pt x="6193320" y="406400"/>
                </a:lnTo>
                <a:lnTo>
                  <a:pt x="6193320" y="50800"/>
                </a:lnTo>
                <a:lnTo>
                  <a:pt x="6555803" y="50800"/>
                </a:lnTo>
                <a:lnTo>
                  <a:pt x="6555803" y="38100"/>
                </a:lnTo>
                <a:lnTo>
                  <a:pt x="6182411" y="38100"/>
                </a:lnTo>
                <a:lnTo>
                  <a:pt x="6182411" y="50800"/>
                </a:lnTo>
                <a:lnTo>
                  <a:pt x="6182411" y="406400"/>
                </a:lnTo>
                <a:lnTo>
                  <a:pt x="5819914" y="406400"/>
                </a:lnTo>
                <a:lnTo>
                  <a:pt x="5819914" y="50800"/>
                </a:lnTo>
                <a:lnTo>
                  <a:pt x="6182411" y="50800"/>
                </a:lnTo>
                <a:lnTo>
                  <a:pt x="6182411" y="38100"/>
                </a:lnTo>
                <a:lnTo>
                  <a:pt x="5809005" y="38100"/>
                </a:lnTo>
                <a:lnTo>
                  <a:pt x="5809005" y="50800"/>
                </a:lnTo>
                <a:lnTo>
                  <a:pt x="5809005" y="406400"/>
                </a:lnTo>
                <a:lnTo>
                  <a:pt x="5412613" y="406400"/>
                </a:lnTo>
                <a:lnTo>
                  <a:pt x="5412613" y="50800"/>
                </a:lnTo>
                <a:lnTo>
                  <a:pt x="5809005" y="50800"/>
                </a:lnTo>
                <a:lnTo>
                  <a:pt x="5809005" y="38100"/>
                </a:lnTo>
                <a:lnTo>
                  <a:pt x="5401703" y="38100"/>
                </a:lnTo>
                <a:lnTo>
                  <a:pt x="5401703" y="50800"/>
                </a:lnTo>
                <a:lnTo>
                  <a:pt x="5401703" y="406400"/>
                </a:lnTo>
                <a:lnTo>
                  <a:pt x="5039220" y="406400"/>
                </a:lnTo>
                <a:lnTo>
                  <a:pt x="5039220" y="50800"/>
                </a:lnTo>
                <a:lnTo>
                  <a:pt x="5401703" y="50800"/>
                </a:lnTo>
                <a:lnTo>
                  <a:pt x="5401703" y="38100"/>
                </a:lnTo>
                <a:lnTo>
                  <a:pt x="5028311" y="38100"/>
                </a:lnTo>
                <a:lnTo>
                  <a:pt x="5028311" y="50800"/>
                </a:lnTo>
                <a:lnTo>
                  <a:pt x="5028311" y="406400"/>
                </a:lnTo>
                <a:lnTo>
                  <a:pt x="4665815" y="406400"/>
                </a:lnTo>
                <a:lnTo>
                  <a:pt x="4665815" y="50800"/>
                </a:lnTo>
                <a:lnTo>
                  <a:pt x="5028311" y="50800"/>
                </a:lnTo>
                <a:lnTo>
                  <a:pt x="5028311" y="38100"/>
                </a:lnTo>
                <a:lnTo>
                  <a:pt x="4654918" y="38100"/>
                </a:lnTo>
                <a:lnTo>
                  <a:pt x="4654918" y="50800"/>
                </a:lnTo>
                <a:lnTo>
                  <a:pt x="4654918" y="406400"/>
                </a:lnTo>
                <a:lnTo>
                  <a:pt x="4292422" y="406400"/>
                </a:lnTo>
                <a:lnTo>
                  <a:pt x="4292422" y="50800"/>
                </a:lnTo>
                <a:lnTo>
                  <a:pt x="4654918" y="50800"/>
                </a:lnTo>
                <a:lnTo>
                  <a:pt x="4654918" y="38100"/>
                </a:lnTo>
                <a:lnTo>
                  <a:pt x="4281513" y="38100"/>
                </a:lnTo>
                <a:lnTo>
                  <a:pt x="4281513" y="50800"/>
                </a:lnTo>
                <a:lnTo>
                  <a:pt x="4281513" y="406400"/>
                </a:lnTo>
                <a:lnTo>
                  <a:pt x="3919029" y="406400"/>
                </a:lnTo>
                <a:lnTo>
                  <a:pt x="3919029" y="50800"/>
                </a:lnTo>
                <a:lnTo>
                  <a:pt x="4281513" y="50800"/>
                </a:lnTo>
                <a:lnTo>
                  <a:pt x="4281513" y="38100"/>
                </a:lnTo>
                <a:lnTo>
                  <a:pt x="3908120" y="38100"/>
                </a:lnTo>
                <a:lnTo>
                  <a:pt x="3908120" y="50800"/>
                </a:lnTo>
                <a:lnTo>
                  <a:pt x="3908120" y="406400"/>
                </a:lnTo>
                <a:lnTo>
                  <a:pt x="3545624" y="406400"/>
                </a:lnTo>
                <a:lnTo>
                  <a:pt x="3545624" y="50800"/>
                </a:lnTo>
                <a:lnTo>
                  <a:pt x="3908120" y="50800"/>
                </a:lnTo>
                <a:lnTo>
                  <a:pt x="3908120" y="38100"/>
                </a:lnTo>
                <a:lnTo>
                  <a:pt x="3534714" y="38100"/>
                </a:lnTo>
                <a:lnTo>
                  <a:pt x="3534714" y="50800"/>
                </a:lnTo>
                <a:lnTo>
                  <a:pt x="3534714" y="406400"/>
                </a:lnTo>
                <a:lnTo>
                  <a:pt x="3172231" y="406400"/>
                </a:lnTo>
                <a:lnTo>
                  <a:pt x="3172231" y="50800"/>
                </a:lnTo>
                <a:lnTo>
                  <a:pt x="3534714" y="50800"/>
                </a:lnTo>
                <a:lnTo>
                  <a:pt x="3534714" y="38100"/>
                </a:lnTo>
                <a:lnTo>
                  <a:pt x="3161322" y="38100"/>
                </a:lnTo>
                <a:lnTo>
                  <a:pt x="3161322" y="50800"/>
                </a:lnTo>
                <a:lnTo>
                  <a:pt x="3161322" y="406400"/>
                </a:lnTo>
                <a:lnTo>
                  <a:pt x="2798838" y="406400"/>
                </a:lnTo>
                <a:lnTo>
                  <a:pt x="2798838" y="50800"/>
                </a:lnTo>
                <a:lnTo>
                  <a:pt x="3161322" y="50800"/>
                </a:lnTo>
                <a:lnTo>
                  <a:pt x="3161322" y="38100"/>
                </a:lnTo>
                <a:lnTo>
                  <a:pt x="2787929" y="38100"/>
                </a:lnTo>
                <a:lnTo>
                  <a:pt x="2787929" y="50800"/>
                </a:lnTo>
                <a:lnTo>
                  <a:pt x="2787929" y="406400"/>
                </a:lnTo>
                <a:lnTo>
                  <a:pt x="2425433" y="406400"/>
                </a:lnTo>
                <a:lnTo>
                  <a:pt x="2425433" y="50800"/>
                </a:lnTo>
                <a:lnTo>
                  <a:pt x="2787929" y="50800"/>
                </a:lnTo>
                <a:lnTo>
                  <a:pt x="2787929" y="38100"/>
                </a:lnTo>
                <a:lnTo>
                  <a:pt x="2414536" y="38100"/>
                </a:lnTo>
                <a:lnTo>
                  <a:pt x="2414536" y="50800"/>
                </a:lnTo>
                <a:lnTo>
                  <a:pt x="2414536" y="406400"/>
                </a:lnTo>
                <a:lnTo>
                  <a:pt x="2052040" y="406400"/>
                </a:lnTo>
                <a:lnTo>
                  <a:pt x="2052040" y="50800"/>
                </a:lnTo>
                <a:lnTo>
                  <a:pt x="2414536" y="50800"/>
                </a:lnTo>
                <a:lnTo>
                  <a:pt x="2414536" y="38100"/>
                </a:lnTo>
                <a:lnTo>
                  <a:pt x="2041131" y="38100"/>
                </a:lnTo>
                <a:lnTo>
                  <a:pt x="2041131" y="50800"/>
                </a:lnTo>
                <a:lnTo>
                  <a:pt x="2041131" y="406400"/>
                </a:lnTo>
                <a:lnTo>
                  <a:pt x="1678647" y="406400"/>
                </a:lnTo>
                <a:lnTo>
                  <a:pt x="1678647" y="50800"/>
                </a:lnTo>
                <a:lnTo>
                  <a:pt x="2041131" y="50800"/>
                </a:lnTo>
                <a:lnTo>
                  <a:pt x="2041131" y="38100"/>
                </a:lnTo>
                <a:lnTo>
                  <a:pt x="1667738" y="38100"/>
                </a:lnTo>
                <a:lnTo>
                  <a:pt x="1667738" y="50800"/>
                </a:lnTo>
                <a:lnTo>
                  <a:pt x="1667738" y="406400"/>
                </a:lnTo>
                <a:lnTo>
                  <a:pt x="1305242" y="406400"/>
                </a:lnTo>
                <a:lnTo>
                  <a:pt x="1305242" y="50800"/>
                </a:lnTo>
                <a:lnTo>
                  <a:pt x="1667738" y="50800"/>
                </a:lnTo>
                <a:lnTo>
                  <a:pt x="1667738" y="38100"/>
                </a:lnTo>
                <a:lnTo>
                  <a:pt x="1294333" y="38100"/>
                </a:lnTo>
                <a:lnTo>
                  <a:pt x="1294333" y="50800"/>
                </a:lnTo>
                <a:lnTo>
                  <a:pt x="1294333" y="406400"/>
                </a:lnTo>
                <a:lnTo>
                  <a:pt x="931849" y="406400"/>
                </a:lnTo>
                <a:lnTo>
                  <a:pt x="931849" y="50800"/>
                </a:lnTo>
                <a:lnTo>
                  <a:pt x="1294333" y="50800"/>
                </a:lnTo>
                <a:lnTo>
                  <a:pt x="1294333" y="38100"/>
                </a:lnTo>
                <a:lnTo>
                  <a:pt x="920940" y="38100"/>
                </a:lnTo>
                <a:lnTo>
                  <a:pt x="920940" y="50800"/>
                </a:lnTo>
                <a:lnTo>
                  <a:pt x="920940" y="406400"/>
                </a:lnTo>
                <a:lnTo>
                  <a:pt x="558457" y="406400"/>
                </a:lnTo>
                <a:lnTo>
                  <a:pt x="558457" y="50800"/>
                </a:lnTo>
                <a:lnTo>
                  <a:pt x="920940" y="50800"/>
                </a:lnTo>
                <a:lnTo>
                  <a:pt x="920940" y="38100"/>
                </a:lnTo>
                <a:lnTo>
                  <a:pt x="547547" y="38100"/>
                </a:lnTo>
                <a:lnTo>
                  <a:pt x="547547" y="50800"/>
                </a:lnTo>
                <a:lnTo>
                  <a:pt x="547547" y="406400"/>
                </a:lnTo>
                <a:lnTo>
                  <a:pt x="185064" y="406400"/>
                </a:lnTo>
                <a:lnTo>
                  <a:pt x="185064" y="50800"/>
                </a:lnTo>
                <a:lnTo>
                  <a:pt x="547547" y="50800"/>
                </a:lnTo>
                <a:lnTo>
                  <a:pt x="547547" y="38100"/>
                </a:lnTo>
                <a:lnTo>
                  <a:pt x="0" y="38100"/>
                </a:lnTo>
                <a:lnTo>
                  <a:pt x="0" y="50800"/>
                </a:lnTo>
                <a:lnTo>
                  <a:pt x="174155" y="50800"/>
                </a:lnTo>
                <a:lnTo>
                  <a:pt x="174155" y="406400"/>
                </a:lnTo>
                <a:lnTo>
                  <a:pt x="0" y="406400"/>
                </a:lnTo>
                <a:lnTo>
                  <a:pt x="0" y="419100"/>
                </a:lnTo>
                <a:lnTo>
                  <a:pt x="174155" y="419100"/>
                </a:lnTo>
                <a:lnTo>
                  <a:pt x="174155" y="787400"/>
                </a:lnTo>
                <a:lnTo>
                  <a:pt x="185064" y="787400"/>
                </a:lnTo>
                <a:lnTo>
                  <a:pt x="185064" y="419100"/>
                </a:lnTo>
                <a:lnTo>
                  <a:pt x="547547" y="419100"/>
                </a:lnTo>
                <a:lnTo>
                  <a:pt x="547547" y="787400"/>
                </a:lnTo>
                <a:lnTo>
                  <a:pt x="558457" y="787400"/>
                </a:lnTo>
                <a:lnTo>
                  <a:pt x="558457" y="419100"/>
                </a:lnTo>
                <a:lnTo>
                  <a:pt x="920940" y="419100"/>
                </a:lnTo>
                <a:lnTo>
                  <a:pt x="920940" y="787400"/>
                </a:lnTo>
                <a:lnTo>
                  <a:pt x="931849" y="787400"/>
                </a:lnTo>
                <a:lnTo>
                  <a:pt x="931849" y="419100"/>
                </a:lnTo>
                <a:lnTo>
                  <a:pt x="1294333" y="419100"/>
                </a:lnTo>
                <a:lnTo>
                  <a:pt x="1294333" y="787400"/>
                </a:lnTo>
                <a:lnTo>
                  <a:pt x="1305242" y="787400"/>
                </a:lnTo>
                <a:lnTo>
                  <a:pt x="1305242" y="419100"/>
                </a:lnTo>
                <a:lnTo>
                  <a:pt x="1667738" y="419100"/>
                </a:lnTo>
                <a:lnTo>
                  <a:pt x="1667738" y="787400"/>
                </a:lnTo>
                <a:lnTo>
                  <a:pt x="1678647" y="787400"/>
                </a:lnTo>
                <a:lnTo>
                  <a:pt x="1678647" y="419100"/>
                </a:lnTo>
                <a:lnTo>
                  <a:pt x="2041131" y="419100"/>
                </a:lnTo>
                <a:lnTo>
                  <a:pt x="2041131" y="787400"/>
                </a:lnTo>
                <a:lnTo>
                  <a:pt x="2052040" y="787400"/>
                </a:lnTo>
                <a:lnTo>
                  <a:pt x="2052040" y="419100"/>
                </a:lnTo>
                <a:lnTo>
                  <a:pt x="2414536" y="419100"/>
                </a:lnTo>
                <a:lnTo>
                  <a:pt x="2414536" y="787400"/>
                </a:lnTo>
                <a:lnTo>
                  <a:pt x="2425433" y="787400"/>
                </a:lnTo>
                <a:lnTo>
                  <a:pt x="2425433" y="419100"/>
                </a:lnTo>
                <a:lnTo>
                  <a:pt x="2787929" y="419100"/>
                </a:lnTo>
                <a:lnTo>
                  <a:pt x="2787929" y="787400"/>
                </a:lnTo>
                <a:lnTo>
                  <a:pt x="2798838" y="787400"/>
                </a:lnTo>
                <a:lnTo>
                  <a:pt x="2798838" y="419100"/>
                </a:lnTo>
                <a:lnTo>
                  <a:pt x="3161322" y="419100"/>
                </a:lnTo>
                <a:lnTo>
                  <a:pt x="3161322" y="787400"/>
                </a:lnTo>
                <a:lnTo>
                  <a:pt x="3172231" y="787400"/>
                </a:lnTo>
                <a:lnTo>
                  <a:pt x="3172231" y="419100"/>
                </a:lnTo>
                <a:lnTo>
                  <a:pt x="3534714" y="419100"/>
                </a:lnTo>
                <a:lnTo>
                  <a:pt x="3534714" y="787400"/>
                </a:lnTo>
                <a:lnTo>
                  <a:pt x="3545624" y="787400"/>
                </a:lnTo>
                <a:lnTo>
                  <a:pt x="3545624" y="419100"/>
                </a:lnTo>
                <a:lnTo>
                  <a:pt x="3908120" y="419100"/>
                </a:lnTo>
                <a:lnTo>
                  <a:pt x="3908120" y="787400"/>
                </a:lnTo>
                <a:lnTo>
                  <a:pt x="3919029" y="787400"/>
                </a:lnTo>
                <a:lnTo>
                  <a:pt x="3919029" y="419100"/>
                </a:lnTo>
                <a:lnTo>
                  <a:pt x="4281513" y="419100"/>
                </a:lnTo>
                <a:lnTo>
                  <a:pt x="4281513" y="787400"/>
                </a:lnTo>
                <a:lnTo>
                  <a:pt x="4292422" y="787400"/>
                </a:lnTo>
                <a:lnTo>
                  <a:pt x="4292422" y="419100"/>
                </a:lnTo>
                <a:lnTo>
                  <a:pt x="4654918" y="419100"/>
                </a:lnTo>
                <a:lnTo>
                  <a:pt x="4654918" y="787400"/>
                </a:lnTo>
                <a:lnTo>
                  <a:pt x="4665815" y="787400"/>
                </a:lnTo>
                <a:lnTo>
                  <a:pt x="4665815" y="419100"/>
                </a:lnTo>
                <a:lnTo>
                  <a:pt x="5028311" y="419100"/>
                </a:lnTo>
                <a:lnTo>
                  <a:pt x="5028311" y="787400"/>
                </a:lnTo>
                <a:lnTo>
                  <a:pt x="5039220" y="787400"/>
                </a:lnTo>
                <a:lnTo>
                  <a:pt x="5039220" y="419100"/>
                </a:lnTo>
                <a:lnTo>
                  <a:pt x="5401703" y="419100"/>
                </a:lnTo>
                <a:lnTo>
                  <a:pt x="5401703" y="787400"/>
                </a:lnTo>
                <a:lnTo>
                  <a:pt x="5412613" y="787400"/>
                </a:lnTo>
                <a:lnTo>
                  <a:pt x="5412613" y="419100"/>
                </a:lnTo>
                <a:lnTo>
                  <a:pt x="5809005" y="419100"/>
                </a:lnTo>
                <a:lnTo>
                  <a:pt x="5809005" y="787400"/>
                </a:lnTo>
                <a:lnTo>
                  <a:pt x="5819914" y="787400"/>
                </a:lnTo>
                <a:lnTo>
                  <a:pt x="5819914" y="419100"/>
                </a:lnTo>
                <a:lnTo>
                  <a:pt x="6182411" y="419100"/>
                </a:lnTo>
                <a:lnTo>
                  <a:pt x="6182411" y="787400"/>
                </a:lnTo>
                <a:lnTo>
                  <a:pt x="6193320" y="787400"/>
                </a:lnTo>
                <a:lnTo>
                  <a:pt x="6193320" y="419100"/>
                </a:lnTo>
                <a:lnTo>
                  <a:pt x="6555803" y="419100"/>
                </a:lnTo>
                <a:lnTo>
                  <a:pt x="6555803" y="787400"/>
                </a:lnTo>
                <a:lnTo>
                  <a:pt x="6566713" y="787400"/>
                </a:lnTo>
                <a:lnTo>
                  <a:pt x="6566713" y="419100"/>
                </a:lnTo>
                <a:lnTo>
                  <a:pt x="6929196" y="419100"/>
                </a:lnTo>
                <a:lnTo>
                  <a:pt x="6929196" y="787400"/>
                </a:lnTo>
                <a:lnTo>
                  <a:pt x="6940105" y="787400"/>
                </a:lnTo>
                <a:lnTo>
                  <a:pt x="6940105" y="419100"/>
                </a:lnTo>
                <a:lnTo>
                  <a:pt x="18287988" y="419100"/>
                </a:lnTo>
                <a:lnTo>
                  <a:pt x="18287988" y="406400"/>
                </a:lnTo>
                <a:lnTo>
                  <a:pt x="18142001" y="406400"/>
                </a:lnTo>
                <a:lnTo>
                  <a:pt x="18142001" y="50800"/>
                </a:lnTo>
                <a:lnTo>
                  <a:pt x="18287988" y="50800"/>
                </a:lnTo>
                <a:lnTo>
                  <a:pt x="18287988" y="381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bg object 66"/>
          <p:cNvSpPr/>
          <p:nvPr/>
        </p:nvSpPr>
        <p:spPr>
          <a:xfrm>
            <a:off x="0" y="279408"/>
            <a:ext cx="12192000" cy="491067"/>
          </a:xfrm>
          <a:custGeom>
            <a:avLst/>
            <a:gdLst/>
            <a:ahLst/>
            <a:cxnLst/>
            <a:rect l="l" t="t" r="r" b="b"/>
            <a:pathLst>
              <a:path w="18288000" h="736600">
                <a:moveTo>
                  <a:pt x="18287988" y="368300"/>
                </a:moveTo>
                <a:lnTo>
                  <a:pt x="18142001" y="3683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68300"/>
                </a:lnTo>
                <a:lnTo>
                  <a:pt x="17768608" y="3683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68300"/>
                </a:lnTo>
                <a:lnTo>
                  <a:pt x="17395216" y="3683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68300"/>
                </a:lnTo>
                <a:lnTo>
                  <a:pt x="17021810" y="3683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68300"/>
                </a:lnTo>
                <a:lnTo>
                  <a:pt x="16648418" y="3683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68300"/>
                </a:lnTo>
                <a:lnTo>
                  <a:pt x="16275025" y="3683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68300"/>
                </a:lnTo>
                <a:lnTo>
                  <a:pt x="15901632" y="3683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68300"/>
                </a:lnTo>
                <a:lnTo>
                  <a:pt x="15528227" y="3683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68300"/>
                </a:lnTo>
                <a:lnTo>
                  <a:pt x="15154834" y="3683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68300"/>
                </a:lnTo>
                <a:lnTo>
                  <a:pt x="14781441" y="3683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68300"/>
                </a:lnTo>
                <a:lnTo>
                  <a:pt x="14408036" y="3683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68300"/>
                </a:lnTo>
                <a:lnTo>
                  <a:pt x="14034643" y="3683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68300"/>
                </a:lnTo>
                <a:lnTo>
                  <a:pt x="13661238" y="3683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68300"/>
                </a:lnTo>
                <a:lnTo>
                  <a:pt x="13287858" y="3683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68300"/>
                </a:lnTo>
                <a:lnTo>
                  <a:pt x="12914452" y="3683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68300"/>
                </a:lnTo>
                <a:lnTo>
                  <a:pt x="12541060" y="3683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68300"/>
                </a:lnTo>
                <a:lnTo>
                  <a:pt x="12167654" y="3683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68300"/>
                </a:lnTo>
                <a:lnTo>
                  <a:pt x="11794261" y="3683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68300"/>
                </a:lnTo>
                <a:lnTo>
                  <a:pt x="11420869" y="3683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68300"/>
                </a:lnTo>
                <a:lnTo>
                  <a:pt x="11047463" y="3683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68300"/>
                </a:lnTo>
                <a:lnTo>
                  <a:pt x="10674083" y="3683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68300"/>
                </a:lnTo>
                <a:lnTo>
                  <a:pt x="10300678" y="3683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68300"/>
                </a:lnTo>
                <a:lnTo>
                  <a:pt x="9927272" y="3683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68300"/>
                </a:lnTo>
                <a:lnTo>
                  <a:pt x="9553880" y="3683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68300"/>
                </a:lnTo>
                <a:lnTo>
                  <a:pt x="9180487" y="3683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68300"/>
                </a:lnTo>
                <a:lnTo>
                  <a:pt x="8807094" y="3683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68300"/>
                </a:lnTo>
                <a:lnTo>
                  <a:pt x="8433689" y="3683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68300"/>
                </a:lnTo>
                <a:lnTo>
                  <a:pt x="8060296" y="3683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68300"/>
                </a:lnTo>
                <a:lnTo>
                  <a:pt x="7686903" y="3683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68300"/>
                </a:lnTo>
                <a:lnTo>
                  <a:pt x="7313498" y="3683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68300"/>
                </a:lnTo>
                <a:lnTo>
                  <a:pt x="6940105" y="3683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68300"/>
                </a:lnTo>
                <a:lnTo>
                  <a:pt x="0" y="368300"/>
                </a:lnTo>
                <a:lnTo>
                  <a:pt x="0" y="381000"/>
                </a:lnTo>
                <a:lnTo>
                  <a:pt x="174155" y="381000"/>
                </a:lnTo>
                <a:lnTo>
                  <a:pt x="174155" y="736600"/>
                </a:lnTo>
                <a:lnTo>
                  <a:pt x="185064" y="736600"/>
                </a:lnTo>
                <a:lnTo>
                  <a:pt x="185064" y="381000"/>
                </a:lnTo>
                <a:lnTo>
                  <a:pt x="547547" y="381000"/>
                </a:lnTo>
                <a:lnTo>
                  <a:pt x="547547" y="736600"/>
                </a:lnTo>
                <a:lnTo>
                  <a:pt x="558457" y="736600"/>
                </a:lnTo>
                <a:lnTo>
                  <a:pt x="558457" y="381000"/>
                </a:lnTo>
                <a:lnTo>
                  <a:pt x="920940" y="381000"/>
                </a:lnTo>
                <a:lnTo>
                  <a:pt x="920940" y="736600"/>
                </a:lnTo>
                <a:lnTo>
                  <a:pt x="931849" y="736600"/>
                </a:lnTo>
                <a:lnTo>
                  <a:pt x="931849" y="381000"/>
                </a:lnTo>
                <a:lnTo>
                  <a:pt x="1294333" y="381000"/>
                </a:lnTo>
                <a:lnTo>
                  <a:pt x="1294333" y="736600"/>
                </a:lnTo>
                <a:lnTo>
                  <a:pt x="1305242" y="736600"/>
                </a:lnTo>
                <a:lnTo>
                  <a:pt x="1305242" y="381000"/>
                </a:lnTo>
                <a:lnTo>
                  <a:pt x="1667738" y="381000"/>
                </a:lnTo>
                <a:lnTo>
                  <a:pt x="1667738" y="736600"/>
                </a:lnTo>
                <a:lnTo>
                  <a:pt x="1678647" y="736600"/>
                </a:lnTo>
                <a:lnTo>
                  <a:pt x="1678647" y="381000"/>
                </a:lnTo>
                <a:lnTo>
                  <a:pt x="2041131" y="381000"/>
                </a:lnTo>
                <a:lnTo>
                  <a:pt x="2041131" y="736600"/>
                </a:lnTo>
                <a:lnTo>
                  <a:pt x="2052040" y="736600"/>
                </a:lnTo>
                <a:lnTo>
                  <a:pt x="2052040" y="381000"/>
                </a:lnTo>
                <a:lnTo>
                  <a:pt x="2414536" y="381000"/>
                </a:lnTo>
                <a:lnTo>
                  <a:pt x="2414536" y="736600"/>
                </a:lnTo>
                <a:lnTo>
                  <a:pt x="2425433" y="736600"/>
                </a:lnTo>
                <a:lnTo>
                  <a:pt x="2425433" y="381000"/>
                </a:lnTo>
                <a:lnTo>
                  <a:pt x="2787929" y="381000"/>
                </a:lnTo>
                <a:lnTo>
                  <a:pt x="2787929" y="736600"/>
                </a:lnTo>
                <a:lnTo>
                  <a:pt x="2798838" y="736600"/>
                </a:lnTo>
                <a:lnTo>
                  <a:pt x="2798838" y="381000"/>
                </a:lnTo>
                <a:lnTo>
                  <a:pt x="3161322" y="381000"/>
                </a:lnTo>
                <a:lnTo>
                  <a:pt x="3161322" y="736600"/>
                </a:lnTo>
                <a:lnTo>
                  <a:pt x="3172231" y="736600"/>
                </a:lnTo>
                <a:lnTo>
                  <a:pt x="3172231" y="381000"/>
                </a:lnTo>
                <a:lnTo>
                  <a:pt x="3534714" y="381000"/>
                </a:lnTo>
                <a:lnTo>
                  <a:pt x="3534714" y="736600"/>
                </a:lnTo>
                <a:lnTo>
                  <a:pt x="3545624" y="736600"/>
                </a:lnTo>
                <a:lnTo>
                  <a:pt x="3545624" y="381000"/>
                </a:lnTo>
                <a:lnTo>
                  <a:pt x="3908120" y="381000"/>
                </a:lnTo>
                <a:lnTo>
                  <a:pt x="3908120" y="736600"/>
                </a:lnTo>
                <a:lnTo>
                  <a:pt x="3919029" y="736600"/>
                </a:lnTo>
                <a:lnTo>
                  <a:pt x="3919029" y="381000"/>
                </a:lnTo>
                <a:lnTo>
                  <a:pt x="4281513" y="381000"/>
                </a:lnTo>
                <a:lnTo>
                  <a:pt x="4281513" y="736600"/>
                </a:lnTo>
                <a:lnTo>
                  <a:pt x="4292422" y="736600"/>
                </a:lnTo>
                <a:lnTo>
                  <a:pt x="4292422" y="381000"/>
                </a:lnTo>
                <a:lnTo>
                  <a:pt x="4654918" y="381000"/>
                </a:lnTo>
                <a:lnTo>
                  <a:pt x="4654918" y="736600"/>
                </a:lnTo>
                <a:lnTo>
                  <a:pt x="4665815" y="736600"/>
                </a:lnTo>
                <a:lnTo>
                  <a:pt x="4665815" y="381000"/>
                </a:lnTo>
                <a:lnTo>
                  <a:pt x="5028311" y="381000"/>
                </a:lnTo>
                <a:lnTo>
                  <a:pt x="5028311" y="736600"/>
                </a:lnTo>
                <a:lnTo>
                  <a:pt x="5039220" y="736600"/>
                </a:lnTo>
                <a:lnTo>
                  <a:pt x="5039220" y="381000"/>
                </a:lnTo>
                <a:lnTo>
                  <a:pt x="5401703" y="381000"/>
                </a:lnTo>
                <a:lnTo>
                  <a:pt x="5401703" y="736600"/>
                </a:lnTo>
                <a:lnTo>
                  <a:pt x="5412613" y="736600"/>
                </a:lnTo>
                <a:lnTo>
                  <a:pt x="5412613" y="381000"/>
                </a:lnTo>
                <a:lnTo>
                  <a:pt x="5809005" y="381000"/>
                </a:lnTo>
                <a:lnTo>
                  <a:pt x="5809005" y="736600"/>
                </a:lnTo>
                <a:lnTo>
                  <a:pt x="5819914" y="736600"/>
                </a:lnTo>
                <a:lnTo>
                  <a:pt x="5819914" y="381000"/>
                </a:lnTo>
                <a:lnTo>
                  <a:pt x="6182411" y="381000"/>
                </a:lnTo>
                <a:lnTo>
                  <a:pt x="6182411" y="736600"/>
                </a:lnTo>
                <a:lnTo>
                  <a:pt x="6193320" y="736600"/>
                </a:lnTo>
                <a:lnTo>
                  <a:pt x="6193320" y="381000"/>
                </a:lnTo>
                <a:lnTo>
                  <a:pt x="6555803" y="381000"/>
                </a:lnTo>
                <a:lnTo>
                  <a:pt x="6555803" y="736600"/>
                </a:lnTo>
                <a:lnTo>
                  <a:pt x="6566713" y="736600"/>
                </a:lnTo>
                <a:lnTo>
                  <a:pt x="6566713" y="381000"/>
                </a:lnTo>
                <a:lnTo>
                  <a:pt x="6929196" y="381000"/>
                </a:lnTo>
                <a:lnTo>
                  <a:pt x="6929196" y="736600"/>
                </a:lnTo>
                <a:lnTo>
                  <a:pt x="6940105" y="736600"/>
                </a:lnTo>
                <a:lnTo>
                  <a:pt x="6940105" y="381000"/>
                </a:lnTo>
                <a:lnTo>
                  <a:pt x="7302589" y="381000"/>
                </a:lnTo>
                <a:lnTo>
                  <a:pt x="7302589" y="736600"/>
                </a:lnTo>
                <a:lnTo>
                  <a:pt x="7313498" y="736600"/>
                </a:lnTo>
                <a:lnTo>
                  <a:pt x="7313498" y="381000"/>
                </a:lnTo>
                <a:lnTo>
                  <a:pt x="7675994" y="381000"/>
                </a:lnTo>
                <a:lnTo>
                  <a:pt x="7675994" y="736600"/>
                </a:lnTo>
                <a:lnTo>
                  <a:pt x="7686903" y="736600"/>
                </a:lnTo>
                <a:lnTo>
                  <a:pt x="7686903" y="381000"/>
                </a:lnTo>
                <a:lnTo>
                  <a:pt x="8049387" y="381000"/>
                </a:lnTo>
                <a:lnTo>
                  <a:pt x="8049387" y="736600"/>
                </a:lnTo>
                <a:lnTo>
                  <a:pt x="8060296" y="736600"/>
                </a:lnTo>
                <a:lnTo>
                  <a:pt x="8060296" y="381000"/>
                </a:lnTo>
                <a:lnTo>
                  <a:pt x="8422780" y="381000"/>
                </a:lnTo>
                <a:lnTo>
                  <a:pt x="8422780" y="736600"/>
                </a:lnTo>
                <a:lnTo>
                  <a:pt x="8433689" y="736600"/>
                </a:lnTo>
                <a:lnTo>
                  <a:pt x="8433689" y="381000"/>
                </a:lnTo>
                <a:lnTo>
                  <a:pt x="8796185" y="381000"/>
                </a:lnTo>
                <a:lnTo>
                  <a:pt x="8796185" y="736600"/>
                </a:lnTo>
                <a:lnTo>
                  <a:pt x="8807094" y="736600"/>
                </a:lnTo>
                <a:lnTo>
                  <a:pt x="8807094" y="381000"/>
                </a:lnTo>
                <a:lnTo>
                  <a:pt x="9169578" y="381000"/>
                </a:lnTo>
                <a:lnTo>
                  <a:pt x="9169578" y="736600"/>
                </a:lnTo>
                <a:lnTo>
                  <a:pt x="9180487" y="736600"/>
                </a:lnTo>
                <a:lnTo>
                  <a:pt x="9180487" y="381000"/>
                </a:lnTo>
                <a:lnTo>
                  <a:pt x="9542970" y="381000"/>
                </a:lnTo>
                <a:lnTo>
                  <a:pt x="9542970" y="736600"/>
                </a:lnTo>
                <a:lnTo>
                  <a:pt x="9553880" y="736600"/>
                </a:lnTo>
                <a:lnTo>
                  <a:pt x="9553880" y="381000"/>
                </a:lnTo>
                <a:lnTo>
                  <a:pt x="9916376" y="381000"/>
                </a:lnTo>
                <a:lnTo>
                  <a:pt x="9916376" y="736600"/>
                </a:lnTo>
                <a:lnTo>
                  <a:pt x="9927272" y="736600"/>
                </a:lnTo>
                <a:lnTo>
                  <a:pt x="9927272" y="381000"/>
                </a:lnTo>
                <a:lnTo>
                  <a:pt x="10289769" y="381000"/>
                </a:lnTo>
                <a:lnTo>
                  <a:pt x="10289769" y="736600"/>
                </a:lnTo>
                <a:lnTo>
                  <a:pt x="10300678" y="736600"/>
                </a:lnTo>
                <a:lnTo>
                  <a:pt x="10300678" y="381000"/>
                </a:lnTo>
                <a:lnTo>
                  <a:pt x="10663174" y="381000"/>
                </a:lnTo>
                <a:lnTo>
                  <a:pt x="10663174" y="736600"/>
                </a:lnTo>
                <a:lnTo>
                  <a:pt x="10674083" y="736600"/>
                </a:lnTo>
                <a:lnTo>
                  <a:pt x="10674083" y="381000"/>
                </a:lnTo>
                <a:lnTo>
                  <a:pt x="11036554" y="381000"/>
                </a:lnTo>
                <a:lnTo>
                  <a:pt x="11036554" y="736600"/>
                </a:lnTo>
                <a:lnTo>
                  <a:pt x="11047463" y="736600"/>
                </a:lnTo>
                <a:lnTo>
                  <a:pt x="11047463" y="381000"/>
                </a:lnTo>
                <a:lnTo>
                  <a:pt x="11409959" y="381000"/>
                </a:lnTo>
                <a:lnTo>
                  <a:pt x="11409959" y="736600"/>
                </a:lnTo>
                <a:lnTo>
                  <a:pt x="11420869" y="736600"/>
                </a:lnTo>
                <a:lnTo>
                  <a:pt x="11420869" y="381000"/>
                </a:lnTo>
                <a:lnTo>
                  <a:pt x="11783352" y="381000"/>
                </a:lnTo>
                <a:lnTo>
                  <a:pt x="11783352" y="736600"/>
                </a:lnTo>
                <a:lnTo>
                  <a:pt x="11794261" y="736600"/>
                </a:lnTo>
                <a:lnTo>
                  <a:pt x="11794261" y="381000"/>
                </a:lnTo>
                <a:lnTo>
                  <a:pt x="12156745" y="381000"/>
                </a:lnTo>
                <a:lnTo>
                  <a:pt x="12156745" y="736600"/>
                </a:lnTo>
                <a:lnTo>
                  <a:pt x="12167654" y="736600"/>
                </a:lnTo>
                <a:lnTo>
                  <a:pt x="12167654" y="381000"/>
                </a:lnTo>
                <a:lnTo>
                  <a:pt x="12530150" y="381000"/>
                </a:lnTo>
                <a:lnTo>
                  <a:pt x="12530150" y="736600"/>
                </a:lnTo>
                <a:lnTo>
                  <a:pt x="12541060" y="736600"/>
                </a:lnTo>
                <a:lnTo>
                  <a:pt x="12541060" y="381000"/>
                </a:lnTo>
                <a:lnTo>
                  <a:pt x="12903543" y="381000"/>
                </a:lnTo>
                <a:lnTo>
                  <a:pt x="12903543" y="736600"/>
                </a:lnTo>
                <a:lnTo>
                  <a:pt x="12914452" y="736600"/>
                </a:lnTo>
                <a:lnTo>
                  <a:pt x="12914452" y="381000"/>
                </a:lnTo>
                <a:lnTo>
                  <a:pt x="13276948" y="381000"/>
                </a:lnTo>
                <a:lnTo>
                  <a:pt x="13276948" y="736600"/>
                </a:lnTo>
                <a:lnTo>
                  <a:pt x="13287858" y="736600"/>
                </a:lnTo>
                <a:lnTo>
                  <a:pt x="13287858" y="381000"/>
                </a:lnTo>
                <a:lnTo>
                  <a:pt x="13650328" y="381000"/>
                </a:lnTo>
                <a:lnTo>
                  <a:pt x="13650328" y="736600"/>
                </a:lnTo>
                <a:lnTo>
                  <a:pt x="13661238" y="736600"/>
                </a:lnTo>
                <a:lnTo>
                  <a:pt x="13661238" y="381000"/>
                </a:lnTo>
                <a:lnTo>
                  <a:pt x="14023734" y="381000"/>
                </a:lnTo>
                <a:lnTo>
                  <a:pt x="14023734" y="736600"/>
                </a:lnTo>
                <a:lnTo>
                  <a:pt x="14034643" y="736600"/>
                </a:lnTo>
                <a:lnTo>
                  <a:pt x="14034643" y="381000"/>
                </a:lnTo>
                <a:lnTo>
                  <a:pt x="14397127" y="381000"/>
                </a:lnTo>
                <a:lnTo>
                  <a:pt x="14397127" y="736600"/>
                </a:lnTo>
                <a:lnTo>
                  <a:pt x="14408036" y="736600"/>
                </a:lnTo>
                <a:lnTo>
                  <a:pt x="14408036" y="381000"/>
                </a:lnTo>
                <a:lnTo>
                  <a:pt x="18287988" y="381000"/>
                </a:lnTo>
                <a:lnTo>
                  <a:pt x="18287988" y="3683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bg object 67"/>
          <p:cNvSpPr/>
          <p:nvPr/>
        </p:nvSpPr>
        <p:spPr>
          <a:xfrm>
            <a:off x="0" y="533408"/>
            <a:ext cx="12192000" cy="982133"/>
          </a:xfrm>
          <a:custGeom>
            <a:avLst/>
            <a:gdLst/>
            <a:ahLst/>
            <a:cxnLst/>
            <a:rect l="l" t="t" r="r" b="b"/>
            <a:pathLst>
              <a:path w="18288000" h="14732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1104900"/>
                </a:lnTo>
                <a:lnTo>
                  <a:pt x="17768608" y="11049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1104900"/>
                </a:lnTo>
                <a:lnTo>
                  <a:pt x="17395216" y="1104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1104900"/>
                </a:lnTo>
                <a:lnTo>
                  <a:pt x="17021810" y="1104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1104900"/>
                </a:lnTo>
                <a:lnTo>
                  <a:pt x="16648418" y="1104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1104900"/>
                </a:lnTo>
                <a:lnTo>
                  <a:pt x="16275025" y="1104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1104900"/>
                </a:lnTo>
                <a:lnTo>
                  <a:pt x="15901632" y="1104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1104900"/>
                </a:lnTo>
                <a:lnTo>
                  <a:pt x="15528227" y="1104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1104900"/>
                </a:lnTo>
                <a:lnTo>
                  <a:pt x="15154834" y="1104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1104900"/>
                </a:lnTo>
                <a:lnTo>
                  <a:pt x="14781441" y="1104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1104900"/>
                </a:lnTo>
                <a:lnTo>
                  <a:pt x="14408036" y="1104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1104900"/>
                </a:lnTo>
                <a:lnTo>
                  <a:pt x="14034643" y="1104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1104900"/>
                </a:lnTo>
                <a:lnTo>
                  <a:pt x="13661238" y="1104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1104900"/>
                </a:lnTo>
                <a:lnTo>
                  <a:pt x="13287858" y="1104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1104900"/>
                </a:lnTo>
                <a:lnTo>
                  <a:pt x="12914452" y="1104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1104900"/>
                </a:lnTo>
                <a:lnTo>
                  <a:pt x="12541060" y="1104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1104900"/>
                </a:lnTo>
                <a:lnTo>
                  <a:pt x="12167654" y="1104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1104900"/>
                </a:lnTo>
                <a:lnTo>
                  <a:pt x="11794261" y="1104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1104900"/>
                </a:lnTo>
                <a:lnTo>
                  <a:pt x="11420869" y="1104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1104900"/>
                </a:lnTo>
                <a:lnTo>
                  <a:pt x="11047463" y="1104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1104900"/>
                </a:lnTo>
                <a:lnTo>
                  <a:pt x="10674083" y="1104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1104900"/>
                </a:lnTo>
                <a:lnTo>
                  <a:pt x="10300678" y="1104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1104900"/>
                </a:lnTo>
                <a:lnTo>
                  <a:pt x="9927272" y="1104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1104900"/>
                </a:lnTo>
                <a:lnTo>
                  <a:pt x="9553880" y="1104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70" y="355600"/>
                </a:lnTo>
                <a:lnTo>
                  <a:pt x="9542970" y="368300"/>
                </a:lnTo>
                <a:lnTo>
                  <a:pt x="9542970" y="1104900"/>
                </a:lnTo>
                <a:lnTo>
                  <a:pt x="9180487" y="1104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1104900"/>
                </a:lnTo>
                <a:lnTo>
                  <a:pt x="8807094" y="1104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1104900"/>
                </a:lnTo>
                <a:lnTo>
                  <a:pt x="8433689" y="1104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1104900"/>
                </a:lnTo>
                <a:lnTo>
                  <a:pt x="8060296" y="1104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1104900"/>
                </a:lnTo>
                <a:lnTo>
                  <a:pt x="7686903" y="1104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1104900"/>
                </a:lnTo>
                <a:lnTo>
                  <a:pt x="7313498" y="1104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1104900"/>
                </a:lnTo>
                <a:lnTo>
                  <a:pt x="6940105" y="1104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1104900"/>
                </a:lnTo>
                <a:lnTo>
                  <a:pt x="6566713" y="1104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1104900"/>
                </a:lnTo>
                <a:lnTo>
                  <a:pt x="6193320" y="1104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1104900"/>
                </a:lnTo>
                <a:lnTo>
                  <a:pt x="5819914" y="1104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1104900"/>
                </a:lnTo>
                <a:lnTo>
                  <a:pt x="5412613" y="1104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1104900"/>
                </a:lnTo>
                <a:lnTo>
                  <a:pt x="5039220" y="1104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1104900"/>
                </a:lnTo>
                <a:lnTo>
                  <a:pt x="4665815" y="1104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1104900"/>
                </a:lnTo>
                <a:lnTo>
                  <a:pt x="4292422" y="1104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1104900"/>
                </a:lnTo>
                <a:lnTo>
                  <a:pt x="3919029" y="1104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1104900"/>
                </a:lnTo>
                <a:lnTo>
                  <a:pt x="3545624" y="1104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1104900"/>
                </a:lnTo>
                <a:lnTo>
                  <a:pt x="3172231" y="1104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1104900"/>
                </a:lnTo>
                <a:lnTo>
                  <a:pt x="2798838" y="1104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1104900"/>
                </a:lnTo>
                <a:lnTo>
                  <a:pt x="2425433" y="1104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1104900"/>
                </a:lnTo>
                <a:lnTo>
                  <a:pt x="2052040" y="1104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1104900"/>
                </a:lnTo>
                <a:lnTo>
                  <a:pt x="1678647" y="1104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1104900"/>
                </a:lnTo>
                <a:lnTo>
                  <a:pt x="1305242" y="1104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1104900"/>
                </a:lnTo>
                <a:lnTo>
                  <a:pt x="931849" y="1104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1104900"/>
                </a:lnTo>
                <a:lnTo>
                  <a:pt x="558457" y="1104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1104900"/>
                </a:lnTo>
                <a:lnTo>
                  <a:pt x="185064" y="1104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1104900"/>
                </a:lnTo>
                <a:lnTo>
                  <a:pt x="0" y="1104900"/>
                </a:lnTo>
                <a:lnTo>
                  <a:pt x="0" y="1117600"/>
                </a:lnTo>
                <a:lnTo>
                  <a:pt x="174155" y="1117600"/>
                </a:lnTo>
                <a:lnTo>
                  <a:pt x="174155" y="1473200"/>
                </a:lnTo>
                <a:lnTo>
                  <a:pt x="185064" y="1473200"/>
                </a:lnTo>
                <a:lnTo>
                  <a:pt x="185064" y="1117600"/>
                </a:lnTo>
                <a:lnTo>
                  <a:pt x="547547" y="1117600"/>
                </a:lnTo>
                <a:lnTo>
                  <a:pt x="547547" y="1473200"/>
                </a:lnTo>
                <a:lnTo>
                  <a:pt x="558457" y="1473200"/>
                </a:lnTo>
                <a:lnTo>
                  <a:pt x="558457" y="1117600"/>
                </a:lnTo>
                <a:lnTo>
                  <a:pt x="920940" y="1117600"/>
                </a:lnTo>
                <a:lnTo>
                  <a:pt x="920940" y="1473200"/>
                </a:lnTo>
                <a:lnTo>
                  <a:pt x="931849" y="1473200"/>
                </a:lnTo>
                <a:lnTo>
                  <a:pt x="931849" y="1117600"/>
                </a:lnTo>
                <a:lnTo>
                  <a:pt x="1294333" y="1117600"/>
                </a:lnTo>
                <a:lnTo>
                  <a:pt x="1294333" y="1473200"/>
                </a:lnTo>
                <a:lnTo>
                  <a:pt x="1305242" y="1473200"/>
                </a:lnTo>
                <a:lnTo>
                  <a:pt x="1305242" y="1117600"/>
                </a:lnTo>
                <a:lnTo>
                  <a:pt x="1667738" y="1117600"/>
                </a:lnTo>
                <a:lnTo>
                  <a:pt x="1667738" y="1473200"/>
                </a:lnTo>
                <a:lnTo>
                  <a:pt x="1678647" y="1473200"/>
                </a:lnTo>
                <a:lnTo>
                  <a:pt x="1678647" y="1117600"/>
                </a:lnTo>
                <a:lnTo>
                  <a:pt x="2041131" y="1117600"/>
                </a:lnTo>
                <a:lnTo>
                  <a:pt x="2041131" y="1473200"/>
                </a:lnTo>
                <a:lnTo>
                  <a:pt x="2052040" y="1473200"/>
                </a:lnTo>
                <a:lnTo>
                  <a:pt x="2052040" y="1117600"/>
                </a:lnTo>
                <a:lnTo>
                  <a:pt x="2414536" y="1117600"/>
                </a:lnTo>
                <a:lnTo>
                  <a:pt x="2414536" y="1473200"/>
                </a:lnTo>
                <a:lnTo>
                  <a:pt x="2425433" y="1473200"/>
                </a:lnTo>
                <a:lnTo>
                  <a:pt x="2425433" y="1117600"/>
                </a:lnTo>
                <a:lnTo>
                  <a:pt x="2787929" y="1117600"/>
                </a:lnTo>
                <a:lnTo>
                  <a:pt x="2787929" y="1473200"/>
                </a:lnTo>
                <a:lnTo>
                  <a:pt x="2798838" y="1473200"/>
                </a:lnTo>
                <a:lnTo>
                  <a:pt x="2798838" y="1117600"/>
                </a:lnTo>
                <a:lnTo>
                  <a:pt x="3161322" y="1117600"/>
                </a:lnTo>
                <a:lnTo>
                  <a:pt x="3161322" y="1473200"/>
                </a:lnTo>
                <a:lnTo>
                  <a:pt x="3172231" y="1473200"/>
                </a:lnTo>
                <a:lnTo>
                  <a:pt x="3172231" y="1117600"/>
                </a:lnTo>
                <a:lnTo>
                  <a:pt x="18287988" y="1117600"/>
                </a:lnTo>
                <a:lnTo>
                  <a:pt x="18287988" y="1104900"/>
                </a:lnTo>
                <a:lnTo>
                  <a:pt x="18142001" y="11049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bg object 68"/>
          <p:cNvSpPr/>
          <p:nvPr/>
        </p:nvSpPr>
        <p:spPr>
          <a:xfrm>
            <a:off x="0" y="1278475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6566713" y="355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55600"/>
                </a:lnTo>
                <a:lnTo>
                  <a:pt x="6193320" y="355600"/>
                </a:lnTo>
                <a:lnTo>
                  <a:pt x="6193320" y="0"/>
                </a:lnTo>
                <a:lnTo>
                  <a:pt x="6182411" y="0"/>
                </a:lnTo>
                <a:lnTo>
                  <a:pt x="6182411" y="355600"/>
                </a:lnTo>
                <a:lnTo>
                  <a:pt x="5819914" y="355600"/>
                </a:lnTo>
                <a:lnTo>
                  <a:pt x="5819914" y="0"/>
                </a:lnTo>
                <a:lnTo>
                  <a:pt x="5809005" y="0"/>
                </a:lnTo>
                <a:lnTo>
                  <a:pt x="5809005" y="355600"/>
                </a:lnTo>
                <a:lnTo>
                  <a:pt x="5412613" y="355600"/>
                </a:lnTo>
                <a:lnTo>
                  <a:pt x="5412613" y="0"/>
                </a:lnTo>
                <a:lnTo>
                  <a:pt x="5401703" y="0"/>
                </a:lnTo>
                <a:lnTo>
                  <a:pt x="5401703" y="355600"/>
                </a:lnTo>
                <a:lnTo>
                  <a:pt x="5039220" y="355600"/>
                </a:lnTo>
                <a:lnTo>
                  <a:pt x="5039220" y="0"/>
                </a:lnTo>
                <a:lnTo>
                  <a:pt x="5028311" y="0"/>
                </a:lnTo>
                <a:lnTo>
                  <a:pt x="5028311" y="355600"/>
                </a:lnTo>
                <a:lnTo>
                  <a:pt x="4665815" y="355600"/>
                </a:lnTo>
                <a:lnTo>
                  <a:pt x="4665815" y="0"/>
                </a:lnTo>
                <a:lnTo>
                  <a:pt x="4654918" y="0"/>
                </a:lnTo>
                <a:lnTo>
                  <a:pt x="4654918" y="355600"/>
                </a:lnTo>
                <a:lnTo>
                  <a:pt x="4292422" y="355600"/>
                </a:lnTo>
                <a:lnTo>
                  <a:pt x="4292422" y="0"/>
                </a:lnTo>
                <a:lnTo>
                  <a:pt x="4281513" y="0"/>
                </a:lnTo>
                <a:lnTo>
                  <a:pt x="4281513" y="355600"/>
                </a:lnTo>
                <a:lnTo>
                  <a:pt x="3919029" y="355600"/>
                </a:lnTo>
                <a:lnTo>
                  <a:pt x="3919029" y="0"/>
                </a:lnTo>
                <a:lnTo>
                  <a:pt x="3908120" y="0"/>
                </a:lnTo>
                <a:lnTo>
                  <a:pt x="3908120" y="355600"/>
                </a:lnTo>
                <a:lnTo>
                  <a:pt x="3545624" y="355600"/>
                </a:lnTo>
                <a:lnTo>
                  <a:pt x="3545624" y="0"/>
                </a:lnTo>
                <a:lnTo>
                  <a:pt x="3534714" y="0"/>
                </a:lnTo>
                <a:lnTo>
                  <a:pt x="3534714" y="355600"/>
                </a:lnTo>
                <a:lnTo>
                  <a:pt x="3172231" y="355600"/>
                </a:lnTo>
                <a:lnTo>
                  <a:pt x="3172231" y="0"/>
                </a:lnTo>
                <a:lnTo>
                  <a:pt x="3161322" y="0"/>
                </a:lnTo>
                <a:lnTo>
                  <a:pt x="3161322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33" y="723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bg object 69"/>
          <p:cNvSpPr/>
          <p:nvPr/>
        </p:nvSpPr>
        <p:spPr>
          <a:xfrm>
            <a:off x="0" y="1524008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33" y="723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723900"/>
                </a:lnTo>
                <a:lnTo>
                  <a:pt x="11047463" y="723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723900"/>
                </a:lnTo>
                <a:lnTo>
                  <a:pt x="11420869" y="723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723900"/>
                </a:lnTo>
                <a:lnTo>
                  <a:pt x="11794261" y="723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723900"/>
                </a:lnTo>
                <a:lnTo>
                  <a:pt x="12167654" y="723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723900"/>
                </a:lnTo>
                <a:lnTo>
                  <a:pt x="12541060" y="723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723900"/>
                </a:lnTo>
                <a:lnTo>
                  <a:pt x="12914452" y="723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723900"/>
                </a:lnTo>
                <a:lnTo>
                  <a:pt x="13287858" y="723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723900"/>
                </a:lnTo>
                <a:lnTo>
                  <a:pt x="13661238" y="723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723900"/>
                </a:lnTo>
                <a:lnTo>
                  <a:pt x="14034643" y="723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723900"/>
                </a:lnTo>
                <a:lnTo>
                  <a:pt x="14408036" y="723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723900"/>
                </a:lnTo>
                <a:lnTo>
                  <a:pt x="14781441" y="723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723900"/>
                </a:lnTo>
                <a:lnTo>
                  <a:pt x="15154834" y="723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723900"/>
                </a:lnTo>
                <a:lnTo>
                  <a:pt x="15528227" y="723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723900"/>
                </a:lnTo>
                <a:lnTo>
                  <a:pt x="15901632" y="723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723900"/>
                </a:lnTo>
                <a:lnTo>
                  <a:pt x="16275025" y="723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723900"/>
                </a:lnTo>
                <a:lnTo>
                  <a:pt x="16648418" y="723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723900"/>
                </a:lnTo>
                <a:lnTo>
                  <a:pt x="17021810" y="723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723900"/>
                </a:lnTo>
                <a:lnTo>
                  <a:pt x="17395216" y="723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723900"/>
                </a:lnTo>
                <a:lnTo>
                  <a:pt x="17768608" y="7239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723900"/>
                </a:lnTo>
                <a:lnTo>
                  <a:pt x="18142001" y="7239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bg object 70"/>
          <p:cNvSpPr/>
          <p:nvPr/>
        </p:nvSpPr>
        <p:spPr>
          <a:xfrm>
            <a:off x="0" y="1769541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736600"/>
                </a:lnTo>
                <a:lnTo>
                  <a:pt x="14034643" y="7366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736600"/>
                </a:lnTo>
                <a:lnTo>
                  <a:pt x="13661238" y="7366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736600"/>
                </a:lnTo>
                <a:lnTo>
                  <a:pt x="13287858" y="7366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736600"/>
                </a:lnTo>
                <a:lnTo>
                  <a:pt x="12914452" y="7366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736600"/>
                </a:lnTo>
                <a:lnTo>
                  <a:pt x="12541060" y="7366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736600"/>
                </a:lnTo>
                <a:lnTo>
                  <a:pt x="12167654" y="7366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736600"/>
                </a:lnTo>
                <a:lnTo>
                  <a:pt x="11794261" y="7366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736600"/>
                </a:lnTo>
                <a:lnTo>
                  <a:pt x="11420869" y="7366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736600"/>
                </a:lnTo>
                <a:lnTo>
                  <a:pt x="11047463" y="7366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736600"/>
                </a:lnTo>
                <a:lnTo>
                  <a:pt x="10674083" y="7366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736600"/>
                </a:lnTo>
                <a:lnTo>
                  <a:pt x="10300678" y="7366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736600"/>
                </a:lnTo>
                <a:lnTo>
                  <a:pt x="9927272" y="7366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736600"/>
                </a:lnTo>
                <a:lnTo>
                  <a:pt x="9553880" y="7366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70" y="355600"/>
                </a:lnTo>
                <a:lnTo>
                  <a:pt x="9542970" y="368300"/>
                </a:lnTo>
                <a:lnTo>
                  <a:pt x="9542970" y="736600"/>
                </a:lnTo>
                <a:lnTo>
                  <a:pt x="9180487" y="7366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736600"/>
                </a:lnTo>
                <a:lnTo>
                  <a:pt x="8807094" y="7366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736600"/>
                </a:lnTo>
                <a:lnTo>
                  <a:pt x="8433689" y="7366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736600"/>
                </a:lnTo>
                <a:lnTo>
                  <a:pt x="8060296" y="7366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736600"/>
                </a:lnTo>
                <a:lnTo>
                  <a:pt x="7686903" y="7366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736600"/>
                </a:lnTo>
                <a:lnTo>
                  <a:pt x="7313498" y="7366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736600"/>
                </a:lnTo>
                <a:lnTo>
                  <a:pt x="6940105" y="7366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736600"/>
                </a:lnTo>
                <a:lnTo>
                  <a:pt x="6566713" y="7366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736600"/>
                </a:lnTo>
                <a:lnTo>
                  <a:pt x="6193320" y="7366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736600"/>
                </a:lnTo>
                <a:lnTo>
                  <a:pt x="5819914" y="7366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736600"/>
                </a:lnTo>
                <a:lnTo>
                  <a:pt x="5412613" y="7366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736600"/>
                </a:lnTo>
                <a:lnTo>
                  <a:pt x="5039220" y="7366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736600"/>
                </a:lnTo>
                <a:lnTo>
                  <a:pt x="4665815" y="7366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736600"/>
                </a:lnTo>
                <a:lnTo>
                  <a:pt x="4292422" y="7366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736600"/>
                </a:lnTo>
                <a:lnTo>
                  <a:pt x="3919029" y="7366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736600"/>
                </a:lnTo>
                <a:lnTo>
                  <a:pt x="3545624" y="7366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736600"/>
                </a:lnTo>
                <a:lnTo>
                  <a:pt x="3172231" y="7366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736600"/>
                </a:lnTo>
                <a:lnTo>
                  <a:pt x="2798838" y="7366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736600"/>
                </a:lnTo>
                <a:lnTo>
                  <a:pt x="2425433" y="7366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736600"/>
                </a:lnTo>
                <a:lnTo>
                  <a:pt x="2052040" y="7366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736600"/>
                </a:lnTo>
                <a:lnTo>
                  <a:pt x="1678647" y="7366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736600"/>
                </a:lnTo>
                <a:lnTo>
                  <a:pt x="1305242" y="7366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736600"/>
                </a:lnTo>
                <a:lnTo>
                  <a:pt x="931849" y="7366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736600"/>
                </a:lnTo>
                <a:lnTo>
                  <a:pt x="558457" y="7366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736600"/>
                </a:lnTo>
                <a:lnTo>
                  <a:pt x="185064" y="7366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3161322" y="749300"/>
                </a:lnTo>
                <a:lnTo>
                  <a:pt x="3161322" y="1104900"/>
                </a:lnTo>
                <a:lnTo>
                  <a:pt x="3172231" y="1104900"/>
                </a:lnTo>
                <a:lnTo>
                  <a:pt x="3172231" y="749300"/>
                </a:lnTo>
                <a:lnTo>
                  <a:pt x="3534714" y="749300"/>
                </a:lnTo>
                <a:lnTo>
                  <a:pt x="3534714" y="1104900"/>
                </a:lnTo>
                <a:lnTo>
                  <a:pt x="3545624" y="1104900"/>
                </a:lnTo>
                <a:lnTo>
                  <a:pt x="3545624" y="749300"/>
                </a:lnTo>
                <a:lnTo>
                  <a:pt x="3908120" y="749300"/>
                </a:lnTo>
                <a:lnTo>
                  <a:pt x="3908120" y="1104900"/>
                </a:lnTo>
                <a:lnTo>
                  <a:pt x="3919029" y="1104900"/>
                </a:lnTo>
                <a:lnTo>
                  <a:pt x="3919029" y="749300"/>
                </a:lnTo>
                <a:lnTo>
                  <a:pt x="4281513" y="749300"/>
                </a:lnTo>
                <a:lnTo>
                  <a:pt x="4281513" y="1104900"/>
                </a:lnTo>
                <a:lnTo>
                  <a:pt x="4292422" y="1104900"/>
                </a:lnTo>
                <a:lnTo>
                  <a:pt x="4292422" y="749300"/>
                </a:lnTo>
                <a:lnTo>
                  <a:pt x="4654918" y="749300"/>
                </a:lnTo>
                <a:lnTo>
                  <a:pt x="4654918" y="1104900"/>
                </a:lnTo>
                <a:lnTo>
                  <a:pt x="4665815" y="1104900"/>
                </a:lnTo>
                <a:lnTo>
                  <a:pt x="4665815" y="749300"/>
                </a:lnTo>
                <a:lnTo>
                  <a:pt x="5028311" y="749300"/>
                </a:lnTo>
                <a:lnTo>
                  <a:pt x="5028311" y="1104900"/>
                </a:lnTo>
                <a:lnTo>
                  <a:pt x="5039220" y="1104900"/>
                </a:lnTo>
                <a:lnTo>
                  <a:pt x="5039220" y="749300"/>
                </a:lnTo>
                <a:lnTo>
                  <a:pt x="5401703" y="749300"/>
                </a:lnTo>
                <a:lnTo>
                  <a:pt x="5401703" y="1104900"/>
                </a:lnTo>
                <a:lnTo>
                  <a:pt x="5412613" y="1104900"/>
                </a:lnTo>
                <a:lnTo>
                  <a:pt x="5412613" y="749300"/>
                </a:lnTo>
                <a:lnTo>
                  <a:pt x="5809005" y="749300"/>
                </a:lnTo>
                <a:lnTo>
                  <a:pt x="5809005" y="1104900"/>
                </a:lnTo>
                <a:lnTo>
                  <a:pt x="5819914" y="1104900"/>
                </a:lnTo>
                <a:lnTo>
                  <a:pt x="5819914" y="749300"/>
                </a:lnTo>
                <a:lnTo>
                  <a:pt x="6182411" y="749300"/>
                </a:lnTo>
                <a:lnTo>
                  <a:pt x="6182411" y="1104900"/>
                </a:lnTo>
                <a:lnTo>
                  <a:pt x="6193320" y="1104900"/>
                </a:lnTo>
                <a:lnTo>
                  <a:pt x="6193320" y="749300"/>
                </a:lnTo>
                <a:lnTo>
                  <a:pt x="6555803" y="749300"/>
                </a:lnTo>
                <a:lnTo>
                  <a:pt x="6555803" y="1104900"/>
                </a:lnTo>
                <a:lnTo>
                  <a:pt x="6566713" y="1104900"/>
                </a:lnTo>
                <a:lnTo>
                  <a:pt x="6566713" y="749300"/>
                </a:lnTo>
                <a:lnTo>
                  <a:pt x="6929196" y="749300"/>
                </a:lnTo>
                <a:lnTo>
                  <a:pt x="6929196" y="1104900"/>
                </a:lnTo>
                <a:lnTo>
                  <a:pt x="6940105" y="1104900"/>
                </a:lnTo>
                <a:lnTo>
                  <a:pt x="6940105" y="749300"/>
                </a:lnTo>
                <a:lnTo>
                  <a:pt x="18287988" y="749300"/>
                </a:lnTo>
                <a:lnTo>
                  <a:pt x="18287988" y="736600"/>
                </a:lnTo>
                <a:lnTo>
                  <a:pt x="18142001" y="7366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bg object 71"/>
          <p:cNvSpPr/>
          <p:nvPr/>
        </p:nvSpPr>
        <p:spPr>
          <a:xfrm>
            <a:off x="0" y="2269075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1104900"/>
                </a:lnTo>
                <a:lnTo>
                  <a:pt x="3172231" y="1104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1104900"/>
                </a:lnTo>
                <a:lnTo>
                  <a:pt x="3545624" y="1104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1104900"/>
                </a:lnTo>
                <a:lnTo>
                  <a:pt x="3919029" y="1104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1104900"/>
                </a:lnTo>
                <a:lnTo>
                  <a:pt x="4292422" y="1104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1104900"/>
                </a:lnTo>
                <a:lnTo>
                  <a:pt x="4665815" y="1104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1104900"/>
                </a:lnTo>
                <a:lnTo>
                  <a:pt x="5039220" y="1104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1104900"/>
                </a:lnTo>
                <a:lnTo>
                  <a:pt x="5412613" y="1104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1104900"/>
                </a:lnTo>
                <a:lnTo>
                  <a:pt x="5819914" y="1104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1104900"/>
                </a:lnTo>
                <a:lnTo>
                  <a:pt x="6193320" y="1104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1104900"/>
                </a:lnTo>
                <a:lnTo>
                  <a:pt x="6566713" y="1104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1104900"/>
                </a:lnTo>
                <a:lnTo>
                  <a:pt x="6940105" y="1104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1104900"/>
                </a:lnTo>
                <a:lnTo>
                  <a:pt x="7313498" y="1104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1104900"/>
                </a:lnTo>
                <a:lnTo>
                  <a:pt x="7686903" y="1104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1104900"/>
                </a:lnTo>
                <a:lnTo>
                  <a:pt x="8060296" y="1104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1104900"/>
                </a:lnTo>
                <a:lnTo>
                  <a:pt x="8433689" y="1104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1104900"/>
                </a:lnTo>
                <a:lnTo>
                  <a:pt x="8807094" y="1104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1104900"/>
                </a:lnTo>
                <a:lnTo>
                  <a:pt x="9180487" y="1104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1104900"/>
                </a:lnTo>
                <a:lnTo>
                  <a:pt x="9553880" y="1104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1104900"/>
                </a:lnTo>
                <a:lnTo>
                  <a:pt x="9927272" y="1104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1104900"/>
                </a:lnTo>
                <a:lnTo>
                  <a:pt x="10300678" y="1104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1104900"/>
                </a:lnTo>
                <a:lnTo>
                  <a:pt x="10674083" y="1104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1104900"/>
                </a:lnTo>
                <a:lnTo>
                  <a:pt x="11047463" y="1104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1104900"/>
                </a:lnTo>
                <a:lnTo>
                  <a:pt x="11420869" y="1104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1104900"/>
                </a:lnTo>
                <a:lnTo>
                  <a:pt x="11794261" y="1104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1104900"/>
                </a:lnTo>
                <a:lnTo>
                  <a:pt x="12167654" y="1104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1104900"/>
                </a:lnTo>
                <a:lnTo>
                  <a:pt x="12541060" y="1104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1104900"/>
                </a:lnTo>
                <a:lnTo>
                  <a:pt x="12914452" y="1104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1104900"/>
                </a:lnTo>
                <a:lnTo>
                  <a:pt x="13287858" y="1104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1104900"/>
                </a:lnTo>
                <a:lnTo>
                  <a:pt x="13661238" y="1104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1104900"/>
                </a:lnTo>
                <a:lnTo>
                  <a:pt x="14034643" y="1104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1104900"/>
                </a:lnTo>
                <a:lnTo>
                  <a:pt x="14408036" y="1104900"/>
                </a:lnTo>
                <a:lnTo>
                  <a:pt x="14408036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bg object 72"/>
          <p:cNvSpPr/>
          <p:nvPr/>
        </p:nvSpPr>
        <p:spPr>
          <a:xfrm>
            <a:off x="0" y="2514608"/>
            <a:ext cx="12192000" cy="990600"/>
          </a:xfrm>
          <a:custGeom>
            <a:avLst/>
            <a:gdLst/>
            <a:ahLst/>
            <a:cxnLst/>
            <a:rect l="l" t="t" r="r" b="b"/>
            <a:pathLst>
              <a:path w="18288000" h="1485900">
                <a:moveTo>
                  <a:pt x="18287988" y="736600"/>
                </a:moveTo>
                <a:lnTo>
                  <a:pt x="18142001" y="736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736600"/>
                </a:lnTo>
                <a:lnTo>
                  <a:pt x="18131092" y="749300"/>
                </a:lnTo>
                <a:lnTo>
                  <a:pt x="18131092" y="1104900"/>
                </a:lnTo>
                <a:lnTo>
                  <a:pt x="17768608" y="1104900"/>
                </a:lnTo>
                <a:lnTo>
                  <a:pt x="17768608" y="749300"/>
                </a:lnTo>
                <a:lnTo>
                  <a:pt x="18131092" y="74930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736600"/>
                </a:lnTo>
                <a:lnTo>
                  <a:pt x="17757699" y="749300"/>
                </a:lnTo>
                <a:lnTo>
                  <a:pt x="17757699" y="1104900"/>
                </a:lnTo>
                <a:lnTo>
                  <a:pt x="17395216" y="1104900"/>
                </a:lnTo>
                <a:lnTo>
                  <a:pt x="17395216" y="749300"/>
                </a:lnTo>
                <a:lnTo>
                  <a:pt x="17757699" y="74930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736600"/>
                </a:lnTo>
                <a:lnTo>
                  <a:pt x="17384306" y="749300"/>
                </a:lnTo>
                <a:lnTo>
                  <a:pt x="17384306" y="1104900"/>
                </a:lnTo>
                <a:lnTo>
                  <a:pt x="17021810" y="1104900"/>
                </a:lnTo>
                <a:lnTo>
                  <a:pt x="17021810" y="749300"/>
                </a:lnTo>
                <a:lnTo>
                  <a:pt x="17384306" y="74930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736600"/>
                </a:lnTo>
                <a:lnTo>
                  <a:pt x="17010914" y="749300"/>
                </a:lnTo>
                <a:lnTo>
                  <a:pt x="17010914" y="1104900"/>
                </a:lnTo>
                <a:lnTo>
                  <a:pt x="16648418" y="1104900"/>
                </a:lnTo>
                <a:lnTo>
                  <a:pt x="16648418" y="749300"/>
                </a:lnTo>
                <a:lnTo>
                  <a:pt x="17010914" y="74930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736600"/>
                </a:lnTo>
                <a:lnTo>
                  <a:pt x="16637508" y="749300"/>
                </a:lnTo>
                <a:lnTo>
                  <a:pt x="16637508" y="1104900"/>
                </a:lnTo>
                <a:lnTo>
                  <a:pt x="16275025" y="1104900"/>
                </a:lnTo>
                <a:lnTo>
                  <a:pt x="16275025" y="749300"/>
                </a:lnTo>
                <a:lnTo>
                  <a:pt x="16637508" y="74930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736600"/>
                </a:lnTo>
                <a:lnTo>
                  <a:pt x="16264116" y="749300"/>
                </a:lnTo>
                <a:lnTo>
                  <a:pt x="16264116" y="1104900"/>
                </a:lnTo>
                <a:lnTo>
                  <a:pt x="15901632" y="1104900"/>
                </a:lnTo>
                <a:lnTo>
                  <a:pt x="15901632" y="749300"/>
                </a:lnTo>
                <a:lnTo>
                  <a:pt x="16264116" y="74930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736600"/>
                </a:lnTo>
                <a:lnTo>
                  <a:pt x="15890723" y="749300"/>
                </a:lnTo>
                <a:lnTo>
                  <a:pt x="15890723" y="1104900"/>
                </a:lnTo>
                <a:lnTo>
                  <a:pt x="15528227" y="1104900"/>
                </a:lnTo>
                <a:lnTo>
                  <a:pt x="15528227" y="749300"/>
                </a:lnTo>
                <a:lnTo>
                  <a:pt x="15890723" y="74930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736600"/>
                </a:lnTo>
                <a:lnTo>
                  <a:pt x="15517317" y="749300"/>
                </a:lnTo>
                <a:lnTo>
                  <a:pt x="15517317" y="1104900"/>
                </a:lnTo>
                <a:lnTo>
                  <a:pt x="15154834" y="1104900"/>
                </a:lnTo>
                <a:lnTo>
                  <a:pt x="15154834" y="749300"/>
                </a:lnTo>
                <a:lnTo>
                  <a:pt x="15517317" y="74930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736600"/>
                </a:lnTo>
                <a:lnTo>
                  <a:pt x="15143925" y="749300"/>
                </a:lnTo>
                <a:lnTo>
                  <a:pt x="15143925" y="1104900"/>
                </a:lnTo>
                <a:lnTo>
                  <a:pt x="14781441" y="1104900"/>
                </a:lnTo>
                <a:lnTo>
                  <a:pt x="14781441" y="749300"/>
                </a:lnTo>
                <a:lnTo>
                  <a:pt x="15143925" y="74930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736600"/>
                </a:lnTo>
                <a:lnTo>
                  <a:pt x="14770532" y="749300"/>
                </a:lnTo>
                <a:lnTo>
                  <a:pt x="14770532" y="1104900"/>
                </a:lnTo>
                <a:lnTo>
                  <a:pt x="14408036" y="1104900"/>
                </a:lnTo>
                <a:lnTo>
                  <a:pt x="14408036" y="749300"/>
                </a:lnTo>
                <a:lnTo>
                  <a:pt x="14770532" y="74930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736600"/>
                </a:lnTo>
                <a:lnTo>
                  <a:pt x="14397127" y="749300"/>
                </a:lnTo>
                <a:lnTo>
                  <a:pt x="14397127" y="1104900"/>
                </a:lnTo>
                <a:lnTo>
                  <a:pt x="14034643" y="1104900"/>
                </a:lnTo>
                <a:lnTo>
                  <a:pt x="14034643" y="749300"/>
                </a:lnTo>
                <a:lnTo>
                  <a:pt x="14397127" y="749300"/>
                </a:lnTo>
                <a:lnTo>
                  <a:pt x="14397127" y="736600"/>
                </a:lnTo>
                <a:lnTo>
                  <a:pt x="14023734" y="736600"/>
                </a:lnTo>
                <a:lnTo>
                  <a:pt x="14023734" y="749300"/>
                </a:lnTo>
                <a:lnTo>
                  <a:pt x="14023734" y="1104900"/>
                </a:lnTo>
                <a:lnTo>
                  <a:pt x="13661238" y="1104900"/>
                </a:lnTo>
                <a:lnTo>
                  <a:pt x="13661238" y="749300"/>
                </a:lnTo>
                <a:lnTo>
                  <a:pt x="14023734" y="749300"/>
                </a:lnTo>
                <a:lnTo>
                  <a:pt x="14023734" y="736600"/>
                </a:lnTo>
                <a:lnTo>
                  <a:pt x="13650328" y="736600"/>
                </a:lnTo>
                <a:lnTo>
                  <a:pt x="13650328" y="749300"/>
                </a:lnTo>
                <a:lnTo>
                  <a:pt x="13650328" y="1104900"/>
                </a:lnTo>
                <a:lnTo>
                  <a:pt x="13287858" y="1104900"/>
                </a:lnTo>
                <a:lnTo>
                  <a:pt x="13287858" y="749300"/>
                </a:lnTo>
                <a:lnTo>
                  <a:pt x="13650328" y="749300"/>
                </a:lnTo>
                <a:lnTo>
                  <a:pt x="13650328" y="736600"/>
                </a:lnTo>
                <a:lnTo>
                  <a:pt x="13276948" y="736600"/>
                </a:lnTo>
                <a:lnTo>
                  <a:pt x="13276948" y="749300"/>
                </a:lnTo>
                <a:lnTo>
                  <a:pt x="13276948" y="1104900"/>
                </a:lnTo>
                <a:lnTo>
                  <a:pt x="12914452" y="1104900"/>
                </a:lnTo>
                <a:lnTo>
                  <a:pt x="12914452" y="749300"/>
                </a:lnTo>
                <a:lnTo>
                  <a:pt x="13276948" y="749300"/>
                </a:lnTo>
                <a:lnTo>
                  <a:pt x="13276948" y="736600"/>
                </a:lnTo>
                <a:lnTo>
                  <a:pt x="12903543" y="736600"/>
                </a:lnTo>
                <a:lnTo>
                  <a:pt x="12903543" y="749300"/>
                </a:lnTo>
                <a:lnTo>
                  <a:pt x="12903543" y="1104900"/>
                </a:lnTo>
                <a:lnTo>
                  <a:pt x="12541060" y="1104900"/>
                </a:lnTo>
                <a:lnTo>
                  <a:pt x="12541060" y="749300"/>
                </a:lnTo>
                <a:lnTo>
                  <a:pt x="12903543" y="749300"/>
                </a:lnTo>
                <a:lnTo>
                  <a:pt x="12903543" y="736600"/>
                </a:lnTo>
                <a:lnTo>
                  <a:pt x="12530150" y="736600"/>
                </a:lnTo>
                <a:lnTo>
                  <a:pt x="12530150" y="749300"/>
                </a:lnTo>
                <a:lnTo>
                  <a:pt x="12530150" y="1104900"/>
                </a:lnTo>
                <a:lnTo>
                  <a:pt x="12167654" y="1104900"/>
                </a:lnTo>
                <a:lnTo>
                  <a:pt x="12167654" y="749300"/>
                </a:lnTo>
                <a:lnTo>
                  <a:pt x="12530150" y="749300"/>
                </a:lnTo>
                <a:lnTo>
                  <a:pt x="12530150" y="736600"/>
                </a:lnTo>
                <a:lnTo>
                  <a:pt x="12156745" y="736600"/>
                </a:lnTo>
                <a:lnTo>
                  <a:pt x="12156745" y="749300"/>
                </a:lnTo>
                <a:lnTo>
                  <a:pt x="12156745" y="1104900"/>
                </a:lnTo>
                <a:lnTo>
                  <a:pt x="11794261" y="1104900"/>
                </a:lnTo>
                <a:lnTo>
                  <a:pt x="11794261" y="749300"/>
                </a:lnTo>
                <a:lnTo>
                  <a:pt x="12156745" y="749300"/>
                </a:lnTo>
                <a:lnTo>
                  <a:pt x="12156745" y="736600"/>
                </a:lnTo>
                <a:lnTo>
                  <a:pt x="11783352" y="736600"/>
                </a:lnTo>
                <a:lnTo>
                  <a:pt x="11783352" y="749300"/>
                </a:lnTo>
                <a:lnTo>
                  <a:pt x="11783352" y="1104900"/>
                </a:lnTo>
                <a:lnTo>
                  <a:pt x="11420869" y="1104900"/>
                </a:lnTo>
                <a:lnTo>
                  <a:pt x="11420869" y="749300"/>
                </a:lnTo>
                <a:lnTo>
                  <a:pt x="11783352" y="749300"/>
                </a:lnTo>
                <a:lnTo>
                  <a:pt x="11783352" y="736600"/>
                </a:lnTo>
                <a:lnTo>
                  <a:pt x="11409959" y="736600"/>
                </a:lnTo>
                <a:lnTo>
                  <a:pt x="11409959" y="749300"/>
                </a:lnTo>
                <a:lnTo>
                  <a:pt x="11409959" y="1104900"/>
                </a:lnTo>
                <a:lnTo>
                  <a:pt x="11047463" y="1104900"/>
                </a:lnTo>
                <a:lnTo>
                  <a:pt x="11047463" y="749300"/>
                </a:lnTo>
                <a:lnTo>
                  <a:pt x="11409959" y="749300"/>
                </a:lnTo>
                <a:lnTo>
                  <a:pt x="11409959" y="736600"/>
                </a:lnTo>
                <a:lnTo>
                  <a:pt x="11036554" y="736600"/>
                </a:lnTo>
                <a:lnTo>
                  <a:pt x="11036554" y="749300"/>
                </a:lnTo>
                <a:lnTo>
                  <a:pt x="11036554" y="1104900"/>
                </a:lnTo>
                <a:lnTo>
                  <a:pt x="10674083" y="1104900"/>
                </a:lnTo>
                <a:lnTo>
                  <a:pt x="10674083" y="749300"/>
                </a:lnTo>
                <a:lnTo>
                  <a:pt x="11036554" y="749300"/>
                </a:lnTo>
                <a:lnTo>
                  <a:pt x="11036554" y="736600"/>
                </a:lnTo>
                <a:lnTo>
                  <a:pt x="10663174" y="736600"/>
                </a:lnTo>
                <a:lnTo>
                  <a:pt x="10663174" y="749300"/>
                </a:lnTo>
                <a:lnTo>
                  <a:pt x="10663174" y="1104900"/>
                </a:lnTo>
                <a:lnTo>
                  <a:pt x="10300678" y="1104900"/>
                </a:lnTo>
                <a:lnTo>
                  <a:pt x="10300678" y="749300"/>
                </a:lnTo>
                <a:lnTo>
                  <a:pt x="10663174" y="749300"/>
                </a:lnTo>
                <a:lnTo>
                  <a:pt x="10663174" y="736600"/>
                </a:lnTo>
                <a:lnTo>
                  <a:pt x="10289769" y="736600"/>
                </a:lnTo>
                <a:lnTo>
                  <a:pt x="10289769" y="749300"/>
                </a:lnTo>
                <a:lnTo>
                  <a:pt x="10289769" y="1104900"/>
                </a:lnTo>
                <a:lnTo>
                  <a:pt x="9927272" y="1104900"/>
                </a:lnTo>
                <a:lnTo>
                  <a:pt x="9927272" y="749300"/>
                </a:lnTo>
                <a:lnTo>
                  <a:pt x="10289769" y="749300"/>
                </a:lnTo>
                <a:lnTo>
                  <a:pt x="10289769" y="736600"/>
                </a:lnTo>
                <a:lnTo>
                  <a:pt x="9916376" y="736600"/>
                </a:lnTo>
                <a:lnTo>
                  <a:pt x="9916376" y="749300"/>
                </a:lnTo>
                <a:lnTo>
                  <a:pt x="9916376" y="1104900"/>
                </a:lnTo>
                <a:lnTo>
                  <a:pt x="9553880" y="1104900"/>
                </a:lnTo>
                <a:lnTo>
                  <a:pt x="9553880" y="749300"/>
                </a:lnTo>
                <a:lnTo>
                  <a:pt x="9916376" y="749300"/>
                </a:lnTo>
                <a:lnTo>
                  <a:pt x="9916376" y="736600"/>
                </a:lnTo>
                <a:lnTo>
                  <a:pt x="9542970" y="736600"/>
                </a:lnTo>
                <a:lnTo>
                  <a:pt x="9542970" y="749300"/>
                </a:lnTo>
                <a:lnTo>
                  <a:pt x="9542970" y="1104900"/>
                </a:lnTo>
                <a:lnTo>
                  <a:pt x="9180487" y="1104900"/>
                </a:lnTo>
                <a:lnTo>
                  <a:pt x="9180487" y="749300"/>
                </a:lnTo>
                <a:lnTo>
                  <a:pt x="9542970" y="749300"/>
                </a:lnTo>
                <a:lnTo>
                  <a:pt x="9542970" y="736600"/>
                </a:lnTo>
                <a:lnTo>
                  <a:pt x="9169578" y="736600"/>
                </a:lnTo>
                <a:lnTo>
                  <a:pt x="9169578" y="749300"/>
                </a:lnTo>
                <a:lnTo>
                  <a:pt x="9169578" y="1104900"/>
                </a:lnTo>
                <a:lnTo>
                  <a:pt x="8807094" y="1104900"/>
                </a:lnTo>
                <a:lnTo>
                  <a:pt x="8807094" y="749300"/>
                </a:lnTo>
                <a:lnTo>
                  <a:pt x="9169578" y="749300"/>
                </a:lnTo>
                <a:lnTo>
                  <a:pt x="9169578" y="736600"/>
                </a:lnTo>
                <a:lnTo>
                  <a:pt x="8796185" y="736600"/>
                </a:lnTo>
                <a:lnTo>
                  <a:pt x="8796185" y="749300"/>
                </a:lnTo>
                <a:lnTo>
                  <a:pt x="8796185" y="1104900"/>
                </a:lnTo>
                <a:lnTo>
                  <a:pt x="8433689" y="1104900"/>
                </a:lnTo>
                <a:lnTo>
                  <a:pt x="8433689" y="749300"/>
                </a:lnTo>
                <a:lnTo>
                  <a:pt x="8796185" y="749300"/>
                </a:lnTo>
                <a:lnTo>
                  <a:pt x="8796185" y="736600"/>
                </a:lnTo>
                <a:lnTo>
                  <a:pt x="8422780" y="736600"/>
                </a:lnTo>
                <a:lnTo>
                  <a:pt x="8422780" y="749300"/>
                </a:lnTo>
                <a:lnTo>
                  <a:pt x="8422780" y="1104900"/>
                </a:lnTo>
                <a:lnTo>
                  <a:pt x="8060296" y="1104900"/>
                </a:lnTo>
                <a:lnTo>
                  <a:pt x="8060296" y="749300"/>
                </a:lnTo>
                <a:lnTo>
                  <a:pt x="8422780" y="749300"/>
                </a:lnTo>
                <a:lnTo>
                  <a:pt x="8422780" y="736600"/>
                </a:lnTo>
                <a:lnTo>
                  <a:pt x="8049387" y="736600"/>
                </a:lnTo>
                <a:lnTo>
                  <a:pt x="8049387" y="749300"/>
                </a:lnTo>
                <a:lnTo>
                  <a:pt x="8049387" y="1104900"/>
                </a:lnTo>
                <a:lnTo>
                  <a:pt x="7686903" y="1104900"/>
                </a:lnTo>
                <a:lnTo>
                  <a:pt x="7686903" y="749300"/>
                </a:lnTo>
                <a:lnTo>
                  <a:pt x="8049387" y="749300"/>
                </a:lnTo>
                <a:lnTo>
                  <a:pt x="8049387" y="736600"/>
                </a:lnTo>
                <a:lnTo>
                  <a:pt x="7675994" y="736600"/>
                </a:lnTo>
                <a:lnTo>
                  <a:pt x="7675994" y="749300"/>
                </a:lnTo>
                <a:lnTo>
                  <a:pt x="7675994" y="1104900"/>
                </a:lnTo>
                <a:lnTo>
                  <a:pt x="7313498" y="1104900"/>
                </a:lnTo>
                <a:lnTo>
                  <a:pt x="7313498" y="749300"/>
                </a:lnTo>
                <a:lnTo>
                  <a:pt x="7675994" y="749300"/>
                </a:lnTo>
                <a:lnTo>
                  <a:pt x="7675994" y="736600"/>
                </a:lnTo>
                <a:lnTo>
                  <a:pt x="7302589" y="736600"/>
                </a:lnTo>
                <a:lnTo>
                  <a:pt x="7302589" y="749300"/>
                </a:lnTo>
                <a:lnTo>
                  <a:pt x="7302589" y="1104900"/>
                </a:lnTo>
                <a:lnTo>
                  <a:pt x="6940105" y="1104900"/>
                </a:lnTo>
                <a:lnTo>
                  <a:pt x="6940105" y="749300"/>
                </a:lnTo>
                <a:lnTo>
                  <a:pt x="7302589" y="749300"/>
                </a:lnTo>
                <a:lnTo>
                  <a:pt x="7302589" y="736600"/>
                </a:lnTo>
                <a:lnTo>
                  <a:pt x="6929196" y="736600"/>
                </a:lnTo>
                <a:lnTo>
                  <a:pt x="6929196" y="749300"/>
                </a:lnTo>
                <a:lnTo>
                  <a:pt x="6929196" y="1104900"/>
                </a:lnTo>
                <a:lnTo>
                  <a:pt x="6566713" y="1104900"/>
                </a:lnTo>
                <a:lnTo>
                  <a:pt x="6566713" y="749300"/>
                </a:lnTo>
                <a:lnTo>
                  <a:pt x="6929196" y="749300"/>
                </a:lnTo>
                <a:lnTo>
                  <a:pt x="6929196" y="736600"/>
                </a:lnTo>
                <a:lnTo>
                  <a:pt x="6555803" y="736600"/>
                </a:lnTo>
                <a:lnTo>
                  <a:pt x="6555803" y="749300"/>
                </a:lnTo>
                <a:lnTo>
                  <a:pt x="6555803" y="1104900"/>
                </a:lnTo>
                <a:lnTo>
                  <a:pt x="6193320" y="1104900"/>
                </a:lnTo>
                <a:lnTo>
                  <a:pt x="6193320" y="749300"/>
                </a:lnTo>
                <a:lnTo>
                  <a:pt x="6555803" y="749300"/>
                </a:lnTo>
                <a:lnTo>
                  <a:pt x="6555803" y="736600"/>
                </a:lnTo>
                <a:lnTo>
                  <a:pt x="6182411" y="736600"/>
                </a:lnTo>
                <a:lnTo>
                  <a:pt x="6182411" y="749300"/>
                </a:lnTo>
                <a:lnTo>
                  <a:pt x="6182411" y="1104900"/>
                </a:lnTo>
                <a:lnTo>
                  <a:pt x="5819914" y="1104900"/>
                </a:lnTo>
                <a:lnTo>
                  <a:pt x="5819914" y="749300"/>
                </a:lnTo>
                <a:lnTo>
                  <a:pt x="6182411" y="749300"/>
                </a:lnTo>
                <a:lnTo>
                  <a:pt x="6182411" y="736600"/>
                </a:lnTo>
                <a:lnTo>
                  <a:pt x="5809005" y="736600"/>
                </a:lnTo>
                <a:lnTo>
                  <a:pt x="5809005" y="749300"/>
                </a:lnTo>
                <a:lnTo>
                  <a:pt x="5809005" y="1104900"/>
                </a:lnTo>
                <a:lnTo>
                  <a:pt x="5412613" y="1104900"/>
                </a:lnTo>
                <a:lnTo>
                  <a:pt x="5412613" y="749300"/>
                </a:lnTo>
                <a:lnTo>
                  <a:pt x="5809005" y="749300"/>
                </a:lnTo>
                <a:lnTo>
                  <a:pt x="5809005" y="736600"/>
                </a:lnTo>
                <a:lnTo>
                  <a:pt x="5401703" y="736600"/>
                </a:lnTo>
                <a:lnTo>
                  <a:pt x="5401703" y="749300"/>
                </a:lnTo>
                <a:lnTo>
                  <a:pt x="5401703" y="1104900"/>
                </a:lnTo>
                <a:lnTo>
                  <a:pt x="5039220" y="1104900"/>
                </a:lnTo>
                <a:lnTo>
                  <a:pt x="5039220" y="749300"/>
                </a:lnTo>
                <a:lnTo>
                  <a:pt x="5401703" y="749300"/>
                </a:lnTo>
                <a:lnTo>
                  <a:pt x="5401703" y="736600"/>
                </a:lnTo>
                <a:lnTo>
                  <a:pt x="5028311" y="736600"/>
                </a:lnTo>
                <a:lnTo>
                  <a:pt x="5028311" y="749300"/>
                </a:lnTo>
                <a:lnTo>
                  <a:pt x="5028311" y="1104900"/>
                </a:lnTo>
                <a:lnTo>
                  <a:pt x="4665815" y="1104900"/>
                </a:lnTo>
                <a:lnTo>
                  <a:pt x="4665815" y="749300"/>
                </a:lnTo>
                <a:lnTo>
                  <a:pt x="5028311" y="749300"/>
                </a:lnTo>
                <a:lnTo>
                  <a:pt x="5028311" y="736600"/>
                </a:lnTo>
                <a:lnTo>
                  <a:pt x="4654918" y="736600"/>
                </a:lnTo>
                <a:lnTo>
                  <a:pt x="4654918" y="749300"/>
                </a:lnTo>
                <a:lnTo>
                  <a:pt x="4654918" y="1104900"/>
                </a:lnTo>
                <a:lnTo>
                  <a:pt x="4292422" y="1104900"/>
                </a:lnTo>
                <a:lnTo>
                  <a:pt x="4292422" y="749300"/>
                </a:lnTo>
                <a:lnTo>
                  <a:pt x="4654918" y="749300"/>
                </a:lnTo>
                <a:lnTo>
                  <a:pt x="4654918" y="736600"/>
                </a:lnTo>
                <a:lnTo>
                  <a:pt x="4281513" y="736600"/>
                </a:lnTo>
                <a:lnTo>
                  <a:pt x="4281513" y="749300"/>
                </a:lnTo>
                <a:lnTo>
                  <a:pt x="4281513" y="1104900"/>
                </a:lnTo>
                <a:lnTo>
                  <a:pt x="3919029" y="1104900"/>
                </a:lnTo>
                <a:lnTo>
                  <a:pt x="3919029" y="749300"/>
                </a:lnTo>
                <a:lnTo>
                  <a:pt x="4281513" y="749300"/>
                </a:lnTo>
                <a:lnTo>
                  <a:pt x="4281513" y="736600"/>
                </a:lnTo>
                <a:lnTo>
                  <a:pt x="3908120" y="736600"/>
                </a:lnTo>
                <a:lnTo>
                  <a:pt x="3908120" y="749300"/>
                </a:lnTo>
                <a:lnTo>
                  <a:pt x="3908120" y="1104900"/>
                </a:lnTo>
                <a:lnTo>
                  <a:pt x="3545624" y="1104900"/>
                </a:lnTo>
                <a:lnTo>
                  <a:pt x="3545624" y="749300"/>
                </a:lnTo>
                <a:lnTo>
                  <a:pt x="3908120" y="749300"/>
                </a:lnTo>
                <a:lnTo>
                  <a:pt x="3908120" y="736600"/>
                </a:lnTo>
                <a:lnTo>
                  <a:pt x="3534714" y="736600"/>
                </a:lnTo>
                <a:lnTo>
                  <a:pt x="3534714" y="749300"/>
                </a:lnTo>
                <a:lnTo>
                  <a:pt x="3534714" y="1104900"/>
                </a:lnTo>
                <a:lnTo>
                  <a:pt x="3172231" y="1104900"/>
                </a:lnTo>
                <a:lnTo>
                  <a:pt x="3172231" y="749300"/>
                </a:lnTo>
                <a:lnTo>
                  <a:pt x="3534714" y="749300"/>
                </a:lnTo>
                <a:lnTo>
                  <a:pt x="3534714" y="736600"/>
                </a:lnTo>
                <a:lnTo>
                  <a:pt x="3161322" y="736600"/>
                </a:lnTo>
                <a:lnTo>
                  <a:pt x="3161322" y="749300"/>
                </a:lnTo>
                <a:lnTo>
                  <a:pt x="3161322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3161322" y="749300"/>
                </a:lnTo>
                <a:lnTo>
                  <a:pt x="3161322" y="736600"/>
                </a:lnTo>
                <a:lnTo>
                  <a:pt x="2787929" y="7366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736600"/>
                </a:lnTo>
                <a:lnTo>
                  <a:pt x="2414536" y="7366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736600"/>
                </a:lnTo>
                <a:lnTo>
                  <a:pt x="2041131" y="7366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736600"/>
                </a:lnTo>
                <a:lnTo>
                  <a:pt x="1667738" y="7366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736600"/>
                </a:lnTo>
                <a:lnTo>
                  <a:pt x="1294333" y="7366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736600"/>
                </a:lnTo>
                <a:lnTo>
                  <a:pt x="920940" y="7366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736600"/>
                </a:lnTo>
                <a:lnTo>
                  <a:pt x="547547" y="7366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0" y="1104900"/>
                </a:lnTo>
                <a:lnTo>
                  <a:pt x="0" y="1117600"/>
                </a:lnTo>
                <a:lnTo>
                  <a:pt x="174155" y="1117600"/>
                </a:lnTo>
                <a:lnTo>
                  <a:pt x="174155" y="1485900"/>
                </a:lnTo>
                <a:lnTo>
                  <a:pt x="185064" y="1485900"/>
                </a:lnTo>
                <a:lnTo>
                  <a:pt x="185064" y="1117600"/>
                </a:lnTo>
                <a:lnTo>
                  <a:pt x="547547" y="1117600"/>
                </a:lnTo>
                <a:lnTo>
                  <a:pt x="547547" y="1485900"/>
                </a:lnTo>
                <a:lnTo>
                  <a:pt x="558457" y="1485900"/>
                </a:lnTo>
                <a:lnTo>
                  <a:pt x="558457" y="1117600"/>
                </a:lnTo>
                <a:lnTo>
                  <a:pt x="920940" y="1117600"/>
                </a:lnTo>
                <a:lnTo>
                  <a:pt x="920940" y="1485900"/>
                </a:lnTo>
                <a:lnTo>
                  <a:pt x="931849" y="1485900"/>
                </a:lnTo>
                <a:lnTo>
                  <a:pt x="931849" y="1117600"/>
                </a:lnTo>
                <a:lnTo>
                  <a:pt x="1294333" y="1117600"/>
                </a:lnTo>
                <a:lnTo>
                  <a:pt x="1294333" y="1485900"/>
                </a:lnTo>
                <a:lnTo>
                  <a:pt x="1305242" y="1485900"/>
                </a:lnTo>
                <a:lnTo>
                  <a:pt x="1305242" y="1117600"/>
                </a:lnTo>
                <a:lnTo>
                  <a:pt x="1667738" y="1117600"/>
                </a:lnTo>
                <a:lnTo>
                  <a:pt x="1667738" y="1485900"/>
                </a:lnTo>
                <a:lnTo>
                  <a:pt x="1678647" y="1485900"/>
                </a:lnTo>
                <a:lnTo>
                  <a:pt x="1678647" y="1117600"/>
                </a:lnTo>
                <a:lnTo>
                  <a:pt x="2041131" y="1117600"/>
                </a:lnTo>
                <a:lnTo>
                  <a:pt x="2041131" y="1485900"/>
                </a:lnTo>
                <a:lnTo>
                  <a:pt x="2052040" y="1485900"/>
                </a:lnTo>
                <a:lnTo>
                  <a:pt x="2052040" y="1117600"/>
                </a:lnTo>
                <a:lnTo>
                  <a:pt x="2414536" y="1117600"/>
                </a:lnTo>
                <a:lnTo>
                  <a:pt x="2414536" y="1485900"/>
                </a:lnTo>
                <a:lnTo>
                  <a:pt x="2425433" y="1485900"/>
                </a:lnTo>
                <a:lnTo>
                  <a:pt x="2425433" y="1117600"/>
                </a:lnTo>
                <a:lnTo>
                  <a:pt x="2787929" y="1117600"/>
                </a:lnTo>
                <a:lnTo>
                  <a:pt x="2787929" y="1485900"/>
                </a:lnTo>
                <a:lnTo>
                  <a:pt x="2798838" y="1485900"/>
                </a:lnTo>
                <a:lnTo>
                  <a:pt x="2798838" y="1117600"/>
                </a:lnTo>
                <a:lnTo>
                  <a:pt x="3161322" y="1117600"/>
                </a:lnTo>
                <a:lnTo>
                  <a:pt x="3161322" y="1485900"/>
                </a:lnTo>
                <a:lnTo>
                  <a:pt x="3172231" y="1485900"/>
                </a:lnTo>
                <a:lnTo>
                  <a:pt x="3172231" y="1117600"/>
                </a:lnTo>
                <a:lnTo>
                  <a:pt x="18287988" y="1117600"/>
                </a:lnTo>
                <a:lnTo>
                  <a:pt x="18287988" y="1104900"/>
                </a:lnTo>
                <a:lnTo>
                  <a:pt x="18142001" y="1104900"/>
                </a:lnTo>
                <a:lnTo>
                  <a:pt x="18142001" y="749300"/>
                </a:lnTo>
                <a:lnTo>
                  <a:pt x="18287988" y="749300"/>
                </a:lnTo>
                <a:lnTo>
                  <a:pt x="18287988" y="736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bg object 73"/>
          <p:cNvSpPr/>
          <p:nvPr/>
        </p:nvSpPr>
        <p:spPr>
          <a:xfrm>
            <a:off x="0" y="3259675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68300"/>
                </a:moveTo>
                <a:lnTo>
                  <a:pt x="18142001" y="3683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68300"/>
                </a:lnTo>
                <a:lnTo>
                  <a:pt x="17768608" y="3683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68300"/>
                </a:lnTo>
                <a:lnTo>
                  <a:pt x="17395216" y="3683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68300"/>
                </a:lnTo>
                <a:lnTo>
                  <a:pt x="17021810" y="3683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68300"/>
                </a:lnTo>
                <a:lnTo>
                  <a:pt x="16648418" y="3683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68300"/>
                </a:lnTo>
                <a:lnTo>
                  <a:pt x="16275025" y="3683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68300"/>
                </a:lnTo>
                <a:lnTo>
                  <a:pt x="15901632" y="3683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68300"/>
                </a:lnTo>
                <a:lnTo>
                  <a:pt x="15528227" y="3683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68300"/>
                </a:lnTo>
                <a:lnTo>
                  <a:pt x="15154834" y="3683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68300"/>
                </a:lnTo>
                <a:lnTo>
                  <a:pt x="14781441" y="3683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68300"/>
                </a:lnTo>
                <a:lnTo>
                  <a:pt x="14408036" y="3683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68300"/>
                </a:lnTo>
                <a:lnTo>
                  <a:pt x="14034643" y="3683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68300"/>
                </a:lnTo>
                <a:lnTo>
                  <a:pt x="13661238" y="3683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68300"/>
                </a:lnTo>
                <a:lnTo>
                  <a:pt x="13287858" y="3683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68300"/>
                </a:lnTo>
                <a:lnTo>
                  <a:pt x="12914452" y="3683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68300"/>
                </a:lnTo>
                <a:lnTo>
                  <a:pt x="12541060" y="3683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68300"/>
                </a:lnTo>
                <a:lnTo>
                  <a:pt x="12167654" y="3683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68300"/>
                </a:lnTo>
                <a:lnTo>
                  <a:pt x="11794261" y="3683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68300"/>
                </a:lnTo>
                <a:lnTo>
                  <a:pt x="11420869" y="3683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68300"/>
                </a:lnTo>
                <a:lnTo>
                  <a:pt x="11047463" y="3683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68300"/>
                </a:lnTo>
                <a:lnTo>
                  <a:pt x="10674083" y="3683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68300"/>
                </a:lnTo>
                <a:lnTo>
                  <a:pt x="10300678" y="3683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68300"/>
                </a:lnTo>
                <a:lnTo>
                  <a:pt x="9927272" y="3683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68300"/>
                </a:lnTo>
                <a:lnTo>
                  <a:pt x="9553880" y="3683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68300"/>
                </a:lnTo>
                <a:lnTo>
                  <a:pt x="9180487" y="3683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68300"/>
                </a:lnTo>
                <a:lnTo>
                  <a:pt x="8807094" y="3683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68300"/>
                </a:lnTo>
                <a:lnTo>
                  <a:pt x="8433689" y="3683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68300"/>
                </a:lnTo>
                <a:lnTo>
                  <a:pt x="8060296" y="3683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68300"/>
                </a:lnTo>
                <a:lnTo>
                  <a:pt x="7686903" y="3683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68300"/>
                </a:lnTo>
                <a:lnTo>
                  <a:pt x="7313498" y="3683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68300"/>
                </a:lnTo>
                <a:lnTo>
                  <a:pt x="6940105" y="3683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68300"/>
                </a:lnTo>
                <a:lnTo>
                  <a:pt x="6566713" y="3683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68300"/>
                </a:lnTo>
                <a:lnTo>
                  <a:pt x="6193320" y="368300"/>
                </a:lnTo>
                <a:lnTo>
                  <a:pt x="6193320" y="0"/>
                </a:lnTo>
                <a:lnTo>
                  <a:pt x="6182411" y="0"/>
                </a:lnTo>
                <a:lnTo>
                  <a:pt x="6182411" y="368300"/>
                </a:lnTo>
                <a:lnTo>
                  <a:pt x="5819914" y="368300"/>
                </a:lnTo>
                <a:lnTo>
                  <a:pt x="5819914" y="0"/>
                </a:lnTo>
                <a:lnTo>
                  <a:pt x="5809005" y="0"/>
                </a:lnTo>
                <a:lnTo>
                  <a:pt x="5809005" y="368300"/>
                </a:lnTo>
                <a:lnTo>
                  <a:pt x="5412613" y="368300"/>
                </a:lnTo>
                <a:lnTo>
                  <a:pt x="5412613" y="0"/>
                </a:lnTo>
                <a:lnTo>
                  <a:pt x="5401703" y="0"/>
                </a:lnTo>
                <a:lnTo>
                  <a:pt x="5401703" y="368300"/>
                </a:lnTo>
                <a:lnTo>
                  <a:pt x="5039220" y="368300"/>
                </a:lnTo>
                <a:lnTo>
                  <a:pt x="5039220" y="0"/>
                </a:lnTo>
                <a:lnTo>
                  <a:pt x="5028311" y="0"/>
                </a:lnTo>
                <a:lnTo>
                  <a:pt x="5028311" y="368300"/>
                </a:lnTo>
                <a:lnTo>
                  <a:pt x="4665815" y="368300"/>
                </a:lnTo>
                <a:lnTo>
                  <a:pt x="4665815" y="0"/>
                </a:lnTo>
                <a:lnTo>
                  <a:pt x="4654918" y="0"/>
                </a:lnTo>
                <a:lnTo>
                  <a:pt x="4654918" y="368300"/>
                </a:lnTo>
                <a:lnTo>
                  <a:pt x="4292422" y="368300"/>
                </a:lnTo>
                <a:lnTo>
                  <a:pt x="4292422" y="0"/>
                </a:lnTo>
                <a:lnTo>
                  <a:pt x="4281513" y="0"/>
                </a:lnTo>
                <a:lnTo>
                  <a:pt x="4281513" y="368300"/>
                </a:lnTo>
                <a:lnTo>
                  <a:pt x="3919029" y="368300"/>
                </a:lnTo>
                <a:lnTo>
                  <a:pt x="3919029" y="0"/>
                </a:lnTo>
                <a:lnTo>
                  <a:pt x="3908120" y="0"/>
                </a:lnTo>
                <a:lnTo>
                  <a:pt x="3908120" y="368300"/>
                </a:lnTo>
                <a:lnTo>
                  <a:pt x="3545624" y="368300"/>
                </a:lnTo>
                <a:lnTo>
                  <a:pt x="3545624" y="0"/>
                </a:lnTo>
                <a:lnTo>
                  <a:pt x="3534714" y="0"/>
                </a:lnTo>
                <a:lnTo>
                  <a:pt x="3534714" y="368300"/>
                </a:lnTo>
                <a:lnTo>
                  <a:pt x="3172231" y="368300"/>
                </a:lnTo>
                <a:lnTo>
                  <a:pt x="3172231" y="0"/>
                </a:lnTo>
                <a:lnTo>
                  <a:pt x="3161322" y="0"/>
                </a:lnTo>
                <a:lnTo>
                  <a:pt x="3161322" y="368300"/>
                </a:lnTo>
                <a:lnTo>
                  <a:pt x="0" y="368300"/>
                </a:lnTo>
                <a:lnTo>
                  <a:pt x="0" y="381000"/>
                </a:lnTo>
                <a:lnTo>
                  <a:pt x="174155" y="3810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81000"/>
                </a:lnTo>
                <a:lnTo>
                  <a:pt x="547547" y="3810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81000"/>
                </a:lnTo>
                <a:lnTo>
                  <a:pt x="920940" y="3810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81000"/>
                </a:lnTo>
                <a:lnTo>
                  <a:pt x="1294333" y="3810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81000"/>
                </a:lnTo>
                <a:lnTo>
                  <a:pt x="1667738" y="3810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81000"/>
                </a:lnTo>
                <a:lnTo>
                  <a:pt x="2041131" y="3810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81000"/>
                </a:lnTo>
                <a:lnTo>
                  <a:pt x="2414536" y="381000"/>
                </a:lnTo>
                <a:lnTo>
                  <a:pt x="2414536" y="723900"/>
                </a:lnTo>
                <a:lnTo>
                  <a:pt x="2425433" y="723900"/>
                </a:lnTo>
                <a:lnTo>
                  <a:pt x="2425433" y="381000"/>
                </a:lnTo>
                <a:lnTo>
                  <a:pt x="2787929" y="3810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81000"/>
                </a:lnTo>
                <a:lnTo>
                  <a:pt x="3161322" y="3810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81000"/>
                </a:lnTo>
                <a:lnTo>
                  <a:pt x="3534714" y="3810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81000"/>
                </a:lnTo>
                <a:lnTo>
                  <a:pt x="3908120" y="3810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81000"/>
                </a:lnTo>
                <a:lnTo>
                  <a:pt x="4281513" y="3810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81000"/>
                </a:lnTo>
                <a:lnTo>
                  <a:pt x="4654918" y="3810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81000"/>
                </a:lnTo>
                <a:lnTo>
                  <a:pt x="5028311" y="3810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81000"/>
                </a:lnTo>
                <a:lnTo>
                  <a:pt x="5401703" y="3810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81000"/>
                </a:lnTo>
                <a:lnTo>
                  <a:pt x="5809005" y="3810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81000"/>
                </a:lnTo>
                <a:lnTo>
                  <a:pt x="6182411" y="3810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81000"/>
                </a:lnTo>
                <a:lnTo>
                  <a:pt x="6555803" y="3810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81000"/>
                </a:lnTo>
                <a:lnTo>
                  <a:pt x="6929196" y="3810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81000"/>
                </a:lnTo>
                <a:lnTo>
                  <a:pt x="7302589" y="3810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81000"/>
                </a:lnTo>
                <a:lnTo>
                  <a:pt x="7675994" y="3810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81000"/>
                </a:lnTo>
                <a:lnTo>
                  <a:pt x="8049387" y="3810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81000"/>
                </a:lnTo>
                <a:lnTo>
                  <a:pt x="8422780" y="3810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81000"/>
                </a:lnTo>
                <a:lnTo>
                  <a:pt x="8796185" y="3810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81000"/>
                </a:lnTo>
                <a:lnTo>
                  <a:pt x="9169578" y="3810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81000"/>
                </a:lnTo>
                <a:lnTo>
                  <a:pt x="9542983" y="381000"/>
                </a:lnTo>
                <a:lnTo>
                  <a:pt x="9542983" y="723900"/>
                </a:lnTo>
                <a:lnTo>
                  <a:pt x="9553880" y="723900"/>
                </a:lnTo>
                <a:lnTo>
                  <a:pt x="9553880" y="381000"/>
                </a:lnTo>
                <a:lnTo>
                  <a:pt x="9916376" y="3810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81000"/>
                </a:lnTo>
                <a:lnTo>
                  <a:pt x="10289769" y="3810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81000"/>
                </a:lnTo>
                <a:lnTo>
                  <a:pt x="10663174" y="3810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81000"/>
                </a:lnTo>
                <a:lnTo>
                  <a:pt x="18287988" y="381000"/>
                </a:lnTo>
                <a:lnTo>
                  <a:pt x="18287988" y="3683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bg object 74"/>
          <p:cNvSpPr/>
          <p:nvPr/>
        </p:nvSpPr>
        <p:spPr>
          <a:xfrm>
            <a:off x="0" y="3513675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42900"/>
                </a:moveTo>
                <a:lnTo>
                  <a:pt x="18142001" y="3429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42900"/>
                </a:lnTo>
                <a:lnTo>
                  <a:pt x="17768608" y="3429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42900"/>
                </a:lnTo>
                <a:lnTo>
                  <a:pt x="17395216" y="3429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42900"/>
                </a:lnTo>
                <a:lnTo>
                  <a:pt x="17021810" y="3429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42900"/>
                </a:lnTo>
                <a:lnTo>
                  <a:pt x="16648418" y="3429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42900"/>
                </a:lnTo>
                <a:lnTo>
                  <a:pt x="16275025" y="3429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42900"/>
                </a:lnTo>
                <a:lnTo>
                  <a:pt x="15901632" y="3429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42900"/>
                </a:lnTo>
                <a:lnTo>
                  <a:pt x="15528227" y="3429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42900"/>
                </a:lnTo>
                <a:lnTo>
                  <a:pt x="15154834" y="3429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42900"/>
                </a:lnTo>
                <a:lnTo>
                  <a:pt x="14781441" y="3429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42900"/>
                </a:lnTo>
                <a:lnTo>
                  <a:pt x="14408036" y="3429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42900"/>
                </a:lnTo>
                <a:lnTo>
                  <a:pt x="14034643" y="3429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42900"/>
                </a:lnTo>
                <a:lnTo>
                  <a:pt x="13661238" y="3429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42900"/>
                </a:lnTo>
                <a:lnTo>
                  <a:pt x="13287858" y="3429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42900"/>
                </a:lnTo>
                <a:lnTo>
                  <a:pt x="12914452" y="3429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42900"/>
                </a:lnTo>
                <a:lnTo>
                  <a:pt x="12541060" y="3429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42900"/>
                </a:lnTo>
                <a:lnTo>
                  <a:pt x="12167654" y="3429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42900"/>
                </a:lnTo>
                <a:lnTo>
                  <a:pt x="11794261" y="3429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42900"/>
                </a:lnTo>
                <a:lnTo>
                  <a:pt x="11420869" y="3429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42900"/>
                </a:lnTo>
                <a:lnTo>
                  <a:pt x="11047463" y="3429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42900"/>
                </a:lnTo>
                <a:lnTo>
                  <a:pt x="10674083" y="3429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42900"/>
                </a:lnTo>
                <a:lnTo>
                  <a:pt x="0" y="342900"/>
                </a:lnTo>
                <a:lnTo>
                  <a:pt x="0" y="355600"/>
                </a:lnTo>
                <a:lnTo>
                  <a:pt x="174155" y="355600"/>
                </a:lnTo>
                <a:lnTo>
                  <a:pt x="174155" y="723887"/>
                </a:lnTo>
                <a:lnTo>
                  <a:pt x="185064" y="723887"/>
                </a:lnTo>
                <a:lnTo>
                  <a:pt x="185064" y="355600"/>
                </a:lnTo>
                <a:lnTo>
                  <a:pt x="547547" y="355600"/>
                </a:lnTo>
                <a:lnTo>
                  <a:pt x="547547" y="723887"/>
                </a:lnTo>
                <a:lnTo>
                  <a:pt x="558457" y="723887"/>
                </a:lnTo>
                <a:lnTo>
                  <a:pt x="558457" y="355600"/>
                </a:lnTo>
                <a:lnTo>
                  <a:pt x="920940" y="355600"/>
                </a:lnTo>
                <a:lnTo>
                  <a:pt x="920940" y="723887"/>
                </a:lnTo>
                <a:lnTo>
                  <a:pt x="931849" y="723887"/>
                </a:lnTo>
                <a:lnTo>
                  <a:pt x="931849" y="355600"/>
                </a:lnTo>
                <a:lnTo>
                  <a:pt x="1294333" y="355600"/>
                </a:lnTo>
                <a:lnTo>
                  <a:pt x="1294333" y="723887"/>
                </a:lnTo>
                <a:lnTo>
                  <a:pt x="1305242" y="723887"/>
                </a:lnTo>
                <a:lnTo>
                  <a:pt x="1305242" y="355600"/>
                </a:lnTo>
                <a:lnTo>
                  <a:pt x="1667738" y="355600"/>
                </a:lnTo>
                <a:lnTo>
                  <a:pt x="1667738" y="723887"/>
                </a:lnTo>
                <a:lnTo>
                  <a:pt x="1678647" y="723887"/>
                </a:lnTo>
                <a:lnTo>
                  <a:pt x="1678647" y="355600"/>
                </a:lnTo>
                <a:lnTo>
                  <a:pt x="2041131" y="355600"/>
                </a:lnTo>
                <a:lnTo>
                  <a:pt x="2041131" y="723887"/>
                </a:lnTo>
                <a:lnTo>
                  <a:pt x="2052040" y="723887"/>
                </a:lnTo>
                <a:lnTo>
                  <a:pt x="2052040" y="355600"/>
                </a:lnTo>
                <a:lnTo>
                  <a:pt x="2414536" y="355600"/>
                </a:lnTo>
                <a:lnTo>
                  <a:pt x="2414536" y="723887"/>
                </a:lnTo>
                <a:lnTo>
                  <a:pt x="2425433" y="723887"/>
                </a:lnTo>
                <a:lnTo>
                  <a:pt x="2425433" y="355600"/>
                </a:lnTo>
                <a:lnTo>
                  <a:pt x="2787929" y="355600"/>
                </a:lnTo>
                <a:lnTo>
                  <a:pt x="2787929" y="723887"/>
                </a:lnTo>
                <a:lnTo>
                  <a:pt x="2798838" y="723887"/>
                </a:lnTo>
                <a:lnTo>
                  <a:pt x="2798838" y="355600"/>
                </a:lnTo>
                <a:lnTo>
                  <a:pt x="3161322" y="355600"/>
                </a:lnTo>
                <a:lnTo>
                  <a:pt x="3161322" y="723887"/>
                </a:lnTo>
                <a:lnTo>
                  <a:pt x="3172231" y="723887"/>
                </a:lnTo>
                <a:lnTo>
                  <a:pt x="3172231" y="355600"/>
                </a:lnTo>
                <a:lnTo>
                  <a:pt x="3534714" y="355600"/>
                </a:lnTo>
                <a:lnTo>
                  <a:pt x="3534714" y="723887"/>
                </a:lnTo>
                <a:lnTo>
                  <a:pt x="3545624" y="723887"/>
                </a:lnTo>
                <a:lnTo>
                  <a:pt x="3545624" y="355600"/>
                </a:lnTo>
                <a:lnTo>
                  <a:pt x="3908120" y="355600"/>
                </a:lnTo>
                <a:lnTo>
                  <a:pt x="3908120" y="723887"/>
                </a:lnTo>
                <a:lnTo>
                  <a:pt x="3919029" y="723887"/>
                </a:lnTo>
                <a:lnTo>
                  <a:pt x="3919029" y="355600"/>
                </a:lnTo>
                <a:lnTo>
                  <a:pt x="4281513" y="355600"/>
                </a:lnTo>
                <a:lnTo>
                  <a:pt x="4281513" y="723887"/>
                </a:lnTo>
                <a:lnTo>
                  <a:pt x="4292422" y="723887"/>
                </a:lnTo>
                <a:lnTo>
                  <a:pt x="4292422" y="355600"/>
                </a:lnTo>
                <a:lnTo>
                  <a:pt x="4654918" y="355600"/>
                </a:lnTo>
                <a:lnTo>
                  <a:pt x="4654918" y="723887"/>
                </a:lnTo>
                <a:lnTo>
                  <a:pt x="4665815" y="723887"/>
                </a:lnTo>
                <a:lnTo>
                  <a:pt x="4665815" y="355600"/>
                </a:lnTo>
                <a:lnTo>
                  <a:pt x="5028311" y="355600"/>
                </a:lnTo>
                <a:lnTo>
                  <a:pt x="5028311" y="723887"/>
                </a:lnTo>
                <a:lnTo>
                  <a:pt x="5039220" y="723887"/>
                </a:lnTo>
                <a:lnTo>
                  <a:pt x="5039220" y="355600"/>
                </a:lnTo>
                <a:lnTo>
                  <a:pt x="5401703" y="355600"/>
                </a:lnTo>
                <a:lnTo>
                  <a:pt x="5401703" y="723887"/>
                </a:lnTo>
                <a:lnTo>
                  <a:pt x="5412613" y="723887"/>
                </a:lnTo>
                <a:lnTo>
                  <a:pt x="5412613" y="355600"/>
                </a:lnTo>
                <a:lnTo>
                  <a:pt x="5809005" y="355600"/>
                </a:lnTo>
                <a:lnTo>
                  <a:pt x="5809005" y="723887"/>
                </a:lnTo>
                <a:lnTo>
                  <a:pt x="5819914" y="723887"/>
                </a:lnTo>
                <a:lnTo>
                  <a:pt x="5819914" y="355600"/>
                </a:lnTo>
                <a:lnTo>
                  <a:pt x="6182411" y="355600"/>
                </a:lnTo>
                <a:lnTo>
                  <a:pt x="6182411" y="723887"/>
                </a:lnTo>
                <a:lnTo>
                  <a:pt x="6193320" y="723887"/>
                </a:lnTo>
                <a:lnTo>
                  <a:pt x="6193320" y="355600"/>
                </a:lnTo>
                <a:lnTo>
                  <a:pt x="6555803" y="355600"/>
                </a:lnTo>
                <a:lnTo>
                  <a:pt x="6555803" y="723887"/>
                </a:lnTo>
                <a:lnTo>
                  <a:pt x="6566713" y="723887"/>
                </a:lnTo>
                <a:lnTo>
                  <a:pt x="6566713" y="355600"/>
                </a:lnTo>
                <a:lnTo>
                  <a:pt x="6929196" y="355600"/>
                </a:lnTo>
                <a:lnTo>
                  <a:pt x="6929196" y="723887"/>
                </a:lnTo>
                <a:lnTo>
                  <a:pt x="6940105" y="723887"/>
                </a:lnTo>
                <a:lnTo>
                  <a:pt x="6940105" y="355600"/>
                </a:lnTo>
                <a:lnTo>
                  <a:pt x="7302589" y="355600"/>
                </a:lnTo>
                <a:lnTo>
                  <a:pt x="7302589" y="723887"/>
                </a:lnTo>
                <a:lnTo>
                  <a:pt x="7313498" y="723887"/>
                </a:lnTo>
                <a:lnTo>
                  <a:pt x="7313498" y="355600"/>
                </a:lnTo>
                <a:lnTo>
                  <a:pt x="7675994" y="355600"/>
                </a:lnTo>
                <a:lnTo>
                  <a:pt x="7675994" y="723887"/>
                </a:lnTo>
                <a:lnTo>
                  <a:pt x="7686903" y="723887"/>
                </a:lnTo>
                <a:lnTo>
                  <a:pt x="7686903" y="355600"/>
                </a:lnTo>
                <a:lnTo>
                  <a:pt x="8049387" y="355600"/>
                </a:lnTo>
                <a:lnTo>
                  <a:pt x="8049387" y="723887"/>
                </a:lnTo>
                <a:lnTo>
                  <a:pt x="8060296" y="723887"/>
                </a:lnTo>
                <a:lnTo>
                  <a:pt x="8060296" y="355600"/>
                </a:lnTo>
                <a:lnTo>
                  <a:pt x="8422780" y="355600"/>
                </a:lnTo>
                <a:lnTo>
                  <a:pt x="8422780" y="723887"/>
                </a:lnTo>
                <a:lnTo>
                  <a:pt x="8433689" y="723887"/>
                </a:lnTo>
                <a:lnTo>
                  <a:pt x="8433689" y="355600"/>
                </a:lnTo>
                <a:lnTo>
                  <a:pt x="8796185" y="355600"/>
                </a:lnTo>
                <a:lnTo>
                  <a:pt x="8796185" y="723887"/>
                </a:lnTo>
                <a:lnTo>
                  <a:pt x="8807094" y="723887"/>
                </a:lnTo>
                <a:lnTo>
                  <a:pt x="8807094" y="355600"/>
                </a:lnTo>
                <a:lnTo>
                  <a:pt x="9169578" y="355600"/>
                </a:lnTo>
                <a:lnTo>
                  <a:pt x="9169578" y="723887"/>
                </a:lnTo>
                <a:lnTo>
                  <a:pt x="9180487" y="723887"/>
                </a:lnTo>
                <a:lnTo>
                  <a:pt x="9180487" y="355600"/>
                </a:lnTo>
                <a:lnTo>
                  <a:pt x="9542983" y="355600"/>
                </a:lnTo>
                <a:lnTo>
                  <a:pt x="9542983" y="723887"/>
                </a:lnTo>
                <a:lnTo>
                  <a:pt x="9553880" y="723887"/>
                </a:lnTo>
                <a:lnTo>
                  <a:pt x="9553880" y="355600"/>
                </a:lnTo>
                <a:lnTo>
                  <a:pt x="9916376" y="355600"/>
                </a:lnTo>
                <a:lnTo>
                  <a:pt x="9916376" y="723887"/>
                </a:lnTo>
                <a:lnTo>
                  <a:pt x="9927272" y="723887"/>
                </a:lnTo>
                <a:lnTo>
                  <a:pt x="9927272" y="355600"/>
                </a:lnTo>
                <a:lnTo>
                  <a:pt x="10289769" y="355600"/>
                </a:lnTo>
                <a:lnTo>
                  <a:pt x="10289769" y="723887"/>
                </a:lnTo>
                <a:lnTo>
                  <a:pt x="10300678" y="723887"/>
                </a:lnTo>
                <a:lnTo>
                  <a:pt x="10300678" y="355600"/>
                </a:lnTo>
                <a:lnTo>
                  <a:pt x="10663174" y="355600"/>
                </a:lnTo>
                <a:lnTo>
                  <a:pt x="10663174" y="723887"/>
                </a:lnTo>
                <a:lnTo>
                  <a:pt x="10674083" y="723887"/>
                </a:lnTo>
                <a:lnTo>
                  <a:pt x="10674083" y="355600"/>
                </a:lnTo>
                <a:lnTo>
                  <a:pt x="11036554" y="355600"/>
                </a:lnTo>
                <a:lnTo>
                  <a:pt x="11036554" y="723887"/>
                </a:lnTo>
                <a:lnTo>
                  <a:pt x="11047463" y="723887"/>
                </a:lnTo>
                <a:lnTo>
                  <a:pt x="11047463" y="355600"/>
                </a:lnTo>
                <a:lnTo>
                  <a:pt x="11409959" y="355600"/>
                </a:lnTo>
                <a:lnTo>
                  <a:pt x="11409959" y="723887"/>
                </a:lnTo>
                <a:lnTo>
                  <a:pt x="11420869" y="723887"/>
                </a:lnTo>
                <a:lnTo>
                  <a:pt x="11420869" y="355600"/>
                </a:lnTo>
                <a:lnTo>
                  <a:pt x="11783352" y="355600"/>
                </a:lnTo>
                <a:lnTo>
                  <a:pt x="11783352" y="723887"/>
                </a:lnTo>
                <a:lnTo>
                  <a:pt x="11794261" y="723887"/>
                </a:lnTo>
                <a:lnTo>
                  <a:pt x="11794261" y="355600"/>
                </a:lnTo>
                <a:lnTo>
                  <a:pt x="12156745" y="355600"/>
                </a:lnTo>
                <a:lnTo>
                  <a:pt x="12156745" y="723887"/>
                </a:lnTo>
                <a:lnTo>
                  <a:pt x="12167654" y="723887"/>
                </a:lnTo>
                <a:lnTo>
                  <a:pt x="12167654" y="355600"/>
                </a:lnTo>
                <a:lnTo>
                  <a:pt x="12530150" y="355600"/>
                </a:lnTo>
                <a:lnTo>
                  <a:pt x="12530150" y="723887"/>
                </a:lnTo>
                <a:lnTo>
                  <a:pt x="12541060" y="723887"/>
                </a:lnTo>
                <a:lnTo>
                  <a:pt x="12541060" y="355600"/>
                </a:lnTo>
                <a:lnTo>
                  <a:pt x="12903543" y="355600"/>
                </a:lnTo>
                <a:lnTo>
                  <a:pt x="12903543" y="723887"/>
                </a:lnTo>
                <a:lnTo>
                  <a:pt x="12914452" y="723887"/>
                </a:lnTo>
                <a:lnTo>
                  <a:pt x="12914452" y="355600"/>
                </a:lnTo>
                <a:lnTo>
                  <a:pt x="13276948" y="355600"/>
                </a:lnTo>
                <a:lnTo>
                  <a:pt x="13276948" y="723887"/>
                </a:lnTo>
                <a:lnTo>
                  <a:pt x="13287858" y="723887"/>
                </a:lnTo>
                <a:lnTo>
                  <a:pt x="13287858" y="355600"/>
                </a:lnTo>
                <a:lnTo>
                  <a:pt x="13650328" y="355600"/>
                </a:lnTo>
                <a:lnTo>
                  <a:pt x="13650328" y="723887"/>
                </a:lnTo>
                <a:lnTo>
                  <a:pt x="13661238" y="723887"/>
                </a:lnTo>
                <a:lnTo>
                  <a:pt x="13661238" y="355600"/>
                </a:lnTo>
                <a:lnTo>
                  <a:pt x="14023734" y="355600"/>
                </a:lnTo>
                <a:lnTo>
                  <a:pt x="14023734" y="723887"/>
                </a:lnTo>
                <a:lnTo>
                  <a:pt x="14034643" y="723887"/>
                </a:lnTo>
                <a:lnTo>
                  <a:pt x="14034643" y="355600"/>
                </a:lnTo>
                <a:lnTo>
                  <a:pt x="14397127" y="355600"/>
                </a:lnTo>
                <a:lnTo>
                  <a:pt x="14397127" y="723887"/>
                </a:lnTo>
                <a:lnTo>
                  <a:pt x="14408036" y="723887"/>
                </a:lnTo>
                <a:lnTo>
                  <a:pt x="14408036" y="355600"/>
                </a:lnTo>
                <a:lnTo>
                  <a:pt x="14770532" y="355600"/>
                </a:lnTo>
                <a:lnTo>
                  <a:pt x="14770532" y="723887"/>
                </a:lnTo>
                <a:lnTo>
                  <a:pt x="14781441" y="723887"/>
                </a:lnTo>
                <a:lnTo>
                  <a:pt x="14781441" y="355600"/>
                </a:lnTo>
                <a:lnTo>
                  <a:pt x="15143925" y="355600"/>
                </a:lnTo>
                <a:lnTo>
                  <a:pt x="15143925" y="723887"/>
                </a:lnTo>
                <a:lnTo>
                  <a:pt x="15154834" y="723887"/>
                </a:lnTo>
                <a:lnTo>
                  <a:pt x="15154834" y="355600"/>
                </a:lnTo>
                <a:lnTo>
                  <a:pt x="15517317" y="355600"/>
                </a:lnTo>
                <a:lnTo>
                  <a:pt x="15517317" y="723887"/>
                </a:lnTo>
                <a:lnTo>
                  <a:pt x="15528227" y="723887"/>
                </a:lnTo>
                <a:lnTo>
                  <a:pt x="15528227" y="355600"/>
                </a:lnTo>
                <a:lnTo>
                  <a:pt x="15890723" y="355600"/>
                </a:lnTo>
                <a:lnTo>
                  <a:pt x="15890723" y="723887"/>
                </a:lnTo>
                <a:lnTo>
                  <a:pt x="15901632" y="723887"/>
                </a:lnTo>
                <a:lnTo>
                  <a:pt x="15901632" y="355600"/>
                </a:lnTo>
                <a:lnTo>
                  <a:pt x="16264116" y="355600"/>
                </a:lnTo>
                <a:lnTo>
                  <a:pt x="16264116" y="723887"/>
                </a:lnTo>
                <a:lnTo>
                  <a:pt x="16275025" y="723887"/>
                </a:lnTo>
                <a:lnTo>
                  <a:pt x="16275025" y="355600"/>
                </a:lnTo>
                <a:lnTo>
                  <a:pt x="16637508" y="355600"/>
                </a:lnTo>
                <a:lnTo>
                  <a:pt x="16637508" y="723887"/>
                </a:lnTo>
                <a:lnTo>
                  <a:pt x="16648418" y="723887"/>
                </a:lnTo>
                <a:lnTo>
                  <a:pt x="16648418" y="355600"/>
                </a:lnTo>
                <a:lnTo>
                  <a:pt x="17010914" y="355600"/>
                </a:lnTo>
                <a:lnTo>
                  <a:pt x="17010914" y="723887"/>
                </a:lnTo>
                <a:lnTo>
                  <a:pt x="17021810" y="723887"/>
                </a:lnTo>
                <a:lnTo>
                  <a:pt x="17021810" y="355600"/>
                </a:lnTo>
                <a:lnTo>
                  <a:pt x="17384306" y="355600"/>
                </a:lnTo>
                <a:lnTo>
                  <a:pt x="17384306" y="723887"/>
                </a:lnTo>
                <a:lnTo>
                  <a:pt x="17395216" y="723887"/>
                </a:lnTo>
                <a:lnTo>
                  <a:pt x="17395216" y="355600"/>
                </a:lnTo>
                <a:lnTo>
                  <a:pt x="17757699" y="355600"/>
                </a:lnTo>
                <a:lnTo>
                  <a:pt x="17757699" y="723887"/>
                </a:lnTo>
                <a:lnTo>
                  <a:pt x="17768608" y="723887"/>
                </a:lnTo>
                <a:lnTo>
                  <a:pt x="17768608" y="355600"/>
                </a:lnTo>
                <a:lnTo>
                  <a:pt x="18131092" y="355600"/>
                </a:lnTo>
                <a:lnTo>
                  <a:pt x="18131092" y="723887"/>
                </a:lnTo>
                <a:lnTo>
                  <a:pt x="18142001" y="723887"/>
                </a:lnTo>
                <a:lnTo>
                  <a:pt x="18142001" y="355600"/>
                </a:lnTo>
                <a:lnTo>
                  <a:pt x="18287988" y="355600"/>
                </a:lnTo>
                <a:lnTo>
                  <a:pt x="18287988" y="3429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bg object 75"/>
          <p:cNvSpPr/>
          <p:nvPr/>
        </p:nvSpPr>
        <p:spPr>
          <a:xfrm>
            <a:off x="0" y="3750741"/>
            <a:ext cx="12192000" cy="990600"/>
          </a:xfrm>
          <a:custGeom>
            <a:avLst/>
            <a:gdLst/>
            <a:ahLst/>
            <a:cxnLst/>
            <a:rect l="l" t="t" r="r" b="b"/>
            <a:pathLst>
              <a:path w="18288000" h="1485900">
                <a:moveTo>
                  <a:pt x="18287988" y="368287"/>
                </a:moveTo>
                <a:lnTo>
                  <a:pt x="18142001" y="368287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68287"/>
                </a:lnTo>
                <a:lnTo>
                  <a:pt x="18131092" y="380987"/>
                </a:lnTo>
                <a:lnTo>
                  <a:pt x="18131092" y="736587"/>
                </a:lnTo>
                <a:lnTo>
                  <a:pt x="17768608" y="736587"/>
                </a:lnTo>
                <a:lnTo>
                  <a:pt x="17768608" y="380987"/>
                </a:lnTo>
                <a:lnTo>
                  <a:pt x="18131092" y="380987"/>
                </a:lnTo>
                <a:lnTo>
                  <a:pt x="18131092" y="368287"/>
                </a:lnTo>
                <a:lnTo>
                  <a:pt x="17757699" y="368287"/>
                </a:lnTo>
                <a:lnTo>
                  <a:pt x="17757699" y="380987"/>
                </a:lnTo>
                <a:lnTo>
                  <a:pt x="17757699" y="736587"/>
                </a:lnTo>
                <a:lnTo>
                  <a:pt x="17395216" y="736587"/>
                </a:lnTo>
                <a:lnTo>
                  <a:pt x="17395216" y="380987"/>
                </a:lnTo>
                <a:lnTo>
                  <a:pt x="17757699" y="380987"/>
                </a:lnTo>
                <a:lnTo>
                  <a:pt x="17757699" y="368287"/>
                </a:lnTo>
                <a:lnTo>
                  <a:pt x="17384306" y="368287"/>
                </a:lnTo>
                <a:lnTo>
                  <a:pt x="17384306" y="380987"/>
                </a:lnTo>
                <a:lnTo>
                  <a:pt x="17384306" y="736587"/>
                </a:lnTo>
                <a:lnTo>
                  <a:pt x="17021810" y="736587"/>
                </a:lnTo>
                <a:lnTo>
                  <a:pt x="17021810" y="380987"/>
                </a:lnTo>
                <a:lnTo>
                  <a:pt x="17384306" y="380987"/>
                </a:lnTo>
                <a:lnTo>
                  <a:pt x="17384306" y="368287"/>
                </a:lnTo>
                <a:lnTo>
                  <a:pt x="17010914" y="368287"/>
                </a:lnTo>
                <a:lnTo>
                  <a:pt x="17010914" y="380987"/>
                </a:lnTo>
                <a:lnTo>
                  <a:pt x="17010914" y="736587"/>
                </a:lnTo>
                <a:lnTo>
                  <a:pt x="16648418" y="736587"/>
                </a:lnTo>
                <a:lnTo>
                  <a:pt x="16648418" y="380987"/>
                </a:lnTo>
                <a:lnTo>
                  <a:pt x="17010914" y="380987"/>
                </a:lnTo>
                <a:lnTo>
                  <a:pt x="17010914" y="368287"/>
                </a:lnTo>
                <a:lnTo>
                  <a:pt x="16637508" y="368287"/>
                </a:lnTo>
                <a:lnTo>
                  <a:pt x="16637508" y="380987"/>
                </a:lnTo>
                <a:lnTo>
                  <a:pt x="16637508" y="736587"/>
                </a:lnTo>
                <a:lnTo>
                  <a:pt x="16275025" y="736587"/>
                </a:lnTo>
                <a:lnTo>
                  <a:pt x="16275025" y="380987"/>
                </a:lnTo>
                <a:lnTo>
                  <a:pt x="16637508" y="380987"/>
                </a:lnTo>
                <a:lnTo>
                  <a:pt x="16637508" y="368287"/>
                </a:lnTo>
                <a:lnTo>
                  <a:pt x="16264116" y="368287"/>
                </a:lnTo>
                <a:lnTo>
                  <a:pt x="16264116" y="380987"/>
                </a:lnTo>
                <a:lnTo>
                  <a:pt x="16264116" y="736587"/>
                </a:lnTo>
                <a:lnTo>
                  <a:pt x="15901632" y="736587"/>
                </a:lnTo>
                <a:lnTo>
                  <a:pt x="15901632" y="380987"/>
                </a:lnTo>
                <a:lnTo>
                  <a:pt x="16264116" y="380987"/>
                </a:lnTo>
                <a:lnTo>
                  <a:pt x="16264116" y="368287"/>
                </a:lnTo>
                <a:lnTo>
                  <a:pt x="15890723" y="368287"/>
                </a:lnTo>
                <a:lnTo>
                  <a:pt x="15890723" y="380987"/>
                </a:lnTo>
                <a:lnTo>
                  <a:pt x="15890723" y="736587"/>
                </a:lnTo>
                <a:lnTo>
                  <a:pt x="15528227" y="736587"/>
                </a:lnTo>
                <a:lnTo>
                  <a:pt x="15528227" y="380987"/>
                </a:lnTo>
                <a:lnTo>
                  <a:pt x="15890723" y="380987"/>
                </a:lnTo>
                <a:lnTo>
                  <a:pt x="15890723" y="368287"/>
                </a:lnTo>
                <a:lnTo>
                  <a:pt x="15517317" y="368287"/>
                </a:lnTo>
                <a:lnTo>
                  <a:pt x="15517317" y="380987"/>
                </a:lnTo>
                <a:lnTo>
                  <a:pt x="15517317" y="736587"/>
                </a:lnTo>
                <a:lnTo>
                  <a:pt x="15154834" y="736587"/>
                </a:lnTo>
                <a:lnTo>
                  <a:pt x="15154834" y="380987"/>
                </a:lnTo>
                <a:lnTo>
                  <a:pt x="15517317" y="380987"/>
                </a:lnTo>
                <a:lnTo>
                  <a:pt x="15517317" y="368287"/>
                </a:lnTo>
                <a:lnTo>
                  <a:pt x="15143925" y="368287"/>
                </a:lnTo>
                <a:lnTo>
                  <a:pt x="15143925" y="380987"/>
                </a:lnTo>
                <a:lnTo>
                  <a:pt x="15143925" y="736587"/>
                </a:lnTo>
                <a:lnTo>
                  <a:pt x="14781441" y="736587"/>
                </a:lnTo>
                <a:lnTo>
                  <a:pt x="14781441" y="380987"/>
                </a:lnTo>
                <a:lnTo>
                  <a:pt x="15143925" y="380987"/>
                </a:lnTo>
                <a:lnTo>
                  <a:pt x="15143925" y="368287"/>
                </a:lnTo>
                <a:lnTo>
                  <a:pt x="14770532" y="368287"/>
                </a:lnTo>
                <a:lnTo>
                  <a:pt x="14770532" y="380987"/>
                </a:lnTo>
                <a:lnTo>
                  <a:pt x="14770532" y="736587"/>
                </a:lnTo>
                <a:lnTo>
                  <a:pt x="14408036" y="736587"/>
                </a:lnTo>
                <a:lnTo>
                  <a:pt x="14408036" y="380987"/>
                </a:lnTo>
                <a:lnTo>
                  <a:pt x="14770532" y="380987"/>
                </a:lnTo>
                <a:lnTo>
                  <a:pt x="14770532" y="368287"/>
                </a:lnTo>
                <a:lnTo>
                  <a:pt x="14397127" y="368287"/>
                </a:lnTo>
                <a:lnTo>
                  <a:pt x="14397127" y="380987"/>
                </a:lnTo>
                <a:lnTo>
                  <a:pt x="14397127" y="736587"/>
                </a:lnTo>
                <a:lnTo>
                  <a:pt x="14034643" y="736587"/>
                </a:lnTo>
                <a:lnTo>
                  <a:pt x="14034643" y="380987"/>
                </a:lnTo>
                <a:lnTo>
                  <a:pt x="14397127" y="380987"/>
                </a:lnTo>
                <a:lnTo>
                  <a:pt x="14397127" y="368287"/>
                </a:lnTo>
                <a:lnTo>
                  <a:pt x="14023734" y="368287"/>
                </a:lnTo>
                <a:lnTo>
                  <a:pt x="14023734" y="380987"/>
                </a:lnTo>
                <a:lnTo>
                  <a:pt x="14023734" y="736587"/>
                </a:lnTo>
                <a:lnTo>
                  <a:pt x="13661238" y="736587"/>
                </a:lnTo>
                <a:lnTo>
                  <a:pt x="13661238" y="380987"/>
                </a:lnTo>
                <a:lnTo>
                  <a:pt x="14023734" y="380987"/>
                </a:lnTo>
                <a:lnTo>
                  <a:pt x="14023734" y="368287"/>
                </a:lnTo>
                <a:lnTo>
                  <a:pt x="13650328" y="368287"/>
                </a:lnTo>
                <a:lnTo>
                  <a:pt x="13650328" y="380987"/>
                </a:lnTo>
                <a:lnTo>
                  <a:pt x="13650328" y="736587"/>
                </a:lnTo>
                <a:lnTo>
                  <a:pt x="13287858" y="736587"/>
                </a:lnTo>
                <a:lnTo>
                  <a:pt x="13287858" y="380987"/>
                </a:lnTo>
                <a:lnTo>
                  <a:pt x="13650328" y="380987"/>
                </a:lnTo>
                <a:lnTo>
                  <a:pt x="13650328" y="368287"/>
                </a:lnTo>
                <a:lnTo>
                  <a:pt x="13276948" y="368287"/>
                </a:lnTo>
                <a:lnTo>
                  <a:pt x="13276948" y="380987"/>
                </a:lnTo>
                <a:lnTo>
                  <a:pt x="13276948" y="736587"/>
                </a:lnTo>
                <a:lnTo>
                  <a:pt x="12914452" y="736587"/>
                </a:lnTo>
                <a:lnTo>
                  <a:pt x="12914452" y="380987"/>
                </a:lnTo>
                <a:lnTo>
                  <a:pt x="13276948" y="380987"/>
                </a:lnTo>
                <a:lnTo>
                  <a:pt x="13276948" y="368287"/>
                </a:lnTo>
                <a:lnTo>
                  <a:pt x="12903543" y="368287"/>
                </a:lnTo>
                <a:lnTo>
                  <a:pt x="12903543" y="380987"/>
                </a:lnTo>
                <a:lnTo>
                  <a:pt x="12903543" y="736587"/>
                </a:lnTo>
                <a:lnTo>
                  <a:pt x="12541060" y="736587"/>
                </a:lnTo>
                <a:lnTo>
                  <a:pt x="12541060" y="380987"/>
                </a:lnTo>
                <a:lnTo>
                  <a:pt x="12903543" y="380987"/>
                </a:lnTo>
                <a:lnTo>
                  <a:pt x="12903543" y="368287"/>
                </a:lnTo>
                <a:lnTo>
                  <a:pt x="12530150" y="368287"/>
                </a:lnTo>
                <a:lnTo>
                  <a:pt x="12530150" y="380987"/>
                </a:lnTo>
                <a:lnTo>
                  <a:pt x="12530150" y="736587"/>
                </a:lnTo>
                <a:lnTo>
                  <a:pt x="12167654" y="736587"/>
                </a:lnTo>
                <a:lnTo>
                  <a:pt x="12167654" y="380987"/>
                </a:lnTo>
                <a:lnTo>
                  <a:pt x="12530150" y="380987"/>
                </a:lnTo>
                <a:lnTo>
                  <a:pt x="12530150" y="368287"/>
                </a:lnTo>
                <a:lnTo>
                  <a:pt x="12156745" y="368287"/>
                </a:lnTo>
                <a:lnTo>
                  <a:pt x="12156745" y="380987"/>
                </a:lnTo>
                <a:lnTo>
                  <a:pt x="12156745" y="736587"/>
                </a:lnTo>
                <a:lnTo>
                  <a:pt x="11794261" y="736587"/>
                </a:lnTo>
                <a:lnTo>
                  <a:pt x="11794261" y="380987"/>
                </a:lnTo>
                <a:lnTo>
                  <a:pt x="12156745" y="380987"/>
                </a:lnTo>
                <a:lnTo>
                  <a:pt x="12156745" y="368287"/>
                </a:lnTo>
                <a:lnTo>
                  <a:pt x="11783352" y="368287"/>
                </a:lnTo>
                <a:lnTo>
                  <a:pt x="11783352" y="380987"/>
                </a:lnTo>
                <a:lnTo>
                  <a:pt x="11783352" y="736587"/>
                </a:lnTo>
                <a:lnTo>
                  <a:pt x="11420869" y="736587"/>
                </a:lnTo>
                <a:lnTo>
                  <a:pt x="11420869" y="380987"/>
                </a:lnTo>
                <a:lnTo>
                  <a:pt x="11783352" y="380987"/>
                </a:lnTo>
                <a:lnTo>
                  <a:pt x="11783352" y="368287"/>
                </a:lnTo>
                <a:lnTo>
                  <a:pt x="11409959" y="368287"/>
                </a:lnTo>
                <a:lnTo>
                  <a:pt x="11409959" y="380987"/>
                </a:lnTo>
                <a:lnTo>
                  <a:pt x="11409959" y="736587"/>
                </a:lnTo>
                <a:lnTo>
                  <a:pt x="11047463" y="736587"/>
                </a:lnTo>
                <a:lnTo>
                  <a:pt x="11047463" y="380987"/>
                </a:lnTo>
                <a:lnTo>
                  <a:pt x="11409959" y="380987"/>
                </a:lnTo>
                <a:lnTo>
                  <a:pt x="11409959" y="368287"/>
                </a:lnTo>
                <a:lnTo>
                  <a:pt x="11036554" y="368287"/>
                </a:lnTo>
                <a:lnTo>
                  <a:pt x="11036554" y="380987"/>
                </a:lnTo>
                <a:lnTo>
                  <a:pt x="11036554" y="736587"/>
                </a:lnTo>
                <a:lnTo>
                  <a:pt x="10674083" y="736587"/>
                </a:lnTo>
                <a:lnTo>
                  <a:pt x="10674083" y="380987"/>
                </a:lnTo>
                <a:lnTo>
                  <a:pt x="11036554" y="380987"/>
                </a:lnTo>
                <a:lnTo>
                  <a:pt x="11036554" y="368287"/>
                </a:lnTo>
                <a:lnTo>
                  <a:pt x="10663174" y="368287"/>
                </a:lnTo>
                <a:lnTo>
                  <a:pt x="10663174" y="380987"/>
                </a:lnTo>
                <a:lnTo>
                  <a:pt x="10663174" y="736587"/>
                </a:lnTo>
                <a:lnTo>
                  <a:pt x="10300678" y="736587"/>
                </a:lnTo>
                <a:lnTo>
                  <a:pt x="10300678" y="380987"/>
                </a:lnTo>
                <a:lnTo>
                  <a:pt x="10663174" y="380987"/>
                </a:lnTo>
                <a:lnTo>
                  <a:pt x="10663174" y="368287"/>
                </a:lnTo>
                <a:lnTo>
                  <a:pt x="10289769" y="368287"/>
                </a:lnTo>
                <a:lnTo>
                  <a:pt x="10289769" y="380987"/>
                </a:lnTo>
                <a:lnTo>
                  <a:pt x="10289769" y="736587"/>
                </a:lnTo>
                <a:lnTo>
                  <a:pt x="9927272" y="736587"/>
                </a:lnTo>
                <a:lnTo>
                  <a:pt x="9927272" y="380987"/>
                </a:lnTo>
                <a:lnTo>
                  <a:pt x="10289769" y="380987"/>
                </a:lnTo>
                <a:lnTo>
                  <a:pt x="10289769" y="368287"/>
                </a:lnTo>
                <a:lnTo>
                  <a:pt x="9916376" y="368287"/>
                </a:lnTo>
                <a:lnTo>
                  <a:pt x="9916376" y="380987"/>
                </a:lnTo>
                <a:lnTo>
                  <a:pt x="9916376" y="736587"/>
                </a:lnTo>
                <a:lnTo>
                  <a:pt x="9553880" y="736587"/>
                </a:lnTo>
                <a:lnTo>
                  <a:pt x="9553880" y="380987"/>
                </a:lnTo>
                <a:lnTo>
                  <a:pt x="9916376" y="380987"/>
                </a:lnTo>
                <a:lnTo>
                  <a:pt x="9916376" y="368287"/>
                </a:lnTo>
                <a:lnTo>
                  <a:pt x="9542983" y="368287"/>
                </a:lnTo>
                <a:lnTo>
                  <a:pt x="9542983" y="380987"/>
                </a:lnTo>
                <a:lnTo>
                  <a:pt x="9542983" y="736587"/>
                </a:lnTo>
                <a:lnTo>
                  <a:pt x="9180487" y="736587"/>
                </a:lnTo>
                <a:lnTo>
                  <a:pt x="9180487" y="380987"/>
                </a:lnTo>
                <a:lnTo>
                  <a:pt x="9542983" y="380987"/>
                </a:lnTo>
                <a:lnTo>
                  <a:pt x="9542983" y="368287"/>
                </a:lnTo>
                <a:lnTo>
                  <a:pt x="9169578" y="368287"/>
                </a:lnTo>
                <a:lnTo>
                  <a:pt x="9169578" y="380987"/>
                </a:lnTo>
                <a:lnTo>
                  <a:pt x="9169578" y="736587"/>
                </a:lnTo>
                <a:lnTo>
                  <a:pt x="8807094" y="736587"/>
                </a:lnTo>
                <a:lnTo>
                  <a:pt x="8807094" y="380987"/>
                </a:lnTo>
                <a:lnTo>
                  <a:pt x="9169578" y="380987"/>
                </a:lnTo>
                <a:lnTo>
                  <a:pt x="9169578" y="368287"/>
                </a:lnTo>
                <a:lnTo>
                  <a:pt x="8796185" y="368287"/>
                </a:lnTo>
                <a:lnTo>
                  <a:pt x="8796185" y="380987"/>
                </a:lnTo>
                <a:lnTo>
                  <a:pt x="8796185" y="736587"/>
                </a:lnTo>
                <a:lnTo>
                  <a:pt x="8433689" y="736587"/>
                </a:lnTo>
                <a:lnTo>
                  <a:pt x="8433689" y="380987"/>
                </a:lnTo>
                <a:lnTo>
                  <a:pt x="8796185" y="380987"/>
                </a:lnTo>
                <a:lnTo>
                  <a:pt x="8796185" y="368287"/>
                </a:lnTo>
                <a:lnTo>
                  <a:pt x="8422780" y="368287"/>
                </a:lnTo>
                <a:lnTo>
                  <a:pt x="8422780" y="380987"/>
                </a:lnTo>
                <a:lnTo>
                  <a:pt x="8422780" y="736587"/>
                </a:lnTo>
                <a:lnTo>
                  <a:pt x="8060296" y="736587"/>
                </a:lnTo>
                <a:lnTo>
                  <a:pt x="8060296" y="380987"/>
                </a:lnTo>
                <a:lnTo>
                  <a:pt x="8422780" y="380987"/>
                </a:lnTo>
                <a:lnTo>
                  <a:pt x="8422780" y="368287"/>
                </a:lnTo>
                <a:lnTo>
                  <a:pt x="8049387" y="368287"/>
                </a:lnTo>
                <a:lnTo>
                  <a:pt x="8049387" y="380987"/>
                </a:lnTo>
                <a:lnTo>
                  <a:pt x="8049387" y="736587"/>
                </a:lnTo>
                <a:lnTo>
                  <a:pt x="7686903" y="736587"/>
                </a:lnTo>
                <a:lnTo>
                  <a:pt x="7686903" y="380987"/>
                </a:lnTo>
                <a:lnTo>
                  <a:pt x="8049387" y="380987"/>
                </a:lnTo>
                <a:lnTo>
                  <a:pt x="8049387" y="368287"/>
                </a:lnTo>
                <a:lnTo>
                  <a:pt x="7675994" y="368287"/>
                </a:lnTo>
                <a:lnTo>
                  <a:pt x="7675994" y="380987"/>
                </a:lnTo>
                <a:lnTo>
                  <a:pt x="7675994" y="736587"/>
                </a:lnTo>
                <a:lnTo>
                  <a:pt x="7313498" y="736587"/>
                </a:lnTo>
                <a:lnTo>
                  <a:pt x="7313498" y="380987"/>
                </a:lnTo>
                <a:lnTo>
                  <a:pt x="7675994" y="380987"/>
                </a:lnTo>
                <a:lnTo>
                  <a:pt x="7675994" y="368287"/>
                </a:lnTo>
                <a:lnTo>
                  <a:pt x="7302589" y="368287"/>
                </a:lnTo>
                <a:lnTo>
                  <a:pt x="7302589" y="380987"/>
                </a:lnTo>
                <a:lnTo>
                  <a:pt x="7302589" y="736587"/>
                </a:lnTo>
                <a:lnTo>
                  <a:pt x="6940105" y="736587"/>
                </a:lnTo>
                <a:lnTo>
                  <a:pt x="6940105" y="380987"/>
                </a:lnTo>
                <a:lnTo>
                  <a:pt x="7302589" y="380987"/>
                </a:lnTo>
                <a:lnTo>
                  <a:pt x="7302589" y="368287"/>
                </a:lnTo>
                <a:lnTo>
                  <a:pt x="6929196" y="368287"/>
                </a:lnTo>
                <a:lnTo>
                  <a:pt x="6929196" y="380987"/>
                </a:lnTo>
                <a:lnTo>
                  <a:pt x="6929196" y="736587"/>
                </a:lnTo>
                <a:lnTo>
                  <a:pt x="6566713" y="736587"/>
                </a:lnTo>
                <a:lnTo>
                  <a:pt x="6566713" y="380987"/>
                </a:lnTo>
                <a:lnTo>
                  <a:pt x="6929196" y="380987"/>
                </a:lnTo>
                <a:lnTo>
                  <a:pt x="6929196" y="368287"/>
                </a:lnTo>
                <a:lnTo>
                  <a:pt x="6555803" y="368287"/>
                </a:lnTo>
                <a:lnTo>
                  <a:pt x="6555803" y="380987"/>
                </a:lnTo>
                <a:lnTo>
                  <a:pt x="6555803" y="736587"/>
                </a:lnTo>
                <a:lnTo>
                  <a:pt x="6193320" y="736587"/>
                </a:lnTo>
                <a:lnTo>
                  <a:pt x="6193320" y="380987"/>
                </a:lnTo>
                <a:lnTo>
                  <a:pt x="6555803" y="380987"/>
                </a:lnTo>
                <a:lnTo>
                  <a:pt x="6555803" y="368287"/>
                </a:lnTo>
                <a:lnTo>
                  <a:pt x="6182411" y="368287"/>
                </a:lnTo>
                <a:lnTo>
                  <a:pt x="6182411" y="380987"/>
                </a:lnTo>
                <a:lnTo>
                  <a:pt x="6182411" y="736587"/>
                </a:lnTo>
                <a:lnTo>
                  <a:pt x="5819914" y="736587"/>
                </a:lnTo>
                <a:lnTo>
                  <a:pt x="5819914" y="380987"/>
                </a:lnTo>
                <a:lnTo>
                  <a:pt x="6182411" y="380987"/>
                </a:lnTo>
                <a:lnTo>
                  <a:pt x="6182411" y="368287"/>
                </a:lnTo>
                <a:lnTo>
                  <a:pt x="5809005" y="368287"/>
                </a:lnTo>
                <a:lnTo>
                  <a:pt x="5809005" y="380987"/>
                </a:lnTo>
                <a:lnTo>
                  <a:pt x="5809005" y="736587"/>
                </a:lnTo>
                <a:lnTo>
                  <a:pt x="5412613" y="736587"/>
                </a:lnTo>
                <a:lnTo>
                  <a:pt x="5412613" y="380987"/>
                </a:lnTo>
                <a:lnTo>
                  <a:pt x="5809005" y="380987"/>
                </a:lnTo>
                <a:lnTo>
                  <a:pt x="5809005" y="368287"/>
                </a:lnTo>
                <a:lnTo>
                  <a:pt x="5401703" y="368287"/>
                </a:lnTo>
                <a:lnTo>
                  <a:pt x="5401703" y="380987"/>
                </a:lnTo>
                <a:lnTo>
                  <a:pt x="5401703" y="736587"/>
                </a:lnTo>
                <a:lnTo>
                  <a:pt x="5039220" y="736587"/>
                </a:lnTo>
                <a:lnTo>
                  <a:pt x="5039220" y="380987"/>
                </a:lnTo>
                <a:lnTo>
                  <a:pt x="5401703" y="380987"/>
                </a:lnTo>
                <a:lnTo>
                  <a:pt x="5401703" y="368287"/>
                </a:lnTo>
                <a:lnTo>
                  <a:pt x="5028311" y="368287"/>
                </a:lnTo>
                <a:lnTo>
                  <a:pt x="5028311" y="380987"/>
                </a:lnTo>
                <a:lnTo>
                  <a:pt x="5028311" y="736587"/>
                </a:lnTo>
                <a:lnTo>
                  <a:pt x="4665815" y="736587"/>
                </a:lnTo>
                <a:lnTo>
                  <a:pt x="4665815" y="380987"/>
                </a:lnTo>
                <a:lnTo>
                  <a:pt x="5028311" y="380987"/>
                </a:lnTo>
                <a:lnTo>
                  <a:pt x="5028311" y="368287"/>
                </a:lnTo>
                <a:lnTo>
                  <a:pt x="4654918" y="368287"/>
                </a:lnTo>
                <a:lnTo>
                  <a:pt x="4654918" y="380987"/>
                </a:lnTo>
                <a:lnTo>
                  <a:pt x="4654918" y="736587"/>
                </a:lnTo>
                <a:lnTo>
                  <a:pt x="4292422" y="736587"/>
                </a:lnTo>
                <a:lnTo>
                  <a:pt x="4292422" y="380987"/>
                </a:lnTo>
                <a:lnTo>
                  <a:pt x="4654918" y="380987"/>
                </a:lnTo>
                <a:lnTo>
                  <a:pt x="4654918" y="368287"/>
                </a:lnTo>
                <a:lnTo>
                  <a:pt x="4281513" y="368287"/>
                </a:lnTo>
                <a:lnTo>
                  <a:pt x="4281513" y="380987"/>
                </a:lnTo>
                <a:lnTo>
                  <a:pt x="4281513" y="736587"/>
                </a:lnTo>
                <a:lnTo>
                  <a:pt x="3919029" y="736587"/>
                </a:lnTo>
                <a:lnTo>
                  <a:pt x="3919029" y="380987"/>
                </a:lnTo>
                <a:lnTo>
                  <a:pt x="4281513" y="380987"/>
                </a:lnTo>
                <a:lnTo>
                  <a:pt x="4281513" y="368287"/>
                </a:lnTo>
                <a:lnTo>
                  <a:pt x="3908120" y="368287"/>
                </a:lnTo>
                <a:lnTo>
                  <a:pt x="3908120" y="380987"/>
                </a:lnTo>
                <a:lnTo>
                  <a:pt x="3908120" y="736587"/>
                </a:lnTo>
                <a:lnTo>
                  <a:pt x="3545624" y="736587"/>
                </a:lnTo>
                <a:lnTo>
                  <a:pt x="3545624" y="380987"/>
                </a:lnTo>
                <a:lnTo>
                  <a:pt x="3908120" y="380987"/>
                </a:lnTo>
                <a:lnTo>
                  <a:pt x="3908120" y="368287"/>
                </a:lnTo>
                <a:lnTo>
                  <a:pt x="3534714" y="368287"/>
                </a:lnTo>
                <a:lnTo>
                  <a:pt x="3534714" y="380987"/>
                </a:lnTo>
                <a:lnTo>
                  <a:pt x="3534714" y="736587"/>
                </a:lnTo>
                <a:lnTo>
                  <a:pt x="3172231" y="736587"/>
                </a:lnTo>
                <a:lnTo>
                  <a:pt x="3172231" y="380987"/>
                </a:lnTo>
                <a:lnTo>
                  <a:pt x="3534714" y="380987"/>
                </a:lnTo>
                <a:lnTo>
                  <a:pt x="3534714" y="368287"/>
                </a:lnTo>
                <a:lnTo>
                  <a:pt x="3161322" y="368287"/>
                </a:lnTo>
                <a:lnTo>
                  <a:pt x="3161322" y="380987"/>
                </a:lnTo>
                <a:lnTo>
                  <a:pt x="3161322" y="736587"/>
                </a:lnTo>
                <a:lnTo>
                  <a:pt x="2798838" y="736587"/>
                </a:lnTo>
                <a:lnTo>
                  <a:pt x="2798838" y="380987"/>
                </a:lnTo>
                <a:lnTo>
                  <a:pt x="3161322" y="380987"/>
                </a:lnTo>
                <a:lnTo>
                  <a:pt x="3161322" y="368287"/>
                </a:lnTo>
                <a:lnTo>
                  <a:pt x="2787929" y="368287"/>
                </a:lnTo>
                <a:lnTo>
                  <a:pt x="2787929" y="380987"/>
                </a:lnTo>
                <a:lnTo>
                  <a:pt x="2787929" y="736587"/>
                </a:lnTo>
                <a:lnTo>
                  <a:pt x="2425433" y="736587"/>
                </a:lnTo>
                <a:lnTo>
                  <a:pt x="2425433" y="380987"/>
                </a:lnTo>
                <a:lnTo>
                  <a:pt x="2787929" y="380987"/>
                </a:lnTo>
                <a:lnTo>
                  <a:pt x="2787929" y="368287"/>
                </a:lnTo>
                <a:lnTo>
                  <a:pt x="2414536" y="368287"/>
                </a:lnTo>
                <a:lnTo>
                  <a:pt x="2414536" y="380987"/>
                </a:lnTo>
                <a:lnTo>
                  <a:pt x="2414536" y="736587"/>
                </a:lnTo>
                <a:lnTo>
                  <a:pt x="2052040" y="736587"/>
                </a:lnTo>
                <a:lnTo>
                  <a:pt x="2052040" y="380987"/>
                </a:lnTo>
                <a:lnTo>
                  <a:pt x="2414536" y="380987"/>
                </a:lnTo>
                <a:lnTo>
                  <a:pt x="2414536" y="368287"/>
                </a:lnTo>
                <a:lnTo>
                  <a:pt x="2041131" y="368287"/>
                </a:lnTo>
                <a:lnTo>
                  <a:pt x="2041131" y="380987"/>
                </a:lnTo>
                <a:lnTo>
                  <a:pt x="2041131" y="736587"/>
                </a:lnTo>
                <a:lnTo>
                  <a:pt x="1678647" y="736587"/>
                </a:lnTo>
                <a:lnTo>
                  <a:pt x="1678647" y="380987"/>
                </a:lnTo>
                <a:lnTo>
                  <a:pt x="2041131" y="380987"/>
                </a:lnTo>
                <a:lnTo>
                  <a:pt x="2041131" y="368287"/>
                </a:lnTo>
                <a:lnTo>
                  <a:pt x="1667738" y="368287"/>
                </a:lnTo>
                <a:lnTo>
                  <a:pt x="1667738" y="380987"/>
                </a:lnTo>
                <a:lnTo>
                  <a:pt x="1667738" y="736587"/>
                </a:lnTo>
                <a:lnTo>
                  <a:pt x="1305242" y="736587"/>
                </a:lnTo>
                <a:lnTo>
                  <a:pt x="1305242" y="380987"/>
                </a:lnTo>
                <a:lnTo>
                  <a:pt x="1667738" y="380987"/>
                </a:lnTo>
                <a:lnTo>
                  <a:pt x="1667738" y="368287"/>
                </a:lnTo>
                <a:lnTo>
                  <a:pt x="1294333" y="368287"/>
                </a:lnTo>
                <a:lnTo>
                  <a:pt x="1294333" y="380987"/>
                </a:lnTo>
                <a:lnTo>
                  <a:pt x="1294333" y="736587"/>
                </a:lnTo>
                <a:lnTo>
                  <a:pt x="931849" y="736587"/>
                </a:lnTo>
                <a:lnTo>
                  <a:pt x="931849" y="380987"/>
                </a:lnTo>
                <a:lnTo>
                  <a:pt x="1294333" y="380987"/>
                </a:lnTo>
                <a:lnTo>
                  <a:pt x="1294333" y="368287"/>
                </a:lnTo>
                <a:lnTo>
                  <a:pt x="920940" y="368287"/>
                </a:lnTo>
                <a:lnTo>
                  <a:pt x="920940" y="380987"/>
                </a:lnTo>
                <a:lnTo>
                  <a:pt x="920940" y="736587"/>
                </a:lnTo>
                <a:lnTo>
                  <a:pt x="558457" y="736587"/>
                </a:lnTo>
                <a:lnTo>
                  <a:pt x="558457" y="380987"/>
                </a:lnTo>
                <a:lnTo>
                  <a:pt x="920940" y="380987"/>
                </a:lnTo>
                <a:lnTo>
                  <a:pt x="920940" y="368287"/>
                </a:lnTo>
                <a:lnTo>
                  <a:pt x="547547" y="368287"/>
                </a:lnTo>
                <a:lnTo>
                  <a:pt x="547547" y="380987"/>
                </a:lnTo>
                <a:lnTo>
                  <a:pt x="547547" y="736587"/>
                </a:lnTo>
                <a:lnTo>
                  <a:pt x="185064" y="736587"/>
                </a:lnTo>
                <a:lnTo>
                  <a:pt x="185064" y="380987"/>
                </a:lnTo>
                <a:lnTo>
                  <a:pt x="547547" y="380987"/>
                </a:lnTo>
                <a:lnTo>
                  <a:pt x="547547" y="368287"/>
                </a:lnTo>
                <a:lnTo>
                  <a:pt x="0" y="368287"/>
                </a:lnTo>
                <a:lnTo>
                  <a:pt x="0" y="380987"/>
                </a:lnTo>
                <a:lnTo>
                  <a:pt x="174155" y="380987"/>
                </a:lnTo>
                <a:lnTo>
                  <a:pt x="174155" y="736587"/>
                </a:lnTo>
                <a:lnTo>
                  <a:pt x="0" y="736587"/>
                </a:lnTo>
                <a:lnTo>
                  <a:pt x="0" y="749287"/>
                </a:lnTo>
                <a:lnTo>
                  <a:pt x="174155" y="749287"/>
                </a:lnTo>
                <a:lnTo>
                  <a:pt x="174155" y="1485887"/>
                </a:lnTo>
                <a:lnTo>
                  <a:pt x="185064" y="1485887"/>
                </a:lnTo>
                <a:lnTo>
                  <a:pt x="185064" y="749287"/>
                </a:lnTo>
                <a:lnTo>
                  <a:pt x="547547" y="749287"/>
                </a:lnTo>
                <a:lnTo>
                  <a:pt x="547547" y="1485887"/>
                </a:lnTo>
                <a:lnTo>
                  <a:pt x="558457" y="1485887"/>
                </a:lnTo>
                <a:lnTo>
                  <a:pt x="558457" y="749287"/>
                </a:lnTo>
                <a:lnTo>
                  <a:pt x="920940" y="749287"/>
                </a:lnTo>
                <a:lnTo>
                  <a:pt x="920940" y="1485887"/>
                </a:lnTo>
                <a:lnTo>
                  <a:pt x="931849" y="1485887"/>
                </a:lnTo>
                <a:lnTo>
                  <a:pt x="931849" y="749287"/>
                </a:lnTo>
                <a:lnTo>
                  <a:pt x="1294333" y="749287"/>
                </a:lnTo>
                <a:lnTo>
                  <a:pt x="1294333" y="1485887"/>
                </a:lnTo>
                <a:lnTo>
                  <a:pt x="1305242" y="1485887"/>
                </a:lnTo>
                <a:lnTo>
                  <a:pt x="1305242" y="749287"/>
                </a:lnTo>
                <a:lnTo>
                  <a:pt x="1667738" y="749287"/>
                </a:lnTo>
                <a:lnTo>
                  <a:pt x="1667738" y="1485887"/>
                </a:lnTo>
                <a:lnTo>
                  <a:pt x="1678647" y="1485887"/>
                </a:lnTo>
                <a:lnTo>
                  <a:pt x="1678647" y="749287"/>
                </a:lnTo>
                <a:lnTo>
                  <a:pt x="2041131" y="749287"/>
                </a:lnTo>
                <a:lnTo>
                  <a:pt x="2041131" y="1485887"/>
                </a:lnTo>
                <a:lnTo>
                  <a:pt x="2052040" y="1485887"/>
                </a:lnTo>
                <a:lnTo>
                  <a:pt x="2052040" y="749287"/>
                </a:lnTo>
                <a:lnTo>
                  <a:pt x="2414536" y="749287"/>
                </a:lnTo>
                <a:lnTo>
                  <a:pt x="2414536" y="1485887"/>
                </a:lnTo>
                <a:lnTo>
                  <a:pt x="2425433" y="1485887"/>
                </a:lnTo>
                <a:lnTo>
                  <a:pt x="2425433" y="749287"/>
                </a:lnTo>
                <a:lnTo>
                  <a:pt x="2787929" y="749287"/>
                </a:lnTo>
                <a:lnTo>
                  <a:pt x="2787929" y="1485887"/>
                </a:lnTo>
                <a:lnTo>
                  <a:pt x="2798838" y="1485887"/>
                </a:lnTo>
                <a:lnTo>
                  <a:pt x="2798838" y="749287"/>
                </a:lnTo>
                <a:lnTo>
                  <a:pt x="3161322" y="749287"/>
                </a:lnTo>
                <a:lnTo>
                  <a:pt x="3161322" y="1485887"/>
                </a:lnTo>
                <a:lnTo>
                  <a:pt x="3172231" y="1485887"/>
                </a:lnTo>
                <a:lnTo>
                  <a:pt x="3172231" y="749287"/>
                </a:lnTo>
                <a:lnTo>
                  <a:pt x="3534714" y="749287"/>
                </a:lnTo>
                <a:lnTo>
                  <a:pt x="3534714" y="1485887"/>
                </a:lnTo>
                <a:lnTo>
                  <a:pt x="3545624" y="1485887"/>
                </a:lnTo>
                <a:lnTo>
                  <a:pt x="3545624" y="749287"/>
                </a:lnTo>
                <a:lnTo>
                  <a:pt x="3908120" y="749287"/>
                </a:lnTo>
                <a:lnTo>
                  <a:pt x="3908120" y="1117396"/>
                </a:lnTo>
                <a:lnTo>
                  <a:pt x="3908120" y="1485709"/>
                </a:lnTo>
                <a:lnTo>
                  <a:pt x="3919029" y="1485709"/>
                </a:lnTo>
                <a:lnTo>
                  <a:pt x="3919029" y="1117396"/>
                </a:lnTo>
                <a:lnTo>
                  <a:pt x="3919029" y="749287"/>
                </a:lnTo>
                <a:lnTo>
                  <a:pt x="4281513" y="749287"/>
                </a:lnTo>
                <a:lnTo>
                  <a:pt x="4281513" y="1485887"/>
                </a:lnTo>
                <a:lnTo>
                  <a:pt x="4292422" y="1485887"/>
                </a:lnTo>
                <a:lnTo>
                  <a:pt x="4292422" y="749287"/>
                </a:lnTo>
                <a:lnTo>
                  <a:pt x="4654918" y="749287"/>
                </a:lnTo>
                <a:lnTo>
                  <a:pt x="4654918" y="1485887"/>
                </a:lnTo>
                <a:lnTo>
                  <a:pt x="4665815" y="1485887"/>
                </a:lnTo>
                <a:lnTo>
                  <a:pt x="4665815" y="749287"/>
                </a:lnTo>
                <a:lnTo>
                  <a:pt x="5028311" y="749287"/>
                </a:lnTo>
                <a:lnTo>
                  <a:pt x="5028311" y="1485887"/>
                </a:lnTo>
                <a:lnTo>
                  <a:pt x="5039220" y="1485887"/>
                </a:lnTo>
                <a:lnTo>
                  <a:pt x="5039220" y="749287"/>
                </a:lnTo>
                <a:lnTo>
                  <a:pt x="5401703" y="749287"/>
                </a:lnTo>
                <a:lnTo>
                  <a:pt x="5401703" y="1485887"/>
                </a:lnTo>
                <a:lnTo>
                  <a:pt x="5412613" y="1485887"/>
                </a:lnTo>
                <a:lnTo>
                  <a:pt x="5412613" y="749287"/>
                </a:lnTo>
                <a:lnTo>
                  <a:pt x="5809005" y="749287"/>
                </a:lnTo>
                <a:lnTo>
                  <a:pt x="5809005" y="1485887"/>
                </a:lnTo>
                <a:lnTo>
                  <a:pt x="5819914" y="1485887"/>
                </a:lnTo>
                <a:lnTo>
                  <a:pt x="5819914" y="749287"/>
                </a:lnTo>
                <a:lnTo>
                  <a:pt x="6182411" y="749287"/>
                </a:lnTo>
                <a:lnTo>
                  <a:pt x="6182411" y="1485887"/>
                </a:lnTo>
                <a:lnTo>
                  <a:pt x="6193320" y="1485887"/>
                </a:lnTo>
                <a:lnTo>
                  <a:pt x="6193320" y="749287"/>
                </a:lnTo>
                <a:lnTo>
                  <a:pt x="6555803" y="749287"/>
                </a:lnTo>
                <a:lnTo>
                  <a:pt x="6555803" y="1485887"/>
                </a:lnTo>
                <a:lnTo>
                  <a:pt x="6566713" y="1485887"/>
                </a:lnTo>
                <a:lnTo>
                  <a:pt x="6566713" y="749287"/>
                </a:lnTo>
                <a:lnTo>
                  <a:pt x="18287988" y="749287"/>
                </a:lnTo>
                <a:lnTo>
                  <a:pt x="18287988" y="736587"/>
                </a:lnTo>
                <a:lnTo>
                  <a:pt x="18142001" y="736587"/>
                </a:lnTo>
                <a:lnTo>
                  <a:pt x="18142001" y="380987"/>
                </a:lnTo>
                <a:lnTo>
                  <a:pt x="18287988" y="380987"/>
                </a:lnTo>
                <a:lnTo>
                  <a:pt x="18287988" y="368287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bg object 76"/>
          <p:cNvSpPr/>
          <p:nvPr/>
        </p:nvSpPr>
        <p:spPr>
          <a:xfrm>
            <a:off x="0" y="4250266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736600"/>
                </a:moveTo>
                <a:lnTo>
                  <a:pt x="18142001" y="736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736600"/>
                </a:lnTo>
                <a:lnTo>
                  <a:pt x="14034643" y="736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736600"/>
                </a:lnTo>
                <a:lnTo>
                  <a:pt x="13661238" y="736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736600"/>
                </a:lnTo>
                <a:lnTo>
                  <a:pt x="13287858" y="736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736600"/>
                </a:lnTo>
                <a:lnTo>
                  <a:pt x="12914452" y="736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736600"/>
                </a:lnTo>
                <a:lnTo>
                  <a:pt x="12541060" y="736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736600"/>
                </a:lnTo>
                <a:lnTo>
                  <a:pt x="12167654" y="736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736600"/>
                </a:lnTo>
                <a:lnTo>
                  <a:pt x="11794261" y="736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736600"/>
                </a:lnTo>
                <a:lnTo>
                  <a:pt x="11420869" y="736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736600"/>
                </a:lnTo>
                <a:lnTo>
                  <a:pt x="11047463" y="736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736600"/>
                </a:lnTo>
                <a:lnTo>
                  <a:pt x="10674083" y="736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736600"/>
                </a:lnTo>
                <a:lnTo>
                  <a:pt x="10300678" y="736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736600"/>
                </a:lnTo>
                <a:lnTo>
                  <a:pt x="9927272" y="736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736600"/>
                </a:lnTo>
                <a:lnTo>
                  <a:pt x="9553880" y="736600"/>
                </a:lnTo>
                <a:lnTo>
                  <a:pt x="9553880" y="0"/>
                </a:lnTo>
                <a:lnTo>
                  <a:pt x="9542983" y="0"/>
                </a:lnTo>
                <a:lnTo>
                  <a:pt x="9542983" y="736600"/>
                </a:lnTo>
                <a:lnTo>
                  <a:pt x="9180487" y="736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736600"/>
                </a:lnTo>
                <a:lnTo>
                  <a:pt x="8807094" y="736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736600"/>
                </a:lnTo>
                <a:lnTo>
                  <a:pt x="8433689" y="736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736600"/>
                </a:lnTo>
                <a:lnTo>
                  <a:pt x="8060296" y="736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736600"/>
                </a:lnTo>
                <a:lnTo>
                  <a:pt x="7686903" y="736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736600"/>
                </a:lnTo>
                <a:lnTo>
                  <a:pt x="7313498" y="736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736600"/>
                </a:lnTo>
                <a:lnTo>
                  <a:pt x="6940105" y="736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736600"/>
                </a:lnTo>
                <a:lnTo>
                  <a:pt x="6566713" y="736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3161322" y="749300"/>
                </a:lnTo>
                <a:lnTo>
                  <a:pt x="3161322" y="1104900"/>
                </a:lnTo>
                <a:lnTo>
                  <a:pt x="3172231" y="1104900"/>
                </a:lnTo>
                <a:lnTo>
                  <a:pt x="3172231" y="749300"/>
                </a:lnTo>
                <a:lnTo>
                  <a:pt x="3534714" y="749300"/>
                </a:lnTo>
                <a:lnTo>
                  <a:pt x="3534714" y="1104900"/>
                </a:lnTo>
                <a:lnTo>
                  <a:pt x="3545624" y="1104900"/>
                </a:lnTo>
                <a:lnTo>
                  <a:pt x="3545624" y="749300"/>
                </a:lnTo>
                <a:lnTo>
                  <a:pt x="3908120" y="749300"/>
                </a:lnTo>
                <a:lnTo>
                  <a:pt x="3908120" y="1104900"/>
                </a:lnTo>
                <a:lnTo>
                  <a:pt x="3919029" y="1104900"/>
                </a:lnTo>
                <a:lnTo>
                  <a:pt x="3919029" y="749300"/>
                </a:lnTo>
                <a:lnTo>
                  <a:pt x="4281513" y="749300"/>
                </a:lnTo>
                <a:lnTo>
                  <a:pt x="4281513" y="1104900"/>
                </a:lnTo>
                <a:lnTo>
                  <a:pt x="4292422" y="1104900"/>
                </a:lnTo>
                <a:lnTo>
                  <a:pt x="4292422" y="749300"/>
                </a:lnTo>
                <a:lnTo>
                  <a:pt x="4654918" y="749300"/>
                </a:lnTo>
                <a:lnTo>
                  <a:pt x="4654918" y="1104900"/>
                </a:lnTo>
                <a:lnTo>
                  <a:pt x="4665815" y="1104900"/>
                </a:lnTo>
                <a:lnTo>
                  <a:pt x="4665815" y="749300"/>
                </a:lnTo>
                <a:lnTo>
                  <a:pt x="5028311" y="749300"/>
                </a:lnTo>
                <a:lnTo>
                  <a:pt x="5028311" y="1104900"/>
                </a:lnTo>
                <a:lnTo>
                  <a:pt x="5039220" y="1104900"/>
                </a:lnTo>
                <a:lnTo>
                  <a:pt x="5039220" y="749300"/>
                </a:lnTo>
                <a:lnTo>
                  <a:pt x="5401703" y="749300"/>
                </a:lnTo>
                <a:lnTo>
                  <a:pt x="5401703" y="1104900"/>
                </a:lnTo>
                <a:lnTo>
                  <a:pt x="5412613" y="1104900"/>
                </a:lnTo>
                <a:lnTo>
                  <a:pt x="5412613" y="749300"/>
                </a:lnTo>
                <a:lnTo>
                  <a:pt x="5809005" y="749300"/>
                </a:lnTo>
                <a:lnTo>
                  <a:pt x="5809005" y="1104900"/>
                </a:lnTo>
                <a:lnTo>
                  <a:pt x="5819914" y="1104900"/>
                </a:lnTo>
                <a:lnTo>
                  <a:pt x="5819914" y="749300"/>
                </a:lnTo>
                <a:lnTo>
                  <a:pt x="6182411" y="749300"/>
                </a:lnTo>
                <a:lnTo>
                  <a:pt x="6182411" y="1104900"/>
                </a:lnTo>
                <a:lnTo>
                  <a:pt x="6193320" y="1104900"/>
                </a:lnTo>
                <a:lnTo>
                  <a:pt x="6193320" y="749300"/>
                </a:lnTo>
                <a:lnTo>
                  <a:pt x="6555803" y="749300"/>
                </a:lnTo>
                <a:lnTo>
                  <a:pt x="6555803" y="1104900"/>
                </a:lnTo>
                <a:lnTo>
                  <a:pt x="6566713" y="1104900"/>
                </a:lnTo>
                <a:lnTo>
                  <a:pt x="6566713" y="749300"/>
                </a:lnTo>
                <a:lnTo>
                  <a:pt x="6929196" y="749300"/>
                </a:lnTo>
                <a:lnTo>
                  <a:pt x="6929196" y="1104900"/>
                </a:lnTo>
                <a:lnTo>
                  <a:pt x="6940105" y="1104900"/>
                </a:lnTo>
                <a:lnTo>
                  <a:pt x="6940105" y="749300"/>
                </a:lnTo>
                <a:lnTo>
                  <a:pt x="7302589" y="749300"/>
                </a:lnTo>
                <a:lnTo>
                  <a:pt x="7302589" y="1104900"/>
                </a:lnTo>
                <a:lnTo>
                  <a:pt x="7313498" y="1104900"/>
                </a:lnTo>
                <a:lnTo>
                  <a:pt x="7313498" y="749300"/>
                </a:lnTo>
                <a:lnTo>
                  <a:pt x="7675994" y="749300"/>
                </a:lnTo>
                <a:lnTo>
                  <a:pt x="7675994" y="1104900"/>
                </a:lnTo>
                <a:lnTo>
                  <a:pt x="7686903" y="1104900"/>
                </a:lnTo>
                <a:lnTo>
                  <a:pt x="7686903" y="749300"/>
                </a:lnTo>
                <a:lnTo>
                  <a:pt x="8049387" y="749300"/>
                </a:lnTo>
                <a:lnTo>
                  <a:pt x="8049387" y="1104900"/>
                </a:lnTo>
                <a:lnTo>
                  <a:pt x="8060296" y="1104900"/>
                </a:lnTo>
                <a:lnTo>
                  <a:pt x="8060296" y="749300"/>
                </a:lnTo>
                <a:lnTo>
                  <a:pt x="8422780" y="749300"/>
                </a:lnTo>
                <a:lnTo>
                  <a:pt x="8422780" y="1104900"/>
                </a:lnTo>
                <a:lnTo>
                  <a:pt x="8433689" y="1104900"/>
                </a:lnTo>
                <a:lnTo>
                  <a:pt x="8433689" y="749300"/>
                </a:lnTo>
                <a:lnTo>
                  <a:pt x="8796185" y="749300"/>
                </a:lnTo>
                <a:lnTo>
                  <a:pt x="8796185" y="1104900"/>
                </a:lnTo>
                <a:lnTo>
                  <a:pt x="8807094" y="1104900"/>
                </a:lnTo>
                <a:lnTo>
                  <a:pt x="8807094" y="749300"/>
                </a:lnTo>
                <a:lnTo>
                  <a:pt x="9169578" y="749300"/>
                </a:lnTo>
                <a:lnTo>
                  <a:pt x="9169578" y="1104900"/>
                </a:lnTo>
                <a:lnTo>
                  <a:pt x="9180487" y="1104900"/>
                </a:lnTo>
                <a:lnTo>
                  <a:pt x="9180487" y="749300"/>
                </a:lnTo>
                <a:lnTo>
                  <a:pt x="9542983" y="749300"/>
                </a:lnTo>
                <a:lnTo>
                  <a:pt x="9542983" y="1104900"/>
                </a:lnTo>
                <a:lnTo>
                  <a:pt x="9553880" y="1104900"/>
                </a:lnTo>
                <a:lnTo>
                  <a:pt x="9553880" y="749300"/>
                </a:lnTo>
                <a:lnTo>
                  <a:pt x="9916376" y="749300"/>
                </a:lnTo>
                <a:lnTo>
                  <a:pt x="9916376" y="1104900"/>
                </a:lnTo>
                <a:lnTo>
                  <a:pt x="9927272" y="1104900"/>
                </a:lnTo>
                <a:lnTo>
                  <a:pt x="9927272" y="749300"/>
                </a:lnTo>
                <a:lnTo>
                  <a:pt x="10289769" y="749300"/>
                </a:lnTo>
                <a:lnTo>
                  <a:pt x="10289769" y="1104900"/>
                </a:lnTo>
                <a:lnTo>
                  <a:pt x="10300678" y="1104900"/>
                </a:lnTo>
                <a:lnTo>
                  <a:pt x="10300678" y="749300"/>
                </a:lnTo>
                <a:lnTo>
                  <a:pt x="10663174" y="749300"/>
                </a:lnTo>
                <a:lnTo>
                  <a:pt x="10663174" y="1104900"/>
                </a:lnTo>
                <a:lnTo>
                  <a:pt x="10674083" y="1104900"/>
                </a:lnTo>
                <a:lnTo>
                  <a:pt x="10674083" y="749300"/>
                </a:lnTo>
                <a:lnTo>
                  <a:pt x="11036554" y="749300"/>
                </a:lnTo>
                <a:lnTo>
                  <a:pt x="11036554" y="1104900"/>
                </a:lnTo>
                <a:lnTo>
                  <a:pt x="11047463" y="1104900"/>
                </a:lnTo>
                <a:lnTo>
                  <a:pt x="11047463" y="749300"/>
                </a:lnTo>
                <a:lnTo>
                  <a:pt x="11409959" y="749300"/>
                </a:lnTo>
                <a:lnTo>
                  <a:pt x="11409959" y="1104900"/>
                </a:lnTo>
                <a:lnTo>
                  <a:pt x="11420869" y="1104900"/>
                </a:lnTo>
                <a:lnTo>
                  <a:pt x="11420869" y="749300"/>
                </a:lnTo>
                <a:lnTo>
                  <a:pt x="11783352" y="749300"/>
                </a:lnTo>
                <a:lnTo>
                  <a:pt x="11783352" y="1104900"/>
                </a:lnTo>
                <a:lnTo>
                  <a:pt x="11794261" y="1104900"/>
                </a:lnTo>
                <a:lnTo>
                  <a:pt x="11794261" y="749300"/>
                </a:lnTo>
                <a:lnTo>
                  <a:pt x="12156745" y="749300"/>
                </a:lnTo>
                <a:lnTo>
                  <a:pt x="12156745" y="1104900"/>
                </a:lnTo>
                <a:lnTo>
                  <a:pt x="12167654" y="1104900"/>
                </a:lnTo>
                <a:lnTo>
                  <a:pt x="12167654" y="749300"/>
                </a:lnTo>
                <a:lnTo>
                  <a:pt x="12530150" y="749300"/>
                </a:lnTo>
                <a:lnTo>
                  <a:pt x="12530150" y="1104900"/>
                </a:lnTo>
                <a:lnTo>
                  <a:pt x="12541060" y="1104900"/>
                </a:lnTo>
                <a:lnTo>
                  <a:pt x="12541060" y="749300"/>
                </a:lnTo>
                <a:lnTo>
                  <a:pt x="12903543" y="749300"/>
                </a:lnTo>
                <a:lnTo>
                  <a:pt x="12903543" y="1104900"/>
                </a:lnTo>
                <a:lnTo>
                  <a:pt x="12914452" y="1104900"/>
                </a:lnTo>
                <a:lnTo>
                  <a:pt x="12914452" y="749300"/>
                </a:lnTo>
                <a:lnTo>
                  <a:pt x="13276948" y="749300"/>
                </a:lnTo>
                <a:lnTo>
                  <a:pt x="13276948" y="1104900"/>
                </a:lnTo>
                <a:lnTo>
                  <a:pt x="13287858" y="1104900"/>
                </a:lnTo>
                <a:lnTo>
                  <a:pt x="13287858" y="749300"/>
                </a:lnTo>
                <a:lnTo>
                  <a:pt x="13650328" y="749300"/>
                </a:lnTo>
                <a:lnTo>
                  <a:pt x="13650328" y="1104900"/>
                </a:lnTo>
                <a:lnTo>
                  <a:pt x="13661238" y="1104900"/>
                </a:lnTo>
                <a:lnTo>
                  <a:pt x="13661238" y="749300"/>
                </a:lnTo>
                <a:lnTo>
                  <a:pt x="14023734" y="749300"/>
                </a:lnTo>
                <a:lnTo>
                  <a:pt x="14023734" y="1104900"/>
                </a:lnTo>
                <a:lnTo>
                  <a:pt x="14034643" y="1104900"/>
                </a:lnTo>
                <a:lnTo>
                  <a:pt x="14034643" y="749300"/>
                </a:lnTo>
                <a:lnTo>
                  <a:pt x="18287988" y="749300"/>
                </a:lnTo>
                <a:lnTo>
                  <a:pt x="18287988" y="736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bg object 77"/>
          <p:cNvSpPr/>
          <p:nvPr/>
        </p:nvSpPr>
        <p:spPr>
          <a:xfrm>
            <a:off x="0" y="4749799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736600"/>
                </a:lnTo>
                <a:lnTo>
                  <a:pt x="14034643" y="7366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736600"/>
                </a:lnTo>
                <a:lnTo>
                  <a:pt x="13661238" y="7366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736600"/>
                </a:lnTo>
                <a:lnTo>
                  <a:pt x="13287858" y="7366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736600"/>
                </a:lnTo>
                <a:lnTo>
                  <a:pt x="12914452" y="7366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736600"/>
                </a:lnTo>
                <a:lnTo>
                  <a:pt x="12541060" y="7366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736600"/>
                </a:lnTo>
                <a:lnTo>
                  <a:pt x="12167654" y="7366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736600"/>
                </a:lnTo>
                <a:lnTo>
                  <a:pt x="11794261" y="7366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736600"/>
                </a:lnTo>
                <a:lnTo>
                  <a:pt x="11420869" y="7366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736600"/>
                </a:lnTo>
                <a:lnTo>
                  <a:pt x="11047463" y="7366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736600"/>
                </a:lnTo>
                <a:lnTo>
                  <a:pt x="10674083" y="7366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736600"/>
                </a:lnTo>
                <a:lnTo>
                  <a:pt x="10300678" y="7366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736600"/>
                </a:lnTo>
                <a:lnTo>
                  <a:pt x="9927272" y="7366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736600"/>
                </a:lnTo>
                <a:lnTo>
                  <a:pt x="9553880" y="7366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83" y="355600"/>
                </a:lnTo>
                <a:lnTo>
                  <a:pt x="9542983" y="368300"/>
                </a:lnTo>
                <a:lnTo>
                  <a:pt x="9542983" y="736600"/>
                </a:lnTo>
                <a:lnTo>
                  <a:pt x="9180487" y="7366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736600"/>
                </a:lnTo>
                <a:lnTo>
                  <a:pt x="8807094" y="7366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736600"/>
                </a:lnTo>
                <a:lnTo>
                  <a:pt x="8433689" y="7366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736600"/>
                </a:lnTo>
                <a:lnTo>
                  <a:pt x="8060296" y="7366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736600"/>
                </a:lnTo>
                <a:lnTo>
                  <a:pt x="7686903" y="7366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736600"/>
                </a:lnTo>
                <a:lnTo>
                  <a:pt x="7313498" y="7366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736600"/>
                </a:lnTo>
                <a:lnTo>
                  <a:pt x="6940105" y="7366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736600"/>
                </a:lnTo>
                <a:lnTo>
                  <a:pt x="6566713" y="7366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736600"/>
                </a:lnTo>
                <a:lnTo>
                  <a:pt x="6193320" y="7366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736600"/>
                </a:lnTo>
                <a:lnTo>
                  <a:pt x="5819914" y="7366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736600"/>
                </a:lnTo>
                <a:lnTo>
                  <a:pt x="5412613" y="7366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736600"/>
                </a:lnTo>
                <a:lnTo>
                  <a:pt x="5039220" y="7366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736600"/>
                </a:lnTo>
                <a:lnTo>
                  <a:pt x="4665815" y="7366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736600"/>
                </a:lnTo>
                <a:lnTo>
                  <a:pt x="4292422" y="7366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736600"/>
                </a:lnTo>
                <a:lnTo>
                  <a:pt x="3919029" y="7366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736600"/>
                </a:lnTo>
                <a:lnTo>
                  <a:pt x="3545624" y="7366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736600"/>
                </a:lnTo>
                <a:lnTo>
                  <a:pt x="3172231" y="7366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736600"/>
                </a:lnTo>
                <a:lnTo>
                  <a:pt x="2798838" y="7366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736600"/>
                </a:lnTo>
                <a:lnTo>
                  <a:pt x="2425433" y="7366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736600"/>
                </a:lnTo>
                <a:lnTo>
                  <a:pt x="2052040" y="7366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736600"/>
                </a:lnTo>
                <a:lnTo>
                  <a:pt x="1678647" y="7366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736600"/>
                </a:lnTo>
                <a:lnTo>
                  <a:pt x="1305242" y="7366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736600"/>
                </a:lnTo>
                <a:lnTo>
                  <a:pt x="931849" y="7366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736600"/>
                </a:lnTo>
                <a:lnTo>
                  <a:pt x="558457" y="7366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736600"/>
                </a:lnTo>
                <a:lnTo>
                  <a:pt x="185064" y="7366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18287988" y="749300"/>
                </a:lnTo>
                <a:lnTo>
                  <a:pt x="18287988" y="736600"/>
                </a:lnTo>
                <a:lnTo>
                  <a:pt x="18142001" y="7366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bg object 78"/>
          <p:cNvSpPr/>
          <p:nvPr/>
        </p:nvSpPr>
        <p:spPr>
          <a:xfrm>
            <a:off x="0" y="5249333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83" y="0"/>
                </a:lnTo>
                <a:lnTo>
                  <a:pt x="9542983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6566713" y="355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55600"/>
                </a:lnTo>
                <a:lnTo>
                  <a:pt x="6193320" y="355600"/>
                </a:lnTo>
                <a:lnTo>
                  <a:pt x="6193320" y="0"/>
                </a:lnTo>
                <a:lnTo>
                  <a:pt x="6182411" y="0"/>
                </a:lnTo>
                <a:lnTo>
                  <a:pt x="6182411" y="355600"/>
                </a:lnTo>
                <a:lnTo>
                  <a:pt x="5819914" y="355600"/>
                </a:lnTo>
                <a:lnTo>
                  <a:pt x="5819914" y="0"/>
                </a:lnTo>
                <a:lnTo>
                  <a:pt x="5809005" y="0"/>
                </a:lnTo>
                <a:lnTo>
                  <a:pt x="5809005" y="355600"/>
                </a:lnTo>
                <a:lnTo>
                  <a:pt x="5412613" y="355600"/>
                </a:lnTo>
                <a:lnTo>
                  <a:pt x="5412613" y="0"/>
                </a:lnTo>
                <a:lnTo>
                  <a:pt x="5401703" y="0"/>
                </a:lnTo>
                <a:lnTo>
                  <a:pt x="5401703" y="355600"/>
                </a:lnTo>
                <a:lnTo>
                  <a:pt x="5039220" y="355600"/>
                </a:lnTo>
                <a:lnTo>
                  <a:pt x="5039220" y="0"/>
                </a:lnTo>
                <a:lnTo>
                  <a:pt x="5028311" y="0"/>
                </a:lnTo>
                <a:lnTo>
                  <a:pt x="5028311" y="355600"/>
                </a:lnTo>
                <a:lnTo>
                  <a:pt x="4665815" y="355600"/>
                </a:lnTo>
                <a:lnTo>
                  <a:pt x="4665815" y="0"/>
                </a:lnTo>
                <a:lnTo>
                  <a:pt x="4654918" y="0"/>
                </a:lnTo>
                <a:lnTo>
                  <a:pt x="4654918" y="355600"/>
                </a:lnTo>
                <a:lnTo>
                  <a:pt x="4292422" y="355600"/>
                </a:lnTo>
                <a:lnTo>
                  <a:pt x="4292422" y="0"/>
                </a:lnTo>
                <a:lnTo>
                  <a:pt x="4281513" y="0"/>
                </a:lnTo>
                <a:lnTo>
                  <a:pt x="4281513" y="355600"/>
                </a:lnTo>
                <a:lnTo>
                  <a:pt x="3919029" y="355600"/>
                </a:lnTo>
                <a:lnTo>
                  <a:pt x="3919029" y="0"/>
                </a:lnTo>
                <a:lnTo>
                  <a:pt x="3908120" y="0"/>
                </a:lnTo>
                <a:lnTo>
                  <a:pt x="3908120" y="355600"/>
                </a:lnTo>
                <a:lnTo>
                  <a:pt x="3545624" y="355600"/>
                </a:lnTo>
                <a:lnTo>
                  <a:pt x="3545624" y="0"/>
                </a:lnTo>
                <a:lnTo>
                  <a:pt x="3534714" y="0"/>
                </a:lnTo>
                <a:lnTo>
                  <a:pt x="3534714" y="355600"/>
                </a:lnTo>
                <a:lnTo>
                  <a:pt x="3172231" y="355600"/>
                </a:lnTo>
                <a:lnTo>
                  <a:pt x="3172231" y="0"/>
                </a:lnTo>
                <a:lnTo>
                  <a:pt x="3161322" y="0"/>
                </a:lnTo>
                <a:lnTo>
                  <a:pt x="3161322" y="355600"/>
                </a:lnTo>
                <a:lnTo>
                  <a:pt x="2798838" y="355600"/>
                </a:lnTo>
                <a:lnTo>
                  <a:pt x="2798838" y="0"/>
                </a:lnTo>
                <a:lnTo>
                  <a:pt x="2787929" y="0"/>
                </a:lnTo>
                <a:lnTo>
                  <a:pt x="2787929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46" y="7239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bg object 79"/>
          <p:cNvSpPr/>
          <p:nvPr/>
        </p:nvSpPr>
        <p:spPr>
          <a:xfrm>
            <a:off x="0" y="5494866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46" y="7239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723900"/>
                </a:lnTo>
                <a:lnTo>
                  <a:pt x="11047463" y="723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723900"/>
                </a:lnTo>
                <a:lnTo>
                  <a:pt x="11420869" y="723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723900"/>
                </a:lnTo>
                <a:lnTo>
                  <a:pt x="11794261" y="723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723900"/>
                </a:lnTo>
                <a:lnTo>
                  <a:pt x="12167654" y="723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723900"/>
                </a:lnTo>
                <a:lnTo>
                  <a:pt x="12541060" y="723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723900"/>
                </a:lnTo>
                <a:lnTo>
                  <a:pt x="12914452" y="723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723900"/>
                </a:lnTo>
                <a:lnTo>
                  <a:pt x="13287858" y="723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723900"/>
                </a:lnTo>
                <a:lnTo>
                  <a:pt x="13661238" y="723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723900"/>
                </a:lnTo>
                <a:lnTo>
                  <a:pt x="14034643" y="723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723900"/>
                </a:lnTo>
                <a:lnTo>
                  <a:pt x="14408036" y="723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723900"/>
                </a:lnTo>
                <a:lnTo>
                  <a:pt x="14781441" y="723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723900"/>
                </a:lnTo>
                <a:lnTo>
                  <a:pt x="15154834" y="723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723900"/>
                </a:lnTo>
                <a:lnTo>
                  <a:pt x="15528227" y="723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723900"/>
                </a:lnTo>
                <a:lnTo>
                  <a:pt x="15901632" y="723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723900"/>
                </a:lnTo>
                <a:lnTo>
                  <a:pt x="16275025" y="723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723900"/>
                </a:lnTo>
                <a:lnTo>
                  <a:pt x="16648418" y="723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723900"/>
                </a:lnTo>
                <a:lnTo>
                  <a:pt x="17021810" y="723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723900"/>
                </a:lnTo>
                <a:lnTo>
                  <a:pt x="17395216" y="723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723900"/>
                </a:lnTo>
                <a:lnTo>
                  <a:pt x="17768608" y="723900"/>
                </a:lnTo>
                <a:lnTo>
                  <a:pt x="17768608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bg object 80"/>
          <p:cNvSpPr/>
          <p:nvPr/>
        </p:nvSpPr>
        <p:spPr>
          <a:xfrm>
            <a:off x="0" y="5740400"/>
            <a:ext cx="12192000" cy="982133"/>
          </a:xfrm>
          <a:custGeom>
            <a:avLst/>
            <a:gdLst/>
            <a:ahLst/>
            <a:cxnLst/>
            <a:rect l="l" t="t" r="r" b="b"/>
            <a:pathLst>
              <a:path w="18288000" h="14732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1104900"/>
                </a:lnTo>
                <a:lnTo>
                  <a:pt x="17768608" y="11049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1104900"/>
                </a:lnTo>
                <a:lnTo>
                  <a:pt x="17395216" y="1104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1104900"/>
                </a:lnTo>
                <a:lnTo>
                  <a:pt x="17021810" y="1104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1104900"/>
                </a:lnTo>
                <a:lnTo>
                  <a:pt x="16648418" y="1104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1104900"/>
                </a:lnTo>
                <a:lnTo>
                  <a:pt x="16275025" y="1104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1104900"/>
                </a:lnTo>
                <a:lnTo>
                  <a:pt x="15901632" y="1104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1104900"/>
                </a:lnTo>
                <a:lnTo>
                  <a:pt x="15528227" y="1104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1104900"/>
                </a:lnTo>
                <a:lnTo>
                  <a:pt x="15154834" y="1104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1104900"/>
                </a:lnTo>
                <a:lnTo>
                  <a:pt x="14781441" y="1104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1104900"/>
                </a:lnTo>
                <a:lnTo>
                  <a:pt x="14408036" y="1104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1104900"/>
                </a:lnTo>
                <a:lnTo>
                  <a:pt x="14034643" y="1104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1104900"/>
                </a:lnTo>
                <a:lnTo>
                  <a:pt x="13661238" y="1104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1104900"/>
                </a:lnTo>
                <a:lnTo>
                  <a:pt x="13287858" y="1104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1104900"/>
                </a:lnTo>
                <a:lnTo>
                  <a:pt x="12914452" y="1104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1104900"/>
                </a:lnTo>
                <a:lnTo>
                  <a:pt x="12541060" y="1104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1104900"/>
                </a:lnTo>
                <a:lnTo>
                  <a:pt x="12167654" y="1104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1104900"/>
                </a:lnTo>
                <a:lnTo>
                  <a:pt x="11794261" y="1104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1104900"/>
                </a:lnTo>
                <a:lnTo>
                  <a:pt x="11420869" y="1104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1104900"/>
                </a:lnTo>
                <a:lnTo>
                  <a:pt x="11047463" y="1104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1104900"/>
                </a:lnTo>
                <a:lnTo>
                  <a:pt x="10674083" y="1104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1104900"/>
                </a:lnTo>
                <a:lnTo>
                  <a:pt x="10300678" y="1104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1104900"/>
                </a:lnTo>
                <a:lnTo>
                  <a:pt x="9927272" y="1104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1104900"/>
                </a:lnTo>
                <a:lnTo>
                  <a:pt x="9553880" y="1104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83" y="355600"/>
                </a:lnTo>
                <a:lnTo>
                  <a:pt x="9542983" y="368300"/>
                </a:lnTo>
                <a:lnTo>
                  <a:pt x="9542983" y="1104900"/>
                </a:lnTo>
                <a:lnTo>
                  <a:pt x="9180487" y="11049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1104900"/>
                </a:lnTo>
                <a:lnTo>
                  <a:pt x="8807094" y="1104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1104900"/>
                </a:lnTo>
                <a:lnTo>
                  <a:pt x="8433689" y="1104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1104900"/>
                </a:lnTo>
                <a:lnTo>
                  <a:pt x="8060296" y="1104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1104900"/>
                </a:lnTo>
                <a:lnTo>
                  <a:pt x="7686903" y="1104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1104900"/>
                </a:lnTo>
                <a:lnTo>
                  <a:pt x="7313498" y="1104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1104900"/>
                </a:lnTo>
                <a:lnTo>
                  <a:pt x="6940105" y="1104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1104900"/>
                </a:lnTo>
                <a:lnTo>
                  <a:pt x="6566713" y="1104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1104900"/>
                </a:lnTo>
                <a:lnTo>
                  <a:pt x="6193320" y="1104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1104900"/>
                </a:lnTo>
                <a:lnTo>
                  <a:pt x="5819914" y="1104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1104900"/>
                </a:lnTo>
                <a:lnTo>
                  <a:pt x="5412613" y="1104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1104900"/>
                </a:lnTo>
                <a:lnTo>
                  <a:pt x="5039220" y="1104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1104900"/>
                </a:lnTo>
                <a:lnTo>
                  <a:pt x="4665815" y="1104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1104900"/>
                </a:lnTo>
                <a:lnTo>
                  <a:pt x="4292422" y="1104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1104900"/>
                </a:lnTo>
                <a:lnTo>
                  <a:pt x="3919029" y="1104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1104900"/>
                </a:lnTo>
                <a:lnTo>
                  <a:pt x="3545624" y="1104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1104900"/>
                </a:lnTo>
                <a:lnTo>
                  <a:pt x="3172231" y="1104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1104900"/>
                </a:lnTo>
                <a:lnTo>
                  <a:pt x="2798838" y="1104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1104900"/>
                </a:lnTo>
                <a:lnTo>
                  <a:pt x="2425446" y="11049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1104900"/>
                </a:lnTo>
                <a:lnTo>
                  <a:pt x="2052040" y="1104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1104900"/>
                </a:lnTo>
                <a:lnTo>
                  <a:pt x="1678647" y="1104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1104900"/>
                </a:lnTo>
                <a:lnTo>
                  <a:pt x="1305242" y="1104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1104900"/>
                </a:lnTo>
                <a:lnTo>
                  <a:pt x="931849" y="1104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1104900"/>
                </a:lnTo>
                <a:lnTo>
                  <a:pt x="558457" y="1104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1104900"/>
                </a:lnTo>
                <a:lnTo>
                  <a:pt x="185064" y="1104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1104900"/>
                </a:lnTo>
                <a:lnTo>
                  <a:pt x="0" y="1104900"/>
                </a:lnTo>
                <a:lnTo>
                  <a:pt x="0" y="1117600"/>
                </a:lnTo>
                <a:lnTo>
                  <a:pt x="174155" y="1117600"/>
                </a:lnTo>
                <a:lnTo>
                  <a:pt x="174155" y="1473200"/>
                </a:lnTo>
                <a:lnTo>
                  <a:pt x="185064" y="1473200"/>
                </a:lnTo>
                <a:lnTo>
                  <a:pt x="185064" y="1117600"/>
                </a:lnTo>
                <a:lnTo>
                  <a:pt x="547547" y="1117600"/>
                </a:lnTo>
                <a:lnTo>
                  <a:pt x="547547" y="1473200"/>
                </a:lnTo>
                <a:lnTo>
                  <a:pt x="558457" y="1473200"/>
                </a:lnTo>
                <a:lnTo>
                  <a:pt x="558457" y="1117600"/>
                </a:lnTo>
                <a:lnTo>
                  <a:pt x="920940" y="1117600"/>
                </a:lnTo>
                <a:lnTo>
                  <a:pt x="920940" y="1473200"/>
                </a:lnTo>
                <a:lnTo>
                  <a:pt x="931849" y="1473200"/>
                </a:lnTo>
                <a:lnTo>
                  <a:pt x="931849" y="1117600"/>
                </a:lnTo>
                <a:lnTo>
                  <a:pt x="1294333" y="1117600"/>
                </a:lnTo>
                <a:lnTo>
                  <a:pt x="1294333" y="1473200"/>
                </a:lnTo>
                <a:lnTo>
                  <a:pt x="1305242" y="1473200"/>
                </a:lnTo>
                <a:lnTo>
                  <a:pt x="1305242" y="1117600"/>
                </a:lnTo>
                <a:lnTo>
                  <a:pt x="1667738" y="1117600"/>
                </a:lnTo>
                <a:lnTo>
                  <a:pt x="1667738" y="1473200"/>
                </a:lnTo>
                <a:lnTo>
                  <a:pt x="1678647" y="1473200"/>
                </a:lnTo>
                <a:lnTo>
                  <a:pt x="1678647" y="1117600"/>
                </a:lnTo>
                <a:lnTo>
                  <a:pt x="2041131" y="1117600"/>
                </a:lnTo>
                <a:lnTo>
                  <a:pt x="2041131" y="1473200"/>
                </a:lnTo>
                <a:lnTo>
                  <a:pt x="2052040" y="1473200"/>
                </a:lnTo>
                <a:lnTo>
                  <a:pt x="2052040" y="1117600"/>
                </a:lnTo>
                <a:lnTo>
                  <a:pt x="2414536" y="1117600"/>
                </a:lnTo>
                <a:lnTo>
                  <a:pt x="2414536" y="1473200"/>
                </a:lnTo>
                <a:lnTo>
                  <a:pt x="2425446" y="1473200"/>
                </a:lnTo>
                <a:lnTo>
                  <a:pt x="2425446" y="1117600"/>
                </a:lnTo>
                <a:lnTo>
                  <a:pt x="2787929" y="1117600"/>
                </a:lnTo>
                <a:lnTo>
                  <a:pt x="2787929" y="1473200"/>
                </a:lnTo>
                <a:lnTo>
                  <a:pt x="2798838" y="1473200"/>
                </a:lnTo>
                <a:lnTo>
                  <a:pt x="2798838" y="1117600"/>
                </a:lnTo>
                <a:lnTo>
                  <a:pt x="3161322" y="1117600"/>
                </a:lnTo>
                <a:lnTo>
                  <a:pt x="3161322" y="1473200"/>
                </a:lnTo>
                <a:lnTo>
                  <a:pt x="3172231" y="1473200"/>
                </a:lnTo>
                <a:lnTo>
                  <a:pt x="3172231" y="1117600"/>
                </a:lnTo>
                <a:lnTo>
                  <a:pt x="3534714" y="1117600"/>
                </a:lnTo>
                <a:lnTo>
                  <a:pt x="3534714" y="1473200"/>
                </a:lnTo>
                <a:lnTo>
                  <a:pt x="3545624" y="1473200"/>
                </a:lnTo>
                <a:lnTo>
                  <a:pt x="3545624" y="1117600"/>
                </a:lnTo>
                <a:lnTo>
                  <a:pt x="3908120" y="1117600"/>
                </a:lnTo>
                <a:lnTo>
                  <a:pt x="3908120" y="1473200"/>
                </a:lnTo>
                <a:lnTo>
                  <a:pt x="3919029" y="1473200"/>
                </a:lnTo>
                <a:lnTo>
                  <a:pt x="3919029" y="1117600"/>
                </a:lnTo>
                <a:lnTo>
                  <a:pt x="4281513" y="1117600"/>
                </a:lnTo>
                <a:lnTo>
                  <a:pt x="4281513" y="1473200"/>
                </a:lnTo>
                <a:lnTo>
                  <a:pt x="4292422" y="1473200"/>
                </a:lnTo>
                <a:lnTo>
                  <a:pt x="4292422" y="1117600"/>
                </a:lnTo>
                <a:lnTo>
                  <a:pt x="4654918" y="1117600"/>
                </a:lnTo>
                <a:lnTo>
                  <a:pt x="4654918" y="1473200"/>
                </a:lnTo>
                <a:lnTo>
                  <a:pt x="4665815" y="1473200"/>
                </a:lnTo>
                <a:lnTo>
                  <a:pt x="4665815" y="1117600"/>
                </a:lnTo>
                <a:lnTo>
                  <a:pt x="5028311" y="1117600"/>
                </a:lnTo>
                <a:lnTo>
                  <a:pt x="5028311" y="1473200"/>
                </a:lnTo>
                <a:lnTo>
                  <a:pt x="5039220" y="1473200"/>
                </a:lnTo>
                <a:lnTo>
                  <a:pt x="5039220" y="1117600"/>
                </a:lnTo>
                <a:lnTo>
                  <a:pt x="5401703" y="1117600"/>
                </a:lnTo>
                <a:lnTo>
                  <a:pt x="5401703" y="1473200"/>
                </a:lnTo>
                <a:lnTo>
                  <a:pt x="5412613" y="1473200"/>
                </a:lnTo>
                <a:lnTo>
                  <a:pt x="5412613" y="1117600"/>
                </a:lnTo>
                <a:lnTo>
                  <a:pt x="5809005" y="1117600"/>
                </a:lnTo>
                <a:lnTo>
                  <a:pt x="5809005" y="1473200"/>
                </a:lnTo>
                <a:lnTo>
                  <a:pt x="5819914" y="1473200"/>
                </a:lnTo>
                <a:lnTo>
                  <a:pt x="5819914" y="1117600"/>
                </a:lnTo>
                <a:lnTo>
                  <a:pt x="6182411" y="1117600"/>
                </a:lnTo>
                <a:lnTo>
                  <a:pt x="6182411" y="1473200"/>
                </a:lnTo>
                <a:lnTo>
                  <a:pt x="6193320" y="1473200"/>
                </a:lnTo>
                <a:lnTo>
                  <a:pt x="6193320" y="1117600"/>
                </a:lnTo>
                <a:lnTo>
                  <a:pt x="6555803" y="1117600"/>
                </a:lnTo>
                <a:lnTo>
                  <a:pt x="6555803" y="1473200"/>
                </a:lnTo>
                <a:lnTo>
                  <a:pt x="6566713" y="1473200"/>
                </a:lnTo>
                <a:lnTo>
                  <a:pt x="6566713" y="1117600"/>
                </a:lnTo>
                <a:lnTo>
                  <a:pt x="18287988" y="1117600"/>
                </a:lnTo>
                <a:lnTo>
                  <a:pt x="18287988" y="1104900"/>
                </a:lnTo>
                <a:lnTo>
                  <a:pt x="18142001" y="11049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bg object 81"/>
          <p:cNvSpPr/>
          <p:nvPr/>
        </p:nvSpPr>
        <p:spPr>
          <a:xfrm>
            <a:off x="0" y="6485466"/>
            <a:ext cx="12192000" cy="364067"/>
          </a:xfrm>
          <a:custGeom>
            <a:avLst/>
            <a:gdLst/>
            <a:ahLst/>
            <a:cxnLst/>
            <a:rect l="l" t="t" r="r" b="b"/>
            <a:pathLst>
              <a:path w="18288000" h="5461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83" y="0"/>
                </a:lnTo>
                <a:lnTo>
                  <a:pt x="9542983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6566713" y="355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546100"/>
                </a:lnTo>
                <a:lnTo>
                  <a:pt x="185064" y="5461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546100"/>
                </a:lnTo>
                <a:lnTo>
                  <a:pt x="558457" y="5461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546100"/>
                </a:lnTo>
                <a:lnTo>
                  <a:pt x="931849" y="5461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546100"/>
                </a:lnTo>
                <a:lnTo>
                  <a:pt x="1305242" y="5461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546100"/>
                </a:lnTo>
                <a:lnTo>
                  <a:pt x="1678647" y="5461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546100"/>
                </a:lnTo>
                <a:lnTo>
                  <a:pt x="2052040" y="5461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546100"/>
                </a:lnTo>
                <a:lnTo>
                  <a:pt x="2425446" y="5461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546100"/>
                </a:lnTo>
                <a:lnTo>
                  <a:pt x="2798838" y="5461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546100"/>
                </a:lnTo>
                <a:lnTo>
                  <a:pt x="3172231" y="5461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546100"/>
                </a:lnTo>
                <a:lnTo>
                  <a:pt x="3545624" y="5461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546100"/>
                </a:lnTo>
                <a:lnTo>
                  <a:pt x="3919029" y="5461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546100"/>
                </a:lnTo>
                <a:lnTo>
                  <a:pt x="4292422" y="5461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546100"/>
                </a:lnTo>
                <a:lnTo>
                  <a:pt x="4665815" y="5461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546100"/>
                </a:lnTo>
                <a:lnTo>
                  <a:pt x="5039220" y="5461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546100"/>
                </a:lnTo>
                <a:lnTo>
                  <a:pt x="5412613" y="5461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546100"/>
                </a:lnTo>
                <a:lnTo>
                  <a:pt x="5819914" y="5461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546100"/>
                </a:lnTo>
                <a:lnTo>
                  <a:pt x="6193320" y="5461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546100"/>
                </a:lnTo>
                <a:lnTo>
                  <a:pt x="6566713" y="5461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546100"/>
                </a:lnTo>
                <a:lnTo>
                  <a:pt x="6940105" y="5461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546100"/>
                </a:lnTo>
                <a:lnTo>
                  <a:pt x="7313498" y="5461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546100"/>
                </a:lnTo>
                <a:lnTo>
                  <a:pt x="7686903" y="5461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546100"/>
                </a:lnTo>
                <a:lnTo>
                  <a:pt x="8060296" y="5461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546100"/>
                </a:lnTo>
                <a:lnTo>
                  <a:pt x="8433689" y="5461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546100"/>
                </a:lnTo>
                <a:lnTo>
                  <a:pt x="8807094" y="5461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546100"/>
                </a:lnTo>
                <a:lnTo>
                  <a:pt x="9180487" y="5461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546100"/>
                </a:lnTo>
                <a:lnTo>
                  <a:pt x="9553880" y="5461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546100"/>
                </a:lnTo>
                <a:lnTo>
                  <a:pt x="9927272" y="5461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546100"/>
                </a:lnTo>
                <a:lnTo>
                  <a:pt x="10300678" y="5461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546100"/>
                </a:lnTo>
                <a:lnTo>
                  <a:pt x="10674083" y="5461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546100"/>
                </a:lnTo>
                <a:lnTo>
                  <a:pt x="11047463" y="5461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546100"/>
                </a:lnTo>
                <a:lnTo>
                  <a:pt x="11420869" y="5461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546100"/>
                </a:lnTo>
                <a:lnTo>
                  <a:pt x="11794261" y="5461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546100"/>
                </a:lnTo>
                <a:lnTo>
                  <a:pt x="12167654" y="5461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546100"/>
                </a:lnTo>
                <a:lnTo>
                  <a:pt x="12541060" y="5461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546100"/>
                </a:lnTo>
                <a:lnTo>
                  <a:pt x="12914452" y="5461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546100"/>
                </a:lnTo>
                <a:lnTo>
                  <a:pt x="13287858" y="5461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546100"/>
                </a:lnTo>
                <a:lnTo>
                  <a:pt x="13661238" y="5461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546100"/>
                </a:lnTo>
                <a:lnTo>
                  <a:pt x="14034643" y="546100"/>
                </a:lnTo>
                <a:lnTo>
                  <a:pt x="14034643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bg object 82"/>
          <p:cNvSpPr/>
          <p:nvPr/>
        </p:nvSpPr>
        <p:spPr>
          <a:xfrm>
            <a:off x="9349156" y="6731000"/>
            <a:ext cx="2745740" cy="118533"/>
          </a:xfrm>
          <a:custGeom>
            <a:avLst/>
            <a:gdLst/>
            <a:ahLst/>
            <a:cxnLst/>
            <a:rect l="l" t="t" r="r" b="b"/>
            <a:pathLst>
              <a:path w="4118609" h="177800">
                <a:moveTo>
                  <a:pt x="10909" y="0"/>
                </a:moveTo>
                <a:lnTo>
                  <a:pt x="0" y="0"/>
                </a:lnTo>
                <a:lnTo>
                  <a:pt x="0" y="177800"/>
                </a:lnTo>
                <a:lnTo>
                  <a:pt x="10909" y="177800"/>
                </a:lnTo>
                <a:lnTo>
                  <a:pt x="10909" y="0"/>
                </a:lnTo>
                <a:close/>
              </a:path>
              <a:path w="4118609" h="177800">
                <a:moveTo>
                  <a:pt x="384302" y="0"/>
                </a:moveTo>
                <a:lnTo>
                  <a:pt x="373392" y="0"/>
                </a:lnTo>
                <a:lnTo>
                  <a:pt x="373392" y="177800"/>
                </a:lnTo>
                <a:lnTo>
                  <a:pt x="384302" y="177800"/>
                </a:lnTo>
                <a:lnTo>
                  <a:pt x="384302" y="0"/>
                </a:lnTo>
                <a:close/>
              </a:path>
              <a:path w="4118609" h="177800">
                <a:moveTo>
                  <a:pt x="757707" y="0"/>
                </a:moveTo>
                <a:lnTo>
                  <a:pt x="746798" y="0"/>
                </a:lnTo>
                <a:lnTo>
                  <a:pt x="746798" y="177800"/>
                </a:lnTo>
                <a:lnTo>
                  <a:pt x="757707" y="177800"/>
                </a:lnTo>
                <a:lnTo>
                  <a:pt x="757707" y="0"/>
                </a:lnTo>
                <a:close/>
              </a:path>
              <a:path w="4118609" h="177800">
                <a:moveTo>
                  <a:pt x="1131100" y="0"/>
                </a:moveTo>
                <a:lnTo>
                  <a:pt x="1120190" y="0"/>
                </a:lnTo>
                <a:lnTo>
                  <a:pt x="1120190" y="177800"/>
                </a:lnTo>
                <a:lnTo>
                  <a:pt x="1131100" y="177800"/>
                </a:lnTo>
                <a:lnTo>
                  <a:pt x="1131100" y="0"/>
                </a:lnTo>
                <a:close/>
              </a:path>
              <a:path w="4118609" h="177800">
                <a:moveTo>
                  <a:pt x="1504492" y="0"/>
                </a:moveTo>
                <a:lnTo>
                  <a:pt x="1493583" y="0"/>
                </a:lnTo>
                <a:lnTo>
                  <a:pt x="1493583" y="177800"/>
                </a:lnTo>
                <a:lnTo>
                  <a:pt x="1504492" y="177800"/>
                </a:lnTo>
                <a:lnTo>
                  <a:pt x="1504492" y="0"/>
                </a:lnTo>
                <a:close/>
              </a:path>
              <a:path w="4118609" h="177800">
                <a:moveTo>
                  <a:pt x="1877898" y="0"/>
                </a:moveTo>
                <a:lnTo>
                  <a:pt x="1866988" y="0"/>
                </a:lnTo>
                <a:lnTo>
                  <a:pt x="1866988" y="177800"/>
                </a:lnTo>
                <a:lnTo>
                  <a:pt x="1877898" y="177800"/>
                </a:lnTo>
                <a:lnTo>
                  <a:pt x="1877898" y="0"/>
                </a:lnTo>
                <a:close/>
              </a:path>
              <a:path w="4118609" h="177800">
                <a:moveTo>
                  <a:pt x="2251291" y="0"/>
                </a:moveTo>
                <a:lnTo>
                  <a:pt x="2240381" y="0"/>
                </a:lnTo>
                <a:lnTo>
                  <a:pt x="2240381" y="177800"/>
                </a:lnTo>
                <a:lnTo>
                  <a:pt x="2251291" y="177800"/>
                </a:lnTo>
                <a:lnTo>
                  <a:pt x="2251291" y="0"/>
                </a:lnTo>
                <a:close/>
              </a:path>
              <a:path w="4118609" h="177800">
                <a:moveTo>
                  <a:pt x="2624683" y="0"/>
                </a:moveTo>
                <a:lnTo>
                  <a:pt x="2613774" y="0"/>
                </a:lnTo>
                <a:lnTo>
                  <a:pt x="2613774" y="177800"/>
                </a:lnTo>
                <a:lnTo>
                  <a:pt x="2624683" y="177800"/>
                </a:lnTo>
                <a:lnTo>
                  <a:pt x="2624683" y="0"/>
                </a:lnTo>
                <a:close/>
              </a:path>
              <a:path w="4118609" h="177800">
                <a:moveTo>
                  <a:pt x="2998076" y="0"/>
                </a:moveTo>
                <a:lnTo>
                  <a:pt x="2987179" y="0"/>
                </a:lnTo>
                <a:lnTo>
                  <a:pt x="2987179" y="177800"/>
                </a:lnTo>
                <a:lnTo>
                  <a:pt x="2998076" y="177800"/>
                </a:lnTo>
                <a:lnTo>
                  <a:pt x="2998076" y="0"/>
                </a:lnTo>
                <a:close/>
              </a:path>
              <a:path w="4118609" h="177800">
                <a:moveTo>
                  <a:pt x="3371481" y="0"/>
                </a:moveTo>
                <a:lnTo>
                  <a:pt x="3360572" y="0"/>
                </a:lnTo>
                <a:lnTo>
                  <a:pt x="3360572" y="177800"/>
                </a:lnTo>
                <a:lnTo>
                  <a:pt x="3371481" y="177800"/>
                </a:lnTo>
                <a:lnTo>
                  <a:pt x="3371481" y="0"/>
                </a:lnTo>
                <a:close/>
              </a:path>
              <a:path w="4118609" h="177800">
                <a:moveTo>
                  <a:pt x="3744874" y="0"/>
                </a:moveTo>
                <a:lnTo>
                  <a:pt x="3733965" y="0"/>
                </a:lnTo>
                <a:lnTo>
                  <a:pt x="3733965" y="177800"/>
                </a:lnTo>
                <a:lnTo>
                  <a:pt x="3744874" y="177800"/>
                </a:lnTo>
                <a:lnTo>
                  <a:pt x="3744874" y="0"/>
                </a:lnTo>
                <a:close/>
              </a:path>
              <a:path w="4118609" h="177800">
                <a:moveTo>
                  <a:pt x="4118267" y="0"/>
                </a:moveTo>
                <a:lnTo>
                  <a:pt x="4107357" y="0"/>
                </a:lnTo>
                <a:lnTo>
                  <a:pt x="4107357" y="177800"/>
                </a:lnTo>
                <a:lnTo>
                  <a:pt x="4118267" y="177800"/>
                </a:lnTo>
                <a:lnTo>
                  <a:pt x="4118267" y="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bg object 83"/>
          <p:cNvSpPr/>
          <p:nvPr/>
        </p:nvSpPr>
        <p:spPr>
          <a:xfrm>
            <a:off x="1611342" y="685673"/>
            <a:ext cx="8963237" cy="5611283"/>
          </a:xfrm>
          <a:custGeom>
            <a:avLst/>
            <a:gdLst/>
            <a:ahLst/>
            <a:cxnLst/>
            <a:rect l="l" t="t" r="r" b="b"/>
            <a:pathLst>
              <a:path w="13444855" h="8416925">
                <a:moveTo>
                  <a:pt x="13444284" y="874407"/>
                </a:moveTo>
                <a:lnTo>
                  <a:pt x="13419849" y="806792"/>
                </a:lnTo>
                <a:lnTo>
                  <a:pt x="13395008" y="766826"/>
                </a:lnTo>
                <a:lnTo>
                  <a:pt x="13364490" y="731266"/>
                </a:lnTo>
                <a:lnTo>
                  <a:pt x="13328930" y="700747"/>
                </a:lnTo>
                <a:lnTo>
                  <a:pt x="13288963" y="675906"/>
                </a:lnTo>
                <a:lnTo>
                  <a:pt x="13245224" y="657377"/>
                </a:lnTo>
                <a:lnTo>
                  <a:pt x="13198348" y="645795"/>
                </a:lnTo>
                <a:lnTo>
                  <a:pt x="13148983" y="641794"/>
                </a:lnTo>
                <a:lnTo>
                  <a:pt x="5747105" y="641794"/>
                </a:lnTo>
                <a:lnTo>
                  <a:pt x="5749087" y="609866"/>
                </a:lnTo>
                <a:lnTo>
                  <a:pt x="5716803" y="172872"/>
                </a:lnTo>
                <a:lnTo>
                  <a:pt x="5707558" y="128117"/>
                </a:lnTo>
                <a:lnTo>
                  <a:pt x="5687809" y="87680"/>
                </a:lnTo>
                <a:lnTo>
                  <a:pt x="5659247" y="53086"/>
                </a:lnTo>
                <a:lnTo>
                  <a:pt x="5623572" y="25933"/>
                </a:lnTo>
                <a:lnTo>
                  <a:pt x="5582437" y="7772"/>
                </a:lnTo>
                <a:lnTo>
                  <a:pt x="5537708" y="190"/>
                </a:lnTo>
                <a:lnTo>
                  <a:pt x="5537543" y="165"/>
                </a:lnTo>
                <a:lnTo>
                  <a:pt x="5535422" y="0"/>
                </a:lnTo>
                <a:lnTo>
                  <a:pt x="966330" y="0"/>
                </a:lnTo>
                <a:lnTo>
                  <a:pt x="966330" y="165"/>
                </a:lnTo>
                <a:lnTo>
                  <a:pt x="965022" y="165"/>
                </a:lnTo>
                <a:lnTo>
                  <a:pt x="918603" y="6375"/>
                </a:lnTo>
                <a:lnTo>
                  <a:pt x="875944" y="23863"/>
                </a:lnTo>
                <a:lnTo>
                  <a:pt x="838847" y="50965"/>
                </a:lnTo>
                <a:lnTo>
                  <a:pt x="809129" y="85979"/>
                </a:lnTo>
                <a:lnTo>
                  <a:pt x="788581" y="127228"/>
                </a:lnTo>
                <a:lnTo>
                  <a:pt x="779043" y="173037"/>
                </a:lnTo>
                <a:lnTo>
                  <a:pt x="747090" y="605650"/>
                </a:lnTo>
                <a:lnTo>
                  <a:pt x="747090" y="615276"/>
                </a:lnTo>
                <a:lnTo>
                  <a:pt x="748728" y="641794"/>
                </a:lnTo>
                <a:lnTo>
                  <a:pt x="304977" y="641794"/>
                </a:lnTo>
                <a:lnTo>
                  <a:pt x="255612" y="645795"/>
                </a:lnTo>
                <a:lnTo>
                  <a:pt x="208737" y="657377"/>
                </a:lnTo>
                <a:lnTo>
                  <a:pt x="164998" y="675906"/>
                </a:lnTo>
                <a:lnTo>
                  <a:pt x="125031" y="700747"/>
                </a:lnTo>
                <a:lnTo>
                  <a:pt x="89471" y="731266"/>
                </a:lnTo>
                <a:lnTo>
                  <a:pt x="58953" y="766826"/>
                </a:lnTo>
                <a:lnTo>
                  <a:pt x="34112" y="806792"/>
                </a:lnTo>
                <a:lnTo>
                  <a:pt x="15582" y="850519"/>
                </a:lnTo>
                <a:lnTo>
                  <a:pt x="4000" y="897394"/>
                </a:lnTo>
                <a:lnTo>
                  <a:pt x="0" y="946772"/>
                </a:lnTo>
                <a:lnTo>
                  <a:pt x="0" y="8111452"/>
                </a:lnTo>
                <a:lnTo>
                  <a:pt x="4000" y="8160829"/>
                </a:lnTo>
                <a:lnTo>
                  <a:pt x="15582" y="8207705"/>
                </a:lnTo>
                <a:lnTo>
                  <a:pt x="34112" y="8251444"/>
                </a:lnTo>
                <a:lnTo>
                  <a:pt x="58953" y="8291411"/>
                </a:lnTo>
                <a:lnTo>
                  <a:pt x="89471" y="8326971"/>
                </a:lnTo>
                <a:lnTo>
                  <a:pt x="125031" y="8357489"/>
                </a:lnTo>
                <a:lnTo>
                  <a:pt x="164998" y="8382330"/>
                </a:lnTo>
                <a:lnTo>
                  <a:pt x="208737" y="8400859"/>
                </a:lnTo>
                <a:lnTo>
                  <a:pt x="255612" y="8412442"/>
                </a:lnTo>
                <a:lnTo>
                  <a:pt x="304990" y="8416442"/>
                </a:lnTo>
                <a:lnTo>
                  <a:pt x="13148983" y="8416442"/>
                </a:lnTo>
                <a:lnTo>
                  <a:pt x="13198348" y="8412442"/>
                </a:lnTo>
                <a:lnTo>
                  <a:pt x="13245224" y="8400859"/>
                </a:lnTo>
                <a:lnTo>
                  <a:pt x="13288963" y="8382330"/>
                </a:lnTo>
                <a:lnTo>
                  <a:pt x="13328930" y="8357489"/>
                </a:lnTo>
                <a:lnTo>
                  <a:pt x="13364490" y="8326971"/>
                </a:lnTo>
                <a:lnTo>
                  <a:pt x="13395008" y="8291411"/>
                </a:lnTo>
                <a:lnTo>
                  <a:pt x="13419849" y="8251444"/>
                </a:lnTo>
                <a:lnTo>
                  <a:pt x="13438378" y="8207705"/>
                </a:lnTo>
                <a:lnTo>
                  <a:pt x="13444284" y="8183816"/>
                </a:lnTo>
                <a:lnTo>
                  <a:pt x="13444284" y="874407"/>
                </a:lnTo>
                <a:close/>
              </a:path>
            </a:pathLst>
          </a:custGeom>
          <a:solidFill>
            <a:srgbClr val="506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bg object 84"/>
          <p:cNvSpPr/>
          <p:nvPr/>
        </p:nvSpPr>
        <p:spPr>
          <a:xfrm>
            <a:off x="918144" y="5067200"/>
            <a:ext cx="1698837" cy="1771650"/>
          </a:xfrm>
          <a:custGeom>
            <a:avLst/>
            <a:gdLst/>
            <a:ahLst/>
            <a:cxnLst/>
            <a:rect l="l" t="t" r="r" b="b"/>
            <a:pathLst>
              <a:path w="2548255" h="2657475">
                <a:moveTo>
                  <a:pt x="1355199" y="2657110"/>
                </a:moveTo>
                <a:lnTo>
                  <a:pt x="1257406" y="2632055"/>
                </a:lnTo>
                <a:lnTo>
                  <a:pt x="1069027" y="2577274"/>
                </a:lnTo>
                <a:lnTo>
                  <a:pt x="849968" y="2512559"/>
                </a:lnTo>
                <a:lnTo>
                  <a:pt x="677882" y="2459667"/>
                </a:lnTo>
                <a:lnTo>
                  <a:pt x="507793" y="2401807"/>
                </a:lnTo>
                <a:lnTo>
                  <a:pt x="292803" y="2326049"/>
                </a:lnTo>
                <a:lnTo>
                  <a:pt x="108431" y="2260202"/>
                </a:lnTo>
                <a:lnTo>
                  <a:pt x="30191" y="2232073"/>
                </a:lnTo>
                <a:lnTo>
                  <a:pt x="0" y="2194959"/>
                </a:lnTo>
                <a:lnTo>
                  <a:pt x="1505" y="2177892"/>
                </a:lnTo>
                <a:lnTo>
                  <a:pt x="539303" y="334928"/>
                </a:lnTo>
                <a:lnTo>
                  <a:pt x="547399" y="319481"/>
                </a:lnTo>
                <a:lnTo>
                  <a:pt x="560332" y="308698"/>
                </a:lnTo>
                <a:lnTo>
                  <a:pt x="576355" y="303542"/>
                </a:lnTo>
                <a:lnTo>
                  <a:pt x="593717" y="304972"/>
                </a:lnTo>
                <a:lnTo>
                  <a:pt x="1031823" y="431450"/>
                </a:lnTo>
                <a:lnTo>
                  <a:pt x="1248438" y="23220"/>
                </a:lnTo>
                <a:lnTo>
                  <a:pt x="1259500" y="9740"/>
                </a:lnTo>
                <a:lnTo>
                  <a:pt x="1274346" y="1804"/>
                </a:lnTo>
                <a:lnTo>
                  <a:pt x="1291078" y="0"/>
                </a:lnTo>
                <a:lnTo>
                  <a:pt x="1307798" y="4915"/>
                </a:lnTo>
                <a:lnTo>
                  <a:pt x="2524482" y="646303"/>
                </a:lnTo>
                <a:lnTo>
                  <a:pt x="2538135" y="657485"/>
                </a:lnTo>
                <a:lnTo>
                  <a:pt x="2546101" y="672527"/>
                </a:lnTo>
                <a:lnTo>
                  <a:pt x="2547778" y="689465"/>
                </a:lnTo>
                <a:lnTo>
                  <a:pt x="2542565" y="706334"/>
                </a:lnTo>
                <a:lnTo>
                  <a:pt x="2386019" y="993143"/>
                </a:lnTo>
                <a:lnTo>
                  <a:pt x="2270836" y="1205282"/>
                </a:lnTo>
                <a:lnTo>
                  <a:pt x="2216680" y="1305598"/>
                </a:lnTo>
                <a:lnTo>
                  <a:pt x="2169104" y="1394320"/>
                </a:lnTo>
                <a:lnTo>
                  <a:pt x="2148788" y="1432514"/>
                </a:lnTo>
                <a:lnTo>
                  <a:pt x="1620887" y="2439325"/>
                </a:lnTo>
                <a:lnTo>
                  <a:pt x="1609574" y="2453137"/>
                </a:lnTo>
                <a:lnTo>
                  <a:pt x="1594324" y="2461103"/>
                </a:lnTo>
                <a:lnTo>
                  <a:pt x="1577185" y="2462626"/>
                </a:lnTo>
                <a:lnTo>
                  <a:pt x="1560200" y="2457110"/>
                </a:lnTo>
                <a:lnTo>
                  <a:pt x="1459112" y="2395493"/>
                </a:lnTo>
                <a:lnTo>
                  <a:pt x="1393266" y="2625431"/>
                </a:lnTo>
                <a:lnTo>
                  <a:pt x="1384988" y="2641254"/>
                </a:lnTo>
                <a:lnTo>
                  <a:pt x="1371671" y="2652146"/>
                </a:lnTo>
                <a:lnTo>
                  <a:pt x="1355199" y="2657110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bg object 85"/>
          <p:cNvSpPr/>
          <p:nvPr/>
        </p:nvSpPr>
        <p:spPr>
          <a:xfrm>
            <a:off x="957192" y="5232578"/>
            <a:ext cx="964353" cy="1563793"/>
          </a:xfrm>
          <a:custGeom>
            <a:avLst/>
            <a:gdLst/>
            <a:ahLst/>
            <a:cxnLst/>
            <a:rect l="l" t="t" r="r" b="b"/>
            <a:pathLst>
              <a:path w="1446530" h="2345690">
                <a:moveTo>
                  <a:pt x="1372473" y="2345605"/>
                </a:moveTo>
                <a:lnTo>
                  <a:pt x="1355192" y="2344732"/>
                </a:lnTo>
                <a:lnTo>
                  <a:pt x="533892" y="2070203"/>
                </a:lnTo>
                <a:lnTo>
                  <a:pt x="0" y="1924638"/>
                </a:lnTo>
                <a:lnTo>
                  <a:pt x="555099" y="0"/>
                </a:lnTo>
                <a:lnTo>
                  <a:pt x="822743" y="50273"/>
                </a:lnTo>
                <a:lnTo>
                  <a:pt x="1012305" y="109806"/>
                </a:lnTo>
                <a:lnTo>
                  <a:pt x="290058" y="1470871"/>
                </a:lnTo>
                <a:lnTo>
                  <a:pt x="285110" y="1487289"/>
                </a:lnTo>
                <a:lnTo>
                  <a:pt x="286668" y="1503790"/>
                </a:lnTo>
                <a:lnTo>
                  <a:pt x="294199" y="1518554"/>
                </a:lnTo>
                <a:lnTo>
                  <a:pt x="307171" y="1529765"/>
                </a:lnTo>
                <a:lnTo>
                  <a:pt x="1052376" y="1935200"/>
                </a:lnTo>
                <a:lnTo>
                  <a:pt x="1446316" y="2175321"/>
                </a:lnTo>
                <a:lnTo>
                  <a:pt x="1424257" y="2255287"/>
                </a:lnTo>
                <a:lnTo>
                  <a:pt x="1408447" y="2313497"/>
                </a:lnTo>
                <a:lnTo>
                  <a:pt x="1400778" y="2329007"/>
                </a:lnTo>
                <a:lnTo>
                  <a:pt x="1388228" y="2340037"/>
                </a:lnTo>
                <a:lnTo>
                  <a:pt x="1372473" y="2345605"/>
                </a:lnTo>
                <a:close/>
              </a:path>
            </a:pathLst>
          </a:custGeom>
          <a:solidFill>
            <a:srgbClr val="FAB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bg object 86"/>
          <p:cNvSpPr/>
          <p:nvPr/>
        </p:nvSpPr>
        <p:spPr>
          <a:xfrm>
            <a:off x="1188497" y="5036014"/>
            <a:ext cx="1466850" cy="1599353"/>
          </a:xfrm>
          <a:custGeom>
            <a:avLst/>
            <a:gdLst/>
            <a:ahLst/>
            <a:cxnLst/>
            <a:rect l="l" t="t" r="r" b="b"/>
            <a:pathLst>
              <a:path w="2200274" h="2399029">
                <a:moveTo>
                  <a:pt x="1299959" y="2399006"/>
                </a:moveTo>
                <a:lnTo>
                  <a:pt x="1283216" y="2394650"/>
                </a:lnTo>
                <a:lnTo>
                  <a:pt x="0" y="1772230"/>
                </a:lnTo>
                <a:lnTo>
                  <a:pt x="602933" y="606317"/>
                </a:lnTo>
                <a:lnTo>
                  <a:pt x="933323" y="0"/>
                </a:lnTo>
                <a:lnTo>
                  <a:pt x="1304106" y="189252"/>
                </a:lnTo>
                <a:lnTo>
                  <a:pt x="1624867" y="353284"/>
                </a:lnTo>
                <a:lnTo>
                  <a:pt x="1909014" y="499115"/>
                </a:lnTo>
                <a:lnTo>
                  <a:pt x="1975475" y="536204"/>
                </a:lnTo>
                <a:lnTo>
                  <a:pt x="2058321" y="585152"/>
                </a:lnTo>
                <a:lnTo>
                  <a:pt x="2128981" y="627823"/>
                </a:lnTo>
                <a:lnTo>
                  <a:pt x="2182868" y="665716"/>
                </a:lnTo>
                <a:lnTo>
                  <a:pt x="2199809" y="721886"/>
                </a:lnTo>
                <a:lnTo>
                  <a:pt x="2190670" y="751503"/>
                </a:lnTo>
                <a:lnTo>
                  <a:pt x="2162825" y="803278"/>
                </a:lnTo>
                <a:lnTo>
                  <a:pt x="2138012" y="850990"/>
                </a:lnTo>
                <a:lnTo>
                  <a:pt x="2115412" y="895780"/>
                </a:lnTo>
                <a:lnTo>
                  <a:pt x="2094207" y="938794"/>
                </a:lnTo>
                <a:lnTo>
                  <a:pt x="2052705" y="1024066"/>
                </a:lnTo>
                <a:lnTo>
                  <a:pt x="2030771" y="1068611"/>
                </a:lnTo>
                <a:lnTo>
                  <a:pt x="2006957" y="1115954"/>
                </a:lnTo>
                <a:lnTo>
                  <a:pt x="1980445" y="1167239"/>
                </a:lnTo>
                <a:lnTo>
                  <a:pt x="1920848" y="1270974"/>
                </a:lnTo>
                <a:lnTo>
                  <a:pt x="1819120" y="1446631"/>
                </a:lnTo>
                <a:lnTo>
                  <a:pt x="1790061" y="1497024"/>
                </a:lnTo>
                <a:lnTo>
                  <a:pt x="1768501" y="1534716"/>
                </a:lnTo>
                <a:lnTo>
                  <a:pt x="1712881" y="1641307"/>
                </a:lnTo>
                <a:lnTo>
                  <a:pt x="1636559" y="1790950"/>
                </a:lnTo>
                <a:lnTo>
                  <a:pt x="1502028" y="2056554"/>
                </a:lnTo>
                <a:lnTo>
                  <a:pt x="1341677" y="2374853"/>
                </a:lnTo>
                <a:lnTo>
                  <a:pt x="1331032" y="2388493"/>
                </a:lnTo>
                <a:lnTo>
                  <a:pt x="1316512" y="2396749"/>
                </a:lnTo>
                <a:lnTo>
                  <a:pt x="1299959" y="2399006"/>
                </a:lnTo>
                <a:close/>
              </a:path>
            </a:pathLst>
          </a:custGeom>
          <a:solidFill>
            <a:srgbClr val="F79EA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bg object 87"/>
          <p:cNvSpPr/>
          <p:nvPr/>
        </p:nvSpPr>
        <p:spPr>
          <a:xfrm>
            <a:off x="960994" y="5379839"/>
            <a:ext cx="1399117" cy="1413087"/>
          </a:xfrm>
          <a:custGeom>
            <a:avLst/>
            <a:gdLst/>
            <a:ahLst/>
            <a:cxnLst/>
            <a:rect l="l" t="t" r="r" b="b"/>
            <a:pathLst>
              <a:path w="2098674" h="2119629">
                <a:moveTo>
                  <a:pt x="1964351" y="603381"/>
                </a:moveTo>
                <a:lnTo>
                  <a:pt x="1828780" y="549229"/>
                </a:lnTo>
                <a:lnTo>
                  <a:pt x="1718625" y="503558"/>
                </a:lnTo>
                <a:lnTo>
                  <a:pt x="1632943" y="465062"/>
                </a:lnTo>
                <a:lnTo>
                  <a:pt x="1542987" y="415678"/>
                </a:lnTo>
                <a:lnTo>
                  <a:pt x="1430674" y="349676"/>
                </a:lnTo>
                <a:lnTo>
                  <a:pt x="1294246" y="267093"/>
                </a:lnTo>
                <a:lnTo>
                  <a:pt x="1428139" y="0"/>
                </a:lnTo>
                <a:lnTo>
                  <a:pt x="1747097" y="134103"/>
                </a:lnTo>
                <a:lnTo>
                  <a:pt x="2098244" y="336287"/>
                </a:lnTo>
                <a:lnTo>
                  <a:pt x="1964351" y="603381"/>
                </a:lnTo>
                <a:close/>
              </a:path>
              <a:path w="2098674" h="2119629">
                <a:moveTo>
                  <a:pt x="1523310" y="1925277"/>
                </a:moveTo>
                <a:lnTo>
                  <a:pt x="948850" y="1628844"/>
                </a:lnTo>
                <a:lnTo>
                  <a:pt x="340898" y="1286518"/>
                </a:lnTo>
                <a:lnTo>
                  <a:pt x="363478" y="1267265"/>
                </a:lnTo>
                <a:lnTo>
                  <a:pt x="1576446" y="1855633"/>
                </a:lnTo>
                <a:lnTo>
                  <a:pt x="1523310" y="1925277"/>
                </a:lnTo>
                <a:close/>
              </a:path>
              <a:path w="2098674" h="2119629">
                <a:moveTo>
                  <a:pt x="1287240" y="2119079"/>
                </a:moveTo>
                <a:lnTo>
                  <a:pt x="621371" y="1933234"/>
                </a:lnTo>
                <a:lnTo>
                  <a:pt x="458350" y="1882173"/>
                </a:lnTo>
                <a:lnTo>
                  <a:pt x="0" y="1733228"/>
                </a:lnTo>
                <a:lnTo>
                  <a:pt x="17917" y="1710211"/>
                </a:lnTo>
                <a:lnTo>
                  <a:pt x="528188" y="1849310"/>
                </a:lnTo>
                <a:lnTo>
                  <a:pt x="1293891" y="2105250"/>
                </a:lnTo>
                <a:lnTo>
                  <a:pt x="1287240" y="2119079"/>
                </a:lnTo>
                <a:close/>
              </a:path>
            </a:pathLst>
          </a:custGeom>
          <a:solidFill>
            <a:srgbClr val="F1E6B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8" name="bg object 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438" y="5057137"/>
            <a:ext cx="1743945" cy="1735093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9728" y="5056004"/>
            <a:ext cx="2246997" cy="1624642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9303567" y="1823837"/>
            <a:ext cx="864023" cy="973667"/>
          </a:xfrm>
          <a:custGeom>
            <a:avLst/>
            <a:gdLst/>
            <a:ahLst/>
            <a:cxnLst/>
            <a:rect l="l" t="t" r="r" b="b"/>
            <a:pathLst>
              <a:path w="1296034" h="1460500">
                <a:moveTo>
                  <a:pt x="1158882" y="1459488"/>
                </a:moveTo>
                <a:lnTo>
                  <a:pt x="1157243" y="1460012"/>
                </a:lnTo>
                <a:lnTo>
                  <a:pt x="1067385" y="1398093"/>
                </a:lnTo>
                <a:lnTo>
                  <a:pt x="1066785" y="1396024"/>
                </a:lnTo>
                <a:lnTo>
                  <a:pt x="1089561" y="1368406"/>
                </a:lnTo>
                <a:lnTo>
                  <a:pt x="1109751" y="1340803"/>
                </a:lnTo>
                <a:lnTo>
                  <a:pt x="1144480" y="1281944"/>
                </a:lnTo>
                <a:lnTo>
                  <a:pt x="1164830" y="1236098"/>
                </a:lnTo>
                <a:lnTo>
                  <a:pt x="1180210" y="1188380"/>
                </a:lnTo>
                <a:lnTo>
                  <a:pt x="1185014" y="1162088"/>
                </a:lnTo>
                <a:lnTo>
                  <a:pt x="1184739" y="1134975"/>
                </a:lnTo>
                <a:lnTo>
                  <a:pt x="1175841" y="1111143"/>
                </a:lnTo>
                <a:lnTo>
                  <a:pt x="1154779" y="1094695"/>
                </a:lnTo>
                <a:lnTo>
                  <a:pt x="1126745" y="1088496"/>
                </a:lnTo>
                <a:lnTo>
                  <a:pt x="1098025" y="1090428"/>
                </a:lnTo>
                <a:lnTo>
                  <a:pt x="1043889" y="1110430"/>
                </a:lnTo>
                <a:lnTo>
                  <a:pt x="995822" y="1142479"/>
                </a:lnTo>
                <a:lnTo>
                  <a:pt x="949813" y="1180146"/>
                </a:lnTo>
                <a:lnTo>
                  <a:pt x="947921" y="1179993"/>
                </a:lnTo>
                <a:lnTo>
                  <a:pt x="877790" y="1096380"/>
                </a:lnTo>
                <a:lnTo>
                  <a:pt x="877992" y="1094512"/>
                </a:lnTo>
                <a:lnTo>
                  <a:pt x="914648" y="1062265"/>
                </a:lnTo>
                <a:lnTo>
                  <a:pt x="949157" y="1029975"/>
                </a:lnTo>
                <a:lnTo>
                  <a:pt x="981859" y="995937"/>
                </a:lnTo>
                <a:lnTo>
                  <a:pt x="1011891" y="959486"/>
                </a:lnTo>
                <a:lnTo>
                  <a:pt x="1050417" y="897210"/>
                </a:lnTo>
                <a:lnTo>
                  <a:pt x="1071224" y="827354"/>
                </a:lnTo>
                <a:lnTo>
                  <a:pt x="1071607" y="792129"/>
                </a:lnTo>
                <a:lnTo>
                  <a:pt x="1064783" y="757165"/>
                </a:lnTo>
                <a:lnTo>
                  <a:pt x="1050271" y="724995"/>
                </a:lnTo>
                <a:lnTo>
                  <a:pt x="1027589" y="698153"/>
                </a:lnTo>
                <a:lnTo>
                  <a:pt x="994434" y="681060"/>
                </a:lnTo>
                <a:lnTo>
                  <a:pt x="958237" y="679818"/>
                </a:lnTo>
                <a:lnTo>
                  <a:pt x="922021" y="689865"/>
                </a:lnTo>
                <a:lnTo>
                  <a:pt x="879933" y="712233"/>
                </a:lnTo>
                <a:lnTo>
                  <a:pt x="846858" y="738332"/>
                </a:lnTo>
                <a:lnTo>
                  <a:pt x="832780" y="754722"/>
                </a:lnTo>
                <a:lnTo>
                  <a:pt x="825744" y="762800"/>
                </a:lnTo>
                <a:lnTo>
                  <a:pt x="796278" y="792187"/>
                </a:lnTo>
                <a:lnTo>
                  <a:pt x="763674" y="819893"/>
                </a:lnTo>
                <a:lnTo>
                  <a:pt x="761986" y="820213"/>
                </a:lnTo>
                <a:lnTo>
                  <a:pt x="682332" y="747762"/>
                </a:lnTo>
                <a:lnTo>
                  <a:pt x="681453" y="745891"/>
                </a:lnTo>
                <a:lnTo>
                  <a:pt x="692674" y="733568"/>
                </a:lnTo>
                <a:lnTo>
                  <a:pt x="697727" y="729515"/>
                </a:lnTo>
                <a:lnTo>
                  <a:pt x="701914" y="723603"/>
                </a:lnTo>
                <a:lnTo>
                  <a:pt x="730424" y="693859"/>
                </a:lnTo>
                <a:lnTo>
                  <a:pt x="761701" y="663844"/>
                </a:lnTo>
                <a:lnTo>
                  <a:pt x="767818" y="658518"/>
                </a:lnTo>
                <a:lnTo>
                  <a:pt x="776937" y="645720"/>
                </a:lnTo>
                <a:lnTo>
                  <a:pt x="800187" y="604147"/>
                </a:lnTo>
                <a:lnTo>
                  <a:pt x="813381" y="565554"/>
                </a:lnTo>
                <a:lnTo>
                  <a:pt x="817484" y="536305"/>
                </a:lnTo>
                <a:lnTo>
                  <a:pt x="815222" y="507203"/>
                </a:lnTo>
                <a:lnTo>
                  <a:pt x="785440" y="453478"/>
                </a:lnTo>
                <a:lnTo>
                  <a:pt x="730186" y="421436"/>
                </a:lnTo>
                <a:lnTo>
                  <a:pt x="663528" y="413469"/>
                </a:lnTo>
                <a:lnTo>
                  <a:pt x="629109" y="418206"/>
                </a:lnTo>
                <a:lnTo>
                  <a:pt x="563725" y="442422"/>
                </a:lnTo>
                <a:lnTo>
                  <a:pt x="530593" y="462387"/>
                </a:lnTo>
                <a:lnTo>
                  <a:pt x="499787" y="485799"/>
                </a:lnTo>
                <a:lnTo>
                  <a:pt x="471223" y="512970"/>
                </a:lnTo>
                <a:lnTo>
                  <a:pt x="457559" y="527251"/>
                </a:lnTo>
                <a:lnTo>
                  <a:pt x="442969" y="542189"/>
                </a:lnTo>
                <a:lnTo>
                  <a:pt x="441101" y="542340"/>
                </a:lnTo>
                <a:lnTo>
                  <a:pt x="361521" y="469956"/>
                </a:lnTo>
                <a:lnTo>
                  <a:pt x="360661" y="468103"/>
                </a:lnTo>
                <a:lnTo>
                  <a:pt x="380515" y="446769"/>
                </a:lnTo>
                <a:lnTo>
                  <a:pt x="399612" y="427135"/>
                </a:lnTo>
                <a:lnTo>
                  <a:pt x="418553" y="407356"/>
                </a:lnTo>
                <a:lnTo>
                  <a:pt x="452747" y="367043"/>
                </a:lnTo>
                <a:lnTo>
                  <a:pt x="480995" y="324629"/>
                </a:lnTo>
                <a:lnTo>
                  <a:pt x="504146" y="264967"/>
                </a:lnTo>
                <a:lnTo>
                  <a:pt x="506697" y="227370"/>
                </a:lnTo>
                <a:lnTo>
                  <a:pt x="498017" y="191406"/>
                </a:lnTo>
                <a:lnTo>
                  <a:pt x="476094" y="159409"/>
                </a:lnTo>
                <a:lnTo>
                  <a:pt x="442670" y="133930"/>
                </a:lnTo>
                <a:lnTo>
                  <a:pt x="404236" y="117809"/>
                </a:lnTo>
                <a:lnTo>
                  <a:pt x="362952" y="110863"/>
                </a:lnTo>
                <a:lnTo>
                  <a:pt x="320981" y="112910"/>
                </a:lnTo>
                <a:lnTo>
                  <a:pt x="275226" y="124774"/>
                </a:lnTo>
                <a:lnTo>
                  <a:pt x="232313" y="144645"/>
                </a:lnTo>
                <a:lnTo>
                  <a:pt x="192440" y="170971"/>
                </a:lnTo>
                <a:lnTo>
                  <a:pt x="155808" y="202201"/>
                </a:lnTo>
                <a:lnTo>
                  <a:pt x="122613" y="236781"/>
                </a:lnTo>
                <a:lnTo>
                  <a:pt x="93055" y="273160"/>
                </a:lnTo>
                <a:lnTo>
                  <a:pt x="92094" y="274435"/>
                </a:lnTo>
                <a:lnTo>
                  <a:pt x="90303" y="274845"/>
                </a:lnTo>
                <a:lnTo>
                  <a:pt x="437" y="212920"/>
                </a:lnTo>
                <a:lnTo>
                  <a:pt x="0" y="210970"/>
                </a:lnTo>
                <a:lnTo>
                  <a:pt x="957" y="209698"/>
                </a:lnTo>
                <a:lnTo>
                  <a:pt x="36173" y="166249"/>
                </a:lnTo>
                <a:lnTo>
                  <a:pt x="74756" y="125735"/>
                </a:lnTo>
                <a:lnTo>
                  <a:pt x="116896" y="89038"/>
                </a:lnTo>
                <a:lnTo>
                  <a:pt x="162778" y="57042"/>
                </a:lnTo>
                <a:lnTo>
                  <a:pt x="206184" y="33877"/>
                </a:lnTo>
                <a:lnTo>
                  <a:pt x="251999" y="16256"/>
                </a:lnTo>
                <a:lnTo>
                  <a:pt x="299426" y="4767"/>
                </a:lnTo>
                <a:lnTo>
                  <a:pt x="347665" y="0"/>
                </a:lnTo>
                <a:lnTo>
                  <a:pt x="395918" y="2541"/>
                </a:lnTo>
                <a:lnTo>
                  <a:pt x="443387" y="12980"/>
                </a:lnTo>
                <a:lnTo>
                  <a:pt x="489274" y="31906"/>
                </a:lnTo>
                <a:lnTo>
                  <a:pt x="526604" y="55366"/>
                </a:lnTo>
                <a:lnTo>
                  <a:pt x="559522" y="84707"/>
                </a:lnTo>
                <a:lnTo>
                  <a:pt x="586516" y="119399"/>
                </a:lnTo>
                <a:lnTo>
                  <a:pt x="606073" y="158913"/>
                </a:lnTo>
                <a:lnTo>
                  <a:pt x="616115" y="195961"/>
                </a:lnTo>
                <a:lnTo>
                  <a:pt x="619622" y="233629"/>
                </a:lnTo>
                <a:lnTo>
                  <a:pt x="616957" y="271405"/>
                </a:lnTo>
                <a:lnTo>
                  <a:pt x="608483" y="308773"/>
                </a:lnTo>
                <a:lnTo>
                  <a:pt x="633122" y="304423"/>
                </a:lnTo>
                <a:lnTo>
                  <a:pt x="657994" y="301862"/>
                </a:lnTo>
                <a:lnTo>
                  <a:pt x="682976" y="301243"/>
                </a:lnTo>
                <a:lnTo>
                  <a:pt x="707946" y="302721"/>
                </a:lnTo>
                <a:lnTo>
                  <a:pt x="755378" y="312037"/>
                </a:lnTo>
                <a:lnTo>
                  <a:pt x="800395" y="329733"/>
                </a:lnTo>
                <a:lnTo>
                  <a:pt x="841346" y="355353"/>
                </a:lnTo>
                <a:lnTo>
                  <a:pt x="876582" y="388439"/>
                </a:lnTo>
                <a:lnTo>
                  <a:pt x="904437" y="429301"/>
                </a:lnTo>
                <a:lnTo>
                  <a:pt x="922018" y="474669"/>
                </a:lnTo>
                <a:lnTo>
                  <a:pt x="929436" y="522856"/>
                </a:lnTo>
                <a:lnTo>
                  <a:pt x="926801" y="572178"/>
                </a:lnTo>
                <a:lnTo>
                  <a:pt x="968185" y="567770"/>
                </a:lnTo>
                <a:lnTo>
                  <a:pt x="1009250" y="570837"/>
                </a:lnTo>
                <a:lnTo>
                  <a:pt x="1048770" y="581895"/>
                </a:lnTo>
                <a:lnTo>
                  <a:pt x="1085518" y="601456"/>
                </a:lnTo>
                <a:lnTo>
                  <a:pt x="1120396" y="632547"/>
                </a:lnTo>
                <a:lnTo>
                  <a:pt x="1147934" y="670328"/>
                </a:lnTo>
                <a:lnTo>
                  <a:pt x="1165969" y="708131"/>
                </a:lnTo>
                <a:lnTo>
                  <a:pt x="1177603" y="748214"/>
                </a:lnTo>
                <a:lnTo>
                  <a:pt x="1183017" y="789664"/>
                </a:lnTo>
                <a:lnTo>
                  <a:pt x="1182391" y="831567"/>
                </a:lnTo>
                <a:lnTo>
                  <a:pt x="1176540" y="869935"/>
                </a:lnTo>
                <a:lnTo>
                  <a:pt x="1166045" y="907134"/>
                </a:lnTo>
                <a:lnTo>
                  <a:pt x="1151492" y="943001"/>
                </a:lnTo>
                <a:lnTo>
                  <a:pt x="1133464" y="977373"/>
                </a:lnTo>
                <a:lnTo>
                  <a:pt x="1164609" y="981684"/>
                </a:lnTo>
                <a:lnTo>
                  <a:pt x="1222725" y="1004338"/>
                </a:lnTo>
                <a:lnTo>
                  <a:pt x="1275245" y="1058709"/>
                </a:lnTo>
                <a:lnTo>
                  <a:pt x="1290621" y="1099025"/>
                </a:lnTo>
                <a:lnTo>
                  <a:pt x="1295842" y="1142323"/>
                </a:lnTo>
                <a:lnTo>
                  <a:pt x="1292891" y="1186606"/>
                </a:lnTo>
                <a:lnTo>
                  <a:pt x="1283749" y="1229874"/>
                </a:lnTo>
                <a:lnTo>
                  <a:pt x="1267468" y="1279622"/>
                </a:lnTo>
                <a:lnTo>
                  <a:pt x="1246619" y="1327664"/>
                </a:lnTo>
                <a:lnTo>
                  <a:pt x="1221528" y="1373673"/>
                </a:lnTo>
                <a:lnTo>
                  <a:pt x="1192523" y="1417321"/>
                </a:lnTo>
                <a:lnTo>
                  <a:pt x="1159929" y="1458282"/>
                </a:lnTo>
                <a:lnTo>
                  <a:pt x="1158882" y="1459488"/>
                </a:lnTo>
                <a:close/>
              </a:path>
            </a:pathLst>
          </a:custGeom>
          <a:solidFill>
            <a:srgbClr val="FAB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bg object 91"/>
          <p:cNvSpPr/>
          <p:nvPr/>
        </p:nvSpPr>
        <p:spPr>
          <a:xfrm>
            <a:off x="9481958" y="3576942"/>
            <a:ext cx="438150" cy="435610"/>
          </a:xfrm>
          <a:custGeom>
            <a:avLst/>
            <a:gdLst/>
            <a:ahLst/>
            <a:cxnLst/>
            <a:rect l="l" t="t" r="r" b="b"/>
            <a:pathLst>
              <a:path w="657225" h="653414">
                <a:moveTo>
                  <a:pt x="14192" y="57269"/>
                </a:moveTo>
                <a:lnTo>
                  <a:pt x="13114" y="56765"/>
                </a:lnTo>
                <a:lnTo>
                  <a:pt x="0" y="9192"/>
                </a:lnTo>
                <a:lnTo>
                  <a:pt x="598" y="7947"/>
                </a:lnTo>
                <a:lnTo>
                  <a:pt x="1640" y="7739"/>
                </a:lnTo>
                <a:lnTo>
                  <a:pt x="28121" y="3365"/>
                </a:lnTo>
                <a:lnTo>
                  <a:pt x="54821" y="776"/>
                </a:lnTo>
                <a:lnTo>
                  <a:pt x="81634" y="0"/>
                </a:lnTo>
                <a:lnTo>
                  <a:pt x="108453" y="1061"/>
                </a:lnTo>
                <a:lnTo>
                  <a:pt x="154669" y="7254"/>
                </a:lnTo>
                <a:lnTo>
                  <a:pt x="199814" y="18816"/>
                </a:lnTo>
                <a:lnTo>
                  <a:pt x="243291" y="35587"/>
                </a:lnTo>
                <a:lnTo>
                  <a:pt x="272234" y="50912"/>
                </a:lnTo>
                <a:lnTo>
                  <a:pt x="93002" y="50912"/>
                </a:lnTo>
                <a:lnTo>
                  <a:pt x="53959" y="51711"/>
                </a:lnTo>
                <a:lnTo>
                  <a:pt x="15237" y="57061"/>
                </a:lnTo>
                <a:lnTo>
                  <a:pt x="14192" y="57269"/>
                </a:lnTo>
                <a:close/>
              </a:path>
              <a:path w="657225" h="653414">
                <a:moveTo>
                  <a:pt x="252762" y="653188"/>
                </a:moveTo>
                <a:lnTo>
                  <a:pt x="210996" y="643273"/>
                </a:lnTo>
                <a:lnTo>
                  <a:pt x="176950" y="616931"/>
                </a:lnTo>
                <a:lnTo>
                  <a:pt x="154772" y="571368"/>
                </a:lnTo>
                <a:lnTo>
                  <a:pt x="146506" y="514295"/>
                </a:lnTo>
                <a:lnTo>
                  <a:pt x="147530" y="485338"/>
                </a:lnTo>
                <a:lnTo>
                  <a:pt x="157562" y="429013"/>
                </a:lnTo>
                <a:lnTo>
                  <a:pt x="177106" y="375749"/>
                </a:lnTo>
                <a:lnTo>
                  <a:pt x="205898" y="325945"/>
                </a:lnTo>
                <a:lnTo>
                  <a:pt x="243603" y="281388"/>
                </a:lnTo>
                <a:lnTo>
                  <a:pt x="288913" y="245131"/>
                </a:lnTo>
                <a:lnTo>
                  <a:pt x="339905" y="218745"/>
                </a:lnTo>
                <a:lnTo>
                  <a:pt x="367067" y="209047"/>
                </a:lnTo>
                <a:lnTo>
                  <a:pt x="353758" y="189139"/>
                </a:lnTo>
                <a:lnTo>
                  <a:pt x="323214" y="152329"/>
                </a:lnTo>
                <a:lnTo>
                  <a:pt x="275483" y="111567"/>
                </a:lnTo>
                <a:lnTo>
                  <a:pt x="242332" y="91254"/>
                </a:lnTo>
                <a:lnTo>
                  <a:pt x="207049" y="74895"/>
                </a:lnTo>
                <a:lnTo>
                  <a:pt x="170140" y="62637"/>
                </a:lnTo>
                <a:lnTo>
                  <a:pt x="131887" y="54582"/>
                </a:lnTo>
                <a:lnTo>
                  <a:pt x="93002" y="50912"/>
                </a:lnTo>
                <a:lnTo>
                  <a:pt x="272234" y="50912"/>
                </a:lnTo>
                <a:lnTo>
                  <a:pt x="324679" y="85581"/>
                </a:lnTo>
                <a:lnTo>
                  <a:pt x="360844" y="118558"/>
                </a:lnTo>
                <a:lnTo>
                  <a:pt x="392543" y="155848"/>
                </a:lnTo>
                <a:lnTo>
                  <a:pt x="419323" y="196961"/>
                </a:lnTo>
                <a:lnTo>
                  <a:pt x="582494" y="196961"/>
                </a:lnTo>
                <a:lnTo>
                  <a:pt x="609474" y="200486"/>
                </a:lnTo>
                <a:lnTo>
                  <a:pt x="655551" y="208951"/>
                </a:lnTo>
                <a:lnTo>
                  <a:pt x="656594" y="209167"/>
                </a:lnTo>
                <a:lnTo>
                  <a:pt x="657194" y="210396"/>
                </a:lnTo>
                <a:lnTo>
                  <a:pt x="648370" y="242403"/>
                </a:lnTo>
                <a:lnTo>
                  <a:pt x="481132" y="242403"/>
                </a:lnTo>
                <a:lnTo>
                  <a:pt x="442155" y="245131"/>
                </a:lnTo>
                <a:lnTo>
                  <a:pt x="444676" y="251697"/>
                </a:lnTo>
                <a:lnTo>
                  <a:pt x="445728" y="254575"/>
                </a:lnTo>
                <a:lnTo>
                  <a:pt x="390884" y="254575"/>
                </a:lnTo>
                <a:lnTo>
                  <a:pt x="385718" y="255997"/>
                </a:lnTo>
                <a:lnTo>
                  <a:pt x="342765" y="272936"/>
                </a:lnTo>
                <a:lnTo>
                  <a:pt x="284786" y="313010"/>
                </a:lnTo>
                <a:lnTo>
                  <a:pt x="238302" y="369543"/>
                </a:lnTo>
                <a:lnTo>
                  <a:pt x="207802" y="438951"/>
                </a:lnTo>
                <a:lnTo>
                  <a:pt x="198602" y="494566"/>
                </a:lnTo>
                <a:lnTo>
                  <a:pt x="198330" y="514295"/>
                </a:lnTo>
                <a:lnTo>
                  <a:pt x="199405" y="531951"/>
                </a:lnTo>
                <a:lnTo>
                  <a:pt x="213204" y="579875"/>
                </a:lnTo>
                <a:lnTo>
                  <a:pt x="251538" y="603649"/>
                </a:lnTo>
                <a:lnTo>
                  <a:pt x="378173" y="603761"/>
                </a:lnTo>
                <a:lnTo>
                  <a:pt x="344010" y="629824"/>
                </a:lnTo>
                <a:lnTo>
                  <a:pt x="295653" y="649170"/>
                </a:lnTo>
                <a:lnTo>
                  <a:pt x="274376" y="652704"/>
                </a:lnTo>
                <a:lnTo>
                  <a:pt x="252762" y="653188"/>
                </a:lnTo>
                <a:close/>
              </a:path>
              <a:path w="657225" h="653414">
                <a:moveTo>
                  <a:pt x="582494" y="196961"/>
                </a:moveTo>
                <a:lnTo>
                  <a:pt x="419323" y="196961"/>
                </a:lnTo>
                <a:lnTo>
                  <a:pt x="431779" y="195161"/>
                </a:lnTo>
                <a:lnTo>
                  <a:pt x="444275" y="193693"/>
                </a:lnTo>
                <a:lnTo>
                  <a:pt x="456807" y="192555"/>
                </a:lnTo>
                <a:lnTo>
                  <a:pt x="469366" y="191745"/>
                </a:lnTo>
                <a:lnTo>
                  <a:pt x="516214" y="191303"/>
                </a:lnTo>
                <a:lnTo>
                  <a:pt x="562972" y="194410"/>
                </a:lnTo>
                <a:lnTo>
                  <a:pt x="582494" y="196961"/>
                </a:lnTo>
                <a:close/>
              </a:path>
              <a:path w="657225" h="653414">
                <a:moveTo>
                  <a:pt x="642995" y="258488"/>
                </a:moveTo>
                <a:lnTo>
                  <a:pt x="597959" y="250303"/>
                </a:lnTo>
                <a:lnTo>
                  <a:pt x="559201" y="245346"/>
                </a:lnTo>
                <a:lnTo>
                  <a:pt x="520203" y="242594"/>
                </a:lnTo>
                <a:lnTo>
                  <a:pt x="481132" y="242403"/>
                </a:lnTo>
                <a:lnTo>
                  <a:pt x="648370" y="242403"/>
                </a:lnTo>
                <a:lnTo>
                  <a:pt x="644076" y="257978"/>
                </a:lnTo>
                <a:lnTo>
                  <a:pt x="642995" y="258488"/>
                </a:lnTo>
                <a:close/>
              </a:path>
              <a:path w="657225" h="653414">
                <a:moveTo>
                  <a:pt x="378173" y="603761"/>
                </a:moveTo>
                <a:lnTo>
                  <a:pt x="266604" y="603761"/>
                </a:lnTo>
                <a:lnTo>
                  <a:pt x="281573" y="601103"/>
                </a:lnTo>
                <a:lnTo>
                  <a:pt x="295930" y="596459"/>
                </a:lnTo>
                <a:lnTo>
                  <a:pt x="335932" y="573723"/>
                </a:lnTo>
                <a:lnTo>
                  <a:pt x="371105" y="537063"/>
                </a:lnTo>
                <a:lnTo>
                  <a:pt x="403412" y="474112"/>
                </a:lnTo>
                <a:lnTo>
                  <a:pt x="414740" y="429373"/>
                </a:lnTo>
                <a:lnTo>
                  <a:pt x="418135" y="397698"/>
                </a:lnTo>
                <a:lnTo>
                  <a:pt x="417621" y="360971"/>
                </a:lnTo>
                <a:lnTo>
                  <a:pt x="412689" y="324607"/>
                </a:lnTo>
                <a:lnTo>
                  <a:pt x="403666" y="289007"/>
                </a:lnTo>
                <a:lnTo>
                  <a:pt x="390884" y="254575"/>
                </a:lnTo>
                <a:lnTo>
                  <a:pt x="445728" y="254575"/>
                </a:lnTo>
                <a:lnTo>
                  <a:pt x="463176" y="319369"/>
                </a:lnTo>
                <a:lnTo>
                  <a:pt x="468493" y="368187"/>
                </a:lnTo>
                <a:lnTo>
                  <a:pt x="467191" y="417190"/>
                </a:lnTo>
                <a:lnTo>
                  <a:pt x="458951" y="465475"/>
                </a:lnTo>
                <a:lnTo>
                  <a:pt x="443458" y="512140"/>
                </a:lnTo>
                <a:lnTo>
                  <a:pt x="418781" y="557941"/>
                </a:lnTo>
                <a:lnTo>
                  <a:pt x="385342" y="598291"/>
                </a:lnTo>
                <a:lnTo>
                  <a:pt x="378173" y="603761"/>
                </a:lnTo>
                <a:close/>
              </a:path>
            </a:pathLst>
          </a:custGeom>
          <a:solidFill>
            <a:srgbClr val="A8F0D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bg object 92"/>
          <p:cNvSpPr/>
          <p:nvPr/>
        </p:nvSpPr>
        <p:spPr>
          <a:xfrm>
            <a:off x="2563471" y="3712496"/>
            <a:ext cx="442807" cy="432647"/>
          </a:xfrm>
          <a:custGeom>
            <a:avLst/>
            <a:gdLst/>
            <a:ahLst/>
            <a:cxnLst/>
            <a:rect l="l" t="t" r="r" b="b"/>
            <a:pathLst>
              <a:path w="664210" h="648970">
                <a:moveTo>
                  <a:pt x="391624" y="647636"/>
                </a:moveTo>
                <a:lnTo>
                  <a:pt x="198320" y="467198"/>
                </a:lnTo>
                <a:lnTo>
                  <a:pt x="235960" y="495882"/>
                </a:lnTo>
                <a:lnTo>
                  <a:pt x="276855" y="517007"/>
                </a:lnTo>
                <a:lnTo>
                  <a:pt x="319993" y="530599"/>
                </a:lnTo>
                <a:lnTo>
                  <a:pt x="364362" y="536683"/>
                </a:lnTo>
                <a:lnTo>
                  <a:pt x="408952" y="535285"/>
                </a:lnTo>
                <a:lnTo>
                  <a:pt x="452749" y="526431"/>
                </a:lnTo>
                <a:lnTo>
                  <a:pt x="494742" y="510147"/>
                </a:lnTo>
                <a:lnTo>
                  <a:pt x="533921" y="486458"/>
                </a:lnTo>
                <a:lnTo>
                  <a:pt x="569274" y="455391"/>
                </a:lnTo>
                <a:lnTo>
                  <a:pt x="586917" y="442790"/>
                </a:lnTo>
                <a:lnTo>
                  <a:pt x="607321" y="438128"/>
                </a:lnTo>
                <a:lnTo>
                  <a:pt x="628022" y="441482"/>
                </a:lnTo>
                <a:lnTo>
                  <a:pt x="646557" y="452933"/>
                </a:lnTo>
                <a:lnTo>
                  <a:pt x="659252" y="470634"/>
                </a:lnTo>
                <a:lnTo>
                  <a:pt x="664022" y="491055"/>
                </a:lnTo>
                <a:lnTo>
                  <a:pt x="660773" y="511731"/>
                </a:lnTo>
                <a:lnTo>
                  <a:pt x="615276" y="562486"/>
                </a:lnTo>
                <a:lnTo>
                  <a:pt x="578219" y="589666"/>
                </a:lnTo>
                <a:lnTo>
                  <a:pt x="538740" y="611725"/>
                </a:lnTo>
                <a:lnTo>
                  <a:pt x="497333" y="628648"/>
                </a:lnTo>
                <a:lnTo>
                  <a:pt x="454492" y="640418"/>
                </a:lnTo>
                <a:lnTo>
                  <a:pt x="410714" y="647022"/>
                </a:lnTo>
                <a:lnTo>
                  <a:pt x="391624" y="647636"/>
                </a:lnTo>
                <a:close/>
              </a:path>
              <a:path w="664210" h="648970">
                <a:moveTo>
                  <a:pt x="119528" y="547323"/>
                </a:moveTo>
                <a:lnTo>
                  <a:pt x="87106" y="512971"/>
                </a:lnTo>
                <a:lnTo>
                  <a:pt x="59769" y="475738"/>
                </a:lnTo>
                <a:lnTo>
                  <a:pt x="37535" y="436118"/>
                </a:lnTo>
                <a:lnTo>
                  <a:pt x="20423" y="394605"/>
                </a:lnTo>
                <a:lnTo>
                  <a:pt x="8451" y="351692"/>
                </a:lnTo>
                <a:lnTo>
                  <a:pt x="1637" y="307874"/>
                </a:lnTo>
                <a:lnTo>
                  <a:pt x="0" y="263644"/>
                </a:lnTo>
                <a:lnTo>
                  <a:pt x="3557" y="219495"/>
                </a:lnTo>
                <a:lnTo>
                  <a:pt x="12328" y="175922"/>
                </a:lnTo>
                <a:lnTo>
                  <a:pt x="26329" y="133419"/>
                </a:lnTo>
                <a:lnTo>
                  <a:pt x="45581" y="92478"/>
                </a:lnTo>
                <a:lnTo>
                  <a:pt x="70141" y="53545"/>
                </a:lnTo>
                <a:lnTo>
                  <a:pt x="99906" y="17263"/>
                </a:lnTo>
                <a:lnTo>
                  <a:pt x="137954" y="0"/>
                </a:lnTo>
                <a:lnTo>
                  <a:pt x="158654" y="3354"/>
                </a:lnTo>
                <a:lnTo>
                  <a:pt x="177190" y="14805"/>
                </a:lnTo>
                <a:lnTo>
                  <a:pt x="189885" y="32506"/>
                </a:lnTo>
                <a:lnTo>
                  <a:pt x="194655" y="52926"/>
                </a:lnTo>
                <a:lnTo>
                  <a:pt x="191406" y="73603"/>
                </a:lnTo>
                <a:lnTo>
                  <a:pt x="180049" y="92071"/>
                </a:lnTo>
                <a:lnTo>
                  <a:pt x="151120" y="130215"/>
                </a:lnTo>
                <a:lnTo>
                  <a:pt x="130058" y="171711"/>
                </a:lnTo>
                <a:lnTo>
                  <a:pt x="116806" y="215500"/>
                </a:lnTo>
                <a:lnTo>
                  <a:pt x="111313" y="260526"/>
                </a:lnTo>
                <a:lnTo>
                  <a:pt x="113523" y="305731"/>
                </a:lnTo>
                <a:lnTo>
                  <a:pt x="123383" y="350058"/>
                </a:lnTo>
                <a:lnTo>
                  <a:pt x="140838" y="392450"/>
                </a:lnTo>
                <a:lnTo>
                  <a:pt x="165835" y="431849"/>
                </a:lnTo>
                <a:lnTo>
                  <a:pt x="198320" y="467198"/>
                </a:lnTo>
                <a:lnTo>
                  <a:pt x="391624" y="647636"/>
                </a:lnTo>
                <a:lnTo>
                  <a:pt x="366491" y="648445"/>
                </a:lnTo>
                <a:lnTo>
                  <a:pt x="322319" y="644671"/>
                </a:lnTo>
                <a:lnTo>
                  <a:pt x="278692" y="635685"/>
                </a:lnTo>
                <a:lnTo>
                  <a:pt x="236105" y="621472"/>
                </a:lnTo>
                <a:lnTo>
                  <a:pt x="195052" y="602017"/>
                </a:lnTo>
                <a:lnTo>
                  <a:pt x="156028" y="577306"/>
                </a:lnTo>
                <a:lnTo>
                  <a:pt x="119528" y="547323"/>
                </a:lnTo>
                <a:close/>
              </a:path>
            </a:pathLst>
          </a:custGeom>
          <a:solidFill>
            <a:srgbClr val="ED41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3" name="bg object 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5393" y="1701211"/>
            <a:ext cx="464253" cy="46651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7232" y="1740535"/>
            <a:ext cx="969732" cy="386927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7716" y="3736519"/>
            <a:ext cx="1225558" cy="2760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2736" y="2297118"/>
            <a:ext cx="6326527" cy="1185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67" b="0" i="0">
                <a:solidFill>
                  <a:srgbClr val="FFFAE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08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1333763"/>
          </a:xfrm>
        </p:spPr>
        <p:txBody>
          <a:bodyPr lIns="0" tIns="0" rIns="0" bIns="0"/>
          <a:lstStyle>
            <a:lvl1pPr>
              <a:defRPr sz="8667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3042" y="2726418"/>
            <a:ext cx="7225915" cy="307777"/>
          </a:xfrm>
        </p:spPr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73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1333763"/>
          </a:xfrm>
        </p:spPr>
        <p:txBody>
          <a:bodyPr lIns="0" tIns="0" rIns="0" bIns="0"/>
          <a:lstStyle>
            <a:lvl1pPr>
              <a:defRPr sz="8667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90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1333763"/>
          </a:xfrm>
        </p:spPr>
        <p:txBody>
          <a:bodyPr lIns="0" tIns="0" rIns="0" bIns="0"/>
          <a:lstStyle>
            <a:lvl1pPr>
              <a:defRPr sz="8667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414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5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4: Learning world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92592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80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DCF2-0B07-4D5D-9C66-E7473740F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24789-5A71-4439-9C40-851E89700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3A492-F086-4387-8CA9-3F150EF3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CBC7F-18BE-42B6-B495-98DE0DD0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B0170-B98F-4FE8-98BF-2782602B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2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6F57-BE59-482F-8D82-FAF004AE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47D3-5D7F-4A78-BD38-1753F832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AFF3A-44B9-4CDF-BAC2-A00088B6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20DB6-E107-4B85-9357-1EA8A07F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CE413-58DA-4B72-8F21-502E8069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08A7-3DE9-4B03-9B53-F0394129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B82E1-325C-4E22-8D25-14C0542E4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66517-88E6-4CC4-A7BE-D2C2919E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90056-A9D1-44A9-85DA-ED2456CD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B68E7-F8B0-419C-87FF-FC001E3A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5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2DE8-FE3C-4C46-A600-10AC4A5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8EFE7-277D-458F-BBCE-600B6959B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A20FF-B05E-4979-A374-BD61EE2E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C621-275A-4BE7-AC2B-A73551E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506CF-A067-4616-9AF7-99AA03CA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47AE5-230E-46C6-B3AF-C0B946BA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B485-4BEF-4E8E-ADCA-488F1621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EBFE4-A727-46B5-ACA7-465F1FCF6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224A2-F199-45AD-918A-9C54FDDF2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FE104-BF8C-489B-BD0E-A7A3359A1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4368B-B0A4-42A2-BC3A-4C59FA12C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FE5CB-75B1-4003-BF4D-9FCD3F60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32DF3-7A4F-4647-88DA-46249476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0D1D3-7125-4A0F-B9B9-1E490764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0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A1BF-CE3F-4C66-BE22-20B685CA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4B7E8-9835-4BE1-8C6D-EFE234E5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427C6-7B65-4FF2-BD0B-12F451D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F40CB-4AB5-4FB3-B77F-6948D2BB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32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0961C-F7D7-4D68-B7CD-ACCC4EAF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0701A-70BF-4BF5-929E-29C80649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608F1-A014-4A6C-99B4-3B9AF999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67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C40-2B3C-4576-813D-7E3D6188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9CCD-0489-4C8B-AF22-405E1B58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13B08-E9BF-4C12-A91D-76A2547E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6F366-13DA-47B6-8329-15AAE7FA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4DE1B-80D2-4E8D-94F6-94799A39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D0053-48C6-4110-84F3-6BC2B25E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38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17E1-52E7-4E4E-8D2A-087B301C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B91FC-9891-4519-ACBF-6F66A871A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39668-CBD4-455A-8B8F-593AB5C8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FCE29-86D5-4CAA-B1B9-A5B99D49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C69AD-D023-4CDF-B0EB-C6DC7279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FC8EA-3E1D-4E61-B371-F7BCC494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5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685C-569B-4DD4-AAE4-22FC2523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6FC4D-9DB3-4239-B076-872B7225C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90-FF39-4D73-AA36-07F03717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CDE7D-349A-40AF-ADBD-5F3AC694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87FF7-823F-4736-8A9F-25994C24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52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C8E65-CBC2-491D-9595-486B449D2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581BB-C973-47A3-8ECE-DAF2225AC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97F0-CBFA-4514-B45C-B66D91E7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9400D-1F00-4678-9922-ADB3351B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3A1EE-690C-4C4E-8408-B15B3F25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7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164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2722" y="716981"/>
            <a:ext cx="5726558" cy="1046440"/>
          </a:xfrm>
        </p:spPr>
        <p:txBody>
          <a:bodyPr lIns="0" tIns="0" rIns="0" bIns="0"/>
          <a:lstStyle>
            <a:lvl1pPr>
              <a:defRPr sz="6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80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2722" y="716981"/>
            <a:ext cx="5726558" cy="1046440"/>
          </a:xfrm>
        </p:spPr>
        <p:txBody>
          <a:bodyPr lIns="0" tIns="0" rIns="0" bIns="0"/>
          <a:lstStyle>
            <a:lvl1pPr>
              <a:defRPr sz="6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216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2722" y="716981"/>
            <a:ext cx="5726558" cy="1046440"/>
          </a:xfrm>
        </p:spPr>
        <p:txBody>
          <a:bodyPr lIns="0" tIns="0" rIns="0" bIns="0"/>
          <a:lstStyle>
            <a:lvl1pPr>
              <a:defRPr sz="6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474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185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8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1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0" y="114744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8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01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5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9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FBE4A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0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3042" y="2726418"/>
            <a:ext cx="722591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5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6C42E-5C06-474F-892E-BB71BE0C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19A1C-BC44-45B2-8D92-9EAEBAB4A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264E9-A33A-4475-A070-72295F8CC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B6AD-15B4-4F40-AD26-419BCAB69F19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5BAD7-A353-416B-BF9C-A9A9D6F6F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6DA00-6561-48B8-AC32-F0951E5E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7BC8CEBA-FD2C-412F-855C-27386EC39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2DEB2-1C4C-4CBC-9E0C-027AA7F1A5B5}"/>
              </a:ext>
            </a:extLst>
          </p:cNvPr>
          <p:cNvSpPr txBox="1"/>
          <p:nvPr userDrawn="1"/>
        </p:nvSpPr>
        <p:spPr>
          <a:xfrm>
            <a:off x="838200" y="6362058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7FE8B84-B3AB-443E-9CE9-173E46C8738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8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2722" y="716981"/>
            <a:ext cx="5726558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9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31">
        <a:defRPr>
          <a:latin typeface="+mn-lt"/>
          <a:ea typeface="+mn-ea"/>
          <a:cs typeface="+mn-cs"/>
        </a:defRPr>
      </a:lvl2pPr>
      <a:lvl3pPr marL="609660">
        <a:defRPr>
          <a:latin typeface="+mn-lt"/>
          <a:ea typeface="+mn-ea"/>
          <a:cs typeface="+mn-cs"/>
        </a:defRPr>
      </a:lvl3pPr>
      <a:lvl4pPr marL="914492">
        <a:defRPr>
          <a:latin typeface="+mn-lt"/>
          <a:ea typeface="+mn-ea"/>
          <a:cs typeface="+mn-cs"/>
        </a:defRPr>
      </a:lvl4pPr>
      <a:lvl5pPr marL="1219322">
        <a:defRPr>
          <a:latin typeface="+mn-lt"/>
          <a:ea typeface="+mn-ea"/>
          <a:cs typeface="+mn-cs"/>
        </a:defRPr>
      </a:lvl5pPr>
      <a:lvl6pPr marL="1524152">
        <a:defRPr>
          <a:latin typeface="+mn-lt"/>
          <a:ea typeface="+mn-ea"/>
          <a:cs typeface="+mn-cs"/>
        </a:defRPr>
      </a:lvl6pPr>
      <a:lvl7pPr marL="1828983">
        <a:defRPr>
          <a:latin typeface="+mn-lt"/>
          <a:ea typeface="+mn-ea"/>
          <a:cs typeface="+mn-cs"/>
        </a:defRPr>
      </a:lvl7pPr>
      <a:lvl8pPr marL="2133814">
        <a:defRPr>
          <a:latin typeface="+mn-lt"/>
          <a:ea typeface="+mn-ea"/>
          <a:cs typeface="+mn-cs"/>
        </a:defRPr>
      </a:lvl8pPr>
      <a:lvl9pPr marL="243864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31">
        <a:defRPr>
          <a:latin typeface="+mn-lt"/>
          <a:ea typeface="+mn-ea"/>
          <a:cs typeface="+mn-cs"/>
        </a:defRPr>
      </a:lvl2pPr>
      <a:lvl3pPr marL="609660">
        <a:defRPr>
          <a:latin typeface="+mn-lt"/>
          <a:ea typeface="+mn-ea"/>
          <a:cs typeface="+mn-cs"/>
        </a:defRPr>
      </a:lvl3pPr>
      <a:lvl4pPr marL="914492">
        <a:defRPr>
          <a:latin typeface="+mn-lt"/>
          <a:ea typeface="+mn-ea"/>
          <a:cs typeface="+mn-cs"/>
        </a:defRPr>
      </a:lvl4pPr>
      <a:lvl5pPr marL="1219322">
        <a:defRPr>
          <a:latin typeface="+mn-lt"/>
          <a:ea typeface="+mn-ea"/>
          <a:cs typeface="+mn-cs"/>
        </a:defRPr>
      </a:lvl5pPr>
      <a:lvl6pPr marL="1524152">
        <a:defRPr>
          <a:latin typeface="+mn-lt"/>
          <a:ea typeface="+mn-ea"/>
          <a:cs typeface="+mn-cs"/>
        </a:defRPr>
      </a:lvl6pPr>
      <a:lvl7pPr marL="1828983">
        <a:defRPr>
          <a:latin typeface="+mn-lt"/>
          <a:ea typeface="+mn-ea"/>
          <a:cs typeface="+mn-cs"/>
        </a:defRPr>
      </a:lvl7pPr>
      <a:lvl8pPr marL="2133814">
        <a:defRPr>
          <a:latin typeface="+mn-lt"/>
          <a:ea typeface="+mn-ea"/>
          <a:cs typeface="+mn-cs"/>
        </a:defRPr>
      </a:lvl8pPr>
      <a:lvl9pPr marL="243864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A6746B-1AD0-1A4B-8D34-29FC00B4D74E}"/>
              </a:ext>
            </a:extLst>
          </p:cNvPr>
          <p:cNvGrpSpPr/>
          <p:nvPr/>
        </p:nvGrpSpPr>
        <p:grpSpPr>
          <a:xfrm>
            <a:off x="0" y="10886"/>
            <a:ext cx="12192000" cy="6858000"/>
            <a:chOff x="0" y="10886"/>
            <a:chExt cx="12192000" cy="6858000"/>
          </a:xfrm>
        </p:grpSpPr>
        <p:pic>
          <p:nvPicPr>
            <p:cNvPr id="1030" name="Picture 6" descr="Free Welcome Powerpoint Background - EPS, Illustrator, JPG ...">
              <a:extLst>
                <a:ext uri="{FF2B5EF4-FFF2-40B4-BE49-F238E27FC236}">
                  <a16:creationId xmlns:a16="http://schemas.microsoft.com/office/drawing/2014/main" id="{0D7B7B9A-D5C8-9024-B68B-0136BC18C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86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6D1774-E09E-5CF4-12AC-DCFE5D03D02A}"/>
                </a:ext>
              </a:extLst>
            </p:cNvPr>
            <p:cNvSpPr/>
            <p:nvPr/>
          </p:nvSpPr>
          <p:spPr>
            <a:xfrm>
              <a:off x="10559143" y="6226628"/>
              <a:ext cx="1556657" cy="62048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9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A6FAB-C2E3-F126-8198-3E568C8CEA0D}"/>
              </a:ext>
            </a:extLst>
          </p:cNvPr>
          <p:cNvSpPr txBox="1"/>
          <p:nvPr/>
        </p:nvSpPr>
        <p:spPr>
          <a:xfrm>
            <a:off x="499570" y="1674055"/>
            <a:ext cx="37348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Exercise 3. </a:t>
            </a:r>
            <a:r>
              <a:rPr lang="en-US" sz="2800" b="1" dirty="0"/>
              <a:t>Complete the dialogue with the correct form of will and be going to and the verbs in brackets.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629EB-F7E6-B41F-8B10-683A41C69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023" y="168813"/>
            <a:ext cx="6692977" cy="66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9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A6FAB-C2E3-F126-8198-3E568C8CEA0D}"/>
              </a:ext>
            </a:extLst>
          </p:cNvPr>
          <p:cNvSpPr txBox="1"/>
          <p:nvPr/>
        </p:nvSpPr>
        <p:spPr>
          <a:xfrm>
            <a:off x="119743" y="0"/>
            <a:ext cx="11723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Exercise 3. </a:t>
            </a:r>
            <a:r>
              <a:rPr lang="en-US" sz="2400" b="1" dirty="0"/>
              <a:t>Complete the dialogue with the correct form of will and be going to and the verbs in brackets.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629EB-F7E6-B41F-8B10-683A41C69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6955"/>
          <a:stretch/>
        </p:blipFill>
        <p:spPr>
          <a:xfrm>
            <a:off x="354697" y="830997"/>
            <a:ext cx="10843186" cy="5206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897148-E1D6-EB8F-0657-F050E1B67EEC}"/>
              </a:ext>
            </a:extLst>
          </p:cNvPr>
          <p:cNvSpPr txBox="1"/>
          <p:nvPr/>
        </p:nvSpPr>
        <p:spPr>
          <a:xfrm>
            <a:off x="5700736" y="656779"/>
            <a:ext cx="4310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I’m going to teach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101813-E61B-BA8B-E60C-7263051A1A0D}"/>
              </a:ext>
            </a:extLst>
          </p:cNvPr>
          <p:cNvSpPr txBox="1"/>
          <p:nvPr/>
        </p:nvSpPr>
        <p:spPr>
          <a:xfrm>
            <a:off x="5196948" y="1660794"/>
            <a:ext cx="371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will be / ’ll be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7F4E99-4698-744C-6D6B-5DD50C8A08FB}"/>
              </a:ext>
            </a:extLst>
          </p:cNvPr>
          <p:cNvSpPr txBox="1"/>
          <p:nvPr/>
        </p:nvSpPr>
        <p:spPr>
          <a:xfrm>
            <a:off x="4111716" y="2056253"/>
            <a:ext cx="5054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50" dirty="0">
                <a:solidFill>
                  <a:srgbClr val="7030A0"/>
                </a:solidFill>
              </a:rPr>
              <a:t>will you/ are you going to start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A041D5-5920-2756-5F8E-D697F4077A74}"/>
              </a:ext>
            </a:extLst>
          </p:cNvPr>
          <p:cNvSpPr txBox="1"/>
          <p:nvPr/>
        </p:nvSpPr>
        <p:spPr>
          <a:xfrm>
            <a:off x="2123549" y="3386182"/>
            <a:ext cx="8777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my mother will buy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6C97F-E2FD-C548-9AE0-C71C4915FDFD}"/>
              </a:ext>
            </a:extLst>
          </p:cNvPr>
          <p:cNvSpPr txBox="1"/>
          <p:nvPr/>
        </p:nvSpPr>
        <p:spPr>
          <a:xfrm>
            <a:off x="7453746" y="3832841"/>
            <a:ext cx="5329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I’m going to buy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193045-CB43-2729-47BE-B040FBE4993A}"/>
              </a:ext>
            </a:extLst>
          </p:cNvPr>
          <p:cNvSpPr txBox="1"/>
          <p:nvPr/>
        </p:nvSpPr>
        <p:spPr>
          <a:xfrm>
            <a:off x="2213117" y="4673986"/>
            <a:ext cx="5642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I’m going to visit </a:t>
            </a:r>
          </a:p>
        </p:txBody>
      </p:sp>
    </p:spTree>
    <p:extLst>
      <p:ext uri="{BB962C8B-B14F-4D97-AF65-F5344CB8AC3E}">
        <p14:creationId xmlns:p14="http://schemas.microsoft.com/office/powerpoint/2010/main" val="1635652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A6FAB-C2E3-F126-8198-3E568C8CEA0D}"/>
              </a:ext>
            </a:extLst>
          </p:cNvPr>
          <p:cNvSpPr txBox="1"/>
          <p:nvPr/>
        </p:nvSpPr>
        <p:spPr>
          <a:xfrm>
            <a:off x="119743" y="0"/>
            <a:ext cx="11723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Exercise 3. </a:t>
            </a:r>
            <a:r>
              <a:rPr lang="en-US" sz="2400" b="1" dirty="0"/>
              <a:t>Complete the dialogue with the correct form of will and be going to and the verbs in brackets.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629EB-F7E6-B41F-8B10-683A41C69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3045"/>
          <a:stretch/>
        </p:blipFill>
        <p:spPr>
          <a:xfrm>
            <a:off x="875202" y="974187"/>
            <a:ext cx="10758534" cy="49096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E9143CE-1178-C4A5-A3FA-0DA3B8B23BEE}"/>
              </a:ext>
            </a:extLst>
          </p:cNvPr>
          <p:cNvSpPr txBox="1"/>
          <p:nvPr/>
        </p:nvSpPr>
        <p:spPr>
          <a:xfrm>
            <a:off x="2804663" y="1386852"/>
            <a:ext cx="8141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you’ll enjoy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56DD75-8E71-3A95-4572-67A3162ADE70}"/>
              </a:ext>
            </a:extLst>
          </p:cNvPr>
          <p:cNvSpPr txBox="1"/>
          <p:nvPr/>
        </p:nvSpPr>
        <p:spPr>
          <a:xfrm>
            <a:off x="2455648" y="2347734"/>
            <a:ext cx="8141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Will the weather be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EB4780-7E9F-371F-1139-A938725DBEA0}"/>
              </a:ext>
            </a:extLst>
          </p:cNvPr>
          <p:cNvSpPr txBox="1"/>
          <p:nvPr/>
        </p:nvSpPr>
        <p:spPr>
          <a:xfrm>
            <a:off x="5842521" y="3283532"/>
            <a:ext cx="38116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I’m not going to change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CAE5F0-BCDD-39CF-34EC-B8102C00ED68}"/>
              </a:ext>
            </a:extLst>
          </p:cNvPr>
          <p:cNvSpPr txBox="1"/>
          <p:nvPr/>
        </p:nvSpPr>
        <p:spPr>
          <a:xfrm>
            <a:off x="4909594" y="4244501"/>
            <a:ext cx="2689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you’ll learn</a:t>
            </a:r>
          </a:p>
        </p:txBody>
      </p:sp>
    </p:spTree>
    <p:extLst>
      <p:ext uri="{BB962C8B-B14F-4D97-AF65-F5344CB8AC3E}">
        <p14:creationId xmlns:p14="http://schemas.microsoft.com/office/powerpoint/2010/main" val="657606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BAE72F-CAC2-FB0B-3F99-E1C4A3802B2B}"/>
              </a:ext>
            </a:extLst>
          </p:cNvPr>
          <p:cNvSpPr txBox="1"/>
          <p:nvPr/>
        </p:nvSpPr>
        <p:spPr>
          <a:xfrm>
            <a:off x="262758" y="264660"/>
            <a:ext cx="7388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Rewrite the following sentences: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DC8BC-424A-E358-25FA-B3A69B213ACC}"/>
              </a:ext>
            </a:extLst>
          </p:cNvPr>
          <p:cNvSpPr txBox="1"/>
          <p:nvPr/>
        </p:nvSpPr>
        <p:spPr>
          <a:xfrm>
            <a:off x="262758" y="947832"/>
            <a:ext cx="1045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She </a:t>
            </a:r>
            <a:r>
              <a:rPr lang="en-US" sz="3200" b="1" dirty="0">
                <a:solidFill>
                  <a:srgbClr val="FF0000"/>
                </a:solidFill>
              </a:rPr>
              <a:t>intends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u="sng" dirty="0"/>
              <a:t>to visit </a:t>
            </a:r>
            <a:r>
              <a:rPr lang="en-US" sz="3200" dirty="0"/>
              <a:t>her grandmother this weekend.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B6869-6102-DDD7-2407-E6F5CB4F93A3}"/>
              </a:ext>
            </a:extLst>
          </p:cNvPr>
          <p:cNvSpPr txBox="1"/>
          <p:nvPr/>
        </p:nvSpPr>
        <p:spPr>
          <a:xfrm>
            <a:off x="262758" y="1631004"/>
            <a:ext cx="928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→She is……………………………………………………….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37FAA-4BFF-FCC9-AB86-F188113A9B94}"/>
              </a:ext>
            </a:extLst>
          </p:cNvPr>
          <p:cNvSpPr txBox="1"/>
          <p:nvPr/>
        </p:nvSpPr>
        <p:spPr>
          <a:xfrm>
            <a:off x="1986454" y="1585157"/>
            <a:ext cx="8417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going to visit her grandmother this weekend.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FFCE7-8CF7-BBCF-DD1D-C52AC2DEA8B9}"/>
              </a:ext>
            </a:extLst>
          </p:cNvPr>
          <p:cNvSpPr txBox="1"/>
          <p:nvPr/>
        </p:nvSpPr>
        <p:spPr>
          <a:xfrm>
            <a:off x="262758" y="2308467"/>
            <a:ext cx="1058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They </a:t>
            </a:r>
            <a:r>
              <a:rPr lang="en-US" sz="3200" b="1" dirty="0">
                <a:solidFill>
                  <a:srgbClr val="FF0000"/>
                </a:solidFill>
              </a:rPr>
              <a:t>intend</a:t>
            </a:r>
            <a:r>
              <a:rPr lang="en-US" sz="3200" dirty="0"/>
              <a:t> </a:t>
            </a:r>
            <a:r>
              <a:rPr lang="en-US" sz="3200" u="sng" dirty="0"/>
              <a:t>to build </a:t>
            </a:r>
            <a:r>
              <a:rPr lang="en-US" sz="3200" dirty="0"/>
              <a:t>a new bridge in this area.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F88AB-682C-F779-7E90-9785560499A1}"/>
              </a:ext>
            </a:extLst>
          </p:cNvPr>
          <p:cNvSpPr txBox="1"/>
          <p:nvPr/>
        </p:nvSpPr>
        <p:spPr>
          <a:xfrm>
            <a:off x="262758" y="2991639"/>
            <a:ext cx="928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→They are ……………………………………………………….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FB3D5-D1D1-CEED-7F4A-E7F43B78293E}"/>
              </a:ext>
            </a:extLst>
          </p:cNvPr>
          <p:cNvSpPr txBox="1"/>
          <p:nvPr/>
        </p:nvSpPr>
        <p:spPr>
          <a:xfrm>
            <a:off x="2383732" y="2893242"/>
            <a:ext cx="873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going to build a new bridge in this area.</a:t>
            </a:r>
          </a:p>
        </p:txBody>
      </p:sp>
    </p:spTree>
    <p:extLst>
      <p:ext uri="{BB962C8B-B14F-4D97-AF65-F5344CB8AC3E}">
        <p14:creationId xmlns:p14="http://schemas.microsoft.com/office/powerpoint/2010/main" val="14973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09F927-9B9E-5A93-023D-A99D3D923479}"/>
              </a:ext>
            </a:extLst>
          </p:cNvPr>
          <p:cNvSpPr txBox="1"/>
          <p:nvPr/>
        </p:nvSpPr>
        <p:spPr>
          <a:xfrm>
            <a:off x="413656" y="54430"/>
            <a:ext cx="110490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Exercise 4. </a:t>
            </a:r>
            <a:r>
              <a:rPr lang="en-US" sz="2800" b="1" dirty="0"/>
              <a:t>Study the sentence from the online forum on page 54. Then choose the correct options in the rules.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9294-1AE9-5999-FFE9-76D9D5153E23}"/>
              </a:ext>
            </a:extLst>
          </p:cNvPr>
          <p:cNvSpPr txBox="1"/>
          <p:nvPr/>
        </p:nvSpPr>
        <p:spPr>
          <a:xfrm>
            <a:off x="1143001" y="1210821"/>
            <a:ext cx="10428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In two years, I hope that I’ll be doing my black belt and I’ll be happy.</a:t>
            </a:r>
          </a:p>
          <a:p>
            <a:r>
              <a:rPr lang="en-US" sz="2800" dirty="0"/>
              <a:t>NOT </a:t>
            </a:r>
            <a:r>
              <a:rPr lang="en-US" sz="2800" strike="sngStrike" dirty="0"/>
              <a:t>I’ll be being happy.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D6A4C-47BE-7BB6-0752-E0252AE5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5"/>
          <a:stretch/>
        </p:blipFill>
        <p:spPr>
          <a:xfrm>
            <a:off x="2666871" y="2504049"/>
            <a:ext cx="7260900" cy="32795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CD58D88-B252-2F90-5196-97420866274D}"/>
              </a:ext>
            </a:extLst>
          </p:cNvPr>
          <p:cNvSpPr/>
          <p:nvPr/>
        </p:nvSpPr>
        <p:spPr>
          <a:xfrm>
            <a:off x="3080657" y="3951514"/>
            <a:ext cx="2754085" cy="478971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CC9255-4232-C539-4E32-5C49AF569BB2}"/>
              </a:ext>
            </a:extLst>
          </p:cNvPr>
          <p:cNvSpPr/>
          <p:nvPr/>
        </p:nvSpPr>
        <p:spPr>
          <a:xfrm>
            <a:off x="4457699" y="4735286"/>
            <a:ext cx="1453244" cy="376455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BEBEF0-0C5C-EDA8-7879-96DE4E4794ED}"/>
              </a:ext>
            </a:extLst>
          </p:cNvPr>
          <p:cNvSpPr txBox="1"/>
          <p:nvPr/>
        </p:nvSpPr>
        <p:spPr>
          <a:xfrm>
            <a:off x="259840" y="212483"/>
            <a:ext cx="1167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Exercise 5</a:t>
            </a:r>
            <a:r>
              <a:rPr lang="en-US" sz="2800" b="1" dirty="0">
                <a:solidFill>
                  <a:srgbClr val="7030A0"/>
                </a:solidFill>
              </a:rPr>
              <a:t>. </a:t>
            </a:r>
            <a:r>
              <a:rPr lang="en-US" sz="2800" b="1" dirty="0"/>
              <a:t>Order the words to make sentences. There is one extra word in each sentence.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3E7FF-B97F-3735-ABB2-2A52806E46BE}"/>
              </a:ext>
            </a:extLst>
          </p:cNvPr>
          <p:cNvSpPr txBox="1"/>
          <p:nvPr/>
        </p:nvSpPr>
        <p:spPr>
          <a:xfrm>
            <a:off x="397043" y="2305615"/>
            <a:ext cx="113979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 watching TV / you / be / will / been / this time tomorrow / ?</a:t>
            </a:r>
          </a:p>
          <a:p>
            <a:r>
              <a:rPr lang="en-US" sz="3200" dirty="0"/>
              <a:t>2 the match / won’t / don’t / we / be / watching / on Sunday</a:t>
            </a:r>
          </a:p>
          <a:p>
            <a:r>
              <a:rPr lang="en-US" sz="3200" dirty="0"/>
              <a:t>3 will / staying / you / are / in a hotel / be / this time next week / ?</a:t>
            </a:r>
          </a:p>
          <a:p>
            <a:r>
              <a:rPr lang="en-US" sz="3200" dirty="0"/>
              <a:t>4 studying here / I / be / won’t / to / when I’m older</a:t>
            </a:r>
          </a:p>
          <a:p>
            <a:r>
              <a:rPr lang="en-US" sz="3200" dirty="0"/>
              <a:t>5 humans / living / live / be / will / in the future / on Mars / ?</a:t>
            </a:r>
          </a:p>
        </p:txBody>
      </p:sp>
    </p:spTree>
    <p:extLst>
      <p:ext uri="{BB962C8B-B14F-4D97-AF65-F5344CB8AC3E}">
        <p14:creationId xmlns:p14="http://schemas.microsoft.com/office/powerpoint/2010/main" val="291454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BEBEF0-0C5C-EDA8-7879-96DE4E4794ED}"/>
              </a:ext>
            </a:extLst>
          </p:cNvPr>
          <p:cNvSpPr txBox="1"/>
          <p:nvPr/>
        </p:nvSpPr>
        <p:spPr>
          <a:xfrm>
            <a:off x="259840" y="212483"/>
            <a:ext cx="1167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Exercise 5</a:t>
            </a:r>
            <a:r>
              <a:rPr lang="en-US" sz="2800" b="1" dirty="0">
                <a:solidFill>
                  <a:srgbClr val="7030A0"/>
                </a:solidFill>
              </a:rPr>
              <a:t>. </a:t>
            </a:r>
            <a:r>
              <a:rPr lang="en-US" sz="2800" b="1" dirty="0"/>
              <a:t>Order the words to make sentences. There is one extra word in each sentence.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3E7FF-B97F-3735-ABB2-2A52806E46BE}"/>
              </a:ext>
            </a:extLst>
          </p:cNvPr>
          <p:cNvSpPr txBox="1"/>
          <p:nvPr/>
        </p:nvSpPr>
        <p:spPr>
          <a:xfrm>
            <a:off x="397043" y="1353892"/>
            <a:ext cx="113979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 watching TV / you / be / will / been / this time tomorrow / 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2 the match / won’t / don’t / we / be / watching / on Sunday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3 will / staying / you / are / in a hotel / be / this time next week /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1DEAD-4BDF-169E-F837-705CB76158E2}"/>
              </a:ext>
            </a:extLst>
          </p:cNvPr>
          <p:cNvSpPr txBox="1"/>
          <p:nvPr/>
        </p:nvSpPr>
        <p:spPr>
          <a:xfrm>
            <a:off x="900405" y="1990826"/>
            <a:ext cx="10035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Will you be watching TV this time tomorrow? (been)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03B88-9089-2971-E415-07F0BB245D1B}"/>
              </a:ext>
            </a:extLst>
          </p:cNvPr>
          <p:cNvSpPr txBox="1"/>
          <p:nvPr/>
        </p:nvSpPr>
        <p:spPr>
          <a:xfrm>
            <a:off x="900404" y="3429000"/>
            <a:ext cx="10035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 won’t be watching the match on Sunday. (don’t)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F16F3-ED01-F930-7FAB-FF3C32411228}"/>
              </a:ext>
            </a:extLst>
          </p:cNvPr>
          <p:cNvSpPr txBox="1"/>
          <p:nvPr/>
        </p:nvSpPr>
        <p:spPr>
          <a:xfrm>
            <a:off x="900404" y="4867174"/>
            <a:ext cx="10035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Will you be staying in a hotel this time next week? (are)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F988EB28-CE31-A503-DA69-DE8DC56CB69B}"/>
              </a:ext>
            </a:extLst>
          </p:cNvPr>
          <p:cNvSpPr/>
          <p:nvPr/>
        </p:nvSpPr>
        <p:spPr>
          <a:xfrm>
            <a:off x="5917939" y="1199692"/>
            <a:ext cx="690466" cy="864609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1F071C44-8A1F-A050-B416-044232144598}"/>
              </a:ext>
            </a:extLst>
          </p:cNvPr>
          <p:cNvSpPr/>
          <p:nvPr/>
        </p:nvSpPr>
        <p:spPr>
          <a:xfrm>
            <a:off x="4142792" y="2633467"/>
            <a:ext cx="690466" cy="864609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166D493-B75A-E303-B81F-8275C141509C}"/>
              </a:ext>
            </a:extLst>
          </p:cNvPr>
          <p:cNvSpPr/>
          <p:nvPr/>
        </p:nvSpPr>
        <p:spPr>
          <a:xfrm>
            <a:off x="4142792" y="4176067"/>
            <a:ext cx="690466" cy="864609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BEBEF0-0C5C-EDA8-7879-96DE4E4794ED}"/>
              </a:ext>
            </a:extLst>
          </p:cNvPr>
          <p:cNvSpPr txBox="1"/>
          <p:nvPr/>
        </p:nvSpPr>
        <p:spPr>
          <a:xfrm>
            <a:off x="259840" y="212483"/>
            <a:ext cx="1167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Exercise 5</a:t>
            </a:r>
            <a:r>
              <a:rPr lang="en-US" sz="2800" b="1" dirty="0">
                <a:solidFill>
                  <a:srgbClr val="7030A0"/>
                </a:solidFill>
              </a:rPr>
              <a:t>. </a:t>
            </a:r>
            <a:r>
              <a:rPr lang="en-US" sz="2800" b="1" dirty="0"/>
              <a:t>Order the words to make sentences. There is one extra word in each sentence.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3E7FF-B97F-3735-ABB2-2A52806E46BE}"/>
              </a:ext>
            </a:extLst>
          </p:cNvPr>
          <p:cNvSpPr txBox="1"/>
          <p:nvPr/>
        </p:nvSpPr>
        <p:spPr>
          <a:xfrm>
            <a:off x="397043" y="1857745"/>
            <a:ext cx="113979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4 studying here / I / be / won’t / to / when I’m older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5 humans / living / live / be / will / in the future / on Mars /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38601-29F4-72AB-A146-797D61553F8C}"/>
              </a:ext>
            </a:extLst>
          </p:cNvPr>
          <p:cNvSpPr txBox="1"/>
          <p:nvPr/>
        </p:nvSpPr>
        <p:spPr>
          <a:xfrm>
            <a:off x="844421" y="2457356"/>
            <a:ext cx="10035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 won’t be studying here when I’m older. (to)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E4282-BCC7-FDF4-E24F-810D2E9A20C2}"/>
              </a:ext>
            </a:extLst>
          </p:cNvPr>
          <p:cNvSpPr txBox="1"/>
          <p:nvPr/>
        </p:nvSpPr>
        <p:spPr>
          <a:xfrm>
            <a:off x="844420" y="3910567"/>
            <a:ext cx="10035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Will humans be living on Mars in the future? (live)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3660280-CBFB-F31D-104D-543587250748}"/>
              </a:ext>
            </a:extLst>
          </p:cNvPr>
          <p:cNvSpPr/>
          <p:nvPr/>
        </p:nvSpPr>
        <p:spPr>
          <a:xfrm>
            <a:off x="5750767" y="1766201"/>
            <a:ext cx="690466" cy="864609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349AB26A-9B08-BB34-109F-D6CD88B04580}"/>
              </a:ext>
            </a:extLst>
          </p:cNvPr>
          <p:cNvSpPr/>
          <p:nvPr/>
        </p:nvSpPr>
        <p:spPr>
          <a:xfrm>
            <a:off x="3617167" y="3146783"/>
            <a:ext cx="690466" cy="864609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C1FECD-DA54-6036-205F-63D7D8FEA729}"/>
              </a:ext>
            </a:extLst>
          </p:cNvPr>
          <p:cNvSpPr txBox="1"/>
          <p:nvPr/>
        </p:nvSpPr>
        <p:spPr>
          <a:xfrm>
            <a:off x="195942" y="147934"/>
            <a:ext cx="118110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Exercise 6</a:t>
            </a:r>
            <a:r>
              <a:rPr lang="en-US" sz="2800" b="1" dirty="0">
                <a:solidFill>
                  <a:srgbClr val="7030A0"/>
                </a:solidFill>
              </a:rPr>
              <a:t>.                      </a:t>
            </a:r>
            <a:r>
              <a:rPr lang="en-US" sz="2800" b="1" dirty="0"/>
              <a:t>Work in pairs using the future continuous and words from the boxes. Ask and answer the questions about your future.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326C4-442B-C3CA-C0A7-AEBA21C5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259" y="263018"/>
            <a:ext cx="1301817" cy="3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224C4-3199-0F4D-4A81-EE81C2F4A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111" y="1102041"/>
            <a:ext cx="7306732" cy="2745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0CD461-FF85-F362-3000-65C3C1734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4398" y="4891193"/>
            <a:ext cx="5002545" cy="1034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31E375-8AD1-48FD-BDFD-39ACC4BDE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38" y="4108268"/>
            <a:ext cx="6554360" cy="6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3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C1FECD-DA54-6036-205F-63D7D8FEA729}"/>
              </a:ext>
            </a:extLst>
          </p:cNvPr>
          <p:cNvSpPr txBox="1"/>
          <p:nvPr/>
        </p:nvSpPr>
        <p:spPr>
          <a:xfrm>
            <a:off x="195942" y="147934"/>
            <a:ext cx="118110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Exercise 6</a:t>
            </a:r>
            <a:r>
              <a:rPr lang="en-US" sz="2800" b="1" dirty="0">
                <a:solidFill>
                  <a:srgbClr val="7030A0"/>
                </a:solidFill>
              </a:rPr>
              <a:t>.                      </a:t>
            </a:r>
            <a:r>
              <a:rPr lang="en-US" sz="2800" b="1" dirty="0"/>
              <a:t>Work in pairs using the future continuous and words from the boxes. Ask and answer the questions about your future.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326C4-442B-C3CA-C0A7-AEBA21C5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259" y="263018"/>
            <a:ext cx="1301817" cy="3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224C4-3199-0F4D-4A81-EE81C2F4A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111" y="1102041"/>
            <a:ext cx="7306732" cy="274561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080859D-98EC-4FB5-E7F2-560911331AAC}"/>
              </a:ext>
            </a:extLst>
          </p:cNvPr>
          <p:cNvSpPr/>
          <p:nvPr/>
        </p:nvSpPr>
        <p:spPr>
          <a:xfrm>
            <a:off x="809461" y="3080030"/>
            <a:ext cx="3307899" cy="1995842"/>
          </a:xfrm>
          <a:prstGeom prst="wedgeRoundRectCallout">
            <a:avLst>
              <a:gd name="adj1" fmla="val -39288"/>
              <a:gd name="adj2" fmla="val 81292"/>
              <a:gd name="adj3" fmla="val 16667"/>
            </a:avLst>
          </a:prstGeom>
          <a:gradFill flip="none" rotWithShape="1">
            <a:gsLst>
              <a:gs pos="0">
                <a:srgbClr val="FFFF00"/>
              </a:gs>
              <a:gs pos="71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Where will you be living in fifty years’ time?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6F44842-BF24-4947-FDC6-AEB5C6D3542B}"/>
              </a:ext>
            </a:extLst>
          </p:cNvPr>
          <p:cNvSpPr/>
          <p:nvPr/>
        </p:nvSpPr>
        <p:spPr>
          <a:xfrm>
            <a:off x="5636560" y="3760117"/>
            <a:ext cx="5152571" cy="1995842"/>
          </a:xfrm>
          <a:prstGeom prst="wedgeRoundRectCallout">
            <a:avLst>
              <a:gd name="adj1" fmla="val 34886"/>
              <a:gd name="adj2" fmla="val 69763"/>
              <a:gd name="adj3" fmla="val 16667"/>
            </a:avLst>
          </a:prstGeom>
          <a:gradFill flip="none" rotWithShape="1">
            <a:gsLst>
              <a:gs pos="0">
                <a:srgbClr val="FFFF00"/>
              </a:gs>
              <a:gs pos="71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 think I will be living in another city in fifty years’ time.</a:t>
            </a:r>
          </a:p>
        </p:txBody>
      </p:sp>
    </p:spTree>
    <p:extLst>
      <p:ext uri="{BB962C8B-B14F-4D97-AF65-F5344CB8AC3E}">
        <p14:creationId xmlns:p14="http://schemas.microsoft.com/office/powerpoint/2010/main" val="25901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/>
          <p:nvPr/>
        </p:nvSpPr>
        <p:spPr>
          <a:xfrm>
            <a:off x="192741" y="161367"/>
            <a:ext cx="11806518" cy="6535271"/>
          </a:xfrm>
          <a:prstGeom prst="roundRect">
            <a:avLst>
              <a:gd name="adj" fmla="val 5967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1589" y="5150226"/>
            <a:ext cx="2023783" cy="1707777"/>
          </a:xfrm>
          <a:prstGeom prst="rtTriangle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397344" y="4625788"/>
            <a:ext cx="2414681" cy="2283478"/>
          </a:xfrm>
          <a:prstGeom prst="rtTriangle">
            <a:avLst/>
          </a:prstGeom>
          <a:gradFill flip="none" rotWithShape="1">
            <a:gsLst>
              <a:gs pos="12000">
                <a:schemeClr val="accent5">
                  <a:shade val="30000"/>
                  <a:satMod val="115000"/>
                </a:schemeClr>
              </a:gs>
              <a:gs pos="58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 rot="10800000">
            <a:off x="10393364" y="2"/>
            <a:ext cx="1863353" cy="1838047"/>
          </a:xfrm>
          <a:prstGeom prst="rtTriangle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 rot="10800000">
            <a:off x="9375498" y="0"/>
            <a:ext cx="2414681" cy="2283478"/>
          </a:xfrm>
          <a:prstGeom prst="rtTriangle">
            <a:avLst/>
          </a:prstGeom>
          <a:gradFill flip="none" rotWithShape="1">
            <a:gsLst>
              <a:gs pos="12000">
                <a:schemeClr val="accent5">
                  <a:shade val="30000"/>
                  <a:satMod val="115000"/>
                </a:schemeClr>
              </a:gs>
              <a:gs pos="58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3433027" y="758079"/>
            <a:ext cx="5796641" cy="1852606"/>
          </a:xfrm>
          <a:prstGeom prst="roundRect">
            <a:avLst>
              <a:gd name="adj" fmla="val 50000"/>
            </a:avLst>
          </a:prstGeom>
          <a:gradFill>
            <a:gsLst>
              <a:gs pos="12000">
                <a:schemeClr val="accent5">
                  <a:shade val="30000"/>
                  <a:satMod val="115000"/>
                </a:schemeClr>
              </a:gs>
              <a:gs pos="58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4590764" y="3207397"/>
            <a:ext cx="3951070" cy="862798"/>
          </a:xfrm>
          <a:prstGeom prst="roundRect">
            <a:avLst>
              <a:gd name="adj" fmla="val 50000"/>
            </a:avLst>
          </a:prstGeom>
          <a:gradFill>
            <a:gsLst>
              <a:gs pos="12000">
                <a:schemeClr val="accent5">
                  <a:shade val="30000"/>
                  <a:satMod val="115000"/>
                </a:schemeClr>
              </a:gs>
              <a:gs pos="58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Language Focus</a:t>
            </a:r>
          </a:p>
        </p:txBody>
      </p:sp>
      <p:sp>
        <p:nvSpPr>
          <p:cNvPr id="193" name="Google Shape;193;p1"/>
          <p:cNvSpPr txBox="1"/>
          <p:nvPr/>
        </p:nvSpPr>
        <p:spPr>
          <a:xfrm>
            <a:off x="3439641" y="758079"/>
            <a:ext cx="5722538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Unit 5: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Lato Black"/>
                <a:cs typeface="Lato Black"/>
              </a:rPr>
              <a:t>YEARS AHEAD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435755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18557D-7D66-4DFC-A34D-12C781304878}"/>
              </a:ext>
            </a:extLst>
          </p:cNvPr>
          <p:cNvSpPr/>
          <p:nvPr/>
        </p:nvSpPr>
        <p:spPr>
          <a:xfrm>
            <a:off x="2066924" y="685800"/>
            <a:ext cx="8486776" cy="13525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Write what you’ll be doing in ten years’ time.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B671F1-614A-CDA5-743F-B5AD7AAA23D8}"/>
              </a:ext>
            </a:extLst>
          </p:cNvPr>
          <p:cNvSpPr/>
          <p:nvPr/>
        </p:nvSpPr>
        <p:spPr>
          <a:xfrm>
            <a:off x="252613" y="326529"/>
            <a:ext cx="3628621" cy="7185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Finished?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FADA28-3E5D-022D-DACA-3B814BB35854}"/>
              </a:ext>
            </a:extLst>
          </p:cNvPr>
          <p:cNvSpPr/>
          <p:nvPr/>
        </p:nvSpPr>
        <p:spPr>
          <a:xfrm>
            <a:off x="2066924" y="2705100"/>
            <a:ext cx="8486776" cy="253364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I </a:t>
            </a:r>
            <a:r>
              <a:rPr lang="en-US" sz="3200" dirty="0">
                <a:solidFill>
                  <a:srgbClr val="FF0000"/>
                </a:solidFill>
              </a:rPr>
              <a:t>will be studying </a:t>
            </a:r>
            <a:r>
              <a:rPr lang="en-US" sz="3200" dirty="0">
                <a:solidFill>
                  <a:schemeClr val="tx1"/>
                </a:solidFill>
              </a:rPr>
              <a:t>in a university ten years later. I might be living in the dormitory. I’m sure that I </a:t>
            </a:r>
            <a:r>
              <a:rPr lang="en-US" sz="3200" dirty="0">
                <a:solidFill>
                  <a:srgbClr val="FF0000"/>
                </a:solidFill>
              </a:rPr>
              <a:t>won’t be studying </a:t>
            </a:r>
            <a:r>
              <a:rPr lang="en-US" sz="3200" dirty="0">
                <a:solidFill>
                  <a:schemeClr val="tx1"/>
                </a:solidFill>
              </a:rPr>
              <a:t>Medicine because I don’t like Chemistry. I love helping people, so I think I </a:t>
            </a:r>
            <a:r>
              <a:rPr lang="en-US" sz="3200" dirty="0">
                <a:solidFill>
                  <a:srgbClr val="FF0000"/>
                </a:solidFill>
              </a:rPr>
              <a:t>will be joining</a:t>
            </a:r>
            <a:r>
              <a:rPr lang="en-US" sz="3200" dirty="0">
                <a:solidFill>
                  <a:schemeClr val="tx1"/>
                </a:solidFill>
              </a:rPr>
              <a:t> a charity group.</a:t>
            </a:r>
          </a:p>
        </p:txBody>
      </p:sp>
      <p:pic>
        <p:nvPicPr>
          <p:cNvPr id="7" name="Graphic 6" descr="Pen with solid fill">
            <a:extLst>
              <a:ext uri="{FF2B5EF4-FFF2-40B4-BE49-F238E27FC236}">
                <a16:creationId xmlns:a16="http://schemas.microsoft.com/office/drawing/2014/main" id="{194CE766-41DF-1FF0-266C-D7E0CD495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429000"/>
            <a:ext cx="1524000" cy="1524000"/>
          </a:xfrm>
          <a:prstGeom prst="rect">
            <a:avLst/>
          </a:prstGeom>
        </p:spPr>
      </p:pic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736A13C7-2DD7-6961-FA76-FEE653213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029">
            <a:off x="6831193" y="4769630"/>
            <a:ext cx="1395442" cy="13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80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extLst>
              <a:ext uri="{FF2B5EF4-FFF2-40B4-BE49-F238E27FC236}">
                <a16:creationId xmlns:a16="http://schemas.microsoft.com/office/drawing/2014/main" id="{39E85D88-2EFA-D126-65E2-C4838003F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7982" y="664534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98765-B31B-B34B-3A9D-973727CB5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69" y="2004646"/>
            <a:ext cx="10644159" cy="217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</a:t>
            </a:r>
            <a:r>
              <a:rPr lang="en-US" sz="4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all the grammar points.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{"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Prepare for the next lesson: </a:t>
            </a:r>
          </a:p>
          <a:p>
            <a:pPr marL="0" indent="0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Unit 5 (cont.): Speaking – Making arrangements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(Key 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phrases to talk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about plans, new words)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</a:pP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6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B34D0A-392E-F0AB-3037-CD65874EF5F5}"/>
              </a:ext>
            </a:extLst>
          </p:cNvPr>
          <p:cNvSpPr txBox="1"/>
          <p:nvPr/>
        </p:nvSpPr>
        <p:spPr>
          <a:xfrm>
            <a:off x="1323688" y="2455526"/>
            <a:ext cx="9824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can talk about what I will be doing in the future.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C62AAD-BC8A-80B9-977E-47BB1F9BF3E7}"/>
              </a:ext>
            </a:extLst>
          </p:cNvPr>
          <p:cNvSpPr/>
          <p:nvPr/>
        </p:nvSpPr>
        <p:spPr>
          <a:xfrm>
            <a:off x="3027562" y="268198"/>
            <a:ext cx="6416480" cy="15646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6000">
                <a:srgbClr val="97C655"/>
              </a:gs>
              <a:gs pos="57000">
                <a:srgbClr val="95CB53"/>
              </a:gs>
              <a:gs pos="33000">
                <a:srgbClr val="92D050">
                  <a:lumMod val="98000"/>
                  <a:alpha val="95000"/>
                </a:srgbClr>
              </a:gs>
              <a:gs pos="97000">
                <a:srgbClr val="FFFF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WILL AND BE GOING TO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FUTURE CONTINUOUS</a:t>
            </a:r>
          </a:p>
        </p:txBody>
      </p:sp>
      <p:pic>
        <p:nvPicPr>
          <p:cNvPr id="6" name="Picture 5" descr="Person examining prototype">
            <a:extLst>
              <a:ext uri="{FF2B5EF4-FFF2-40B4-BE49-F238E27FC236}">
                <a16:creationId xmlns:a16="http://schemas.microsoft.com/office/drawing/2014/main" id="{770804B9-E234-473B-823F-36F0BB555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0" r="13781"/>
          <a:stretch/>
        </p:blipFill>
        <p:spPr>
          <a:xfrm>
            <a:off x="4466900" y="3724505"/>
            <a:ext cx="3537803" cy="260123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5021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9D069C-94C7-416C-986F-806BA6CD7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44"/>
            <a:ext cx="12192000" cy="67958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4704B1-8D8C-4E26-993E-6294CB6545B9}"/>
              </a:ext>
            </a:extLst>
          </p:cNvPr>
          <p:cNvSpPr txBox="1"/>
          <p:nvPr/>
        </p:nvSpPr>
        <p:spPr>
          <a:xfrm>
            <a:off x="752382" y="2705126"/>
            <a:ext cx="10687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 w="2857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Noughts</a:t>
            </a:r>
            <a:r>
              <a:rPr kumimoji="0" lang="en-US" sz="7000" b="1" i="0" u="none" strike="noStrike" kern="1200" cap="none" spc="0" normalizeH="0" baseline="0" noProof="0" dirty="0">
                <a:ln w="2857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and crosses</a:t>
            </a:r>
          </a:p>
        </p:txBody>
      </p:sp>
    </p:spTree>
    <p:extLst>
      <p:ext uri="{BB962C8B-B14F-4D97-AF65-F5344CB8AC3E}">
        <p14:creationId xmlns:p14="http://schemas.microsoft.com/office/powerpoint/2010/main" val="223744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E2713C-498E-4CDE-A3F0-F31E2DE3A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69214"/>
              </p:ext>
            </p:extLst>
          </p:nvPr>
        </p:nvGraphicFramePr>
        <p:xfrm>
          <a:off x="1437197" y="106107"/>
          <a:ext cx="8612325" cy="531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775">
                  <a:extLst>
                    <a:ext uri="{9D8B030D-6E8A-4147-A177-3AD203B41FA5}">
                      <a16:colId xmlns:a16="http://schemas.microsoft.com/office/drawing/2014/main" val="268919551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304469750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1808998210"/>
                    </a:ext>
                  </a:extLst>
                </a:gridCol>
              </a:tblGrid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33044"/>
                  </a:ext>
                </a:extLst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8175"/>
                  </a:ext>
                </a:extLst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761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FA8090-1051-409A-832C-BE4693A472C3}"/>
              </a:ext>
            </a:extLst>
          </p:cNvPr>
          <p:cNvSpPr txBox="1"/>
          <p:nvPr/>
        </p:nvSpPr>
        <p:spPr>
          <a:xfrm>
            <a:off x="2256827" y="555126"/>
            <a:ext cx="159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Settle down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18AB1-F345-4A90-93B8-98EDF6A1DB36}"/>
              </a:ext>
            </a:extLst>
          </p:cNvPr>
          <p:cNvSpPr txBox="1"/>
          <p:nvPr/>
        </p:nvSpPr>
        <p:spPr>
          <a:xfrm>
            <a:off x="4521220" y="628570"/>
            <a:ext cx="2581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 oneself 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F9AA8-E0FE-409A-B903-9E75C725FCEE}"/>
              </a:ext>
            </a:extLst>
          </p:cNvPr>
          <p:cNvSpPr txBox="1"/>
          <p:nvPr/>
        </p:nvSpPr>
        <p:spPr>
          <a:xfrm>
            <a:off x="7327285" y="639818"/>
            <a:ext cx="270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 young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20DB4-4687-4566-85F8-64EE9A901860}"/>
              </a:ext>
            </a:extLst>
          </p:cNvPr>
          <p:cNvSpPr txBox="1"/>
          <p:nvPr/>
        </p:nvSpPr>
        <p:spPr>
          <a:xfrm>
            <a:off x="1739851" y="2436171"/>
            <a:ext cx="238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 oneself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8089C-6188-464F-AAE3-2E2E07BCD873}"/>
              </a:ext>
            </a:extLst>
          </p:cNvPr>
          <p:cNvSpPr txBox="1"/>
          <p:nvPr/>
        </p:nvSpPr>
        <p:spPr>
          <a:xfrm>
            <a:off x="4787503" y="2467994"/>
            <a:ext cx="222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17DDA-155F-4462-8412-59B0609EFACB}"/>
              </a:ext>
            </a:extLst>
          </p:cNvPr>
          <p:cNvSpPr txBox="1"/>
          <p:nvPr/>
        </p:nvSpPr>
        <p:spPr>
          <a:xfrm>
            <a:off x="7290817" y="2337310"/>
            <a:ext cx="270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after yourself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EA09F-6EC9-4CCF-A105-84A506003D9F}"/>
              </a:ext>
            </a:extLst>
          </p:cNvPr>
          <p:cNvSpPr txBox="1"/>
          <p:nvPr/>
        </p:nvSpPr>
        <p:spPr>
          <a:xfrm>
            <a:off x="1610841" y="4018884"/>
            <a:ext cx="2427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involved with a charity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1C26C-B330-42FE-94D1-7A92AB3D933F}"/>
              </a:ext>
            </a:extLst>
          </p:cNvPr>
          <p:cNvSpPr txBox="1"/>
          <p:nvPr/>
        </p:nvSpPr>
        <p:spPr>
          <a:xfrm>
            <a:off x="4721689" y="4158330"/>
            <a:ext cx="186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some time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B82EC-61F4-498D-A6C4-B85009090FFB}"/>
              </a:ext>
            </a:extLst>
          </p:cNvPr>
          <p:cNvSpPr txBox="1"/>
          <p:nvPr/>
        </p:nvSpPr>
        <p:spPr>
          <a:xfrm>
            <a:off x="7849813" y="4193668"/>
            <a:ext cx="1907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up a sport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33B2AEC6-8970-435E-9BD9-5BD127488152}"/>
              </a:ext>
            </a:extLst>
          </p:cNvPr>
          <p:cNvSpPr/>
          <p:nvPr/>
        </p:nvSpPr>
        <p:spPr>
          <a:xfrm>
            <a:off x="1787151" y="96704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7164B40A-0FCF-44B3-A9F2-03F4B8356FC3}"/>
              </a:ext>
            </a:extLst>
          </p:cNvPr>
          <p:cNvSpPr/>
          <p:nvPr/>
        </p:nvSpPr>
        <p:spPr>
          <a:xfrm>
            <a:off x="2210671" y="435497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hoa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B243E4E-EC61-43E9-AA8A-2F2ED167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83" y="1527832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tim 1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39681D5C-2560-4463-A371-5BA3AE3E5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50979" y="160305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oa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D622F2F-1F8D-4CA7-9FD0-1E0C245C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622" y="1527832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tim 2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71851562-6786-478F-98F7-D735AFAE0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35808" y="1594175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oa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74AE2C-7E42-4781-AB79-007A30FD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807" y="5090353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" name="tim 9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405CA325-A995-4E25-BC5B-899BA962F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24359" y="5130062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oa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65451A-9505-4A64-BA94-089F0578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017" y="3298991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tim 6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0579F0BB-77CC-4E80-A191-32B54BB9A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8203" y="3347578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oa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00BC78-5835-48DD-81D9-D9721F8C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394" y="3299986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tim 5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812B1E4C-88BF-493C-983A-DBB9319B4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84092" y="3366329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oa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6D924A-8775-498B-B6FB-802F598D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953" y="3290988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7" name="tim 4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CD39F19F-37A3-4AC4-947F-58494808C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44017" y="334845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oa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9962A77-1EC6-4DB2-B8D4-BB5589ED2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892" y="1533051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tim 3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9F85203C-932B-4E5B-9EDF-EE0E8D210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9956" y="1590516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hoa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2CF6FF3-B1BB-4A3D-BF70-27E91737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68" y="5066298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tim 7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D13618BB-48C2-47CD-8B35-B60D9C76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35964" y="512376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oa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E82D14-6970-480C-AE59-9890569A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735" y="5078860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tim 8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1207671F-3693-447A-B431-639EA3C4D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07531" y="5154081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x2">
            <a:extLst>
              <a:ext uri="{FF2B5EF4-FFF2-40B4-BE49-F238E27FC236}">
                <a16:creationId xmlns:a16="http://schemas.microsoft.com/office/drawing/2014/main" id="{C22A7178-249F-45BB-9B81-5CE942C6FDD2}"/>
              </a:ext>
            </a:extLst>
          </p:cNvPr>
          <p:cNvSpPr/>
          <p:nvPr/>
        </p:nvSpPr>
        <p:spPr>
          <a:xfrm>
            <a:off x="4614036" y="73125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ròn 2">
            <a:extLst>
              <a:ext uri="{FF2B5EF4-FFF2-40B4-BE49-F238E27FC236}">
                <a16:creationId xmlns:a16="http://schemas.microsoft.com/office/drawing/2014/main" id="{A0A2FD97-13F9-4EDF-885C-1AB48176DE0E}"/>
              </a:ext>
            </a:extLst>
          </p:cNvPr>
          <p:cNvSpPr/>
          <p:nvPr/>
        </p:nvSpPr>
        <p:spPr>
          <a:xfrm>
            <a:off x="5018811" y="464217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ròn 8">
            <a:extLst>
              <a:ext uri="{FF2B5EF4-FFF2-40B4-BE49-F238E27FC236}">
                <a16:creationId xmlns:a16="http://schemas.microsoft.com/office/drawing/2014/main" id="{9521C355-752B-4602-9B82-C2C38A3A9253}"/>
              </a:ext>
            </a:extLst>
          </p:cNvPr>
          <p:cNvSpPr/>
          <p:nvPr/>
        </p:nvSpPr>
        <p:spPr>
          <a:xfrm>
            <a:off x="5113538" y="4013205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x6">
            <a:extLst>
              <a:ext uri="{FF2B5EF4-FFF2-40B4-BE49-F238E27FC236}">
                <a16:creationId xmlns:a16="http://schemas.microsoft.com/office/drawing/2014/main" id="{AD470437-AFC0-4654-9912-2BC5E48FE0C3}"/>
              </a:ext>
            </a:extLst>
          </p:cNvPr>
          <p:cNvSpPr/>
          <p:nvPr/>
        </p:nvSpPr>
        <p:spPr>
          <a:xfrm>
            <a:off x="7584059" y="1941722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òn 7">
            <a:extLst>
              <a:ext uri="{FF2B5EF4-FFF2-40B4-BE49-F238E27FC236}">
                <a16:creationId xmlns:a16="http://schemas.microsoft.com/office/drawing/2014/main" id="{5D2F9FE1-9E9B-4DBA-A955-B1C5B7A38CA5}"/>
              </a:ext>
            </a:extLst>
          </p:cNvPr>
          <p:cNvSpPr/>
          <p:nvPr/>
        </p:nvSpPr>
        <p:spPr>
          <a:xfrm>
            <a:off x="2241735" y="387011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x8">
            <a:extLst>
              <a:ext uri="{FF2B5EF4-FFF2-40B4-BE49-F238E27FC236}">
                <a16:creationId xmlns:a16="http://schemas.microsoft.com/office/drawing/2014/main" id="{AC9798CC-62D4-427B-957C-BE845B2F30E8}"/>
              </a:ext>
            </a:extLst>
          </p:cNvPr>
          <p:cNvSpPr/>
          <p:nvPr/>
        </p:nvSpPr>
        <p:spPr>
          <a:xfrm>
            <a:off x="4667144" y="3690490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ròn 6">
            <a:extLst>
              <a:ext uri="{FF2B5EF4-FFF2-40B4-BE49-F238E27FC236}">
                <a16:creationId xmlns:a16="http://schemas.microsoft.com/office/drawing/2014/main" id="{C6E38758-3F1C-495A-AE4E-3BEE61D8CB72}"/>
              </a:ext>
            </a:extLst>
          </p:cNvPr>
          <p:cNvSpPr/>
          <p:nvPr/>
        </p:nvSpPr>
        <p:spPr>
          <a:xfrm>
            <a:off x="8081175" y="225356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x4">
            <a:extLst>
              <a:ext uri="{FF2B5EF4-FFF2-40B4-BE49-F238E27FC236}">
                <a16:creationId xmlns:a16="http://schemas.microsoft.com/office/drawing/2014/main" id="{7240FE17-8CC6-4DBE-8A06-375E904340E9}"/>
              </a:ext>
            </a:extLst>
          </p:cNvPr>
          <p:cNvSpPr/>
          <p:nvPr/>
        </p:nvSpPr>
        <p:spPr>
          <a:xfrm>
            <a:off x="1725470" y="1904576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ròn 5">
            <a:extLst>
              <a:ext uri="{FF2B5EF4-FFF2-40B4-BE49-F238E27FC236}">
                <a16:creationId xmlns:a16="http://schemas.microsoft.com/office/drawing/2014/main" id="{EC20006B-FD88-4F44-B50E-1B16CAF2ACBD}"/>
              </a:ext>
            </a:extLst>
          </p:cNvPr>
          <p:cNvSpPr/>
          <p:nvPr/>
        </p:nvSpPr>
        <p:spPr>
          <a:xfrm>
            <a:off x="5143621" y="2166851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x5">
            <a:extLst>
              <a:ext uri="{FF2B5EF4-FFF2-40B4-BE49-F238E27FC236}">
                <a16:creationId xmlns:a16="http://schemas.microsoft.com/office/drawing/2014/main" id="{8E5EB075-D53B-40B1-950F-98EF07005BB1}"/>
              </a:ext>
            </a:extLst>
          </p:cNvPr>
          <p:cNvSpPr/>
          <p:nvPr/>
        </p:nvSpPr>
        <p:spPr>
          <a:xfrm>
            <a:off x="4670290" y="181192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ròn 4">
            <a:extLst>
              <a:ext uri="{FF2B5EF4-FFF2-40B4-BE49-F238E27FC236}">
                <a16:creationId xmlns:a16="http://schemas.microsoft.com/office/drawing/2014/main" id="{BDB460BA-27F2-4D6C-9E67-993EB7764885}"/>
              </a:ext>
            </a:extLst>
          </p:cNvPr>
          <p:cNvSpPr/>
          <p:nvPr/>
        </p:nvSpPr>
        <p:spPr>
          <a:xfrm>
            <a:off x="2128049" y="225161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x7">
            <a:extLst>
              <a:ext uri="{FF2B5EF4-FFF2-40B4-BE49-F238E27FC236}">
                <a16:creationId xmlns:a16="http://schemas.microsoft.com/office/drawing/2014/main" id="{51C5079F-166A-4F5C-B4EF-1BDC3631B6EC}"/>
              </a:ext>
            </a:extLst>
          </p:cNvPr>
          <p:cNvSpPr/>
          <p:nvPr/>
        </p:nvSpPr>
        <p:spPr>
          <a:xfrm>
            <a:off x="1794529" y="3618311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ròn 3">
            <a:extLst>
              <a:ext uri="{FF2B5EF4-FFF2-40B4-BE49-F238E27FC236}">
                <a16:creationId xmlns:a16="http://schemas.microsoft.com/office/drawing/2014/main" id="{57B18C1A-0E33-49FE-AEEC-FCADDA9F77F2}"/>
              </a:ext>
            </a:extLst>
          </p:cNvPr>
          <p:cNvSpPr/>
          <p:nvPr/>
        </p:nvSpPr>
        <p:spPr>
          <a:xfrm>
            <a:off x="8070868" y="51065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x3">
            <a:extLst>
              <a:ext uri="{FF2B5EF4-FFF2-40B4-BE49-F238E27FC236}">
                <a16:creationId xmlns:a16="http://schemas.microsoft.com/office/drawing/2014/main" id="{83B6BB70-9FF9-40B8-80DA-C887DC6E154D}"/>
              </a:ext>
            </a:extLst>
          </p:cNvPr>
          <p:cNvSpPr/>
          <p:nvPr/>
        </p:nvSpPr>
        <p:spPr>
          <a:xfrm>
            <a:off x="7625579" y="15737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ròn 9">
            <a:extLst>
              <a:ext uri="{FF2B5EF4-FFF2-40B4-BE49-F238E27FC236}">
                <a16:creationId xmlns:a16="http://schemas.microsoft.com/office/drawing/2014/main" id="{6AD3D042-4945-4175-B51E-76414FFCD402}"/>
              </a:ext>
            </a:extLst>
          </p:cNvPr>
          <p:cNvSpPr/>
          <p:nvPr/>
        </p:nvSpPr>
        <p:spPr>
          <a:xfrm>
            <a:off x="8070867" y="3948076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x9">
            <a:extLst>
              <a:ext uri="{FF2B5EF4-FFF2-40B4-BE49-F238E27FC236}">
                <a16:creationId xmlns:a16="http://schemas.microsoft.com/office/drawing/2014/main" id="{17680446-60D4-4BFC-8B14-EC176035F2AF}"/>
              </a:ext>
            </a:extLst>
          </p:cNvPr>
          <p:cNvSpPr/>
          <p:nvPr/>
        </p:nvSpPr>
        <p:spPr>
          <a:xfrm>
            <a:off x="7692993" y="3528969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C6DB6-9B6A-AA77-920F-C18F0A1390BB}"/>
              </a:ext>
            </a:extLst>
          </p:cNvPr>
          <p:cNvSpPr txBox="1"/>
          <p:nvPr/>
        </p:nvSpPr>
        <p:spPr>
          <a:xfrm>
            <a:off x="3336191" y="5552767"/>
            <a:ext cx="603431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the sentences with the words:</a:t>
            </a:r>
          </a:p>
          <a:p>
            <a:pPr algn="ctr"/>
            <a:r>
              <a:rPr lang="en-US" sz="2800" dirty="0"/>
              <a:t>Ex: When will you </a:t>
            </a:r>
            <a:r>
              <a:rPr lang="en-US" sz="2800" b="1" dirty="0"/>
              <a:t>settle down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4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67A6A5A-D638-B42A-97B4-2863A4FF1523}"/>
              </a:ext>
            </a:extLst>
          </p:cNvPr>
          <p:cNvSpPr/>
          <p:nvPr/>
        </p:nvSpPr>
        <p:spPr>
          <a:xfrm>
            <a:off x="696686" y="816428"/>
            <a:ext cx="6730026" cy="1447270"/>
          </a:xfrm>
          <a:prstGeom prst="wedgeEllipseCallout">
            <a:avLst>
              <a:gd name="adj1" fmla="val 49018"/>
              <a:gd name="adj2" fmla="val 6751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What are you going to do after this class?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221A220-B8FE-3E06-BF37-3EF2D4C6E1A5}"/>
              </a:ext>
            </a:extLst>
          </p:cNvPr>
          <p:cNvSpPr/>
          <p:nvPr/>
        </p:nvSpPr>
        <p:spPr>
          <a:xfrm>
            <a:off x="903513" y="3553613"/>
            <a:ext cx="6891189" cy="1564797"/>
          </a:xfrm>
          <a:prstGeom prst="wedgeEllipseCallout">
            <a:avLst>
              <a:gd name="adj1" fmla="val 59704"/>
              <a:gd name="adj2" fmla="val 4335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Will you get married one day?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8C9289C-C87D-7790-96B9-DB1E3434B71A}"/>
              </a:ext>
            </a:extLst>
          </p:cNvPr>
          <p:cNvSpPr/>
          <p:nvPr/>
        </p:nvSpPr>
        <p:spPr>
          <a:xfrm>
            <a:off x="8240751" y="816428"/>
            <a:ext cx="3635563" cy="1313455"/>
          </a:xfrm>
          <a:prstGeom prst="wedgeEllipseCallout">
            <a:avLst>
              <a:gd name="adj1" fmla="val -49215"/>
              <a:gd name="adj2" fmla="val 6597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I’m going to have lunch.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9690534-B1F3-E699-FC05-3488D36EC3EF}"/>
              </a:ext>
            </a:extLst>
          </p:cNvPr>
          <p:cNvSpPr/>
          <p:nvPr/>
        </p:nvSpPr>
        <p:spPr>
          <a:xfrm>
            <a:off x="8932127" y="3010830"/>
            <a:ext cx="3055434" cy="1064502"/>
          </a:xfrm>
          <a:prstGeom prst="wedgeEllipseCallout">
            <a:avLst>
              <a:gd name="adj1" fmla="val -66763"/>
              <a:gd name="adj2" fmla="val 7597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Yes, I will.</a:t>
            </a:r>
          </a:p>
        </p:txBody>
      </p:sp>
    </p:spTree>
    <p:extLst>
      <p:ext uri="{BB962C8B-B14F-4D97-AF65-F5344CB8AC3E}">
        <p14:creationId xmlns:p14="http://schemas.microsoft.com/office/powerpoint/2010/main" val="35963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6AAC40-4081-9810-1E0F-6BDEAB41ED5A}"/>
              </a:ext>
            </a:extLst>
          </p:cNvPr>
          <p:cNvSpPr txBox="1"/>
          <p:nvPr/>
        </p:nvSpPr>
        <p:spPr>
          <a:xfrm>
            <a:off x="149678" y="126669"/>
            <a:ext cx="115443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Exercise 1. </a:t>
            </a:r>
            <a:r>
              <a:rPr lang="en-US" sz="2800" b="1" dirty="0"/>
              <a:t>Complete the sentences from the online forum on page 54. Which sentence refers to </a:t>
            </a:r>
            <a:r>
              <a:rPr lang="en-US" sz="2800" b="1" dirty="0">
                <a:solidFill>
                  <a:srgbClr val="FF0000"/>
                </a:solidFill>
              </a:rPr>
              <a:t>a general prediction </a:t>
            </a:r>
            <a:r>
              <a:rPr lang="en-US" sz="2800" b="1" dirty="0"/>
              <a:t>and which refers to </a:t>
            </a:r>
            <a:r>
              <a:rPr lang="en-US" sz="2800" b="1" dirty="0">
                <a:solidFill>
                  <a:srgbClr val="FF0000"/>
                </a:solidFill>
              </a:rPr>
              <a:t>a definite plan or intention</a:t>
            </a:r>
            <a:r>
              <a:rPr lang="en-US" sz="2800" b="1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73DF4-A24F-85FD-6F1E-9C87425D3274}"/>
              </a:ext>
            </a:extLst>
          </p:cNvPr>
          <p:cNvSpPr txBox="1"/>
          <p:nvPr/>
        </p:nvSpPr>
        <p:spPr>
          <a:xfrm>
            <a:off x="1415142" y="1511664"/>
            <a:ext cx="9013372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 I’m ______________ start up my own business.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b_________________ retire young.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737A4-1962-52D7-3219-20C9D007F04A}"/>
              </a:ext>
            </a:extLst>
          </p:cNvPr>
          <p:cNvSpPr txBox="1"/>
          <p:nvPr/>
        </p:nvSpPr>
        <p:spPr>
          <a:xfrm>
            <a:off x="2732313" y="1639419"/>
            <a:ext cx="1730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going to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0AEA5-B5B2-DAAC-5FC6-306EDABA853F}"/>
              </a:ext>
            </a:extLst>
          </p:cNvPr>
          <p:cNvSpPr txBox="1"/>
          <p:nvPr/>
        </p:nvSpPr>
        <p:spPr>
          <a:xfrm>
            <a:off x="2732313" y="2412819"/>
            <a:ext cx="1556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I’ll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D2E922-9A36-5B73-641A-13B07DD2AB1A}"/>
              </a:ext>
            </a:extLst>
          </p:cNvPr>
          <p:cNvSpPr txBox="1"/>
          <p:nvPr/>
        </p:nvSpPr>
        <p:spPr>
          <a:xfrm>
            <a:off x="0" y="3490152"/>
            <a:ext cx="7915859" cy="169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/>
              <a:t>Sentence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 refers to </a:t>
            </a:r>
            <a:r>
              <a:rPr lang="en-US" sz="2800" b="1" dirty="0">
                <a:solidFill>
                  <a:srgbClr val="FF0000"/>
                </a:solidFill>
              </a:rPr>
              <a:t>a general prediction</a:t>
            </a:r>
            <a:r>
              <a:rPr lang="en-US" sz="2800" b="1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/>
              <a:t>Sentence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refers to </a:t>
            </a:r>
            <a:r>
              <a:rPr lang="en-US" sz="2800" b="1" dirty="0">
                <a:solidFill>
                  <a:srgbClr val="FF0000"/>
                </a:solidFill>
              </a:rPr>
              <a:t>a definite plan or intention</a:t>
            </a:r>
            <a:r>
              <a:rPr lang="en-US" sz="2800" b="1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88EFDE-57DA-6D54-6590-C751CDC1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740" y="3969400"/>
            <a:ext cx="4639260" cy="20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6AAC40-4081-9810-1E0F-6BDEAB41ED5A}"/>
              </a:ext>
            </a:extLst>
          </p:cNvPr>
          <p:cNvSpPr txBox="1"/>
          <p:nvPr/>
        </p:nvSpPr>
        <p:spPr>
          <a:xfrm>
            <a:off x="149678" y="126669"/>
            <a:ext cx="115443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Exercise 1. </a:t>
            </a:r>
            <a:r>
              <a:rPr lang="en-US" sz="2800" b="1" dirty="0"/>
              <a:t>Complete the sentences from the online forum on page 54. Which sentence refers to a general prediction and which refers to a definite plan or intention?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73DF4-A24F-85FD-6F1E-9C87425D3274}"/>
              </a:ext>
            </a:extLst>
          </p:cNvPr>
          <p:cNvSpPr txBox="1"/>
          <p:nvPr/>
        </p:nvSpPr>
        <p:spPr>
          <a:xfrm>
            <a:off x="1415142" y="1316419"/>
            <a:ext cx="9013372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 I’m ______________ start up my own business. 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b_________________ retire young.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737A4-1962-52D7-3219-20C9D007F04A}"/>
              </a:ext>
            </a:extLst>
          </p:cNvPr>
          <p:cNvSpPr txBox="1"/>
          <p:nvPr/>
        </p:nvSpPr>
        <p:spPr>
          <a:xfrm>
            <a:off x="2788584" y="1498540"/>
            <a:ext cx="1730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going to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0AEA5-B5B2-DAAC-5FC6-306EDABA853F}"/>
              </a:ext>
            </a:extLst>
          </p:cNvPr>
          <p:cNvSpPr txBox="1"/>
          <p:nvPr/>
        </p:nvSpPr>
        <p:spPr>
          <a:xfrm>
            <a:off x="2564019" y="2980317"/>
            <a:ext cx="1556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I’ll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D2E922-9A36-5B73-641A-13B07DD2AB1A}"/>
              </a:ext>
            </a:extLst>
          </p:cNvPr>
          <p:cNvSpPr txBox="1"/>
          <p:nvPr/>
        </p:nvSpPr>
        <p:spPr>
          <a:xfrm>
            <a:off x="1561513" y="3185525"/>
            <a:ext cx="7915859" cy="83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/>
              <a:t>Sentence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 refers to a </a:t>
            </a:r>
            <a:r>
              <a:rPr lang="en-US" sz="2800" b="1" dirty="0">
                <a:solidFill>
                  <a:srgbClr val="FF0000"/>
                </a:solidFill>
              </a:rPr>
              <a:t>general prediction</a:t>
            </a:r>
            <a:r>
              <a:rPr lang="en-US" sz="2800" b="1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88EFDE-57DA-6D54-6590-C751CDC1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16" y="4113368"/>
            <a:ext cx="4639260" cy="2028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D5357B-0B2E-7AEE-9FCF-3E92CC4969F5}"/>
              </a:ext>
            </a:extLst>
          </p:cNvPr>
          <p:cNvSpPr txBox="1"/>
          <p:nvPr/>
        </p:nvSpPr>
        <p:spPr>
          <a:xfrm>
            <a:off x="1561512" y="1787164"/>
            <a:ext cx="7915859" cy="83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/>
              <a:t>Sentence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refers to a definite </a:t>
            </a:r>
            <a:r>
              <a:rPr lang="en-US" sz="2800" b="1" dirty="0">
                <a:solidFill>
                  <a:srgbClr val="FF0000"/>
                </a:solidFill>
              </a:rPr>
              <a:t>plan or intention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20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5AFD75-C113-CEBC-9F64-1C3EB5A5F245}"/>
              </a:ext>
            </a:extLst>
          </p:cNvPr>
          <p:cNvSpPr txBox="1"/>
          <p:nvPr/>
        </p:nvSpPr>
        <p:spPr>
          <a:xfrm>
            <a:off x="185056" y="91512"/>
            <a:ext cx="114366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Exercise 2. </a:t>
            </a:r>
            <a:r>
              <a:rPr lang="en-US" sz="2800" b="1" dirty="0"/>
              <a:t>Choose the correct options. Then ask and answer the questions with a partner.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85A04-B2F2-4AC9-3452-8D87CFDD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1354294"/>
            <a:ext cx="7837713" cy="435004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2ED4244-D9C6-076A-D1D3-E379B6357B87}"/>
              </a:ext>
            </a:extLst>
          </p:cNvPr>
          <p:cNvSpPr/>
          <p:nvPr/>
        </p:nvSpPr>
        <p:spPr>
          <a:xfrm>
            <a:off x="4245430" y="1397993"/>
            <a:ext cx="859970" cy="38726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04659E-362C-67E5-E340-794A32654C2F}"/>
              </a:ext>
            </a:extLst>
          </p:cNvPr>
          <p:cNvSpPr/>
          <p:nvPr/>
        </p:nvSpPr>
        <p:spPr>
          <a:xfrm>
            <a:off x="4452257" y="2226482"/>
            <a:ext cx="859970" cy="38726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5FD96E-F2C9-CF78-550B-4286C5AFECF9}"/>
              </a:ext>
            </a:extLst>
          </p:cNvPr>
          <p:cNvSpPr/>
          <p:nvPr/>
        </p:nvSpPr>
        <p:spPr>
          <a:xfrm>
            <a:off x="5791200" y="3044085"/>
            <a:ext cx="1055914" cy="51554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B61594-0D26-4C72-F128-FC79D03DDB83}"/>
              </a:ext>
            </a:extLst>
          </p:cNvPr>
          <p:cNvSpPr/>
          <p:nvPr/>
        </p:nvSpPr>
        <p:spPr>
          <a:xfrm>
            <a:off x="3145971" y="3876528"/>
            <a:ext cx="1959429" cy="56502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4171CC-E34D-2EDD-9DD7-986F4576C884}"/>
              </a:ext>
            </a:extLst>
          </p:cNvPr>
          <p:cNvSpPr/>
          <p:nvPr/>
        </p:nvSpPr>
        <p:spPr>
          <a:xfrm>
            <a:off x="2922813" y="4705017"/>
            <a:ext cx="3096987" cy="63922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942</Words>
  <Application>Microsoft Office PowerPoint</Application>
  <PresentationFormat>Widescreen</PresentationFormat>
  <Paragraphs>104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Calibri</vt:lpstr>
      <vt:lpstr>Calibri Light</vt:lpstr>
      <vt:lpstr>Lato Black</vt:lpstr>
      <vt:lpstr>Lucida Handwriting</vt:lpstr>
      <vt:lpstr>Microsoft Sans Serif</vt:lpstr>
      <vt:lpstr>Ravie</vt:lpstr>
      <vt:lpstr>Tahoma</vt:lpstr>
      <vt:lpstr>Times New Roman</vt:lpstr>
      <vt:lpstr>Trebuchet MS</vt:lpstr>
      <vt:lpstr>Wingdings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 Đinh</dc:creator>
  <cp:lastModifiedBy>Anh D0</cp:lastModifiedBy>
  <cp:revision>46</cp:revision>
  <dcterms:created xsi:type="dcterms:W3CDTF">2023-02-02T12:45:20Z</dcterms:created>
  <dcterms:modified xsi:type="dcterms:W3CDTF">2024-02-23T09:10:08Z</dcterms:modified>
</cp:coreProperties>
</file>