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70" r:id="rId3"/>
  </p:sldIdLst>
  <p:sldSz cx="12192000" cy="6858000"/>
  <p:notesSz cx="6858000" cy="9144000"/>
  <p:defaultTextStyle>
    <a:defPPr>
      <a:defRPr lang="en-US"/>
    </a:defPPr>
    <a:lvl1pPr marL="0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E5A"/>
    <a:srgbClr val="3CAEA3"/>
    <a:srgbClr val="0D5470"/>
    <a:srgbClr val="CCF8FE"/>
    <a:srgbClr val="FCE8E0"/>
    <a:srgbClr val="FBA594"/>
    <a:srgbClr val="D7F4ED"/>
    <a:srgbClr val="BDEDE2"/>
    <a:srgbClr val="96E3D0"/>
    <a:srgbClr val="71A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15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5878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8789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100"/>
            </a:lvl1pPr>
          </a:lstStyle>
          <a:p>
            <a:fld id="{27D1E7C1-8179-4398-A140-365A38D26C9A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1413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1"/>
            <a:ext cx="5486399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215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5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100"/>
            </a:lvl1pPr>
          </a:lstStyle>
          <a:p>
            <a:fld id="{1E2E3703-DA84-48F8-AEC3-68ED3C0FE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5060-065B-48B4-9CB6-39FCB9A62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5E79F-D781-4402-B369-9D47C55A4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55F4B-2180-494A-9466-30C80AA7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DB1E-1A7A-4B17-9E55-C057A3C7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07BCA-B2A0-46E5-8C7E-1A1D5F06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8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4E81-7C34-432E-A103-9F050564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6719A-C8DF-43BF-88D5-17D735E6A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09AC-5907-47FD-B023-D879A97B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5EEA-FF6E-48BA-8077-587A1CEF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A8F83-7CE0-456E-ACD9-FFAAD4D3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0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0CD022-C32F-4A8A-B577-BBCCA2EC5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FB818-8EEB-4764-BA32-66AF4118E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EA134-967A-4237-95FC-2DF7A422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CC538-9B78-4BD4-B56B-1C0459D0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334F4-9CFA-4B8D-AE1C-2FDA87D6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74934-0B75-4DA1-B743-2F781B12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EF22-FC09-40CF-9179-2B1F9BB2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0060-59EB-4872-B5B6-612E6D55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97986-407E-46D4-9C99-130CF859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A0827-EE62-435F-B55C-1C1B74CF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B1C2-D4D1-4AC9-BA7F-4E529074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29E0A-2D78-4922-876B-0021CA2E2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A4FE-C84E-4EA2-ABB6-191E1F37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65EB6-9917-45F4-978F-201BE7C1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2391A-B53C-4A74-B597-4C62BDE3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B2FA-C376-4FCF-8D1C-669A61F1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EF617-B45C-47D7-9EC4-F5C7B8381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4071F-9B7C-4D93-BAA9-6DAB0A5D6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444E3-3E31-4C56-B2D3-41DD3F28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2FCDB-7A3F-40E2-AD36-4A7A7C7C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C956E-CA42-49B4-9938-1D1BC0E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0EF8-3A30-4DCD-8DFD-5AA93970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ADC20-EC42-4CC9-9703-2D05390F2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77F35-3DFD-4194-82E8-D17F406C4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BA44B-D838-4993-B2ED-F1092B253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9153D-A09E-4D5F-BE5C-911668623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79632-8347-449F-840C-2BB2E6A1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CDEAFF-38B6-4D00-92FB-23AC4E48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DA61A-1F95-4531-B5C6-9CF53A5F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907D-9488-492C-92F7-E8CAFE80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0DCD2-8123-4E38-8E40-4B74B7CA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22813-1E51-43B2-AEF1-F09A460F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92FD9-808E-47E1-80F8-48CCD393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AEBB2-4C3B-41EB-91AD-80951257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6B328-F340-41FC-8484-C6F9AC8D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6E30A-A081-4ABF-876B-9480C9B1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4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74FB-AB7F-4E51-BEDF-FCDA8707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71D27-ED76-40BF-8F49-FD0E5578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199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B624E-3C32-4740-98AC-2B5A0B05E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27F55-F5F6-4FC9-BB7D-2E43581D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F0A75-AEFE-414B-89BF-EAFC28BD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3E13A-3C80-46C5-AFFE-AC59E034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1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095D-5E01-42B6-A1F5-ACE67AEE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4B80D-C189-4A2C-B0A5-AA9C1B78C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199" cy="4873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9F1F-B9C1-4958-B5F5-431755186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4F117-3F4B-48B5-9CEF-AC2E8E5E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306FE-9967-43B0-BCE0-3A2A00EF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B5A78-A173-4B65-BD0F-D2CCA35F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7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8FBD9-5CE3-4206-9A68-1794CFEC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32B19-2843-4B24-9995-5AEDB6729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A496C-5443-442B-BFE0-5D5C7F53B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0D33-D8B6-468C-86F8-04B6E9BCC79F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D3C8-851B-4057-A20E-5DB83FC0C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A349-3BE6-479B-9D00-F647A9C92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9C17-4864-435C-A23B-7D03D790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image" Target="../media/image7.jpg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microsoft.com/office/2007/relationships/hdphoto" Target="../media/hdphoto3.wdp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BDEDE2"/>
            </a:gs>
            <a:gs pos="100000">
              <a:srgbClr val="D7F4ED"/>
            </a:gs>
            <a:gs pos="0">
              <a:srgbClr val="96E3D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880FF63-97ED-402C-BE42-F0702370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7062" r="-810" b="14144"/>
          <a:stretch/>
        </p:blipFill>
        <p:spPr>
          <a:xfrm>
            <a:off x="6505486" y="4524780"/>
            <a:ext cx="2508920" cy="17785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AAB16B-27A9-4623-84F3-29F1278F1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9146603" y="3931220"/>
            <a:ext cx="2736412" cy="2492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2DF96D-51F9-4ADA-A041-7A466CB8A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44" y="248780"/>
            <a:ext cx="1109474" cy="1106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E6C27-CC5D-4C22-8700-FFF130FAF21F}"/>
              </a:ext>
            </a:extLst>
          </p:cNvPr>
          <p:cNvSpPr txBox="1"/>
          <p:nvPr/>
        </p:nvSpPr>
        <p:spPr>
          <a:xfrm>
            <a:off x="7231517" y="288938"/>
            <a:ext cx="4798448" cy="92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kern="100" dirty="0">
                <a:solidFill>
                  <a:srgbClr val="0230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 HỘI HỌC SINH TRUNG HỌC CƠ SỞ</a:t>
            </a:r>
            <a:endParaRPr lang="en-US" kern="100" dirty="0">
              <a:solidFill>
                <a:srgbClr val="02304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kern="100" dirty="0">
                <a:solidFill>
                  <a:srgbClr val="0230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SÁNG TẠO KHOA HỌC</a:t>
            </a:r>
            <a:endParaRPr lang="en-US" kern="100" dirty="0">
              <a:solidFill>
                <a:srgbClr val="02304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kern="100" dirty="0">
                <a:solidFill>
                  <a:srgbClr val="0230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 HỌC 2022-2023</a:t>
            </a:r>
            <a:endParaRPr lang="en-US" kern="100" dirty="0">
              <a:solidFill>
                <a:srgbClr val="02304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3A06AA-40EF-484D-8EAC-B3FECDBC23CA}"/>
              </a:ext>
            </a:extLst>
          </p:cNvPr>
          <p:cNvGrpSpPr/>
          <p:nvPr/>
        </p:nvGrpSpPr>
        <p:grpSpPr>
          <a:xfrm>
            <a:off x="6179620" y="1549188"/>
            <a:ext cx="5933966" cy="2515127"/>
            <a:chOff x="3462492" y="6476733"/>
            <a:chExt cx="3239770" cy="166950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D9B14DE-A455-44B7-9CE6-E225CDF68641}"/>
                </a:ext>
              </a:extLst>
            </p:cNvPr>
            <p:cNvSpPr/>
            <p:nvPr/>
          </p:nvSpPr>
          <p:spPr>
            <a:xfrm>
              <a:off x="3462492" y="6774641"/>
              <a:ext cx="3239770" cy="1371600"/>
            </a:xfrm>
            <a:prstGeom prst="roundRect">
              <a:avLst>
                <a:gd name="adj" fmla="val 3360"/>
              </a:avLst>
            </a:prstGeom>
            <a:solidFill>
              <a:srgbClr val="FEF8EC"/>
            </a:solidFill>
            <a:ln w="6350">
              <a:solidFill>
                <a:srgbClr val="59AA50"/>
              </a:solidFill>
            </a:ln>
            <a:effectLst>
              <a:outerShdw dist="38100" dir="2700000" algn="tl" rotWithShape="0">
                <a:srgbClr val="59AA5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058D06-22E4-4AB9-99C8-C6808A3FC824}"/>
                </a:ext>
              </a:extLst>
            </p:cNvPr>
            <p:cNvGrpSpPr/>
            <p:nvPr/>
          </p:nvGrpSpPr>
          <p:grpSpPr>
            <a:xfrm>
              <a:off x="3979154" y="6476733"/>
              <a:ext cx="2145914" cy="460936"/>
              <a:chOff x="3974711" y="6476733"/>
              <a:chExt cx="2145914" cy="4609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2318E0F-D4DD-4122-933A-7DCC8D2F5C2F}"/>
                  </a:ext>
                </a:extLst>
              </p:cNvPr>
              <p:cNvGrpSpPr/>
              <p:nvPr/>
            </p:nvGrpSpPr>
            <p:grpSpPr>
              <a:xfrm>
                <a:off x="4330918" y="6560830"/>
                <a:ext cx="1789707" cy="315238"/>
                <a:chOff x="363061" y="3214350"/>
                <a:chExt cx="1238169" cy="315238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B36942DC-1DCD-4FAC-A242-5D5C21E74104}"/>
                    </a:ext>
                  </a:extLst>
                </p:cNvPr>
                <p:cNvSpPr/>
                <p:nvPr/>
              </p:nvSpPr>
              <p:spPr>
                <a:xfrm>
                  <a:off x="432228" y="3214350"/>
                  <a:ext cx="1099836" cy="315238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noFill/>
                </a:ln>
                <a:effectLst>
                  <a:outerShdw dist="38100" dir="2700000" algn="tl" rotWithShape="0">
                    <a:srgbClr val="59AA50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A28098A-F756-4163-BFAC-1E8D3378901B}"/>
                    </a:ext>
                  </a:extLst>
                </p:cNvPr>
                <p:cNvSpPr txBox="1"/>
                <p:nvPr/>
              </p:nvSpPr>
              <p:spPr>
                <a:xfrm>
                  <a:off x="363061" y="3227646"/>
                  <a:ext cx="1238169" cy="2655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59AA50"/>
                      </a:solidFill>
                      <a:latin typeface="Averta PE Black" panose="00000A00000000000000" pitchFamily="50" charset="0"/>
                    </a:rPr>
                    <a:t>Khoa </a:t>
                  </a:r>
                  <a:r>
                    <a:rPr lang="en-US" sz="2000" dirty="0" err="1">
                      <a:solidFill>
                        <a:srgbClr val="59AA50"/>
                      </a:solidFill>
                      <a:latin typeface="Averta PE Black" panose="00000A00000000000000" pitchFamily="50" charset="0"/>
                    </a:rPr>
                    <a:t>học</a:t>
                  </a:r>
                  <a:r>
                    <a:rPr lang="en-US" sz="2000" dirty="0">
                      <a:solidFill>
                        <a:srgbClr val="59AA50"/>
                      </a:solidFill>
                      <a:latin typeface="Averta PE Black" panose="00000A00000000000000" pitchFamily="50" charset="0"/>
                    </a:rPr>
                    <a:t> </a:t>
                  </a:r>
                  <a:r>
                    <a:rPr lang="en-US" sz="2000" dirty="0" err="1">
                      <a:solidFill>
                        <a:srgbClr val="59AA50"/>
                      </a:solidFill>
                      <a:latin typeface="Averta PE Black" panose="00000A00000000000000" pitchFamily="50" charset="0"/>
                    </a:rPr>
                    <a:t>tự</a:t>
                  </a:r>
                  <a:r>
                    <a:rPr lang="en-US" sz="2000" dirty="0">
                      <a:solidFill>
                        <a:srgbClr val="59AA50"/>
                      </a:solidFill>
                      <a:latin typeface="Averta PE Black" panose="00000A00000000000000" pitchFamily="50" charset="0"/>
                    </a:rPr>
                    <a:t> </a:t>
                  </a:r>
                  <a:r>
                    <a:rPr lang="en-US" sz="2000" dirty="0" err="1">
                      <a:solidFill>
                        <a:srgbClr val="59AA50"/>
                      </a:solidFill>
                      <a:latin typeface="Averta PE Black" panose="00000A00000000000000" pitchFamily="50" charset="0"/>
                    </a:rPr>
                    <a:t>nhiên</a:t>
                  </a:r>
                  <a:endParaRPr lang="en-US" sz="2000" dirty="0">
                    <a:solidFill>
                      <a:srgbClr val="59AA50"/>
                    </a:solidFill>
                    <a:latin typeface="Averta PE Black" panose="00000A00000000000000" pitchFamily="50" charset="0"/>
                  </a:endParaRP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A19B223-EC13-4228-9E76-DA59A943B6DE}"/>
                  </a:ext>
                </a:extLst>
              </p:cNvPr>
              <p:cNvSpPr/>
              <p:nvPr/>
            </p:nvSpPr>
            <p:spPr>
              <a:xfrm>
                <a:off x="3974711" y="6476733"/>
                <a:ext cx="517185" cy="4609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algn="l" rotWithShape="0">
                  <a:srgbClr val="59AA5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srgbClr val="59AA50"/>
                    </a:solidFill>
                    <a:latin typeface="Averta PE Black" panose="00000A00000000000000" pitchFamily="50" charset="0"/>
                  </a:rPr>
                  <a:t>Trạm</a:t>
                </a:r>
                <a:r>
                  <a:rPr lang="en-US" sz="1400" dirty="0">
                    <a:solidFill>
                      <a:srgbClr val="59AA50"/>
                    </a:solidFill>
                    <a:latin typeface="Averta PE Black" panose="00000A00000000000000" pitchFamily="50" charset="0"/>
                  </a:rPr>
                  <a:t> 3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E2DF9E8-BF00-4A8B-94A5-C7E164F06261}"/>
              </a:ext>
            </a:extLst>
          </p:cNvPr>
          <p:cNvSpPr txBox="1"/>
          <p:nvPr/>
        </p:nvSpPr>
        <p:spPr>
          <a:xfrm>
            <a:off x="8147454" y="2294504"/>
            <a:ext cx="3723761" cy="4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rgbClr val="59AA50"/>
                </a:solidFill>
                <a:latin typeface="Averta PE Black" panose="00000A00000000000000" pitchFamily="50" charset="0"/>
              </a:rPr>
              <a:t>ỨNG DỤNG BOARD ARDUINO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AAC059-CBF1-4C85-8079-14B96171F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75" y="2053334"/>
            <a:ext cx="2021691" cy="1347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840323-2C87-4F0E-83D0-CEB12BC0821E}"/>
              </a:ext>
            </a:extLst>
          </p:cNvPr>
          <p:cNvSpPr txBox="1"/>
          <p:nvPr/>
        </p:nvSpPr>
        <p:spPr>
          <a:xfrm>
            <a:off x="7082011" y="3024627"/>
            <a:ext cx="4789203" cy="4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rgbClr val="59AA50"/>
                </a:solidFill>
                <a:latin typeface="Averta PE Black" panose="00000A00000000000000" pitchFamily="50" charset="0"/>
              </a:rPr>
              <a:t>CÁC THIẾT BỊ ĐIỆN TRONG NHÀ,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2838EE-18CF-4F79-B628-8D5F423B8E8F}"/>
              </a:ext>
            </a:extLst>
          </p:cNvPr>
          <p:cNvSpPr txBox="1"/>
          <p:nvPr/>
        </p:nvSpPr>
        <p:spPr>
          <a:xfrm>
            <a:off x="8147453" y="2658279"/>
            <a:ext cx="3723761" cy="4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rgbClr val="59AA50"/>
                </a:solidFill>
                <a:latin typeface="Averta PE Black" panose="00000A00000000000000" pitchFamily="50" charset="0"/>
              </a:rPr>
              <a:t>THIẾT KẾ MẠCH ĐIỀU KHIỂN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3EE8E5-93DC-4795-B2D1-5BDA908D8D79}"/>
              </a:ext>
            </a:extLst>
          </p:cNvPr>
          <p:cNvSpPr txBox="1"/>
          <p:nvPr/>
        </p:nvSpPr>
        <p:spPr>
          <a:xfrm>
            <a:off x="6588881" y="3388437"/>
            <a:ext cx="5282333" cy="49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solidFill>
                  <a:srgbClr val="59AA50"/>
                </a:solidFill>
                <a:latin typeface="Averta PE Black" panose="00000A00000000000000" pitchFamily="50" charset="0"/>
              </a:rPr>
              <a:t>ỨNG DỤNG ARDUINO TRONG ĐỜI SỐNG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C42C3-B1B8-4FF3-BEEC-7FA63794EAC7}"/>
              </a:ext>
            </a:extLst>
          </p:cNvPr>
          <p:cNvSpPr txBox="1"/>
          <p:nvPr/>
        </p:nvSpPr>
        <p:spPr>
          <a:xfrm>
            <a:off x="21959" y="346105"/>
            <a:ext cx="5719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kern="100" dirty="0">
                <a:ln w="0"/>
                <a:solidFill>
                  <a:srgbClr val="F9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rta PE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MÔ HÌNH MẠCH ĐIỀU KHIỂN KHÔNG DÂY </a:t>
            </a:r>
          </a:p>
          <a:p>
            <a:pPr algn="ctr"/>
            <a:r>
              <a:rPr lang="en-US" sz="2200" kern="100" dirty="0">
                <a:ln w="0"/>
                <a:solidFill>
                  <a:srgbClr val="F9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rta PE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ĐỂ BẬT, TẮT 3 ĐÈN TỪ XA</a:t>
            </a:r>
          </a:p>
          <a:p>
            <a:pPr algn="ctr"/>
            <a:r>
              <a:rPr lang="en-US" sz="2200" kern="100" dirty="0">
                <a:ln w="0"/>
                <a:solidFill>
                  <a:srgbClr val="F9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rta PE Extrabold" panose="000009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n w="0"/>
                <a:solidFill>
                  <a:srgbClr val="F96E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rta PE Extrabold" panose="00000900000000000000" pitchFamily="50" charset="0"/>
                <a:ea typeface="Calibri" panose="020F0502020204030204" pitchFamily="34" charset="0"/>
              </a:rPr>
              <a:t>BẰNG LẬP TRÌNH ARDUINO</a:t>
            </a:r>
            <a:endParaRPr lang="en-US" sz="2200" dirty="0">
              <a:ln w="0"/>
              <a:solidFill>
                <a:srgbClr val="F96E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rta PE Extrabold" panose="00000900000000000000" pitchFamily="50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FE0DDA-48F0-4AA0-AEEE-D13F0DB98296}"/>
              </a:ext>
            </a:extLst>
          </p:cNvPr>
          <p:cNvSpPr/>
          <p:nvPr/>
        </p:nvSpPr>
        <p:spPr>
          <a:xfrm>
            <a:off x="109371" y="1734826"/>
            <a:ext cx="3772445" cy="478762"/>
          </a:xfrm>
          <a:prstGeom prst="roundRect">
            <a:avLst>
              <a:gd name="adj" fmla="val 50000"/>
            </a:avLst>
          </a:prstGeom>
          <a:solidFill>
            <a:srgbClr val="3CAEA3"/>
          </a:solidFill>
          <a:ln>
            <a:noFill/>
          </a:ln>
          <a:effectLst>
            <a:outerShdw blurRad="50800" dist="38100" dir="2700000" algn="tl" rotWithShape="0">
              <a:srgbClr val="173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verta PE Extrabold" panose="00000900000000000000" pitchFamily="50" charset="0"/>
              </a:rPr>
              <a:t>Sơ</a:t>
            </a:r>
            <a:r>
              <a:rPr lang="en-US" sz="2400" dirty="0">
                <a:latin typeface="Averta PE Extrabold" panose="00000900000000000000" pitchFamily="50" charset="0"/>
              </a:rPr>
              <a:t> </a:t>
            </a:r>
            <a:r>
              <a:rPr lang="en-US" sz="2400" dirty="0" err="1">
                <a:latin typeface="Averta PE Extrabold" panose="00000900000000000000" pitchFamily="50" charset="0"/>
              </a:rPr>
              <a:t>đồ</a:t>
            </a:r>
            <a:r>
              <a:rPr lang="en-US" sz="2400" dirty="0">
                <a:latin typeface="Averta PE Extrabold" panose="00000900000000000000" pitchFamily="50" charset="0"/>
              </a:rPr>
              <a:t> </a:t>
            </a:r>
            <a:r>
              <a:rPr lang="en-US" sz="2400" dirty="0" err="1">
                <a:latin typeface="Averta PE Extrabold" panose="00000900000000000000" pitchFamily="50" charset="0"/>
              </a:rPr>
              <a:t>thiết</a:t>
            </a:r>
            <a:r>
              <a:rPr lang="en-US" sz="2400" dirty="0">
                <a:latin typeface="Averta PE Extrabold" panose="00000900000000000000" pitchFamily="50" charset="0"/>
              </a:rPr>
              <a:t> </a:t>
            </a:r>
            <a:r>
              <a:rPr lang="en-US" sz="2400" dirty="0" err="1">
                <a:latin typeface="Averta PE Extrabold" panose="00000900000000000000" pitchFamily="50" charset="0"/>
              </a:rPr>
              <a:t>kế</a:t>
            </a:r>
            <a:endParaRPr lang="en-US" sz="2400" dirty="0">
              <a:latin typeface="Averta PE Extrabold" panose="00000900000000000000" pitchFamily="50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9F5A3A-2A7D-4D08-A689-38185478B954}"/>
              </a:ext>
            </a:extLst>
          </p:cNvPr>
          <p:cNvGrpSpPr/>
          <p:nvPr/>
        </p:nvGrpSpPr>
        <p:grpSpPr>
          <a:xfrm>
            <a:off x="145203" y="1750078"/>
            <a:ext cx="422477" cy="422478"/>
            <a:chOff x="236325" y="5046394"/>
            <a:chExt cx="422477" cy="42247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11B4CAC-1BE1-40FE-B464-C75A8267DCD6}"/>
                </a:ext>
              </a:extLst>
            </p:cNvPr>
            <p:cNvSpPr/>
            <p:nvPr/>
          </p:nvSpPr>
          <p:spPr>
            <a:xfrm>
              <a:off x="236325" y="5046394"/>
              <a:ext cx="422477" cy="422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6BB6573-C83D-4552-8CF5-800A29B58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69" y="5115139"/>
              <a:ext cx="284988" cy="284988"/>
            </a:xfrm>
            <a:prstGeom prst="rect">
              <a:avLst/>
            </a:prstGeom>
          </p:spPr>
        </p:pic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FC0BC16-2E51-4E5E-8B99-57158889A537}"/>
              </a:ext>
            </a:extLst>
          </p:cNvPr>
          <p:cNvSpPr/>
          <p:nvPr/>
        </p:nvSpPr>
        <p:spPr>
          <a:xfrm>
            <a:off x="145203" y="3946841"/>
            <a:ext cx="5255545" cy="577935"/>
          </a:xfrm>
          <a:prstGeom prst="roundRect">
            <a:avLst>
              <a:gd name="adj" fmla="val 50000"/>
            </a:avLst>
          </a:prstGeom>
          <a:solidFill>
            <a:srgbClr val="3CAEA3"/>
          </a:solidFill>
          <a:ln>
            <a:noFill/>
          </a:ln>
          <a:effectLst>
            <a:outerShdw blurRad="50800" dist="38100" dir="2700000" algn="tl" rotWithShape="0">
              <a:srgbClr val="173F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verta PE Extrabold" panose="00000900000000000000" pitchFamily="50" charset="0"/>
              </a:rPr>
              <a:t>Mô</a:t>
            </a:r>
            <a:r>
              <a:rPr lang="en-US" sz="2400" dirty="0">
                <a:latin typeface="Averta PE Extrabold" panose="00000900000000000000" pitchFamily="50" charset="0"/>
              </a:rPr>
              <a:t> </a:t>
            </a:r>
            <a:r>
              <a:rPr lang="en-US" sz="2400" dirty="0" err="1">
                <a:latin typeface="Averta PE Extrabold" panose="00000900000000000000" pitchFamily="50" charset="0"/>
              </a:rPr>
              <a:t>hình</a:t>
            </a:r>
            <a:r>
              <a:rPr lang="en-US" sz="2400" dirty="0">
                <a:latin typeface="Averta PE Extrabold" panose="00000900000000000000" pitchFamily="50" charset="0"/>
              </a:rPr>
              <a:t> </a:t>
            </a:r>
            <a:r>
              <a:rPr lang="en-US" sz="2400" dirty="0" err="1">
                <a:latin typeface="Averta PE Extrabold" panose="00000900000000000000" pitchFamily="50" charset="0"/>
              </a:rPr>
              <a:t>ngôi</a:t>
            </a:r>
            <a:r>
              <a:rPr lang="en-US" sz="2400" dirty="0">
                <a:latin typeface="Averta PE Extrabold" panose="00000900000000000000" pitchFamily="50" charset="0"/>
              </a:rPr>
              <a:t> </a:t>
            </a:r>
            <a:r>
              <a:rPr lang="en-US" sz="2400" dirty="0" err="1">
                <a:latin typeface="Averta PE Extrabold" panose="00000900000000000000" pitchFamily="50" charset="0"/>
              </a:rPr>
              <a:t>nhà</a:t>
            </a:r>
            <a:r>
              <a:rPr lang="en-US" sz="2400" dirty="0">
                <a:latin typeface="Averta PE Extrabold" panose="00000900000000000000" pitchFamily="50" charset="0"/>
              </a:rPr>
              <a:t> </a:t>
            </a:r>
            <a:r>
              <a:rPr lang="en-US" sz="2400" dirty="0" err="1">
                <a:latin typeface="Averta PE Extrabold" panose="00000900000000000000" pitchFamily="50" charset="0"/>
              </a:rPr>
              <a:t>thông</a:t>
            </a:r>
            <a:r>
              <a:rPr lang="en-US" sz="2400" dirty="0">
                <a:latin typeface="Averta PE Extrabold" panose="00000900000000000000" pitchFamily="50" charset="0"/>
              </a:rPr>
              <a:t> </a:t>
            </a:r>
            <a:r>
              <a:rPr lang="en-US" sz="2400" dirty="0" err="1">
                <a:latin typeface="Averta PE Extrabold" panose="00000900000000000000" pitchFamily="50" charset="0"/>
              </a:rPr>
              <a:t>minh</a:t>
            </a:r>
            <a:endParaRPr lang="en-US" sz="2400" dirty="0">
              <a:latin typeface="Averta PE Extrabold" panose="000009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263E10-F73F-46BB-9671-D8F08F6916B0}"/>
              </a:ext>
            </a:extLst>
          </p:cNvPr>
          <p:cNvSpPr/>
          <p:nvPr/>
        </p:nvSpPr>
        <p:spPr>
          <a:xfrm>
            <a:off x="145203" y="3980800"/>
            <a:ext cx="523686" cy="5100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B37CB5-06C9-4400-954E-69C45BD67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145203" y="3931216"/>
            <a:ext cx="525580" cy="4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9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BDEDE2"/>
            </a:gs>
            <a:gs pos="100000">
              <a:srgbClr val="D7F4ED"/>
            </a:gs>
            <a:gs pos="0">
              <a:srgbClr val="96E3D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F7E103-4280-40C2-85C1-5CD53134FEA6}"/>
              </a:ext>
            </a:extLst>
          </p:cNvPr>
          <p:cNvSpPr/>
          <p:nvPr/>
        </p:nvSpPr>
        <p:spPr>
          <a:xfrm>
            <a:off x="7108418" y="5045123"/>
            <a:ext cx="4118382" cy="1605890"/>
          </a:xfrm>
          <a:prstGeom prst="roundRect">
            <a:avLst>
              <a:gd name="adj" fmla="val 7726"/>
            </a:avLst>
          </a:prstGeom>
          <a:solidFill>
            <a:srgbClr val="FCE8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359219-9968-4E5B-958B-99DBEFA6F097}"/>
              </a:ext>
            </a:extLst>
          </p:cNvPr>
          <p:cNvGrpSpPr/>
          <p:nvPr/>
        </p:nvGrpSpPr>
        <p:grpSpPr>
          <a:xfrm>
            <a:off x="6895695" y="4888160"/>
            <a:ext cx="2243143" cy="439811"/>
            <a:chOff x="16667" y="1731618"/>
            <a:chExt cx="2243143" cy="4398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70100C7-E71E-44E8-9E17-9A3AA2EADA7A}"/>
                </a:ext>
              </a:extLst>
            </p:cNvPr>
            <p:cNvGrpSpPr/>
            <p:nvPr/>
          </p:nvGrpSpPr>
          <p:grpSpPr>
            <a:xfrm>
              <a:off x="229395" y="1743364"/>
              <a:ext cx="2030415" cy="416318"/>
              <a:chOff x="7002780" y="5031983"/>
              <a:chExt cx="2030415" cy="416318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D837B31-0778-444F-96E9-068B1CDDF4BF}"/>
                  </a:ext>
                </a:extLst>
              </p:cNvPr>
              <p:cNvSpPr/>
              <p:nvPr/>
            </p:nvSpPr>
            <p:spPr>
              <a:xfrm>
                <a:off x="7002780" y="5031983"/>
                <a:ext cx="2030415" cy="416318"/>
              </a:xfrm>
              <a:prstGeom prst="roundRect">
                <a:avLst>
                  <a:gd name="adj" fmla="val 18154"/>
                </a:avLst>
              </a:prstGeom>
              <a:solidFill>
                <a:srgbClr val="FFFDF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84E4C4-2930-4267-8E69-CBA20CDC5CC9}"/>
                  </a:ext>
                </a:extLst>
              </p:cNvPr>
              <p:cNvSpPr txBox="1"/>
              <p:nvPr/>
            </p:nvSpPr>
            <p:spPr>
              <a:xfrm>
                <a:off x="7201808" y="5055476"/>
                <a:ext cx="1792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rgbClr val="F96E5A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Ứng</a:t>
                </a:r>
                <a:r>
                  <a:rPr lang="en-US" dirty="0">
                    <a:solidFill>
                      <a:srgbClr val="F96E5A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 </a:t>
                </a:r>
                <a:r>
                  <a:rPr lang="en-US" dirty="0" err="1">
                    <a:solidFill>
                      <a:srgbClr val="F96E5A"/>
                    </a:solidFill>
                    <a:latin typeface="Aachen" panose="02020500000000000000" pitchFamily="18" charset="0"/>
                    <a:ea typeface="Aachen" panose="02020500000000000000" pitchFamily="18" charset="0"/>
                    <a:cs typeface="Aachen" panose="02020500000000000000" pitchFamily="18" charset="0"/>
                  </a:rPr>
                  <a:t>dụng</a:t>
                </a:r>
                <a:endParaRPr lang="en-US" dirty="0">
                  <a:solidFill>
                    <a:srgbClr val="F96E5A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E5D872A-4626-4867-8F30-84EE949E8F51}"/>
                </a:ext>
              </a:extLst>
            </p:cNvPr>
            <p:cNvSpPr/>
            <p:nvPr/>
          </p:nvSpPr>
          <p:spPr>
            <a:xfrm>
              <a:off x="16667" y="1731618"/>
              <a:ext cx="439811" cy="439811"/>
            </a:xfrm>
            <a:prstGeom prst="ellipse">
              <a:avLst/>
            </a:prstGeom>
            <a:solidFill>
              <a:srgbClr val="F96E5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18A519-9CAE-4F5E-ADF6-57474E637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00" y="4958347"/>
            <a:ext cx="353998" cy="3539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9E6437-DA32-4542-8859-1EEC77DE7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2" r="3460" b="30718"/>
          <a:stretch/>
        </p:blipFill>
        <p:spPr>
          <a:xfrm>
            <a:off x="7721786" y="5447414"/>
            <a:ext cx="993865" cy="725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DDA7430-BC42-41F6-98C2-941483373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28" y="5376469"/>
            <a:ext cx="1354045" cy="90269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719A8CF-8FE7-4FC7-968B-C0F723BB81CE}"/>
              </a:ext>
            </a:extLst>
          </p:cNvPr>
          <p:cNvSpPr txBox="1"/>
          <p:nvPr/>
        </p:nvSpPr>
        <p:spPr>
          <a:xfrm>
            <a:off x="7776118" y="6247004"/>
            <a:ext cx="27405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khiển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400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C6BE4B2-1F0E-42CD-B35B-1F8FC55D77C4}"/>
              </a:ext>
            </a:extLst>
          </p:cNvPr>
          <p:cNvSpPr/>
          <p:nvPr/>
        </p:nvSpPr>
        <p:spPr>
          <a:xfrm>
            <a:off x="311300" y="584738"/>
            <a:ext cx="5136212" cy="5977139"/>
          </a:xfrm>
          <a:prstGeom prst="roundRect">
            <a:avLst>
              <a:gd name="adj" fmla="val 7726"/>
            </a:avLst>
          </a:prstGeom>
          <a:solidFill>
            <a:srgbClr val="FFFD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device connection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675293-7E03-4132-BE08-73DE2381B94C}"/>
              </a:ext>
            </a:extLst>
          </p:cNvPr>
          <p:cNvGrpSpPr/>
          <p:nvPr/>
        </p:nvGrpSpPr>
        <p:grpSpPr>
          <a:xfrm>
            <a:off x="611892" y="248375"/>
            <a:ext cx="3008911" cy="610949"/>
            <a:chOff x="7002780" y="5031983"/>
            <a:chExt cx="3156859" cy="4163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3357F82-8889-4960-988A-4427F6E6FF88}"/>
                </a:ext>
              </a:extLst>
            </p:cNvPr>
            <p:cNvSpPr/>
            <p:nvPr/>
          </p:nvSpPr>
          <p:spPr>
            <a:xfrm>
              <a:off x="7002780" y="5031983"/>
              <a:ext cx="3031459" cy="416318"/>
            </a:xfrm>
            <a:prstGeom prst="roundRect">
              <a:avLst>
                <a:gd name="adj" fmla="val 18154"/>
              </a:avLst>
            </a:prstGeom>
            <a:solidFill>
              <a:srgbClr val="FFFDF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15565A-EAB7-4C34-A721-FD675980BB78}"/>
                </a:ext>
              </a:extLst>
            </p:cNvPr>
            <p:cNvSpPr txBox="1"/>
            <p:nvPr/>
          </p:nvSpPr>
          <p:spPr>
            <a:xfrm>
              <a:off x="7248220" y="5090642"/>
              <a:ext cx="2911419" cy="27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2A9D8F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Nguyên</a:t>
              </a:r>
              <a:r>
                <a:rPr lang="en-US" sz="2000" dirty="0">
                  <a:solidFill>
                    <a:srgbClr val="2A9D8F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 </a:t>
              </a:r>
              <a:r>
                <a:rPr lang="en-US" sz="2000" dirty="0" err="1">
                  <a:solidFill>
                    <a:srgbClr val="2A9D8F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lý</a:t>
              </a:r>
              <a:r>
                <a:rPr lang="en-US" sz="2000" dirty="0">
                  <a:solidFill>
                    <a:srgbClr val="2A9D8F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 </a:t>
              </a:r>
              <a:r>
                <a:rPr lang="en-US" sz="2000" dirty="0" err="1">
                  <a:solidFill>
                    <a:srgbClr val="2A9D8F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hoạt</a:t>
              </a:r>
              <a:r>
                <a:rPr lang="en-US" sz="2000" dirty="0">
                  <a:solidFill>
                    <a:srgbClr val="2A9D8F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 </a:t>
              </a:r>
              <a:r>
                <a:rPr lang="en-US" sz="2000" dirty="0" err="1">
                  <a:solidFill>
                    <a:srgbClr val="2A9D8F"/>
                  </a:solidFill>
                  <a:latin typeface="Aachen" panose="02020500000000000000" pitchFamily="18" charset="0"/>
                  <a:ea typeface="Aachen" panose="02020500000000000000" pitchFamily="18" charset="0"/>
                  <a:cs typeface="Aachen" panose="02020500000000000000" pitchFamily="18" charset="0"/>
                </a:rPr>
                <a:t>động</a:t>
              </a:r>
              <a:endParaRPr lang="en-US" sz="2000" dirty="0">
                <a:solidFill>
                  <a:srgbClr val="2A9D8F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92D50DDA-FC0A-4991-9693-476549BEE3AB}"/>
              </a:ext>
            </a:extLst>
          </p:cNvPr>
          <p:cNvSpPr/>
          <p:nvPr/>
        </p:nvSpPr>
        <p:spPr>
          <a:xfrm>
            <a:off x="128969" y="120797"/>
            <a:ext cx="726800" cy="815134"/>
          </a:xfrm>
          <a:prstGeom prst="ellipse">
            <a:avLst/>
          </a:prstGeom>
          <a:solidFill>
            <a:srgbClr val="2A9D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63F8200-0EB2-4561-B9A8-BF6DAB683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8" y="250673"/>
            <a:ext cx="565925" cy="5659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82D0AF2-A703-4754-A824-3CE691F67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0" y="1040729"/>
            <a:ext cx="538086" cy="53808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82ECBED-0F3E-44C1-AE1E-4A508539E045}"/>
              </a:ext>
            </a:extLst>
          </p:cNvPr>
          <p:cNvSpPr txBox="1"/>
          <p:nvPr/>
        </p:nvSpPr>
        <p:spPr>
          <a:xfrm>
            <a:off x="1510284" y="913670"/>
            <a:ext cx="3831352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220V qua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Module Relay 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COM ra NO),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220V</a:t>
            </a:r>
            <a:endParaRPr lang="en-US" sz="1200" dirty="0"/>
          </a:p>
        </p:txBody>
      </p:sp>
      <p:pic>
        <p:nvPicPr>
          <p:cNvPr id="1026" name="Picture 2" descr="Center align">
            <a:extLst>
              <a:ext uri="{FF2B5EF4-FFF2-40B4-BE49-F238E27FC236}">
                <a16:creationId xmlns:a16="http://schemas.microsoft.com/office/drawing/2014/main" id="{BAF8A605-9C76-4E12-BFAF-7B9E6AA3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6" y="2262660"/>
            <a:ext cx="733855" cy="7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536B84A-3D6D-4B30-BA2B-2F0034B0B999}"/>
              </a:ext>
            </a:extLst>
          </p:cNvPr>
          <p:cNvSpPr txBox="1"/>
          <p:nvPr/>
        </p:nvSpPr>
        <p:spPr>
          <a:xfrm>
            <a:off x="1032950" y="1954851"/>
            <a:ext cx="4308686" cy="1349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marR="206375" indent="-968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5V qua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Testboard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2438" marR="206375" indent="-968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GND qua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Testboard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2438" marR="206375" indent="-968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Signal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Relay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22313" marR="206375" indent="-177800">
              <a:lnSpc>
                <a:spcPct val="115000"/>
              </a:lnSpc>
              <a:buBlip>
                <a:blip r:embed="rId8"/>
              </a:buBlip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Board Arduino</a:t>
            </a:r>
          </a:p>
          <a:p>
            <a:pPr marL="722313" marR="206375" indent="-177800">
              <a:lnSpc>
                <a:spcPct val="115000"/>
              </a:lnSpc>
              <a:buBlip>
                <a:blip r:embed="rId8"/>
              </a:buBlip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Board Arduino</a:t>
            </a:r>
          </a:p>
          <a:p>
            <a:pPr marL="722313" marR="206375" indent="-177800">
              <a:lnSpc>
                <a:spcPct val="115000"/>
              </a:lnSpc>
              <a:buBlip>
                <a:blip r:embed="rId8"/>
              </a:buBlip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Board Arduino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A42E6BF-45EA-4650-87F7-FC3E2CDAA4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8" y="3872427"/>
            <a:ext cx="533840" cy="53384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DE04876-766F-47BD-8465-FF480CA07A4D}"/>
              </a:ext>
            </a:extLst>
          </p:cNvPr>
          <p:cNvSpPr txBox="1"/>
          <p:nvPr/>
        </p:nvSpPr>
        <p:spPr>
          <a:xfrm>
            <a:off x="1327028" y="3676977"/>
            <a:ext cx="4014608" cy="924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1603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Vcc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5V qua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Testboard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603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GND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GND qua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Testboard</a:t>
            </a:r>
            <a:endParaRPr lang="en-US" sz="1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6033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Tx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Rx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Board Arduino</a:t>
            </a:r>
          </a:p>
          <a:p>
            <a:pPr marL="342900" indent="-1603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Rx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Tx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Board Arduino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25A351F-D4AB-4357-AAB7-15E925123362}"/>
              </a:ext>
            </a:extLst>
          </p:cNvPr>
          <p:cNvSpPr txBox="1"/>
          <p:nvPr/>
        </p:nvSpPr>
        <p:spPr>
          <a:xfrm>
            <a:off x="376290" y="1873522"/>
            <a:ext cx="1144502" cy="30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dirty="0">
                <a:latin typeface="Averta PE Extrabold" panose="00000900000000000000" pitchFamily="50" charset="0"/>
                <a:ea typeface="Calibri" panose="020F0502020204030204" pitchFamily="34" charset="0"/>
              </a:rPr>
              <a:t>Module Relay</a:t>
            </a:r>
            <a:endParaRPr lang="en-US" sz="1200" dirty="0">
              <a:latin typeface="Averta PE Extrabold" panose="00000900000000000000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DEB66B-38F7-493E-ADA1-219F7B360028}"/>
              </a:ext>
            </a:extLst>
          </p:cNvPr>
          <p:cNvSpPr txBox="1"/>
          <p:nvPr/>
        </p:nvSpPr>
        <p:spPr>
          <a:xfrm>
            <a:off x="281856" y="3404902"/>
            <a:ext cx="1526307" cy="30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200" dirty="0">
                <a:latin typeface="Averta PE Extrabold" panose="00000900000000000000" pitchFamily="50" charset="0"/>
                <a:ea typeface="Calibri" panose="020F0502020204030204" pitchFamily="34" charset="0"/>
              </a:rPr>
              <a:t>Module Bluetooth</a:t>
            </a:r>
            <a:endParaRPr lang="en-US" sz="1200" dirty="0">
              <a:latin typeface="Averta PE Extrabold" panose="00000900000000000000" pitchFamily="50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E270B0B-E6F8-45DD-878B-45221B336D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1" y="4716718"/>
            <a:ext cx="521005" cy="52100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E3C9B2F-E7EC-42D3-8A51-7AE8FEA8AC17}"/>
              </a:ext>
            </a:extLst>
          </p:cNvPr>
          <p:cNvSpPr txBox="1"/>
          <p:nvPr/>
        </p:nvSpPr>
        <p:spPr>
          <a:xfrm>
            <a:off x="1418588" y="4727216"/>
            <a:ext cx="3923048" cy="50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Bluetooth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 Arduino Bluetooth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Module Bluetooth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2DC82C7-AF84-4E13-980E-7DD1615607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6" y="5649637"/>
            <a:ext cx="500009" cy="50000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0C86064-3163-49DB-AE60-C54D488ED296}"/>
              </a:ext>
            </a:extLst>
          </p:cNvPr>
          <p:cNvSpPr txBox="1"/>
          <p:nvPr/>
        </p:nvSpPr>
        <p:spPr>
          <a:xfrm>
            <a:off x="1418588" y="5649637"/>
            <a:ext cx="3923048" cy="50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Off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64E037E-200E-43E9-9AAA-B2ABF6F93A3D}"/>
              </a:ext>
            </a:extLst>
          </p:cNvPr>
          <p:cNvSpPr/>
          <p:nvPr/>
        </p:nvSpPr>
        <p:spPr>
          <a:xfrm>
            <a:off x="6340135" y="206986"/>
            <a:ext cx="5563770" cy="4509731"/>
          </a:xfrm>
          <a:prstGeom prst="roundRect">
            <a:avLst>
              <a:gd name="adj" fmla="val 8010"/>
            </a:avLst>
          </a:prstGeom>
          <a:solidFill>
            <a:srgbClr val="CCF8FE"/>
          </a:solidFill>
          <a:ln w="6350">
            <a:solidFill>
              <a:srgbClr val="0070C0"/>
            </a:solidFill>
          </a:ln>
          <a:effectLst>
            <a:outerShdw dist="38100" dir="2700000" algn="tl" rotWithShape="0">
              <a:srgbClr val="67CBA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96E5A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CF6ED3-C3A9-4BFC-9E05-CEDAF984B88D}"/>
              </a:ext>
            </a:extLst>
          </p:cNvPr>
          <p:cNvSpPr txBox="1"/>
          <p:nvPr/>
        </p:nvSpPr>
        <p:spPr>
          <a:xfrm>
            <a:off x="8777587" y="96044"/>
            <a:ext cx="2030996" cy="556323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355600"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Averta ExtraBold" panose="00000900000000000000" pitchFamily="50" charset="0"/>
              </a:rPr>
              <a:t>Linh </a:t>
            </a:r>
            <a:r>
              <a:rPr lang="en-US" sz="2000" dirty="0" err="1">
                <a:solidFill>
                  <a:srgbClr val="0070C0"/>
                </a:solidFill>
                <a:latin typeface="Averta ExtraBold" panose="00000900000000000000" pitchFamily="50" charset="0"/>
              </a:rPr>
              <a:t>kiện</a:t>
            </a:r>
            <a:endParaRPr lang="en-US" sz="2000" dirty="0">
              <a:solidFill>
                <a:srgbClr val="0070C0"/>
              </a:solidFill>
              <a:latin typeface="Averta ExtraBold" panose="00000900000000000000" pitchFamily="50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DDE5210-4262-405A-AAAD-8A72072E4C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28" y="168027"/>
            <a:ext cx="416711" cy="41671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F7A7C6-C553-409B-9A60-50793299D4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7062" r="-810" b="14144"/>
          <a:stretch/>
        </p:blipFill>
        <p:spPr>
          <a:xfrm>
            <a:off x="6428737" y="798732"/>
            <a:ext cx="1282558" cy="90919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9E2ED78-5A88-4485-955B-010BF38C767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t="22689" r="17626" b="22741"/>
          <a:stretch/>
        </p:blipFill>
        <p:spPr>
          <a:xfrm>
            <a:off x="7865069" y="798732"/>
            <a:ext cx="1088085" cy="9091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EF96779-DB0D-4528-BD6E-41D03261456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3" r="44105" b="8820"/>
          <a:stretch/>
        </p:blipFill>
        <p:spPr>
          <a:xfrm>
            <a:off x="9138834" y="798732"/>
            <a:ext cx="1259900" cy="92952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8ADA854-58C7-4A4F-8307-ECA1C31B58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5" b="29379"/>
          <a:stretch/>
        </p:blipFill>
        <p:spPr>
          <a:xfrm>
            <a:off x="10464293" y="798732"/>
            <a:ext cx="1446123" cy="69828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00A4618-DCDF-41A2-A726-ABBB02883B4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2500" r="97361">
                        <a14:foregroundMark x1="7917" y1="54792" x2="7917" y2="54792"/>
                        <a14:foregroundMark x1="4306" y1="47083" x2="4306" y2="47083"/>
                        <a14:foregroundMark x1="2917" y1="45000" x2="2917" y2="45000"/>
                        <a14:foregroundMark x1="2500" y1="46875" x2="5139" y2="43542"/>
                        <a14:foregroundMark x1="90556" y1="31875" x2="93611" y2="42917"/>
                        <a14:foregroundMark x1="8333" y1="43333" x2="17361" y2="41667"/>
                        <a14:foregroundMark x1="10278" y1="40417" x2="10556" y2="40417"/>
                        <a14:foregroundMark x1="6528" y1="43125" x2="66528" y2="34583"/>
                        <a14:foregroundMark x1="26806" y1="35208" x2="26806" y2="35208"/>
                        <a14:foregroundMark x1="97361" y1="45208" x2="97361" y2="4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52" b="14217"/>
          <a:stretch/>
        </p:blipFill>
        <p:spPr>
          <a:xfrm>
            <a:off x="6453849" y="2252730"/>
            <a:ext cx="1255976" cy="63910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2DDDDAB-EB53-4172-A469-B3648B9CE814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35" y="2151545"/>
            <a:ext cx="1140548" cy="9265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2DB1FF31-171B-41EB-BA9B-E742A8FC5EF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r="28782"/>
          <a:stretch/>
        </p:blipFill>
        <p:spPr>
          <a:xfrm>
            <a:off x="9642879" y="2027540"/>
            <a:ext cx="496174" cy="1074627"/>
          </a:xfrm>
          <a:prstGeom prst="rect">
            <a:avLst/>
          </a:prstGeom>
        </p:spPr>
      </p:pic>
      <p:pic>
        <p:nvPicPr>
          <p:cNvPr id="1034" name="Picture 10" descr="SẠC CÂN BẰNG PIN LITHIUM 2S 3S + PIN LITHIUM 7.4V 1500MAH | Shopee Việt Nam">
            <a:extLst>
              <a:ext uri="{FF2B5EF4-FFF2-40B4-BE49-F238E27FC236}">
                <a16:creationId xmlns:a16="http://schemas.microsoft.com/office/drawing/2014/main" id="{51AD7FC0-48C8-4D74-B99E-4B6D244F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8488" r="90000">
                        <a14:foregroundMark x1="10698" y1="21628" x2="8488" y2="28488"/>
                        <a14:foregroundMark x1="42209" y1="46628" x2="45091" y2="46628"/>
                        <a14:foregroundMark x1="64070" y1="27791" x2="63721" y2="30000"/>
                        <a14:foregroundMark x1="64651" y1="30000" x2="61860" y2="28140"/>
                        <a14:foregroundMark x1="64651" y1="26628" x2="65581" y2="33721"/>
                        <a14:foregroundMark x1="65581" y1="33721" x2="65930" y2="24767"/>
                        <a14:foregroundMark x1="65930" y1="24767" x2="62209" y2="27558"/>
                        <a14:foregroundMark x1="64070" y1="25930" x2="68488" y2="29419"/>
                        <a14:backgroundMark x1="89302" y1="47065" x2="98837" y2="47558"/>
                        <a14:backgroundMark x1="42558" y1="44651" x2="43520" y2="44701"/>
                        <a14:backgroundMark x1="67442" y1="15581" x2="87907" y2="16860"/>
                        <a14:backgroundMark x1="45930" y1="45349" x2="73372" y2="46628"/>
                        <a14:backgroundMark x1="73372" y1="46628" x2="91628" y2="46163"/>
                        <a14:backgroundMark x1="91628" y1="46163" x2="92093" y2="45930"/>
                        <a14:backgroundMark x1="43837" y1="43372" x2="85581" y2="39767"/>
                        <a14:backgroundMark x1="64070" y1="42442" x2="91163" y2="45000"/>
                        <a14:backgroundMark x1="67209" y1="14302" x2="64070" y2="13372"/>
                        <a14:backgroundMark x1="62558" y1="13837" x2="64302" y2="16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94" y="3302065"/>
            <a:ext cx="1115845" cy="11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FF781DA2-0626-403A-887C-0A184DECCE9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8" t="17779" r="8876" b="17274"/>
          <a:stretch/>
        </p:blipFill>
        <p:spPr>
          <a:xfrm>
            <a:off x="7836272" y="3379234"/>
            <a:ext cx="1123314" cy="1038672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984CE93E-8B91-4C33-9939-E83FC9C9D0EA}"/>
              </a:ext>
            </a:extLst>
          </p:cNvPr>
          <p:cNvSpPr/>
          <p:nvPr/>
        </p:nvSpPr>
        <p:spPr>
          <a:xfrm>
            <a:off x="8022200" y="4012745"/>
            <a:ext cx="697322" cy="313536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220V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0ADC09E-2AA6-443A-8F41-E3AB265AB006}"/>
              </a:ext>
            </a:extLst>
          </p:cNvPr>
          <p:cNvSpPr/>
          <p:nvPr/>
        </p:nvSpPr>
        <p:spPr>
          <a:xfrm>
            <a:off x="9417934" y="4413592"/>
            <a:ext cx="1007871" cy="217592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7,4V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712B519-965E-48E7-BC0A-BB046525EFD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3000" b="44161" l="18295" r="23823">
                        <a14:foregroundMark x1="19271" y1="37407" x2="19271" y2="37407"/>
                        <a14:foregroundMark x1="21823" y1="38056" x2="21823" y2="38056"/>
                        <a14:foregroundMark x1="20156" y1="38148" x2="20156" y2="38148"/>
                      </a14:backgroundRemoval>
                    </a14:imgEffect>
                  </a14:imgLayer>
                </a14:imgProps>
              </a:ext>
            </a:extLst>
          </a:blip>
          <a:srcRect l="17604" t="33018" r="75486" b="57117"/>
          <a:stretch/>
        </p:blipFill>
        <p:spPr>
          <a:xfrm>
            <a:off x="10698664" y="2234007"/>
            <a:ext cx="842433" cy="676543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EAC538BD-D685-4A28-869F-6E25871F35D7}"/>
              </a:ext>
            </a:extLst>
          </p:cNvPr>
          <p:cNvSpPr/>
          <p:nvPr/>
        </p:nvSpPr>
        <p:spPr>
          <a:xfrm>
            <a:off x="7893997" y="4413592"/>
            <a:ext cx="1007871" cy="217592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220V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5E2F055-FB78-4C09-8ED3-C879FD23E352}"/>
              </a:ext>
            </a:extLst>
          </p:cNvPr>
          <p:cNvSpPr/>
          <p:nvPr/>
        </p:nvSpPr>
        <p:spPr>
          <a:xfrm>
            <a:off x="8056625" y="2981750"/>
            <a:ext cx="1007871" cy="217592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điện</a:t>
            </a:r>
            <a:endParaRPr lang="en-US" sz="1100" dirty="0">
              <a:solidFill>
                <a:srgbClr val="0D5470"/>
              </a:solidFill>
              <a:latin typeface="Averta PE Extrabold" panose="000009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AB17E3A-4449-424C-B2DA-C742501AB16F}"/>
              </a:ext>
            </a:extLst>
          </p:cNvPr>
          <p:cNvSpPr/>
          <p:nvPr/>
        </p:nvSpPr>
        <p:spPr>
          <a:xfrm>
            <a:off x="6532688" y="2981750"/>
            <a:ext cx="1007871" cy="217592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Test board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846EB0-3A68-402F-95E6-7D284E72C374}"/>
              </a:ext>
            </a:extLst>
          </p:cNvPr>
          <p:cNvSpPr/>
          <p:nvPr/>
        </p:nvSpPr>
        <p:spPr>
          <a:xfrm>
            <a:off x="10535935" y="2981750"/>
            <a:ext cx="1211673" cy="217592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App </a:t>
            </a:r>
          </a:p>
          <a:p>
            <a:pPr algn="ctr"/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Board Arduino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FD32862-EC59-4A94-8AD5-37DA6BED4252}"/>
              </a:ext>
            </a:extLst>
          </p:cNvPr>
          <p:cNvSpPr/>
          <p:nvPr/>
        </p:nvSpPr>
        <p:spPr>
          <a:xfrm>
            <a:off x="9371539" y="2988237"/>
            <a:ext cx="1164396" cy="235654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đèn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220v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D17A393-6C0F-4F39-8D8F-0718CD637ACB}"/>
              </a:ext>
            </a:extLst>
          </p:cNvPr>
          <p:cNvSpPr/>
          <p:nvPr/>
        </p:nvSpPr>
        <p:spPr>
          <a:xfrm>
            <a:off x="7946491" y="1779605"/>
            <a:ext cx="1007871" cy="217592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Relay 3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kênh</a:t>
            </a:r>
            <a:endParaRPr lang="en-US" sz="1100" dirty="0">
              <a:solidFill>
                <a:srgbClr val="0D5470"/>
              </a:solidFill>
              <a:latin typeface="Averta PE Extrabold" panose="000009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88B5AA5-94B3-4ECC-A937-3BCC8495801D}"/>
              </a:ext>
            </a:extLst>
          </p:cNvPr>
          <p:cNvSpPr/>
          <p:nvPr/>
        </p:nvSpPr>
        <p:spPr>
          <a:xfrm>
            <a:off x="6422554" y="1779605"/>
            <a:ext cx="1118005" cy="217592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Board Arduino UNO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82DA81A-67BE-4B50-BC49-F2FD36B2CE3F}"/>
              </a:ext>
            </a:extLst>
          </p:cNvPr>
          <p:cNvSpPr/>
          <p:nvPr/>
        </p:nvSpPr>
        <p:spPr>
          <a:xfrm>
            <a:off x="9261405" y="1786096"/>
            <a:ext cx="1274530" cy="211105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Module Bluetooth HC-05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988CCCF-AD22-4F66-AF60-C169AF8BCBF1}"/>
              </a:ext>
            </a:extLst>
          </p:cNvPr>
          <p:cNvSpPr/>
          <p:nvPr/>
        </p:nvSpPr>
        <p:spPr>
          <a:xfrm>
            <a:off x="10482615" y="1778192"/>
            <a:ext cx="1274530" cy="211105"/>
          </a:xfrm>
          <a:prstGeom prst="rect">
            <a:avLst/>
          </a:prstGeom>
          <a:solidFill>
            <a:srgbClr val="C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tín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đực</a:t>
            </a:r>
            <a:r>
              <a:rPr lang="en-US" sz="1100" dirty="0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1100" dirty="0" err="1">
                <a:solidFill>
                  <a:srgbClr val="0D5470"/>
                </a:solidFill>
                <a:latin typeface="Averta PE Extrabold" panose="00000900000000000000" pitchFamily="50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endParaRPr lang="en-US" sz="1100" dirty="0">
              <a:solidFill>
                <a:srgbClr val="0D5470"/>
              </a:solidFill>
              <a:latin typeface="Averta PE Extrabold" panose="00000900000000000000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295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Aachen</vt:lpstr>
      <vt:lpstr>Arial</vt:lpstr>
      <vt:lpstr>Averta ExtraBold</vt:lpstr>
      <vt:lpstr>Averta PE Black</vt:lpstr>
      <vt:lpstr>Averta PE Extrabold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Ngọc Bích</dc:creator>
  <cp:lastModifiedBy>Trang Ngọc Bích</cp:lastModifiedBy>
  <cp:revision>57</cp:revision>
  <cp:lastPrinted>2023-05-07T17:07:35Z</cp:lastPrinted>
  <dcterms:created xsi:type="dcterms:W3CDTF">2021-07-01T08:30:42Z</dcterms:created>
  <dcterms:modified xsi:type="dcterms:W3CDTF">2023-05-07T17:12:32Z</dcterms:modified>
</cp:coreProperties>
</file>