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25" r:id="rId1"/>
  </p:sldMasterIdLst>
  <p:notesMasterIdLst>
    <p:notesMasterId r:id="rId36"/>
  </p:notesMasterIdLst>
  <p:handoutMasterIdLst>
    <p:handoutMasterId r:id="rId37"/>
  </p:handoutMasterIdLst>
  <p:sldIdLst>
    <p:sldId id="281" r:id="rId2"/>
    <p:sldId id="412" r:id="rId3"/>
    <p:sldId id="427" r:id="rId4"/>
    <p:sldId id="383" r:id="rId5"/>
    <p:sldId id="384" r:id="rId6"/>
    <p:sldId id="385" r:id="rId7"/>
    <p:sldId id="389" r:id="rId8"/>
    <p:sldId id="386" r:id="rId9"/>
    <p:sldId id="409" r:id="rId10"/>
    <p:sldId id="410" r:id="rId11"/>
    <p:sldId id="413" r:id="rId12"/>
    <p:sldId id="416" r:id="rId13"/>
    <p:sldId id="415" r:id="rId14"/>
    <p:sldId id="392" r:id="rId15"/>
    <p:sldId id="289" r:id="rId16"/>
    <p:sldId id="261" r:id="rId17"/>
    <p:sldId id="406" r:id="rId18"/>
    <p:sldId id="414" r:id="rId19"/>
    <p:sldId id="429" r:id="rId20"/>
    <p:sldId id="422" r:id="rId21"/>
    <p:sldId id="407" r:id="rId22"/>
    <p:sldId id="419" r:id="rId23"/>
    <p:sldId id="417" r:id="rId24"/>
    <p:sldId id="418" r:id="rId25"/>
    <p:sldId id="428" r:id="rId26"/>
    <p:sldId id="420" r:id="rId27"/>
    <p:sldId id="421" r:id="rId28"/>
    <p:sldId id="423" r:id="rId29"/>
    <p:sldId id="424" r:id="rId30"/>
    <p:sldId id="425" r:id="rId31"/>
    <p:sldId id="426" r:id="rId32"/>
    <p:sldId id="397" r:id="rId33"/>
    <p:sldId id="408" r:id="rId34"/>
    <p:sldId id="401" r:id="rId35"/>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2A7E"/>
    <a:srgbClr val="005082"/>
    <a:srgbClr val="10986E"/>
    <a:srgbClr val="E66D22"/>
    <a:srgbClr val="FF99FF"/>
    <a:srgbClr val="FF3399"/>
    <a:srgbClr val="FFFFD9"/>
    <a:srgbClr val="FFFFA3"/>
    <a:srgbClr val="005D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5" autoAdjust="0"/>
    <p:restoredTop sz="74601" autoAdjust="0"/>
  </p:normalViewPr>
  <p:slideViewPr>
    <p:cSldViewPr snapToGrid="0">
      <p:cViewPr varScale="1">
        <p:scale>
          <a:sx n="69" d="100"/>
          <a:sy n="69" d="100"/>
        </p:scale>
        <p:origin x="116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0F37C9-58FB-4A97-BA22-899AF1CE3981}" type="doc">
      <dgm:prSet loTypeId="urn:microsoft.com/office/officeart/2011/layout/InterconnectedBlockProcess" loCatId="process" qsTypeId="urn:microsoft.com/office/officeart/2005/8/quickstyle/simple1" qsCatId="simple" csTypeId="urn:microsoft.com/office/officeart/2005/8/colors/accent1_2" csCatId="accent1" phldr="1"/>
      <dgm:spPr/>
      <dgm:t>
        <a:bodyPr/>
        <a:lstStyle/>
        <a:p>
          <a:endParaRPr lang="en-US"/>
        </a:p>
      </dgm:t>
    </dgm:pt>
    <dgm:pt modelId="{9EF16395-283D-47AB-8A38-7529340CD3F7}">
      <dgm:prSet phldrT="[Text]" custT="1"/>
      <dgm:spPr>
        <a:xfrm>
          <a:off x="2121553" y="43396"/>
          <a:ext cx="2122024" cy="995524"/>
        </a:xfrm>
        <a:solidFill>
          <a:srgbClr val="E78A00">
            <a:lumMod val="75000"/>
          </a:srgbClr>
        </a:solidFill>
        <a:ln w="12700" cap="flat" cmpd="sng" algn="ctr">
          <a:solidFill>
            <a:srgbClr val="FFFFFF">
              <a:hueOff val="0"/>
              <a:satOff val="0"/>
              <a:lumOff val="0"/>
              <a:alphaOff val="0"/>
            </a:srgbClr>
          </a:solidFill>
          <a:prstDash val="solid"/>
          <a:miter lim="800000"/>
        </a:ln>
        <a:effectLst/>
      </dgm:spPr>
      <dgm:t>
        <a:bodyPr/>
        <a:lstStyle/>
        <a:p>
          <a:r>
            <a:rPr lang="vi-VN" sz="1800" b="1" dirty="0" smtClean="0">
              <a:solidFill>
                <a:srgbClr val="FFFFFF"/>
              </a:solidFill>
              <a:latin typeface="Arial"/>
              <a:ea typeface="+mn-ea"/>
              <a:cs typeface="+mn-cs"/>
            </a:rPr>
            <a:t> </a:t>
          </a:r>
          <a:r>
            <a:rPr lang="en-US" sz="1800" b="1" dirty="0" smtClean="0">
              <a:solidFill>
                <a:srgbClr val="FFFFFF"/>
              </a:solidFill>
              <a:latin typeface="Arial"/>
              <a:ea typeface="+mn-ea"/>
              <a:cs typeface="+mn-cs"/>
            </a:rPr>
            <a:t>ĐƠN VỊ </a:t>
          </a:r>
          <a:r>
            <a:rPr lang="vi-VN" sz="1800" b="1" dirty="0" smtClean="0">
              <a:solidFill>
                <a:srgbClr val="FFFFFF"/>
              </a:solidFill>
              <a:latin typeface="Arial"/>
              <a:ea typeface="+mn-ea"/>
              <a:cs typeface="+mn-cs"/>
            </a:rPr>
            <a:t>CƠ SỞ</a:t>
          </a:r>
          <a:endParaRPr lang="en-US" sz="1800" b="1" dirty="0">
            <a:solidFill>
              <a:srgbClr val="FFFFFF"/>
            </a:solidFill>
            <a:latin typeface="Arial"/>
            <a:ea typeface="+mn-ea"/>
            <a:cs typeface="+mn-cs"/>
          </a:endParaRPr>
        </a:p>
      </dgm:t>
    </dgm:pt>
    <dgm:pt modelId="{A2B7A545-5F6B-41FF-A600-C71C08B9183B}" type="parTrans" cxnId="{39C88F86-A4D3-44C1-9AA3-20D1380F3E31}">
      <dgm:prSet/>
      <dgm:spPr/>
      <dgm:t>
        <a:bodyPr/>
        <a:lstStyle/>
        <a:p>
          <a:endParaRPr lang="en-US" sz="2000"/>
        </a:p>
      </dgm:t>
    </dgm:pt>
    <dgm:pt modelId="{97A12979-5328-43A1-BC6A-7036A7042E28}" type="sibTrans" cxnId="{39C88F86-A4D3-44C1-9AA3-20D1380F3E31}">
      <dgm:prSet/>
      <dgm:spPr/>
      <dgm:t>
        <a:bodyPr/>
        <a:lstStyle/>
        <a:p>
          <a:endParaRPr lang="en-US" sz="2000"/>
        </a:p>
      </dgm:t>
    </dgm:pt>
    <dgm:pt modelId="{7CD61098-A3F8-4A82-A97E-1533795EBE03}">
      <dgm:prSet phldrT="[Text]" custT="1"/>
      <dgm:spPr>
        <a:xfrm>
          <a:off x="2156285" y="1014872"/>
          <a:ext cx="2102443" cy="4019587"/>
        </a:xfrm>
        <a:solidFill>
          <a:srgbClr val="D5D593"/>
        </a:solidFill>
        <a:ln w="12700" cap="flat" cmpd="sng" algn="ctr">
          <a:solidFill>
            <a:srgbClr val="FFFFFF">
              <a:hueOff val="0"/>
              <a:satOff val="0"/>
              <a:lumOff val="0"/>
              <a:alphaOff val="0"/>
            </a:srgbClr>
          </a:solidFill>
          <a:prstDash val="solid"/>
          <a:miter lim="800000"/>
        </a:ln>
        <a:effectLst/>
      </dgm:spPr>
      <dgm:t>
        <a:bodyPr/>
        <a:lstStyle/>
        <a:p>
          <a:pPr algn="ctr">
            <a:lnSpc>
              <a:spcPct val="100000"/>
            </a:lnSpc>
            <a:spcBef>
              <a:spcPts val="600"/>
            </a:spcBef>
            <a:spcAft>
              <a:spcPts val="600"/>
            </a:spcAft>
          </a:pPr>
          <a:r>
            <a:rPr lang="vi-VN" sz="1800" dirty="0" smtClean="0">
              <a:solidFill>
                <a:srgbClr val="ADC2FA">
                  <a:lumMod val="25000"/>
                </a:srgbClr>
              </a:solidFill>
              <a:latin typeface="Arial"/>
              <a:ea typeface="+mn-ea"/>
              <a:cs typeface="+mn-cs"/>
            </a:rPr>
            <a:t>là </a:t>
          </a:r>
          <a:r>
            <a:rPr lang="en-US" sz="1800" dirty="0" err="1" smtClean="0">
              <a:solidFill>
                <a:srgbClr val="ADC2FA">
                  <a:lumMod val="25000"/>
                </a:srgbClr>
              </a:solidFill>
              <a:latin typeface="Arial"/>
              <a:ea typeface="+mn-ea"/>
              <a:cs typeface="+mn-cs"/>
            </a:rPr>
            <a:t>cơ</a:t>
          </a:r>
          <a:r>
            <a:rPr lang="en-US" sz="1800" dirty="0" smtClean="0">
              <a:solidFill>
                <a:srgbClr val="ADC2FA">
                  <a:lumMod val="25000"/>
                </a:srgbClr>
              </a:solidFill>
              <a:latin typeface="Arial"/>
              <a:ea typeface="+mn-ea"/>
              <a:cs typeface="+mn-cs"/>
            </a:rPr>
            <a:t> </a:t>
          </a:r>
          <a:r>
            <a:rPr lang="en-US" sz="1800" dirty="0" err="1" smtClean="0">
              <a:solidFill>
                <a:srgbClr val="ADC2FA">
                  <a:lumMod val="25000"/>
                </a:srgbClr>
              </a:solidFill>
              <a:latin typeface="Arial"/>
              <a:ea typeface="+mn-ea"/>
              <a:cs typeface="+mn-cs"/>
            </a:rPr>
            <a:t>sở</a:t>
          </a:r>
          <a:r>
            <a:rPr lang="en-US" sz="1800" dirty="0" smtClean="0">
              <a:solidFill>
                <a:srgbClr val="ADC2FA">
                  <a:lumMod val="25000"/>
                </a:srgbClr>
              </a:solidFill>
              <a:latin typeface="Arial"/>
              <a:ea typeface="+mn-ea"/>
              <a:cs typeface="+mn-cs"/>
            </a:rPr>
            <a:t> </a:t>
          </a:r>
          <a:r>
            <a:rPr lang="vi-VN" sz="1800" dirty="0" smtClean="0">
              <a:solidFill>
                <a:srgbClr val="ADC2FA">
                  <a:lumMod val="25000"/>
                </a:srgbClr>
              </a:solidFill>
              <a:latin typeface="Arial"/>
              <a:ea typeface="+mn-ea"/>
              <a:cs typeface="+mn-cs"/>
            </a:rPr>
            <a:t>đề xuất đánh giá phạm v</a:t>
          </a:r>
          <a:r>
            <a:rPr lang="en-US" sz="1800" dirty="0" err="1" smtClean="0">
              <a:solidFill>
                <a:srgbClr val="ADC2FA">
                  <a:lumMod val="25000"/>
                </a:srgbClr>
              </a:solidFill>
              <a:latin typeface="Arial"/>
              <a:ea typeface="+mn-ea"/>
              <a:cs typeface="+mn-cs"/>
            </a:rPr>
            <a:t>i</a:t>
          </a:r>
          <a:r>
            <a:rPr lang="vi-VN" sz="1800" dirty="0" smtClean="0">
              <a:solidFill>
                <a:srgbClr val="ADC2FA">
                  <a:lumMod val="25000"/>
                </a:srgbClr>
              </a:solidFill>
              <a:latin typeface="Arial"/>
              <a:ea typeface="+mn-ea"/>
              <a:cs typeface="+mn-cs"/>
            </a:rPr>
            <a:t> ảnh hưởng</a:t>
          </a:r>
          <a:r>
            <a:rPr lang="en-US" sz="1800" dirty="0" smtClean="0">
              <a:solidFill>
                <a:srgbClr val="ADC2FA">
                  <a:lumMod val="25000"/>
                </a:srgbClr>
              </a:solidFill>
              <a:latin typeface="Arial"/>
              <a:ea typeface="+mn-ea"/>
              <a:cs typeface="+mn-cs"/>
            </a:rPr>
            <a:t> SK </a:t>
          </a:r>
        </a:p>
        <a:p>
          <a:pPr algn="ctr">
            <a:lnSpc>
              <a:spcPct val="100000"/>
            </a:lnSpc>
            <a:spcBef>
              <a:spcPts val="600"/>
            </a:spcBef>
            <a:spcAft>
              <a:spcPts val="600"/>
            </a:spcAft>
          </a:pPr>
          <a:endParaRPr lang="en-US" sz="1800" dirty="0" smtClean="0">
            <a:solidFill>
              <a:srgbClr val="ADC2FA">
                <a:lumMod val="25000"/>
              </a:srgbClr>
            </a:solidFill>
            <a:latin typeface="Arial"/>
            <a:ea typeface="+mn-ea"/>
            <a:cs typeface="+mn-cs"/>
          </a:endParaRPr>
        </a:p>
        <a:p>
          <a:pPr algn="ctr">
            <a:lnSpc>
              <a:spcPct val="100000"/>
            </a:lnSpc>
            <a:spcBef>
              <a:spcPts val="600"/>
            </a:spcBef>
            <a:spcAft>
              <a:spcPts val="600"/>
            </a:spcAft>
          </a:pPr>
          <a:endParaRPr lang="en-US" sz="700" dirty="0" smtClean="0">
            <a:solidFill>
              <a:srgbClr val="ADC2FA">
                <a:lumMod val="25000"/>
              </a:srgbClr>
            </a:solidFill>
            <a:latin typeface="Arial"/>
            <a:ea typeface="+mn-ea"/>
            <a:cs typeface="+mn-cs"/>
          </a:endParaRPr>
        </a:p>
        <a:p>
          <a:pPr algn="ctr">
            <a:lnSpc>
              <a:spcPct val="100000"/>
            </a:lnSpc>
            <a:spcBef>
              <a:spcPts val="600"/>
            </a:spcBef>
            <a:spcAft>
              <a:spcPts val="600"/>
            </a:spcAft>
          </a:pPr>
          <a:r>
            <a:rPr lang="en-US" sz="1800" dirty="0" err="1" smtClean="0">
              <a:solidFill>
                <a:srgbClr val="ADC2FA">
                  <a:lumMod val="25000"/>
                </a:srgbClr>
              </a:solidFill>
              <a:latin typeface="Arial"/>
              <a:ea typeface="+mn-ea"/>
              <a:cs typeface="+mn-cs"/>
            </a:rPr>
            <a:t>Người</a:t>
          </a:r>
          <a:r>
            <a:rPr lang="en-US" sz="1800" dirty="0" smtClean="0">
              <a:solidFill>
                <a:srgbClr val="ADC2FA">
                  <a:lumMod val="25000"/>
                </a:srgbClr>
              </a:solidFill>
              <a:latin typeface="Arial"/>
              <a:ea typeface="+mn-ea"/>
              <a:cs typeface="+mn-cs"/>
            </a:rPr>
            <a:t> </a:t>
          </a:r>
          <a:r>
            <a:rPr lang="en-US" sz="1800" dirty="0" err="1" smtClean="0">
              <a:solidFill>
                <a:srgbClr val="ADC2FA">
                  <a:lumMod val="25000"/>
                </a:srgbClr>
              </a:solidFill>
              <a:latin typeface="Arial"/>
              <a:ea typeface="+mn-ea"/>
              <a:cs typeface="+mn-cs"/>
            </a:rPr>
            <a:t>đứng</a:t>
          </a:r>
          <a:r>
            <a:rPr lang="en-US" sz="1800" dirty="0" smtClean="0">
              <a:solidFill>
                <a:srgbClr val="ADC2FA">
                  <a:lumMod val="25000"/>
                </a:srgbClr>
              </a:solidFill>
              <a:latin typeface="Arial"/>
              <a:ea typeface="+mn-ea"/>
              <a:cs typeface="+mn-cs"/>
            </a:rPr>
            <a:t> </a:t>
          </a:r>
          <a:r>
            <a:rPr lang="en-US" sz="1800" dirty="0" err="1" smtClean="0">
              <a:solidFill>
                <a:srgbClr val="ADC2FA">
                  <a:lumMod val="25000"/>
                </a:srgbClr>
              </a:solidFill>
              <a:latin typeface="Arial"/>
              <a:ea typeface="+mn-ea"/>
              <a:cs typeface="+mn-cs"/>
            </a:rPr>
            <a:t>đầu</a:t>
          </a:r>
          <a:r>
            <a:rPr lang="en-US" sz="1800" dirty="0" smtClean="0">
              <a:solidFill>
                <a:srgbClr val="ADC2FA">
                  <a:lumMod val="25000"/>
                </a:srgbClr>
              </a:solidFill>
              <a:latin typeface="Arial"/>
              <a:ea typeface="+mn-ea"/>
              <a:cs typeface="+mn-cs"/>
            </a:rPr>
            <a:t> ĐVCS</a:t>
          </a:r>
          <a:endParaRPr lang="en-US" sz="1800" dirty="0">
            <a:solidFill>
              <a:srgbClr val="ADC2FA">
                <a:lumMod val="25000"/>
              </a:srgbClr>
            </a:solidFill>
            <a:latin typeface="Arial"/>
            <a:ea typeface="+mn-ea"/>
            <a:cs typeface="+mn-cs"/>
          </a:endParaRPr>
        </a:p>
      </dgm:t>
    </dgm:pt>
    <dgm:pt modelId="{E14D2308-53EE-4847-836B-13769C8BB726}" type="parTrans" cxnId="{923B8D9E-4B78-40D7-B30A-00E5BBD91692}">
      <dgm:prSet/>
      <dgm:spPr/>
      <dgm:t>
        <a:bodyPr/>
        <a:lstStyle/>
        <a:p>
          <a:endParaRPr lang="en-US" sz="2000"/>
        </a:p>
      </dgm:t>
    </dgm:pt>
    <dgm:pt modelId="{6A645AAF-4A96-4623-B7B6-59315993400D}" type="sibTrans" cxnId="{923B8D9E-4B78-40D7-B30A-00E5BBD91692}">
      <dgm:prSet/>
      <dgm:spPr/>
      <dgm:t>
        <a:bodyPr/>
        <a:lstStyle/>
        <a:p>
          <a:endParaRPr lang="en-US" sz="2000"/>
        </a:p>
      </dgm:t>
    </dgm:pt>
    <dgm:pt modelId="{CCE24A02-1BD5-4A56-A703-EB43E9E62F4B}">
      <dgm:prSet phldrT="[Text]" custT="1"/>
      <dgm:spPr>
        <a:xfrm>
          <a:off x="4220092" y="0"/>
          <a:ext cx="2536402" cy="1021336"/>
        </a:xfrm>
        <a:solidFill>
          <a:srgbClr val="E78A00">
            <a:lumMod val="75000"/>
          </a:srgbClr>
        </a:solidFill>
        <a:ln w="12700" cap="flat" cmpd="sng" algn="ctr">
          <a:solidFill>
            <a:srgbClr val="FFFFFF">
              <a:hueOff val="0"/>
              <a:satOff val="0"/>
              <a:lumOff val="0"/>
              <a:alphaOff val="0"/>
            </a:srgbClr>
          </a:solidFill>
          <a:prstDash val="solid"/>
          <a:miter lim="800000"/>
        </a:ln>
        <a:effectLst/>
      </dgm:spPr>
      <dgm:t>
        <a:bodyPr/>
        <a:lstStyle/>
        <a:p>
          <a:pPr>
            <a:spcAft>
              <a:spcPts val="0"/>
            </a:spcAft>
          </a:pPr>
          <a:r>
            <a:rPr lang="vi-VN" sz="1800" b="1" dirty="0" smtClean="0">
              <a:solidFill>
                <a:srgbClr val="99FF33"/>
              </a:solidFill>
              <a:latin typeface="Arial"/>
              <a:ea typeface="+mn-ea"/>
              <a:cs typeface="+mn-cs"/>
            </a:rPr>
            <a:t>CẤP CƠ SỞ</a:t>
          </a:r>
          <a:endParaRPr lang="en-US" sz="1800" b="1" dirty="0" smtClean="0">
            <a:solidFill>
              <a:srgbClr val="99FF33"/>
            </a:solidFill>
            <a:latin typeface="Arial"/>
            <a:ea typeface="+mn-ea"/>
            <a:cs typeface="+mn-cs"/>
          </a:endParaRPr>
        </a:p>
      </dgm:t>
    </dgm:pt>
    <dgm:pt modelId="{92FA124D-0930-4334-9809-05DA36841986}" type="parTrans" cxnId="{4AD62F6E-197A-4529-A316-B26A1FC3EA88}">
      <dgm:prSet/>
      <dgm:spPr/>
      <dgm:t>
        <a:bodyPr/>
        <a:lstStyle/>
        <a:p>
          <a:endParaRPr lang="en-US" sz="2000"/>
        </a:p>
      </dgm:t>
    </dgm:pt>
    <dgm:pt modelId="{49520CE5-ECF3-4CF7-A624-65E2EAD00651}" type="sibTrans" cxnId="{4AD62F6E-197A-4529-A316-B26A1FC3EA88}">
      <dgm:prSet/>
      <dgm:spPr/>
      <dgm:t>
        <a:bodyPr/>
        <a:lstStyle/>
        <a:p>
          <a:endParaRPr lang="en-US" sz="2000"/>
        </a:p>
      </dgm:t>
    </dgm:pt>
    <dgm:pt modelId="{2DD65815-F851-40BB-B123-7F907402BAA7}">
      <dgm:prSet phldrT="[Text]" custT="1"/>
      <dgm:spPr>
        <a:xfrm>
          <a:off x="4248463" y="1008133"/>
          <a:ext cx="2527181" cy="4354647"/>
        </a:xfrm>
        <a:solidFill>
          <a:srgbClr val="D5D593"/>
        </a:solidFill>
        <a:ln w="12700" cap="flat" cmpd="sng" algn="ctr">
          <a:solidFill>
            <a:srgbClr val="FFFFFF">
              <a:hueOff val="0"/>
              <a:satOff val="0"/>
              <a:lumOff val="0"/>
              <a:alphaOff val="0"/>
            </a:srgbClr>
          </a:solidFill>
          <a:prstDash val="solid"/>
          <a:miter lim="800000"/>
        </a:ln>
        <a:effectLst/>
      </dgm:spPr>
      <dgm:t>
        <a:bodyPr/>
        <a:lstStyle/>
        <a:p>
          <a:pPr marL="0" indent="0" algn="ctr">
            <a:lnSpc>
              <a:spcPct val="100000"/>
            </a:lnSpc>
            <a:spcBef>
              <a:spcPts val="600"/>
            </a:spcBef>
            <a:spcAft>
              <a:spcPts val="600"/>
            </a:spcAft>
          </a:pPr>
          <a:r>
            <a:rPr lang="en-US" sz="1800" dirty="0" err="1" smtClean="0">
              <a:solidFill>
                <a:srgbClr val="ADC2FA">
                  <a:lumMod val="25000"/>
                </a:srgbClr>
              </a:solidFill>
              <a:latin typeface="Arial"/>
              <a:ea typeface="+mn-ea"/>
              <a:cs typeface="+mn-cs"/>
            </a:rPr>
            <a:t>Đề</a:t>
          </a:r>
          <a:r>
            <a:rPr lang="en-US" sz="1800" dirty="0" smtClean="0">
              <a:solidFill>
                <a:srgbClr val="ADC2FA">
                  <a:lumMod val="25000"/>
                </a:srgbClr>
              </a:solidFill>
              <a:latin typeface="Arial"/>
              <a:ea typeface="+mn-ea"/>
              <a:cs typeface="+mn-cs"/>
            </a:rPr>
            <a:t> </a:t>
          </a:r>
          <a:r>
            <a:rPr lang="en-US" sz="1800" dirty="0" err="1" smtClean="0">
              <a:solidFill>
                <a:srgbClr val="ADC2FA">
                  <a:lumMod val="25000"/>
                </a:srgbClr>
              </a:solidFill>
              <a:latin typeface="Arial"/>
              <a:ea typeface="+mn-ea"/>
              <a:cs typeface="+mn-cs"/>
            </a:rPr>
            <a:t>xuất</a:t>
          </a:r>
          <a:r>
            <a:rPr lang="en-US" sz="1800" dirty="0" smtClean="0">
              <a:solidFill>
                <a:srgbClr val="ADC2FA">
                  <a:lumMod val="25000"/>
                </a:srgbClr>
              </a:solidFill>
              <a:latin typeface="Arial"/>
              <a:ea typeface="+mn-ea"/>
              <a:cs typeface="+mn-cs"/>
            </a:rPr>
            <a:t> </a:t>
          </a:r>
          <a:r>
            <a:rPr lang="en-US" sz="1800" dirty="0" err="1" smtClean="0">
              <a:solidFill>
                <a:srgbClr val="ADC2FA">
                  <a:lumMod val="25000"/>
                </a:srgbClr>
              </a:solidFill>
              <a:latin typeface="Arial"/>
              <a:ea typeface="+mn-ea"/>
              <a:cs typeface="+mn-cs"/>
            </a:rPr>
            <a:t>danh</a:t>
          </a:r>
          <a:r>
            <a:rPr lang="en-US" sz="1800" dirty="0" smtClean="0">
              <a:solidFill>
                <a:srgbClr val="ADC2FA">
                  <a:lumMod val="25000"/>
                </a:srgbClr>
              </a:solidFill>
              <a:latin typeface="Arial"/>
              <a:ea typeface="+mn-ea"/>
              <a:cs typeface="+mn-cs"/>
            </a:rPr>
            <a:t> </a:t>
          </a:r>
          <a:r>
            <a:rPr lang="en-US" sz="1800" dirty="0" err="1" smtClean="0">
              <a:solidFill>
                <a:srgbClr val="ADC2FA">
                  <a:lumMod val="25000"/>
                </a:srgbClr>
              </a:solidFill>
              <a:latin typeface="Arial"/>
              <a:ea typeface="+mn-ea"/>
              <a:cs typeface="+mn-cs"/>
            </a:rPr>
            <a:t>hiệu</a:t>
          </a:r>
          <a:r>
            <a:rPr lang="en-US" sz="1800" dirty="0" smtClean="0">
              <a:solidFill>
                <a:srgbClr val="ADC2FA">
                  <a:lumMod val="25000"/>
                </a:srgbClr>
              </a:solidFill>
              <a:latin typeface="Arial"/>
              <a:ea typeface="+mn-ea"/>
              <a:cs typeface="+mn-cs"/>
            </a:rPr>
            <a:t>     </a:t>
          </a:r>
          <a:r>
            <a:rPr lang="vi-VN" sz="1800" b="1" dirty="0" smtClean="0">
              <a:solidFill>
                <a:srgbClr val="FF0000"/>
              </a:solidFill>
              <a:latin typeface="Arial"/>
              <a:ea typeface="+mn-ea"/>
              <a:cs typeface="+mn-cs"/>
            </a:rPr>
            <a:t>CSTĐ cơ sở</a:t>
          </a:r>
          <a:r>
            <a:rPr lang="en-US" sz="1800" b="1" dirty="0" smtClean="0">
              <a:solidFill>
                <a:srgbClr val="FF0000"/>
              </a:solidFill>
              <a:latin typeface="Arial"/>
              <a:ea typeface="+mn-ea"/>
              <a:cs typeface="+mn-cs"/>
            </a:rPr>
            <a:t>,      </a:t>
          </a:r>
          <a:r>
            <a:rPr lang="en-US" sz="1800" b="1" dirty="0" err="1" smtClean="0">
              <a:solidFill>
                <a:srgbClr val="FF0000"/>
              </a:solidFill>
              <a:latin typeface="Arial"/>
              <a:ea typeface="+mn-ea"/>
              <a:cs typeface="+mn-cs"/>
            </a:rPr>
            <a:t>Bằng</a:t>
          </a:r>
          <a:r>
            <a:rPr lang="en-US" sz="1800" b="1" dirty="0" smtClean="0">
              <a:solidFill>
                <a:srgbClr val="FF0000"/>
              </a:solidFill>
              <a:latin typeface="Arial"/>
              <a:ea typeface="+mn-ea"/>
              <a:cs typeface="+mn-cs"/>
            </a:rPr>
            <a:t> </a:t>
          </a:r>
          <a:r>
            <a:rPr lang="en-US" sz="1800" b="1" dirty="0" err="1" smtClean="0">
              <a:solidFill>
                <a:srgbClr val="FF0000"/>
              </a:solidFill>
              <a:latin typeface="Arial"/>
              <a:ea typeface="+mn-ea"/>
              <a:cs typeface="+mn-cs"/>
            </a:rPr>
            <a:t>khen</a:t>
          </a:r>
          <a:r>
            <a:rPr lang="en-US" sz="1800" b="1" dirty="0" smtClean="0">
              <a:solidFill>
                <a:srgbClr val="FF0000"/>
              </a:solidFill>
              <a:latin typeface="Arial"/>
              <a:ea typeface="+mn-ea"/>
              <a:cs typeface="+mn-cs"/>
            </a:rPr>
            <a:t> </a:t>
          </a:r>
        </a:p>
        <a:p>
          <a:pPr marL="0" indent="0" algn="ctr">
            <a:lnSpc>
              <a:spcPct val="100000"/>
            </a:lnSpc>
            <a:spcBef>
              <a:spcPts val="0"/>
            </a:spcBef>
            <a:spcAft>
              <a:spcPts val="0"/>
            </a:spcAft>
          </a:pPr>
          <a:endParaRPr lang="en-US" sz="1100" dirty="0" smtClean="0">
            <a:solidFill>
              <a:srgbClr val="ADC2FA">
                <a:lumMod val="25000"/>
              </a:srgbClr>
            </a:solidFill>
            <a:latin typeface="Arial"/>
            <a:ea typeface="+mn-ea"/>
            <a:cs typeface="+mn-cs"/>
          </a:endParaRPr>
        </a:p>
        <a:p>
          <a:pPr marL="0" indent="0" algn="ctr">
            <a:lnSpc>
              <a:spcPct val="100000"/>
            </a:lnSpc>
            <a:spcBef>
              <a:spcPts val="0"/>
            </a:spcBef>
            <a:spcAft>
              <a:spcPts val="0"/>
            </a:spcAft>
          </a:pPr>
          <a:endParaRPr lang="en-US" sz="1800" dirty="0" smtClean="0">
            <a:solidFill>
              <a:srgbClr val="ADC2FA">
                <a:lumMod val="25000"/>
              </a:srgbClr>
            </a:solidFill>
            <a:latin typeface="Arial"/>
            <a:ea typeface="+mn-ea"/>
            <a:cs typeface="+mn-cs"/>
          </a:endParaRPr>
        </a:p>
        <a:p>
          <a:pPr marL="0" indent="0" algn="ctr">
            <a:lnSpc>
              <a:spcPct val="100000"/>
            </a:lnSpc>
            <a:spcBef>
              <a:spcPts val="600"/>
            </a:spcBef>
            <a:spcAft>
              <a:spcPts val="600"/>
            </a:spcAft>
          </a:pPr>
          <a:r>
            <a:rPr lang="en-US" sz="1800" dirty="0" err="1" smtClean="0">
              <a:solidFill>
                <a:srgbClr val="ADC2FA">
                  <a:lumMod val="25000"/>
                </a:srgbClr>
              </a:solidFill>
              <a:latin typeface="Arial"/>
              <a:ea typeface="+mn-ea"/>
              <a:cs typeface="+mn-cs"/>
            </a:rPr>
            <a:t>Người</a:t>
          </a:r>
          <a:r>
            <a:rPr lang="en-US" sz="1800" dirty="0" smtClean="0">
              <a:solidFill>
                <a:srgbClr val="ADC2FA">
                  <a:lumMod val="25000"/>
                </a:srgbClr>
              </a:solidFill>
              <a:latin typeface="Arial"/>
              <a:ea typeface="+mn-ea"/>
              <a:cs typeface="+mn-cs"/>
            </a:rPr>
            <a:t> </a:t>
          </a:r>
          <a:r>
            <a:rPr lang="en-US" sz="1800" dirty="0" err="1" smtClean="0">
              <a:solidFill>
                <a:srgbClr val="ADC2FA">
                  <a:lumMod val="25000"/>
                </a:srgbClr>
              </a:solidFill>
              <a:latin typeface="Arial"/>
              <a:ea typeface="+mn-ea"/>
              <a:cs typeface="+mn-cs"/>
            </a:rPr>
            <a:t>đứng</a:t>
          </a:r>
          <a:r>
            <a:rPr lang="en-US" sz="1800" dirty="0" smtClean="0">
              <a:solidFill>
                <a:srgbClr val="ADC2FA">
                  <a:lumMod val="25000"/>
                </a:srgbClr>
              </a:solidFill>
              <a:latin typeface="Arial"/>
              <a:ea typeface="+mn-ea"/>
              <a:cs typeface="+mn-cs"/>
            </a:rPr>
            <a:t> </a:t>
          </a:r>
          <a:r>
            <a:rPr lang="en-US" sz="1800" dirty="0" err="1" smtClean="0">
              <a:solidFill>
                <a:srgbClr val="ADC2FA">
                  <a:lumMod val="25000"/>
                </a:srgbClr>
              </a:solidFill>
              <a:latin typeface="Arial"/>
              <a:ea typeface="+mn-ea"/>
              <a:cs typeface="+mn-cs"/>
            </a:rPr>
            <a:t>đầu</a:t>
          </a:r>
          <a:r>
            <a:rPr lang="en-US" sz="1800" dirty="0" smtClean="0">
              <a:solidFill>
                <a:srgbClr val="ADC2FA">
                  <a:lumMod val="25000"/>
                </a:srgbClr>
              </a:solidFill>
              <a:latin typeface="Arial"/>
              <a:ea typeface="+mn-ea"/>
              <a:cs typeface="+mn-cs"/>
            </a:rPr>
            <a:t>    </a:t>
          </a:r>
          <a:r>
            <a:rPr lang="en-US" sz="1800" dirty="0" err="1" smtClean="0">
              <a:solidFill>
                <a:srgbClr val="ADC2FA">
                  <a:lumMod val="25000"/>
                </a:srgbClr>
              </a:solidFill>
              <a:latin typeface="Arial"/>
              <a:ea typeface="+mn-ea"/>
              <a:cs typeface="+mn-cs"/>
            </a:rPr>
            <a:t>Cấp</a:t>
          </a:r>
          <a:r>
            <a:rPr lang="en-US" sz="1800" dirty="0" smtClean="0">
              <a:solidFill>
                <a:srgbClr val="ADC2FA">
                  <a:lumMod val="25000"/>
                </a:srgbClr>
              </a:solidFill>
              <a:latin typeface="Arial"/>
              <a:ea typeface="+mn-ea"/>
              <a:cs typeface="+mn-cs"/>
            </a:rPr>
            <a:t> </a:t>
          </a:r>
          <a:r>
            <a:rPr lang="en-US" sz="1800" dirty="0" err="1" smtClean="0">
              <a:solidFill>
                <a:srgbClr val="ADC2FA">
                  <a:lumMod val="25000"/>
                </a:srgbClr>
              </a:solidFill>
              <a:latin typeface="Arial"/>
              <a:ea typeface="+mn-ea"/>
              <a:cs typeface="+mn-cs"/>
            </a:rPr>
            <a:t>cơ</a:t>
          </a:r>
          <a:r>
            <a:rPr lang="en-US" sz="1800" dirty="0" smtClean="0">
              <a:solidFill>
                <a:srgbClr val="ADC2FA">
                  <a:lumMod val="25000"/>
                </a:srgbClr>
              </a:solidFill>
              <a:latin typeface="Arial"/>
              <a:ea typeface="+mn-ea"/>
              <a:cs typeface="+mn-cs"/>
            </a:rPr>
            <a:t> </a:t>
          </a:r>
          <a:r>
            <a:rPr lang="en-US" sz="1800" dirty="0" err="1" smtClean="0">
              <a:solidFill>
                <a:srgbClr val="ADC2FA">
                  <a:lumMod val="25000"/>
                </a:srgbClr>
              </a:solidFill>
              <a:latin typeface="Arial"/>
              <a:ea typeface="+mn-ea"/>
              <a:cs typeface="+mn-cs"/>
            </a:rPr>
            <a:t>sở</a:t>
          </a:r>
          <a:endParaRPr lang="vi-VN" sz="1800" dirty="0" smtClean="0">
            <a:solidFill>
              <a:srgbClr val="ADC2FA">
                <a:lumMod val="25000"/>
              </a:srgbClr>
            </a:solidFill>
            <a:latin typeface="Arial"/>
            <a:ea typeface="+mn-ea"/>
            <a:cs typeface="+mn-cs"/>
          </a:endParaRPr>
        </a:p>
        <a:p>
          <a:pPr marL="0" indent="0" algn="ctr">
            <a:lnSpc>
              <a:spcPct val="100000"/>
            </a:lnSpc>
            <a:spcBef>
              <a:spcPts val="600"/>
            </a:spcBef>
            <a:spcAft>
              <a:spcPts val="600"/>
            </a:spcAft>
          </a:pPr>
          <a:endParaRPr lang="en-US" sz="1600" dirty="0" smtClean="0">
            <a:solidFill>
              <a:srgbClr val="ADC2FA">
                <a:lumMod val="25000"/>
              </a:srgbClr>
            </a:solidFill>
            <a:latin typeface="Arial"/>
            <a:ea typeface="+mn-ea"/>
            <a:cs typeface="+mn-cs"/>
          </a:endParaRPr>
        </a:p>
        <a:p>
          <a:pPr marL="0" indent="0" algn="ctr">
            <a:lnSpc>
              <a:spcPct val="100000"/>
            </a:lnSpc>
            <a:spcBef>
              <a:spcPts val="600"/>
            </a:spcBef>
            <a:spcAft>
              <a:spcPts val="600"/>
            </a:spcAft>
          </a:pPr>
          <a:r>
            <a:rPr lang="vi-VN" sz="1800" dirty="0" smtClean="0">
              <a:solidFill>
                <a:srgbClr val="ADC2FA">
                  <a:lumMod val="25000"/>
                </a:srgbClr>
              </a:solidFill>
              <a:latin typeface="Arial"/>
              <a:ea typeface="+mn-ea"/>
              <a:cs typeface="+mn-cs"/>
            </a:rPr>
            <a:t>QĐ công nhậ</a:t>
          </a:r>
          <a:r>
            <a:rPr lang="vi-VN" sz="1800" dirty="0" smtClean="0">
              <a:solidFill>
                <a:srgbClr val="1D528D">
                  <a:hueOff val="0"/>
                  <a:satOff val="0"/>
                  <a:lumOff val="0"/>
                  <a:alphaOff val="0"/>
                </a:srgbClr>
              </a:solidFill>
              <a:latin typeface="Arial"/>
              <a:ea typeface="+mn-ea"/>
              <a:cs typeface="+mn-cs"/>
            </a:rPr>
            <a:t>n</a:t>
          </a:r>
          <a:r>
            <a:rPr lang="en-US" sz="1800" dirty="0" smtClean="0">
              <a:solidFill>
                <a:srgbClr val="1D528D">
                  <a:hueOff val="0"/>
                  <a:satOff val="0"/>
                  <a:lumOff val="0"/>
                  <a:alphaOff val="0"/>
                </a:srgbClr>
              </a:solidFill>
              <a:latin typeface="Arial"/>
              <a:ea typeface="+mn-ea"/>
              <a:cs typeface="+mn-cs"/>
            </a:rPr>
            <a:t>  </a:t>
          </a:r>
          <a:r>
            <a:rPr lang="vi-VN" sz="1800" dirty="0" smtClean="0">
              <a:solidFill>
                <a:srgbClr val="1D528D">
                  <a:hueOff val="0"/>
                  <a:satOff val="0"/>
                  <a:lumOff val="0"/>
                  <a:alphaOff val="0"/>
                </a:srgbClr>
              </a:solidFill>
              <a:latin typeface="Arial"/>
              <a:ea typeface="+mn-ea"/>
              <a:cs typeface="+mn-cs"/>
            </a:rPr>
            <a:t> </a:t>
          </a:r>
          <a:r>
            <a:rPr lang="vi-VN" sz="1800" b="1" dirty="0" smtClean="0">
              <a:solidFill>
                <a:srgbClr val="ADC2FA">
                  <a:lumMod val="50000"/>
                </a:srgbClr>
              </a:solidFill>
              <a:latin typeface="Arial"/>
              <a:ea typeface="+mn-ea"/>
              <a:cs typeface="+mn-cs"/>
            </a:rPr>
            <a:t>phạm vi ảnh hưởng</a:t>
          </a:r>
          <a:r>
            <a:rPr lang="en-US" sz="1800" b="1" dirty="0" smtClean="0">
              <a:solidFill>
                <a:srgbClr val="ADC2FA">
                  <a:lumMod val="50000"/>
                </a:srgbClr>
              </a:solidFill>
              <a:latin typeface="Arial"/>
              <a:ea typeface="+mn-ea"/>
              <a:cs typeface="+mn-cs"/>
            </a:rPr>
            <a:t> </a:t>
          </a:r>
          <a:r>
            <a:rPr lang="en-US" sz="1800" b="1" dirty="0" err="1" smtClean="0">
              <a:solidFill>
                <a:srgbClr val="FF0000"/>
              </a:solidFill>
              <a:latin typeface="Arial"/>
              <a:ea typeface="+mn-ea"/>
              <a:cs typeface="+mn-cs"/>
            </a:rPr>
            <a:t>cơ</a:t>
          </a:r>
          <a:r>
            <a:rPr lang="en-US" sz="1800" b="1" dirty="0" smtClean="0">
              <a:solidFill>
                <a:srgbClr val="FF0000"/>
              </a:solidFill>
              <a:latin typeface="Arial"/>
              <a:ea typeface="+mn-ea"/>
              <a:cs typeface="+mn-cs"/>
            </a:rPr>
            <a:t> </a:t>
          </a:r>
          <a:r>
            <a:rPr lang="en-US" sz="1800" b="1" dirty="0" err="1" smtClean="0">
              <a:solidFill>
                <a:srgbClr val="FF0000"/>
              </a:solidFill>
              <a:latin typeface="Arial"/>
              <a:ea typeface="+mn-ea"/>
              <a:cs typeface="+mn-cs"/>
            </a:rPr>
            <a:t>sở</a:t>
          </a:r>
          <a:r>
            <a:rPr lang="vi-VN" sz="1800" b="1" dirty="0" smtClean="0">
              <a:solidFill>
                <a:srgbClr val="FF0000"/>
              </a:solidFill>
              <a:latin typeface="Arial"/>
              <a:ea typeface="+mn-ea"/>
              <a:cs typeface="+mn-cs"/>
            </a:rPr>
            <a:t> </a:t>
          </a:r>
          <a:endParaRPr lang="en-US" sz="1800" b="0" u="sng" dirty="0">
            <a:solidFill>
              <a:srgbClr val="FF0000"/>
            </a:solidFill>
            <a:latin typeface="Arial"/>
            <a:ea typeface="+mn-ea"/>
            <a:cs typeface="+mn-cs"/>
          </a:endParaRPr>
        </a:p>
      </dgm:t>
    </dgm:pt>
    <dgm:pt modelId="{87C41DBD-835D-4C45-84AC-6164A4EC0A99}" type="parTrans" cxnId="{EDB8AE69-76E2-4EBA-8142-1EB8724E9788}">
      <dgm:prSet/>
      <dgm:spPr/>
      <dgm:t>
        <a:bodyPr/>
        <a:lstStyle/>
        <a:p>
          <a:endParaRPr lang="en-US" sz="2000"/>
        </a:p>
      </dgm:t>
    </dgm:pt>
    <dgm:pt modelId="{F0B734E1-2663-48BA-A98C-5FEE37A00F3F}" type="sibTrans" cxnId="{EDB8AE69-76E2-4EBA-8142-1EB8724E9788}">
      <dgm:prSet/>
      <dgm:spPr/>
      <dgm:t>
        <a:bodyPr/>
        <a:lstStyle/>
        <a:p>
          <a:endParaRPr lang="en-US" sz="2000"/>
        </a:p>
      </dgm:t>
    </dgm:pt>
    <dgm:pt modelId="{7C9A3792-41AC-452C-A64B-9D40303506E2}">
      <dgm:prSet phldrT="[Text]" custT="1"/>
      <dgm:spPr>
        <a:xfrm>
          <a:off x="6761433" y="34684"/>
          <a:ext cx="2742726" cy="949367"/>
        </a:xfrm>
        <a:solidFill>
          <a:srgbClr val="E78A00">
            <a:lumMod val="75000"/>
          </a:srgbClr>
        </a:solidFill>
        <a:ln w="12700" cap="flat" cmpd="sng" algn="ctr">
          <a:solidFill>
            <a:srgbClr val="FFFFFF">
              <a:hueOff val="0"/>
              <a:satOff val="0"/>
              <a:lumOff val="0"/>
              <a:alphaOff val="0"/>
            </a:srgbClr>
          </a:solidFill>
          <a:prstDash val="solid"/>
          <a:miter lim="800000"/>
        </a:ln>
        <a:effectLst/>
      </dgm:spPr>
      <dgm:t>
        <a:bodyPr/>
        <a:lstStyle/>
        <a:p>
          <a:r>
            <a:rPr lang="vi-VN" sz="1800" b="1" dirty="0" smtClean="0">
              <a:solidFill>
                <a:srgbClr val="FFFF00"/>
              </a:solidFill>
              <a:latin typeface="Arial"/>
              <a:ea typeface="+mn-ea"/>
              <a:cs typeface="+mn-cs"/>
            </a:rPr>
            <a:t>CẤP THÀNH PHỐ/ </a:t>
          </a:r>
          <a:r>
            <a:rPr lang="en-US" sz="1800" b="1" dirty="0" smtClean="0">
              <a:solidFill>
                <a:srgbClr val="FFFF00"/>
              </a:solidFill>
              <a:latin typeface="Arial"/>
              <a:ea typeface="+mn-ea"/>
              <a:cs typeface="+mn-cs"/>
            </a:rPr>
            <a:t>   </a:t>
          </a:r>
          <a:r>
            <a:rPr lang="vi-VN" sz="1800" b="1" dirty="0" smtClean="0">
              <a:solidFill>
                <a:srgbClr val="FFFF00"/>
              </a:solidFill>
              <a:latin typeface="Arial"/>
              <a:ea typeface="+mn-ea"/>
              <a:cs typeface="+mn-cs"/>
            </a:rPr>
            <a:t>TOÀN QUỐC</a:t>
          </a:r>
          <a:endParaRPr lang="en-US" sz="1800" b="1" dirty="0">
            <a:solidFill>
              <a:srgbClr val="FFFF00"/>
            </a:solidFill>
            <a:latin typeface="Arial"/>
            <a:ea typeface="+mn-ea"/>
            <a:cs typeface="+mn-cs"/>
          </a:endParaRPr>
        </a:p>
      </dgm:t>
    </dgm:pt>
    <dgm:pt modelId="{F66E3A1A-F4B4-45AB-897E-729DA7FB7A91}" type="parTrans" cxnId="{569D016E-9FB6-44B7-96BC-979BB282D3BB}">
      <dgm:prSet/>
      <dgm:spPr/>
      <dgm:t>
        <a:bodyPr/>
        <a:lstStyle/>
        <a:p>
          <a:endParaRPr lang="en-US" sz="2000"/>
        </a:p>
      </dgm:t>
    </dgm:pt>
    <dgm:pt modelId="{1447A0AE-C71D-43A1-B321-5BFF32855747}" type="sibTrans" cxnId="{569D016E-9FB6-44B7-96BC-979BB282D3BB}">
      <dgm:prSet/>
      <dgm:spPr/>
      <dgm:t>
        <a:bodyPr/>
        <a:lstStyle/>
        <a:p>
          <a:endParaRPr lang="en-US" sz="2000"/>
        </a:p>
      </dgm:t>
    </dgm:pt>
    <dgm:pt modelId="{479DFBB6-B17D-45D5-952A-6772D4569399}">
      <dgm:prSet phldrT="[Text]" custT="1"/>
      <dgm:spPr>
        <a:xfrm>
          <a:off x="6684193" y="999492"/>
          <a:ext cx="2880620" cy="4689139"/>
        </a:xfrm>
        <a:solidFill>
          <a:srgbClr val="D5D593"/>
        </a:solidFill>
        <a:ln w="12700" cap="flat" cmpd="sng" algn="ctr">
          <a:solidFill>
            <a:srgbClr val="FFFFFF">
              <a:hueOff val="0"/>
              <a:satOff val="0"/>
              <a:lumOff val="0"/>
              <a:alphaOff val="0"/>
            </a:srgbClr>
          </a:solidFill>
          <a:prstDash val="solid"/>
          <a:miter lim="800000"/>
        </a:ln>
        <a:effectLst/>
      </dgm:spPr>
      <dgm:t>
        <a:bodyPr/>
        <a:lstStyle/>
        <a:p>
          <a:pPr marL="0" indent="0" algn="ctr">
            <a:lnSpc>
              <a:spcPct val="100000"/>
            </a:lnSpc>
            <a:spcBef>
              <a:spcPts val="600"/>
            </a:spcBef>
            <a:spcAft>
              <a:spcPts val="600"/>
            </a:spcAft>
          </a:pPr>
          <a:r>
            <a:rPr lang="en-US" sz="1800" dirty="0" err="1" smtClean="0">
              <a:solidFill>
                <a:srgbClr val="ADC2FA">
                  <a:lumMod val="25000"/>
                </a:srgbClr>
              </a:solidFill>
              <a:latin typeface="Arial"/>
              <a:ea typeface="+mn-ea"/>
              <a:cs typeface="+mn-cs"/>
            </a:rPr>
            <a:t>Đề</a:t>
          </a:r>
          <a:r>
            <a:rPr lang="en-US" sz="1800" dirty="0" smtClean="0">
              <a:solidFill>
                <a:srgbClr val="ADC2FA">
                  <a:lumMod val="25000"/>
                </a:srgbClr>
              </a:solidFill>
              <a:latin typeface="Arial"/>
              <a:ea typeface="+mn-ea"/>
              <a:cs typeface="+mn-cs"/>
            </a:rPr>
            <a:t> </a:t>
          </a:r>
          <a:r>
            <a:rPr lang="en-US" sz="1800" dirty="0" err="1" smtClean="0">
              <a:solidFill>
                <a:srgbClr val="ADC2FA">
                  <a:lumMod val="25000"/>
                </a:srgbClr>
              </a:solidFill>
              <a:latin typeface="Arial"/>
              <a:ea typeface="+mn-ea"/>
              <a:cs typeface="+mn-cs"/>
            </a:rPr>
            <a:t>xuất</a:t>
          </a:r>
          <a:r>
            <a:rPr lang="en-US" sz="1800" dirty="0" smtClean="0">
              <a:solidFill>
                <a:srgbClr val="ADC2FA">
                  <a:lumMod val="25000"/>
                </a:srgbClr>
              </a:solidFill>
              <a:latin typeface="Arial"/>
              <a:ea typeface="+mn-ea"/>
              <a:cs typeface="+mn-cs"/>
            </a:rPr>
            <a:t> </a:t>
          </a:r>
          <a:r>
            <a:rPr lang="en-US" sz="1800" dirty="0" err="1" smtClean="0">
              <a:solidFill>
                <a:srgbClr val="ADC2FA">
                  <a:lumMod val="25000"/>
                </a:srgbClr>
              </a:solidFill>
              <a:latin typeface="Arial"/>
              <a:ea typeface="+mn-ea"/>
              <a:cs typeface="+mn-cs"/>
            </a:rPr>
            <a:t>danh</a:t>
          </a:r>
          <a:r>
            <a:rPr lang="en-US" sz="1800" dirty="0" smtClean="0">
              <a:solidFill>
                <a:srgbClr val="ADC2FA">
                  <a:lumMod val="25000"/>
                </a:srgbClr>
              </a:solidFill>
              <a:latin typeface="Arial"/>
              <a:ea typeface="+mn-ea"/>
              <a:cs typeface="+mn-cs"/>
            </a:rPr>
            <a:t> </a:t>
          </a:r>
          <a:r>
            <a:rPr lang="en-US" sz="1800" dirty="0" err="1" smtClean="0">
              <a:solidFill>
                <a:srgbClr val="ADC2FA">
                  <a:lumMod val="25000"/>
                </a:srgbClr>
              </a:solidFill>
              <a:latin typeface="Arial"/>
              <a:ea typeface="+mn-ea"/>
              <a:cs typeface="+mn-cs"/>
            </a:rPr>
            <a:t>hiệu</a:t>
          </a:r>
          <a:r>
            <a:rPr lang="vi-VN" sz="1800" dirty="0" smtClean="0">
              <a:solidFill>
                <a:srgbClr val="ADC2FA">
                  <a:lumMod val="25000"/>
                </a:srgbClr>
              </a:solidFill>
              <a:latin typeface="Arial"/>
              <a:ea typeface="+mn-ea"/>
              <a:cs typeface="+mn-cs"/>
            </a:rPr>
            <a:t> </a:t>
          </a:r>
          <a:r>
            <a:rPr lang="vi-VN" sz="1800" b="1" dirty="0" smtClean="0">
              <a:solidFill>
                <a:srgbClr val="FF0000"/>
              </a:solidFill>
              <a:latin typeface="Arial"/>
              <a:ea typeface="+mn-ea"/>
              <a:cs typeface="+mn-cs"/>
            </a:rPr>
            <a:t>CSTĐ Thành phố,</a:t>
          </a:r>
          <a:r>
            <a:rPr lang="en-US" sz="1800" b="1" dirty="0" smtClean="0">
              <a:solidFill>
                <a:srgbClr val="FF0000"/>
              </a:solidFill>
              <a:latin typeface="Arial"/>
              <a:ea typeface="+mn-ea"/>
              <a:cs typeface="+mn-cs"/>
            </a:rPr>
            <a:t> </a:t>
          </a:r>
          <a:r>
            <a:rPr lang="vi-VN" sz="1800" b="1" dirty="0" smtClean="0">
              <a:solidFill>
                <a:srgbClr val="FF0000"/>
              </a:solidFill>
              <a:latin typeface="Arial"/>
              <a:ea typeface="+mn-ea"/>
              <a:cs typeface="+mn-cs"/>
            </a:rPr>
            <a:t>toàn quốc,</a:t>
          </a:r>
          <a:r>
            <a:rPr lang="en-US" sz="1800" b="1" dirty="0" smtClean="0">
              <a:solidFill>
                <a:srgbClr val="FF0000"/>
              </a:solidFill>
              <a:latin typeface="Arial"/>
              <a:ea typeface="+mn-ea"/>
              <a:cs typeface="+mn-cs"/>
            </a:rPr>
            <a:t> </a:t>
          </a:r>
          <a:r>
            <a:rPr lang="en-US" sz="1800" b="1" dirty="0" err="1" smtClean="0">
              <a:solidFill>
                <a:srgbClr val="FF0000"/>
              </a:solidFill>
              <a:latin typeface="Arial"/>
              <a:ea typeface="+mn-ea"/>
              <a:cs typeface="+mn-cs"/>
            </a:rPr>
            <a:t>Bắng</a:t>
          </a:r>
          <a:r>
            <a:rPr lang="en-US" sz="1800" b="1" dirty="0" smtClean="0">
              <a:solidFill>
                <a:srgbClr val="FF0000"/>
              </a:solidFill>
              <a:latin typeface="Arial"/>
              <a:ea typeface="+mn-ea"/>
              <a:cs typeface="+mn-cs"/>
            </a:rPr>
            <a:t> </a:t>
          </a:r>
          <a:r>
            <a:rPr lang="en-US" sz="1800" b="1" dirty="0" err="1" smtClean="0">
              <a:solidFill>
                <a:srgbClr val="FF0000"/>
              </a:solidFill>
              <a:latin typeface="Arial"/>
              <a:ea typeface="+mn-ea"/>
              <a:cs typeface="+mn-cs"/>
            </a:rPr>
            <a:t>khen</a:t>
          </a:r>
          <a:endParaRPr lang="en-US" sz="1800" b="1" dirty="0" smtClean="0">
            <a:solidFill>
              <a:srgbClr val="FF0000"/>
            </a:solidFill>
            <a:latin typeface="Arial"/>
            <a:ea typeface="+mn-ea"/>
            <a:cs typeface="+mn-cs"/>
          </a:endParaRPr>
        </a:p>
        <a:p>
          <a:pPr marL="0" indent="0" algn="ctr">
            <a:lnSpc>
              <a:spcPct val="100000"/>
            </a:lnSpc>
            <a:spcBef>
              <a:spcPts val="600"/>
            </a:spcBef>
            <a:spcAft>
              <a:spcPts val="600"/>
            </a:spcAft>
          </a:pPr>
          <a:endParaRPr lang="en-US" sz="900" dirty="0">
            <a:solidFill>
              <a:srgbClr val="ADC2FA">
                <a:lumMod val="25000"/>
              </a:srgbClr>
            </a:solidFill>
            <a:latin typeface="Arial"/>
            <a:ea typeface="+mn-ea"/>
            <a:cs typeface="+mn-cs"/>
          </a:endParaRPr>
        </a:p>
      </dgm:t>
    </dgm:pt>
    <dgm:pt modelId="{F7E93EE8-12DB-467B-986C-E7FF860658A6}" type="parTrans" cxnId="{59EA096D-90A5-4364-A5DA-60C64978E6B3}">
      <dgm:prSet/>
      <dgm:spPr/>
      <dgm:t>
        <a:bodyPr/>
        <a:lstStyle/>
        <a:p>
          <a:endParaRPr lang="en-US" sz="2000"/>
        </a:p>
      </dgm:t>
    </dgm:pt>
    <dgm:pt modelId="{2F8818C4-AB3A-4E04-8BE2-2EA20228FBCE}" type="sibTrans" cxnId="{59EA096D-90A5-4364-A5DA-60C64978E6B3}">
      <dgm:prSet/>
      <dgm:spPr/>
      <dgm:t>
        <a:bodyPr/>
        <a:lstStyle/>
        <a:p>
          <a:endParaRPr lang="en-US" sz="2000"/>
        </a:p>
      </dgm:t>
    </dgm:pt>
    <dgm:pt modelId="{66B45F86-E0C6-4ED4-8C04-6FFDE5860D91}">
      <dgm:prSet custT="1"/>
      <dgm:spPr>
        <a:xfrm>
          <a:off x="6684193" y="999492"/>
          <a:ext cx="2880620" cy="4689139"/>
        </a:xfrm>
        <a:solidFill>
          <a:srgbClr val="D5D593"/>
        </a:solidFill>
        <a:ln w="12700" cap="flat" cmpd="sng" algn="ctr">
          <a:solidFill>
            <a:srgbClr val="FFFFFF">
              <a:hueOff val="0"/>
              <a:satOff val="0"/>
              <a:lumOff val="0"/>
              <a:alphaOff val="0"/>
            </a:srgbClr>
          </a:solidFill>
          <a:prstDash val="solid"/>
          <a:miter lim="800000"/>
        </a:ln>
        <a:effectLst/>
      </dgm:spPr>
      <dgm:t>
        <a:bodyPr/>
        <a:lstStyle/>
        <a:p>
          <a:pPr>
            <a:spcBef>
              <a:spcPct val="0"/>
            </a:spcBef>
            <a:spcAft>
              <a:spcPct val="35000"/>
            </a:spcAft>
          </a:pPr>
          <a:endParaRPr lang="en-US" sz="1800" dirty="0" smtClean="0">
            <a:solidFill>
              <a:srgbClr val="1D528D">
                <a:hueOff val="0"/>
                <a:satOff val="0"/>
                <a:lumOff val="0"/>
                <a:alphaOff val="0"/>
              </a:srgbClr>
            </a:solidFill>
            <a:latin typeface="Arial"/>
            <a:ea typeface="+mn-ea"/>
            <a:cs typeface="+mn-cs"/>
          </a:endParaRPr>
        </a:p>
      </dgm:t>
    </dgm:pt>
    <dgm:pt modelId="{E59DF27F-101A-4416-A373-13F29DC07A25}" type="parTrans" cxnId="{5B0B7858-DDEA-421F-98EC-56BED8B31C57}">
      <dgm:prSet/>
      <dgm:spPr/>
      <dgm:t>
        <a:bodyPr/>
        <a:lstStyle/>
        <a:p>
          <a:endParaRPr lang="en-US" sz="2000"/>
        </a:p>
      </dgm:t>
    </dgm:pt>
    <dgm:pt modelId="{E2D3BE2F-8E60-4AE0-9459-7BE23CFCBC72}" type="sibTrans" cxnId="{5B0B7858-DDEA-421F-98EC-56BED8B31C57}">
      <dgm:prSet/>
      <dgm:spPr/>
      <dgm:t>
        <a:bodyPr/>
        <a:lstStyle/>
        <a:p>
          <a:endParaRPr lang="en-US" sz="2000"/>
        </a:p>
      </dgm:t>
    </dgm:pt>
    <dgm:pt modelId="{8877A3DC-73FC-456F-8724-45F90F709966}">
      <dgm:prSet custT="1"/>
      <dgm:spPr>
        <a:xfrm>
          <a:off x="6684193" y="999492"/>
          <a:ext cx="2880620" cy="4689139"/>
        </a:xfrm>
        <a:solidFill>
          <a:srgbClr val="D5D593"/>
        </a:solidFill>
        <a:ln w="12700" cap="flat" cmpd="sng" algn="ctr">
          <a:solidFill>
            <a:srgbClr val="FFFFFF">
              <a:hueOff val="0"/>
              <a:satOff val="0"/>
              <a:lumOff val="0"/>
              <a:alphaOff val="0"/>
            </a:srgbClr>
          </a:solidFill>
          <a:prstDash val="solid"/>
          <a:miter lim="800000"/>
        </a:ln>
        <a:effectLst/>
      </dgm:spPr>
      <dgm:t>
        <a:bodyPr/>
        <a:lstStyle/>
        <a:p>
          <a:pPr algn="ctr">
            <a:lnSpc>
              <a:spcPct val="100000"/>
            </a:lnSpc>
            <a:spcBef>
              <a:spcPts val="600"/>
            </a:spcBef>
            <a:spcAft>
              <a:spcPts val="600"/>
            </a:spcAft>
          </a:pPr>
          <a:endParaRPr lang="vi-VN" sz="1800" dirty="0" smtClean="0">
            <a:solidFill>
              <a:srgbClr val="1D528D">
                <a:hueOff val="0"/>
                <a:satOff val="0"/>
                <a:lumOff val="0"/>
                <a:alphaOff val="0"/>
              </a:srgbClr>
            </a:solidFill>
            <a:latin typeface="Arial"/>
            <a:ea typeface="+mn-ea"/>
            <a:cs typeface="+mn-cs"/>
          </a:endParaRPr>
        </a:p>
      </dgm:t>
    </dgm:pt>
    <dgm:pt modelId="{A33018AB-BC25-4172-B097-20CD8694A7E4}" type="parTrans" cxnId="{824D2D26-A85F-4D0C-A5B6-680310643A45}">
      <dgm:prSet/>
      <dgm:spPr/>
      <dgm:t>
        <a:bodyPr/>
        <a:lstStyle/>
        <a:p>
          <a:endParaRPr lang="en-US" sz="2000"/>
        </a:p>
      </dgm:t>
    </dgm:pt>
    <dgm:pt modelId="{5F350891-2635-4111-929F-FA74C4EF9C23}" type="sibTrans" cxnId="{824D2D26-A85F-4D0C-A5B6-680310643A45}">
      <dgm:prSet/>
      <dgm:spPr/>
      <dgm:t>
        <a:bodyPr/>
        <a:lstStyle/>
        <a:p>
          <a:endParaRPr lang="en-US" sz="2000"/>
        </a:p>
      </dgm:t>
    </dgm:pt>
    <dgm:pt modelId="{8CBE7988-5DEF-4EA3-AE57-6971A68AEC8B}">
      <dgm:prSet custT="1"/>
      <dgm:spPr>
        <a:xfrm>
          <a:off x="6684193" y="999492"/>
          <a:ext cx="2880620" cy="4689139"/>
        </a:xfrm>
        <a:solidFill>
          <a:srgbClr val="D5D593"/>
        </a:solidFill>
        <a:ln w="12700" cap="flat" cmpd="sng" algn="ctr">
          <a:solidFill>
            <a:srgbClr val="FFFFFF">
              <a:hueOff val="0"/>
              <a:satOff val="0"/>
              <a:lumOff val="0"/>
              <a:alphaOff val="0"/>
            </a:srgbClr>
          </a:solidFill>
          <a:prstDash val="solid"/>
          <a:miter lim="800000"/>
        </a:ln>
        <a:effectLst/>
      </dgm:spPr>
      <dgm:t>
        <a:bodyPr/>
        <a:lstStyle/>
        <a:p>
          <a:pPr algn="ctr">
            <a:lnSpc>
              <a:spcPct val="100000"/>
            </a:lnSpc>
            <a:spcBef>
              <a:spcPts val="600"/>
            </a:spcBef>
            <a:spcAft>
              <a:spcPts val="600"/>
            </a:spcAft>
          </a:pPr>
          <a:r>
            <a:rPr lang="en-US" sz="1800" dirty="0" err="1" smtClean="0">
              <a:solidFill>
                <a:srgbClr val="ADC2FA">
                  <a:lumMod val="25000"/>
                </a:srgbClr>
              </a:solidFill>
              <a:latin typeface="Arial"/>
              <a:ea typeface="+mn-ea"/>
              <a:cs typeface="+mn-cs"/>
            </a:rPr>
            <a:t>Chủ</a:t>
          </a:r>
          <a:r>
            <a:rPr lang="en-US" sz="1800" dirty="0" smtClean="0">
              <a:solidFill>
                <a:srgbClr val="ADC2FA">
                  <a:lumMod val="25000"/>
                </a:srgbClr>
              </a:solidFill>
              <a:latin typeface="Arial"/>
              <a:ea typeface="+mn-ea"/>
              <a:cs typeface="+mn-cs"/>
            </a:rPr>
            <a:t> </a:t>
          </a:r>
          <a:r>
            <a:rPr lang="en-US" sz="1800" dirty="0" err="1" smtClean="0">
              <a:solidFill>
                <a:srgbClr val="ADC2FA">
                  <a:lumMod val="25000"/>
                </a:srgbClr>
              </a:solidFill>
              <a:latin typeface="Arial"/>
              <a:ea typeface="+mn-ea"/>
              <a:cs typeface="+mn-cs"/>
            </a:rPr>
            <a:t>tịch</a:t>
          </a:r>
          <a:r>
            <a:rPr lang="en-US" sz="1800" dirty="0" smtClean="0">
              <a:solidFill>
                <a:srgbClr val="ADC2FA">
                  <a:lumMod val="25000"/>
                </a:srgbClr>
              </a:solidFill>
              <a:latin typeface="Arial"/>
              <a:ea typeface="+mn-ea"/>
              <a:cs typeface="+mn-cs"/>
            </a:rPr>
            <a:t>                  UBND </a:t>
          </a:r>
          <a:r>
            <a:rPr lang="en-US" sz="1800" dirty="0" err="1" smtClean="0">
              <a:solidFill>
                <a:srgbClr val="ADC2FA">
                  <a:lumMod val="25000"/>
                </a:srgbClr>
              </a:solidFill>
              <a:latin typeface="Arial"/>
              <a:ea typeface="+mn-ea"/>
              <a:cs typeface="+mn-cs"/>
            </a:rPr>
            <a:t>Thành</a:t>
          </a:r>
          <a:r>
            <a:rPr lang="en-US" sz="1800" dirty="0" smtClean="0">
              <a:solidFill>
                <a:srgbClr val="ADC2FA">
                  <a:lumMod val="25000"/>
                </a:srgbClr>
              </a:solidFill>
              <a:latin typeface="Arial"/>
              <a:ea typeface="+mn-ea"/>
              <a:cs typeface="+mn-cs"/>
            </a:rPr>
            <a:t> </a:t>
          </a:r>
          <a:r>
            <a:rPr lang="en-US" sz="1800" dirty="0" err="1" smtClean="0">
              <a:solidFill>
                <a:srgbClr val="ADC2FA">
                  <a:lumMod val="25000"/>
                </a:srgbClr>
              </a:solidFill>
              <a:latin typeface="Arial"/>
              <a:ea typeface="+mn-ea"/>
              <a:cs typeface="+mn-cs"/>
            </a:rPr>
            <a:t>phố</a:t>
          </a:r>
          <a:endParaRPr lang="en-US" sz="1800" dirty="0" smtClean="0">
            <a:solidFill>
              <a:srgbClr val="ADC2FA">
                <a:lumMod val="25000"/>
              </a:srgbClr>
            </a:solidFill>
            <a:latin typeface="Arial"/>
            <a:ea typeface="+mn-ea"/>
            <a:cs typeface="+mn-cs"/>
          </a:endParaRPr>
        </a:p>
        <a:p>
          <a:pPr algn="ctr">
            <a:lnSpc>
              <a:spcPct val="100000"/>
            </a:lnSpc>
            <a:spcBef>
              <a:spcPts val="600"/>
            </a:spcBef>
            <a:spcAft>
              <a:spcPts val="600"/>
            </a:spcAft>
          </a:pPr>
          <a:endParaRPr lang="en-US" sz="2400" dirty="0" smtClean="0">
            <a:solidFill>
              <a:srgbClr val="1D528D">
                <a:lumMod val="50000"/>
              </a:srgbClr>
            </a:solidFill>
            <a:latin typeface="Arial"/>
            <a:ea typeface="+mn-ea"/>
            <a:cs typeface="+mn-cs"/>
          </a:endParaRPr>
        </a:p>
        <a:p>
          <a:pPr algn="ctr">
            <a:lnSpc>
              <a:spcPct val="100000"/>
            </a:lnSpc>
            <a:spcBef>
              <a:spcPts val="600"/>
            </a:spcBef>
            <a:spcAft>
              <a:spcPts val="600"/>
            </a:spcAft>
          </a:pPr>
          <a:r>
            <a:rPr lang="vi-VN" sz="1800" dirty="0" smtClean="0">
              <a:solidFill>
                <a:srgbClr val="1D528D">
                  <a:lumMod val="50000"/>
                </a:srgbClr>
              </a:solidFill>
              <a:latin typeface="Arial"/>
              <a:ea typeface="+mn-ea"/>
              <a:cs typeface="+mn-cs"/>
            </a:rPr>
            <a:t>QĐ công nhận </a:t>
          </a:r>
          <a:r>
            <a:rPr lang="en-US" sz="1800" dirty="0" smtClean="0">
              <a:solidFill>
                <a:srgbClr val="1D528D">
                  <a:lumMod val="50000"/>
                </a:srgbClr>
              </a:solidFill>
              <a:latin typeface="Arial"/>
              <a:ea typeface="+mn-ea"/>
              <a:cs typeface="+mn-cs"/>
            </a:rPr>
            <a:t>      </a:t>
          </a:r>
          <a:r>
            <a:rPr lang="vi-VN" sz="1800" b="1" dirty="0" smtClean="0">
              <a:solidFill>
                <a:srgbClr val="ADC2FA">
                  <a:lumMod val="50000"/>
                </a:srgbClr>
              </a:solidFill>
              <a:latin typeface="Arial"/>
              <a:ea typeface="+mn-ea"/>
              <a:cs typeface="+mn-cs"/>
            </a:rPr>
            <a:t>phạm vi ảnh hưở</a:t>
          </a:r>
          <a:r>
            <a:rPr lang="vi-VN" sz="1800" b="1" dirty="0" smtClean="0">
              <a:solidFill>
                <a:srgbClr val="1D528D">
                  <a:hueOff val="0"/>
                  <a:satOff val="0"/>
                  <a:lumOff val="0"/>
                  <a:alphaOff val="0"/>
                </a:srgbClr>
              </a:solidFill>
              <a:latin typeface="Arial"/>
              <a:ea typeface="+mn-ea"/>
              <a:cs typeface="+mn-cs"/>
            </a:rPr>
            <a:t>ng</a:t>
          </a:r>
          <a:r>
            <a:rPr lang="en-US" sz="1800" b="1" dirty="0" smtClean="0">
              <a:solidFill>
                <a:srgbClr val="1D528D">
                  <a:hueOff val="0"/>
                  <a:satOff val="0"/>
                  <a:lumOff val="0"/>
                  <a:alphaOff val="0"/>
                </a:srgbClr>
              </a:solidFill>
              <a:latin typeface="Arial"/>
              <a:ea typeface="+mn-ea"/>
              <a:cs typeface="+mn-cs"/>
            </a:rPr>
            <a:t>                </a:t>
          </a:r>
          <a:r>
            <a:rPr lang="en-US" sz="1800" b="1" dirty="0" err="1" smtClean="0">
              <a:solidFill>
                <a:srgbClr val="1D528D">
                  <a:hueOff val="0"/>
                  <a:satOff val="0"/>
                  <a:lumOff val="0"/>
                  <a:alphaOff val="0"/>
                </a:srgbClr>
              </a:solidFill>
              <a:latin typeface="Arial"/>
              <a:ea typeface="+mn-ea"/>
              <a:cs typeface="+mn-cs"/>
            </a:rPr>
            <a:t>trong</a:t>
          </a:r>
          <a:r>
            <a:rPr lang="en-US" sz="1800" b="1" dirty="0" smtClean="0">
              <a:solidFill>
                <a:srgbClr val="1D528D">
                  <a:hueOff val="0"/>
                  <a:satOff val="0"/>
                  <a:lumOff val="0"/>
                  <a:alphaOff val="0"/>
                </a:srgbClr>
              </a:solidFill>
              <a:latin typeface="Arial"/>
              <a:ea typeface="+mn-ea"/>
              <a:cs typeface="+mn-cs"/>
            </a:rPr>
            <a:t> </a:t>
          </a:r>
          <a:r>
            <a:rPr lang="vi-VN" sz="1800" b="1" u="none" dirty="0" smtClean="0">
              <a:solidFill>
                <a:srgbClr val="FF0000"/>
              </a:solidFill>
              <a:latin typeface="Arial"/>
              <a:ea typeface="+mn-ea"/>
              <a:cs typeface="+mn-cs"/>
            </a:rPr>
            <a:t>Thành phố,</a:t>
          </a:r>
          <a:r>
            <a:rPr lang="en-US" sz="1800" b="1" u="none" dirty="0" smtClean="0">
              <a:solidFill>
                <a:srgbClr val="FF0000"/>
              </a:solidFill>
              <a:latin typeface="Arial"/>
              <a:ea typeface="+mn-ea"/>
              <a:cs typeface="+mn-cs"/>
            </a:rPr>
            <a:t>        </a:t>
          </a:r>
          <a:r>
            <a:rPr lang="vi-VN" sz="1800" b="1" u="none" dirty="0" smtClean="0">
              <a:solidFill>
                <a:srgbClr val="FF0000"/>
              </a:solidFill>
              <a:latin typeface="Arial"/>
              <a:ea typeface="+mn-ea"/>
              <a:cs typeface="+mn-cs"/>
            </a:rPr>
            <a:t> toàn quốc</a:t>
          </a:r>
          <a:endParaRPr lang="en-US" sz="1800" b="1" u="none" dirty="0">
            <a:solidFill>
              <a:srgbClr val="FF0000"/>
            </a:solidFill>
            <a:latin typeface="Arial"/>
            <a:ea typeface="+mn-ea"/>
            <a:cs typeface="+mn-cs"/>
          </a:endParaRPr>
        </a:p>
      </dgm:t>
    </dgm:pt>
    <dgm:pt modelId="{82FD05D2-F79F-4E70-BBF4-B14104E93F1D}" type="sibTrans" cxnId="{76466D7F-C604-4B54-8DD7-FD5E00438676}">
      <dgm:prSet/>
      <dgm:spPr/>
      <dgm:t>
        <a:bodyPr/>
        <a:lstStyle/>
        <a:p>
          <a:endParaRPr lang="en-US" sz="2000"/>
        </a:p>
      </dgm:t>
    </dgm:pt>
    <dgm:pt modelId="{07B33A77-AF06-4838-8BE8-2559BBE533CC}" type="parTrans" cxnId="{76466D7F-C604-4B54-8DD7-FD5E00438676}">
      <dgm:prSet/>
      <dgm:spPr/>
      <dgm:t>
        <a:bodyPr/>
        <a:lstStyle/>
        <a:p>
          <a:endParaRPr lang="en-US" sz="2000"/>
        </a:p>
      </dgm:t>
    </dgm:pt>
    <dgm:pt modelId="{FFE95B4A-926C-4915-8320-C1EE3791014E}">
      <dgm:prSet custT="1"/>
      <dgm:spPr>
        <a:xfrm>
          <a:off x="2156285" y="1014872"/>
          <a:ext cx="2102443" cy="4019587"/>
        </a:xfrm>
        <a:solidFill>
          <a:srgbClr val="D5D593"/>
        </a:solidFill>
        <a:ln w="12700" cap="flat" cmpd="sng" algn="ctr">
          <a:solidFill>
            <a:srgbClr val="FFFFFF">
              <a:hueOff val="0"/>
              <a:satOff val="0"/>
              <a:lumOff val="0"/>
              <a:alphaOff val="0"/>
            </a:srgbClr>
          </a:solidFill>
          <a:prstDash val="solid"/>
          <a:miter lim="800000"/>
        </a:ln>
        <a:effectLst/>
      </dgm:spPr>
      <dgm:t>
        <a:bodyPr/>
        <a:lstStyle/>
        <a:p>
          <a:pPr algn="r">
            <a:lnSpc>
              <a:spcPct val="90000"/>
            </a:lnSpc>
            <a:spcBef>
              <a:spcPct val="0"/>
            </a:spcBef>
            <a:spcAft>
              <a:spcPct val="35000"/>
            </a:spcAft>
          </a:pPr>
          <a:endParaRPr lang="vi-VN" sz="1800" dirty="0" smtClean="0">
            <a:solidFill>
              <a:srgbClr val="ADC2FA">
                <a:lumMod val="25000"/>
              </a:srgbClr>
            </a:solidFill>
            <a:latin typeface="Arial"/>
            <a:ea typeface="+mn-ea"/>
            <a:cs typeface="+mn-cs"/>
          </a:endParaRPr>
        </a:p>
        <a:p>
          <a:pPr algn="ctr">
            <a:lnSpc>
              <a:spcPct val="90000"/>
            </a:lnSpc>
            <a:spcBef>
              <a:spcPct val="0"/>
            </a:spcBef>
            <a:spcAft>
              <a:spcPct val="35000"/>
            </a:spcAft>
          </a:pPr>
          <a:r>
            <a:rPr lang="vi-VN" sz="1800" dirty="0" smtClean="0">
              <a:solidFill>
                <a:srgbClr val="ADC2FA">
                  <a:lumMod val="25000"/>
                </a:srgbClr>
              </a:solidFill>
              <a:latin typeface="Arial"/>
              <a:ea typeface="+mn-ea"/>
              <a:cs typeface="+mn-cs"/>
            </a:rPr>
            <a:t>Quyết định </a:t>
          </a:r>
          <a:r>
            <a:rPr lang="en-US" sz="1800" dirty="0" smtClean="0">
              <a:solidFill>
                <a:srgbClr val="ADC2FA">
                  <a:lumMod val="25000"/>
                </a:srgbClr>
              </a:solidFill>
              <a:latin typeface="Arial"/>
              <a:ea typeface="+mn-ea"/>
              <a:cs typeface="+mn-cs"/>
            </a:rPr>
            <a:t>        </a:t>
          </a:r>
          <a:r>
            <a:rPr lang="vi-VN" sz="1800" dirty="0" smtClean="0">
              <a:solidFill>
                <a:srgbClr val="ADC2FA">
                  <a:lumMod val="25000"/>
                </a:srgbClr>
              </a:solidFill>
              <a:latin typeface="Arial"/>
              <a:ea typeface="+mn-ea"/>
              <a:cs typeface="+mn-cs"/>
            </a:rPr>
            <a:t>công nhận</a:t>
          </a:r>
          <a:r>
            <a:rPr lang="en-US" sz="1800" dirty="0" smtClean="0">
              <a:solidFill>
                <a:srgbClr val="ADC2FA">
                  <a:lumMod val="25000"/>
                </a:srgbClr>
              </a:solidFill>
              <a:latin typeface="Arial"/>
              <a:ea typeface="+mn-ea"/>
              <a:cs typeface="+mn-cs"/>
            </a:rPr>
            <a:t> SK</a:t>
          </a:r>
        </a:p>
      </dgm:t>
    </dgm:pt>
    <dgm:pt modelId="{CF139689-F96E-41BA-87E6-C7381E5C5600}" type="sibTrans" cxnId="{EC871493-B1EB-4ABE-AD56-69801C36C516}">
      <dgm:prSet/>
      <dgm:spPr/>
      <dgm:t>
        <a:bodyPr/>
        <a:lstStyle/>
        <a:p>
          <a:endParaRPr lang="en-US" sz="2000"/>
        </a:p>
      </dgm:t>
    </dgm:pt>
    <dgm:pt modelId="{FB4026B1-C958-426C-B084-134EC7442085}" type="parTrans" cxnId="{EC871493-B1EB-4ABE-AD56-69801C36C516}">
      <dgm:prSet/>
      <dgm:spPr/>
      <dgm:t>
        <a:bodyPr/>
        <a:lstStyle/>
        <a:p>
          <a:endParaRPr lang="en-US" sz="2000"/>
        </a:p>
      </dgm:t>
    </dgm:pt>
    <dgm:pt modelId="{B30547CB-3EB1-4BCA-AEFE-2D847924BE79}" type="pres">
      <dgm:prSet presAssocID="{A50F37C9-58FB-4A97-BA22-899AF1CE3981}" presName="Name0" presStyleCnt="0">
        <dgm:presLayoutVars>
          <dgm:chMax val="7"/>
          <dgm:chPref val="5"/>
          <dgm:dir/>
          <dgm:animOne val="branch"/>
          <dgm:animLvl val="lvl"/>
        </dgm:presLayoutVars>
      </dgm:prSet>
      <dgm:spPr/>
      <dgm:t>
        <a:bodyPr/>
        <a:lstStyle/>
        <a:p>
          <a:endParaRPr lang="en-US"/>
        </a:p>
      </dgm:t>
    </dgm:pt>
    <dgm:pt modelId="{B239EDDD-9604-497F-A298-697B33A10609}" type="pres">
      <dgm:prSet presAssocID="{7C9A3792-41AC-452C-A64B-9D40303506E2}" presName="ChildAccent3" presStyleCnt="0"/>
      <dgm:spPr/>
    </dgm:pt>
    <dgm:pt modelId="{9356D859-7896-4B2A-9C1D-590F473EA51B}" type="pres">
      <dgm:prSet presAssocID="{7C9A3792-41AC-452C-A64B-9D40303506E2}" presName="ChildAccent" presStyleLbl="alignImgPlace1" presStyleIdx="0" presStyleCnt="3" custScaleX="136901" custScaleY="76806" custLinFactNeighborX="24310" custLinFactNeighborY="-9983"/>
      <dgm:spPr>
        <a:prstGeom prst="wedgeRectCallout">
          <a:avLst>
            <a:gd name="adj1" fmla="val 0"/>
            <a:gd name="adj2" fmla="val 0"/>
          </a:avLst>
        </a:prstGeom>
      </dgm:spPr>
      <dgm:t>
        <a:bodyPr/>
        <a:lstStyle/>
        <a:p>
          <a:endParaRPr lang="en-US"/>
        </a:p>
      </dgm:t>
    </dgm:pt>
    <dgm:pt modelId="{37B8AEDF-2704-4F1D-ADB2-FDBCB104F8F3}" type="pres">
      <dgm:prSet presAssocID="{7C9A3792-41AC-452C-A64B-9D40303506E2}" presName="Child3" presStyleLbl="revTx" presStyleIdx="0" presStyleCnt="0">
        <dgm:presLayoutVars>
          <dgm:chMax val="0"/>
          <dgm:chPref val="0"/>
          <dgm:bulletEnabled val="1"/>
        </dgm:presLayoutVars>
      </dgm:prSet>
      <dgm:spPr/>
      <dgm:t>
        <a:bodyPr/>
        <a:lstStyle/>
        <a:p>
          <a:endParaRPr lang="en-US"/>
        </a:p>
      </dgm:t>
    </dgm:pt>
    <dgm:pt modelId="{F986F1BC-2D30-41F9-8438-5E191CECC7AA}" type="pres">
      <dgm:prSet presAssocID="{7C9A3792-41AC-452C-A64B-9D40303506E2}" presName="Parent3" presStyleLbl="node1" presStyleIdx="0" presStyleCnt="3" custScaleX="138453" custScaleY="92894" custLinFactNeighborX="24109" custLinFactNeighborY="10726">
        <dgm:presLayoutVars>
          <dgm:chMax val="2"/>
          <dgm:chPref val="1"/>
          <dgm:bulletEnabled val="1"/>
        </dgm:presLayoutVars>
      </dgm:prSet>
      <dgm:spPr>
        <a:prstGeom prst="rect">
          <a:avLst/>
        </a:prstGeom>
      </dgm:spPr>
      <dgm:t>
        <a:bodyPr/>
        <a:lstStyle/>
        <a:p>
          <a:endParaRPr lang="en-US"/>
        </a:p>
      </dgm:t>
    </dgm:pt>
    <dgm:pt modelId="{6272129B-A55C-4CFE-B83B-8BC977C3BDE5}" type="pres">
      <dgm:prSet presAssocID="{CCE24A02-1BD5-4A56-A703-EB43E9E62F4B}" presName="ChildAccent2" presStyleCnt="0"/>
      <dgm:spPr/>
    </dgm:pt>
    <dgm:pt modelId="{153460C2-C627-4C28-A988-BAF0BEF641A6}" type="pres">
      <dgm:prSet presAssocID="{CCE24A02-1BD5-4A56-A703-EB43E9E62F4B}" presName="ChildAccent" presStyleLbl="alignImgPlace1" presStyleIdx="1" presStyleCnt="3" custScaleX="125859" custScaleY="79094" custLinFactNeighborX="-6542" custLinFactNeighborY="-9125"/>
      <dgm:spPr>
        <a:prstGeom prst="wedgeRectCallout">
          <a:avLst>
            <a:gd name="adj1" fmla="val 62500"/>
            <a:gd name="adj2" fmla="val 20830"/>
          </a:avLst>
        </a:prstGeom>
      </dgm:spPr>
      <dgm:t>
        <a:bodyPr/>
        <a:lstStyle/>
        <a:p>
          <a:endParaRPr lang="en-US"/>
        </a:p>
      </dgm:t>
    </dgm:pt>
    <dgm:pt modelId="{DEC2BAC9-C558-462E-A04D-CBD72D0BB093}" type="pres">
      <dgm:prSet presAssocID="{CCE24A02-1BD5-4A56-A703-EB43E9E62F4B}" presName="Child2" presStyleLbl="revTx" presStyleIdx="0" presStyleCnt="0">
        <dgm:presLayoutVars>
          <dgm:chMax val="0"/>
          <dgm:chPref val="0"/>
          <dgm:bulletEnabled val="1"/>
        </dgm:presLayoutVars>
      </dgm:prSet>
      <dgm:spPr/>
      <dgm:t>
        <a:bodyPr/>
        <a:lstStyle/>
        <a:p>
          <a:endParaRPr lang="en-US"/>
        </a:p>
      </dgm:t>
    </dgm:pt>
    <dgm:pt modelId="{EA2856C0-6D00-4BF1-A451-AB4610621F64}" type="pres">
      <dgm:prSet presAssocID="{CCE24A02-1BD5-4A56-A703-EB43E9E62F4B}" presName="Parent2" presStyleLbl="node1" presStyleIdx="1" presStyleCnt="3" custScaleX="120137" custScaleY="116535" custLinFactNeighborX="-4981" custLinFactNeighborY="3212">
        <dgm:presLayoutVars>
          <dgm:chMax val="2"/>
          <dgm:chPref val="1"/>
          <dgm:bulletEnabled val="1"/>
        </dgm:presLayoutVars>
      </dgm:prSet>
      <dgm:spPr>
        <a:prstGeom prst="rect">
          <a:avLst/>
        </a:prstGeom>
      </dgm:spPr>
      <dgm:t>
        <a:bodyPr/>
        <a:lstStyle/>
        <a:p>
          <a:endParaRPr lang="en-US"/>
        </a:p>
      </dgm:t>
    </dgm:pt>
    <dgm:pt modelId="{F7BCB0E1-3C8F-41B8-8D0E-ED92474A5721}" type="pres">
      <dgm:prSet presAssocID="{9EF16395-283D-47AB-8A38-7529340CD3F7}" presName="ChildAccent1" presStyleCnt="0"/>
      <dgm:spPr/>
    </dgm:pt>
    <dgm:pt modelId="{8D2E3FC8-30B2-4CDD-81B2-52AFE4F987CD}" type="pres">
      <dgm:prSet presAssocID="{9EF16395-283D-47AB-8A38-7529340CD3F7}" presName="ChildAccent" presStyleLbl="alignImgPlace1" presStyleIdx="2" presStyleCnt="3" custScaleX="117463" custScaleY="81056" custLinFactNeighborX="-24658" custLinFactNeighborY="-9003"/>
      <dgm:spPr>
        <a:prstGeom prst="wedgeRectCallout">
          <a:avLst>
            <a:gd name="adj1" fmla="val 62500"/>
            <a:gd name="adj2" fmla="val 20830"/>
          </a:avLst>
        </a:prstGeom>
      </dgm:spPr>
      <dgm:t>
        <a:bodyPr/>
        <a:lstStyle/>
        <a:p>
          <a:endParaRPr lang="en-US"/>
        </a:p>
      </dgm:t>
    </dgm:pt>
    <dgm:pt modelId="{16F07A0E-67E3-4812-9234-F1C594A457BB}" type="pres">
      <dgm:prSet presAssocID="{9EF16395-283D-47AB-8A38-7529340CD3F7}" presName="Child1" presStyleLbl="revTx" presStyleIdx="0" presStyleCnt="0">
        <dgm:presLayoutVars>
          <dgm:chMax val="0"/>
          <dgm:chPref val="0"/>
          <dgm:bulletEnabled val="1"/>
        </dgm:presLayoutVars>
      </dgm:prSet>
      <dgm:spPr/>
      <dgm:t>
        <a:bodyPr/>
        <a:lstStyle/>
        <a:p>
          <a:endParaRPr lang="en-US"/>
        </a:p>
      </dgm:t>
    </dgm:pt>
    <dgm:pt modelId="{D279C7E6-3F88-483F-87B2-F9C055776F29}" type="pres">
      <dgm:prSet presAssocID="{9EF16395-283D-47AB-8A38-7529340CD3F7}" presName="Parent1" presStyleLbl="node1" presStyleIdx="2" presStyleCnt="3" custScaleX="118156" custScaleY="145266" custLinFactNeighborX="-25098" custLinFactNeighborY="-8251">
        <dgm:presLayoutVars>
          <dgm:chMax val="2"/>
          <dgm:chPref val="1"/>
          <dgm:bulletEnabled val="1"/>
        </dgm:presLayoutVars>
      </dgm:prSet>
      <dgm:spPr>
        <a:prstGeom prst="rect">
          <a:avLst/>
        </a:prstGeom>
      </dgm:spPr>
      <dgm:t>
        <a:bodyPr/>
        <a:lstStyle/>
        <a:p>
          <a:endParaRPr lang="en-US"/>
        </a:p>
      </dgm:t>
    </dgm:pt>
  </dgm:ptLst>
  <dgm:cxnLst>
    <dgm:cxn modelId="{F5A2FC1E-A707-4E9B-BD87-1C471349C894}" type="presOf" srcId="{479DFBB6-B17D-45D5-952A-6772D4569399}" destId="{9356D859-7896-4B2A-9C1D-590F473EA51B}" srcOrd="0" destOrd="0" presId="urn:microsoft.com/office/officeart/2011/layout/InterconnectedBlockProcess"/>
    <dgm:cxn modelId="{569D016E-9FB6-44B7-96BC-979BB282D3BB}" srcId="{A50F37C9-58FB-4A97-BA22-899AF1CE3981}" destId="{7C9A3792-41AC-452C-A64B-9D40303506E2}" srcOrd="2" destOrd="0" parTransId="{F66E3A1A-F4B4-45AB-897E-729DA7FB7A91}" sibTransId="{1447A0AE-C71D-43A1-B321-5BFF32855747}"/>
    <dgm:cxn modelId="{E03DF5DE-87D2-4217-A173-3CC82155F5CB}" type="presOf" srcId="{66B45F86-E0C6-4ED4-8C04-6FFDE5860D91}" destId="{9356D859-7896-4B2A-9C1D-590F473EA51B}" srcOrd="0" destOrd="2" presId="urn:microsoft.com/office/officeart/2011/layout/InterconnectedBlockProcess"/>
    <dgm:cxn modelId="{76466D7F-C604-4B54-8DD7-FD5E00438676}" srcId="{7C9A3792-41AC-452C-A64B-9D40303506E2}" destId="{8CBE7988-5DEF-4EA3-AE57-6971A68AEC8B}" srcOrd="1" destOrd="0" parTransId="{07B33A77-AF06-4838-8BE8-2559BBE533CC}" sibTransId="{82FD05D2-F79F-4E70-BBF4-B14104E93F1D}"/>
    <dgm:cxn modelId="{EDB8AE69-76E2-4EBA-8142-1EB8724E9788}" srcId="{CCE24A02-1BD5-4A56-A703-EB43E9E62F4B}" destId="{2DD65815-F851-40BB-B123-7F907402BAA7}" srcOrd="0" destOrd="0" parTransId="{87C41DBD-835D-4C45-84AC-6164A4EC0A99}" sibTransId="{F0B734E1-2663-48BA-A98C-5FEE37A00F3F}"/>
    <dgm:cxn modelId="{824D2D26-A85F-4D0C-A5B6-680310643A45}" srcId="{7C9A3792-41AC-452C-A64B-9D40303506E2}" destId="{8877A3DC-73FC-456F-8724-45F90F709966}" srcOrd="3" destOrd="0" parTransId="{A33018AB-BC25-4172-B097-20CD8694A7E4}" sibTransId="{5F350891-2635-4111-929F-FA74C4EF9C23}"/>
    <dgm:cxn modelId="{C3CABD8D-BE30-4FDC-93F8-2F50A0411B49}" type="presOf" srcId="{2DD65815-F851-40BB-B123-7F907402BAA7}" destId="{153460C2-C627-4C28-A988-BAF0BEF641A6}" srcOrd="0" destOrd="0" presId="urn:microsoft.com/office/officeart/2011/layout/InterconnectedBlockProcess"/>
    <dgm:cxn modelId="{6A80FC30-7000-4E52-BCAB-A194E7EFA963}" type="presOf" srcId="{8CBE7988-5DEF-4EA3-AE57-6971A68AEC8B}" destId="{37B8AEDF-2704-4F1D-ADB2-FDBCB104F8F3}" srcOrd="1" destOrd="1" presId="urn:microsoft.com/office/officeart/2011/layout/InterconnectedBlockProcess"/>
    <dgm:cxn modelId="{67129BB7-03B8-4DDE-8D9A-97991388AA0F}" type="presOf" srcId="{8CBE7988-5DEF-4EA3-AE57-6971A68AEC8B}" destId="{9356D859-7896-4B2A-9C1D-590F473EA51B}" srcOrd="0" destOrd="1" presId="urn:microsoft.com/office/officeart/2011/layout/InterconnectedBlockProcess"/>
    <dgm:cxn modelId="{923B8D9E-4B78-40D7-B30A-00E5BBD91692}" srcId="{9EF16395-283D-47AB-8A38-7529340CD3F7}" destId="{7CD61098-A3F8-4A82-A97E-1533795EBE03}" srcOrd="0" destOrd="0" parTransId="{E14D2308-53EE-4847-836B-13769C8BB726}" sibTransId="{6A645AAF-4A96-4623-B7B6-59315993400D}"/>
    <dgm:cxn modelId="{304F069E-60D9-4DFA-868D-601FA5A8CF0B}" type="presOf" srcId="{2DD65815-F851-40BB-B123-7F907402BAA7}" destId="{DEC2BAC9-C558-462E-A04D-CBD72D0BB093}" srcOrd="1" destOrd="0" presId="urn:microsoft.com/office/officeart/2011/layout/InterconnectedBlockProcess"/>
    <dgm:cxn modelId="{F5553221-6CCC-4798-8C0B-0B2ADCA19454}" type="presOf" srcId="{CCE24A02-1BD5-4A56-A703-EB43E9E62F4B}" destId="{EA2856C0-6D00-4BF1-A451-AB4610621F64}" srcOrd="0" destOrd="0" presId="urn:microsoft.com/office/officeart/2011/layout/InterconnectedBlockProcess"/>
    <dgm:cxn modelId="{39C88F86-A4D3-44C1-9AA3-20D1380F3E31}" srcId="{A50F37C9-58FB-4A97-BA22-899AF1CE3981}" destId="{9EF16395-283D-47AB-8A38-7529340CD3F7}" srcOrd="0" destOrd="0" parTransId="{A2B7A545-5F6B-41FF-A600-C71C08B9183B}" sibTransId="{97A12979-5328-43A1-BC6A-7036A7042E28}"/>
    <dgm:cxn modelId="{4AD62F6E-197A-4529-A316-B26A1FC3EA88}" srcId="{A50F37C9-58FB-4A97-BA22-899AF1CE3981}" destId="{CCE24A02-1BD5-4A56-A703-EB43E9E62F4B}" srcOrd="1" destOrd="0" parTransId="{92FA124D-0930-4334-9809-05DA36841986}" sibTransId="{49520CE5-ECF3-4CF7-A624-65E2EAD00651}"/>
    <dgm:cxn modelId="{FF18C4B1-FBA9-442C-86A0-BB6AE5F6F321}" type="presOf" srcId="{7C9A3792-41AC-452C-A64B-9D40303506E2}" destId="{F986F1BC-2D30-41F9-8438-5E191CECC7AA}" srcOrd="0" destOrd="0" presId="urn:microsoft.com/office/officeart/2011/layout/InterconnectedBlockProcess"/>
    <dgm:cxn modelId="{59EA096D-90A5-4364-A5DA-60C64978E6B3}" srcId="{7C9A3792-41AC-452C-A64B-9D40303506E2}" destId="{479DFBB6-B17D-45D5-952A-6772D4569399}" srcOrd="0" destOrd="0" parTransId="{F7E93EE8-12DB-467B-986C-E7FF860658A6}" sibTransId="{2F8818C4-AB3A-4E04-8BE2-2EA20228FBCE}"/>
    <dgm:cxn modelId="{C1928865-2DDF-41D8-96AF-6EA866373914}" type="presOf" srcId="{A50F37C9-58FB-4A97-BA22-899AF1CE3981}" destId="{B30547CB-3EB1-4BCA-AEFE-2D847924BE79}" srcOrd="0" destOrd="0" presId="urn:microsoft.com/office/officeart/2011/layout/InterconnectedBlockProcess"/>
    <dgm:cxn modelId="{4588EF7F-175C-41C1-9D02-B5ED2900A959}" type="presOf" srcId="{7CD61098-A3F8-4A82-A97E-1533795EBE03}" destId="{8D2E3FC8-30B2-4CDD-81B2-52AFE4F987CD}" srcOrd="0" destOrd="0" presId="urn:microsoft.com/office/officeart/2011/layout/InterconnectedBlockProcess"/>
    <dgm:cxn modelId="{9849527C-4C85-4115-AF71-2F25E53F5146}" type="presOf" srcId="{8877A3DC-73FC-456F-8724-45F90F709966}" destId="{9356D859-7896-4B2A-9C1D-590F473EA51B}" srcOrd="0" destOrd="3" presId="urn:microsoft.com/office/officeart/2011/layout/InterconnectedBlockProcess"/>
    <dgm:cxn modelId="{EC871493-B1EB-4ABE-AD56-69801C36C516}" srcId="{9EF16395-283D-47AB-8A38-7529340CD3F7}" destId="{FFE95B4A-926C-4915-8320-C1EE3791014E}" srcOrd="1" destOrd="0" parTransId="{FB4026B1-C958-426C-B084-134EC7442085}" sibTransId="{CF139689-F96E-41BA-87E6-C7381E5C5600}"/>
    <dgm:cxn modelId="{1BB63E1B-F6EE-493E-8E7D-D10F3C238D66}" type="presOf" srcId="{FFE95B4A-926C-4915-8320-C1EE3791014E}" destId="{8D2E3FC8-30B2-4CDD-81B2-52AFE4F987CD}" srcOrd="0" destOrd="1" presId="urn:microsoft.com/office/officeart/2011/layout/InterconnectedBlockProcess"/>
    <dgm:cxn modelId="{DE7C08E6-A4D6-45CC-9F35-70CF34457469}" type="presOf" srcId="{66B45F86-E0C6-4ED4-8C04-6FFDE5860D91}" destId="{37B8AEDF-2704-4F1D-ADB2-FDBCB104F8F3}" srcOrd="1" destOrd="2" presId="urn:microsoft.com/office/officeart/2011/layout/InterconnectedBlockProcess"/>
    <dgm:cxn modelId="{83731050-DE54-4D38-91E2-4EE186E9D5EF}" type="presOf" srcId="{7CD61098-A3F8-4A82-A97E-1533795EBE03}" destId="{16F07A0E-67E3-4812-9234-F1C594A457BB}" srcOrd="1" destOrd="0" presId="urn:microsoft.com/office/officeart/2011/layout/InterconnectedBlockProcess"/>
    <dgm:cxn modelId="{5B0B7858-DDEA-421F-98EC-56BED8B31C57}" srcId="{7C9A3792-41AC-452C-A64B-9D40303506E2}" destId="{66B45F86-E0C6-4ED4-8C04-6FFDE5860D91}" srcOrd="2" destOrd="0" parTransId="{E59DF27F-101A-4416-A373-13F29DC07A25}" sibTransId="{E2D3BE2F-8E60-4AE0-9459-7BE23CFCBC72}"/>
    <dgm:cxn modelId="{7289E50B-5A71-4D50-96F4-7103F17E3653}" type="presOf" srcId="{FFE95B4A-926C-4915-8320-C1EE3791014E}" destId="{16F07A0E-67E3-4812-9234-F1C594A457BB}" srcOrd="1" destOrd="1" presId="urn:microsoft.com/office/officeart/2011/layout/InterconnectedBlockProcess"/>
    <dgm:cxn modelId="{FAEB42C2-08F0-4713-881B-94DD76E5ACF4}" type="presOf" srcId="{479DFBB6-B17D-45D5-952A-6772D4569399}" destId="{37B8AEDF-2704-4F1D-ADB2-FDBCB104F8F3}" srcOrd="1" destOrd="0" presId="urn:microsoft.com/office/officeart/2011/layout/InterconnectedBlockProcess"/>
    <dgm:cxn modelId="{FF1C4956-F476-42B0-8258-CBB095F8E57E}" type="presOf" srcId="{9EF16395-283D-47AB-8A38-7529340CD3F7}" destId="{D279C7E6-3F88-483F-87B2-F9C055776F29}" srcOrd="0" destOrd="0" presId="urn:microsoft.com/office/officeart/2011/layout/InterconnectedBlockProcess"/>
    <dgm:cxn modelId="{895A4C11-E1E0-42D7-AF39-7D7EF443206C}" type="presOf" srcId="{8877A3DC-73FC-456F-8724-45F90F709966}" destId="{37B8AEDF-2704-4F1D-ADB2-FDBCB104F8F3}" srcOrd="1" destOrd="3" presId="urn:microsoft.com/office/officeart/2011/layout/InterconnectedBlockProcess"/>
    <dgm:cxn modelId="{DB854C21-45C8-49E9-AF0A-E27860203333}" type="presParOf" srcId="{B30547CB-3EB1-4BCA-AEFE-2D847924BE79}" destId="{B239EDDD-9604-497F-A298-697B33A10609}" srcOrd="0" destOrd="0" presId="urn:microsoft.com/office/officeart/2011/layout/InterconnectedBlockProcess"/>
    <dgm:cxn modelId="{66B1A0E5-FC6B-40EF-A62F-DFE4623FA0EB}" type="presParOf" srcId="{B239EDDD-9604-497F-A298-697B33A10609}" destId="{9356D859-7896-4B2A-9C1D-590F473EA51B}" srcOrd="0" destOrd="0" presId="urn:microsoft.com/office/officeart/2011/layout/InterconnectedBlockProcess"/>
    <dgm:cxn modelId="{9A6ECA43-C7FC-4F9C-A044-110E859FD28C}" type="presParOf" srcId="{B30547CB-3EB1-4BCA-AEFE-2D847924BE79}" destId="{37B8AEDF-2704-4F1D-ADB2-FDBCB104F8F3}" srcOrd="1" destOrd="0" presId="urn:microsoft.com/office/officeart/2011/layout/InterconnectedBlockProcess"/>
    <dgm:cxn modelId="{DCF4E571-DE6D-4F56-AF80-C9DFD3B7CA52}" type="presParOf" srcId="{B30547CB-3EB1-4BCA-AEFE-2D847924BE79}" destId="{F986F1BC-2D30-41F9-8438-5E191CECC7AA}" srcOrd="2" destOrd="0" presId="urn:microsoft.com/office/officeart/2011/layout/InterconnectedBlockProcess"/>
    <dgm:cxn modelId="{FDA0D100-8AE3-4956-A156-0E13CC04267B}" type="presParOf" srcId="{B30547CB-3EB1-4BCA-AEFE-2D847924BE79}" destId="{6272129B-A55C-4CFE-B83B-8BC977C3BDE5}" srcOrd="3" destOrd="0" presId="urn:microsoft.com/office/officeart/2011/layout/InterconnectedBlockProcess"/>
    <dgm:cxn modelId="{BA1DA031-DE60-4696-AAD9-61D3692C6963}" type="presParOf" srcId="{6272129B-A55C-4CFE-B83B-8BC977C3BDE5}" destId="{153460C2-C627-4C28-A988-BAF0BEF641A6}" srcOrd="0" destOrd="0" presId="urn:microsoft.com/office/officeart/2011/layout/InterconnectedBlockProcess"/>
    <dgm:cxn modelId="{2FE4CB7B-1DD1-4170-B31D-45CA129E9B39}" type="presParOf" srcId="{B30547CB-3EB1-4BCA-AEFE-2D847924BE79}" destId="{DEC2BAC9-C558-462E-A04D-CBD72D0BB093}" srcOrd="4" destOrd="0" presId="urn:microsoft.com/office/officeart/2011/layout/InterconnectedBlockProcess"/>
    <dgm:cxn modelId="{4F737C58-754C-45EA-B6FB-9C237EF56F6B}" type="presParOf" srcId="{B30547CB-3EB1-4BCA-AEFE-2D847924BE79}" destId="{EA2856C0-6D00-4BF1-A451-AB4610621F64}" srcOrd="5" destOrd="0" presId="urn:microsoft.com/office/officeart/2011/layout/InterconnectedBlockProcess"/>
    <dgm:cxn modelId="{F9DE3192-243C-463B-AE78-0294D89A2045}" type="presParOf" srcId="{B30547CB-3EB1-4BCA-AEFE-2D847924BE79}" destId="{F7BCB0E1-3C8F-41B8-8D0E-ED92474A5721}" srcOrd="6" destOrd="0" presId="urn:microsoft.com/office/officeart/2011/layout/InterconnectedBlockProcess"/>
    <dgm:cxn modelId="{04C61121-0893-44C6-A18D-A52D43C21BB6}" type="presParOf" srcId="{F7BCB0E1-3C8F-41B8-8D0E-ED92474A5721}" destId="{8D2E3FC8-30B2-4CDD-81B2-52AFE4F987CD}" srcOrd="0" destOrd="0" presId="urn:microsoft.com/office/officeart/2011/layout/InterconnectedBlockProcess"/>
    <dgm:cxn modelId="{4459DE5F-145E-412A-B13E-C830231EB0A3}" type="presParOf" srcId="{B30547CB-3EB1-4BCA-AEFE-2D847924BE79}" destId="{16F07A0E-67E3-4812-9234-F1C594A457BB}" srcOrd="7" destOrd="0" presId="urn:microsoft.com/office/officeart/2011/layout/InterconnectedBlockProcess"/>
    <dgm:cxn modelId="{4DE6129B-399D-4946-B62C-AB57F6E3EBAA}" type="presParOf" srcId="{B30547CB-3EB1-4BCA-AEFE-2D847924BE79}" destId="{D279C7E6-3F88-483F-87B2-F9C055776F29}" srcOrd="8"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6D859-7896-4B2A-9C1D-590F473EA51B}">
      <dsp:nvSpPr>
        <dsp:cNvPr id="0" name=""/>
        <dsp:cNvSpPr/>
      </dsp:nvSpPr>
      <dsp:spPr>
        <a:xfrm>
          <a:off x="6417541" y="1353400"/>
          <a:ext cx="2941121" cy="3666868"/>
        </a:xfrm>
        <a:prstGeom prst="wedgeRectCallout">
          <a:avLst>
            <a:gd name="adj1" fmla="val 0"/>
            <a:gd name="adj2" fmla="val 0"/>
          </a:avLst>
        </a:prstGeom>
        <a:solidFill>
          <a:srgbClr val="D5D593"/>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ctr" defTabSz="800100">
            <a:lnSpc>
              <a:spcPct val="100000"/>
            </a:lnSpc>
            <a:spcBef>
              <a:spcPct val="0"/>
            </a:spcBef>
            <a:spcAft>
              <a:spcPts val="600"/>
            </a:spcAft>
          </a:pPr>
          <a:r>
            <a:rPr lang="en-US" sz="1800" kern="1200" dirty="0" err="1" smtClean="0">
              <a:solidFill>
                <a:srgbClr val="ADC2FA">
                  <a:lumMod val="25000"/>
                </a:srgbClr>
              </a:solidFill>
              <a:latin typeface="Arial"/>
              <a:ea typeface="+mn-ea"/>
              <a:cs typeface="+mn-cs"/>
            </a:rPr>
            <a:t>Đề</a:t>
          </a:r>
          <a:r>
            <a:rPr lang="en-US" sz="1800" kern="1200" dirty="0" smtClean="0">
              <a:solidFill>
                <a:srgbClr val="ADC2FA">
                  <a:lumMod val="25000"/>
                </a:srgbClr>
              </a:solidFill>
              <a:latin typeface="Arial"/>
              <a:ea typeface="+mn-ea"/>
              <a:cs typeface="+mn-cs"/>
            </a:rPr>
            <a:t> </a:t>
          </a:r>
          <a:r>
            <a:rPr lang="en-US" sz="1800" kern="1200" dirty="0" err="1" smtClean="0">
              <a:solidFill>
                <a:srgbClr val="ADC2FA">
                  <a:lumMod val="25000"/>
                </a:srgbClr>
              </a:solidFill>
              <a:latin typeface="Arial"/>
              <a:ea typeface="+mn-ea"/>
              <a:cs typeface="+mn-cs"/>
            </a:rPr>
            <a:t>xuất</a:t>
          </a:r>
          <a:r>
            <a:rPr lang="en-US" sz="1800" kern="1200" dirty="0" smtClean="0">
              <a:solidFill>
                <a:srgbClr val="ADC2FA">
                  <a:lumMod val="25000"/>
                </a:srgbClr>
              </a:solidFill>
              <a:latin typeface="Arial"/>
              <a:ea typeface="+mn-ea"/>
              <a:cs typeface="+mn-cs"/>
            </a:rPr>
            <a:t> </a:t>
          </a:r>
          <a:r>
            <a:rPr lang="en-US" sz="1800" kern="1200" dirty="0" err="1" smtClean="0">
              <a:solidFill>
                <a:srgbClr val="ADC2FA">
                  <a:lumMod val="25000"/>
                </a:srgbClr>
              </a:solidFill>
              <a:latin typeface="Arial"/>
              <a:ea typeface="+mn-ea"/>
              <a:cs typeface="+mn-cs"/>
            </a:rPr>
            <a:t>danh</a:t>
          </a:r>
          <a:r>
            <a:rPr lang="en-US" sz="1800" kern="1200" dirty="0" smtClean="0">
              <a:solidFill>
                <a:srgbClr val="ADC2FA">
                  <a:lumMod val="25000"/>
                </a:srgbClr>
              </a:solidFill>
              <a:latin typeface="Arial"/>
              <a:ea typeface="+mn-ea"/>
              <a:cs typeface="+mn-cs"/>
            </a:rPr>
            <a:t> </a:t>
          </a:r>
          <a:r>
            <a:rPr lang="en-US" sz="1800" kern="1200" dirty="0" err="1" smtClean="0">
              <a:solidFill>
                <a:srgbClr val="ADC2FA">
                  <a:lumMod val="25000"/>
                </a:srgbClr>
              </a:solidFill>
              <a:latin typeface="Arial"/>
              <a:ea typeface="+mn-ea"/>
              <a:cs typeface="+mn-cs"/>
            </a:rPr>
            <a:t>hiệu</a:t>
          </a:r>
          <a:r>
            <a:rPr lang="vi-VN" sz="1800" kern="1200" dirty="0" smtClean="0">
              <a:solidFill>
                <a:srgbClr val="ADC2FA">
                  <a:lumMod val="25000"/>
                </a:srgbClr>
              </a:solidFill>
              <a:latin typeface="Arial"/>
              <a:ea typeface="+mn-ea"/>
              <a:cs typeface="+mn-cs"/>
            </a:rPr>
            <a:t> </a:t>
          </a:r>
          <a:r>
            <a:rPr lang="vi-VN" sz="1800" b="1" kern="1200" dirty="0" smtClean="0">
              <a:solidFill>
                <a:srgbClr val="FF0000"/>
              </a:solidFill>
              <a:latin typeface="Arial"/>
              <a:ea typeface="+mn-ea"/>
              <a:cs typeface="+mn-cs"/>
            </a:rPr>
            <a:t>CSTĐ Thành phố,</a:t>
          </a:r>
          <a:r>
            <a:rPr lang="en-US" sz="1800" b="1" kern="1200" dirty="0" smtClean="0">
              <a:solidFill>
                <a:srgbClr val="FF0000"/>
              </a:solidFill>
              <a:latin typeface="Arial"/>
              <a:ea typeface="+mn-ea"/>
              <a:cs typeface="+mn-cs"/>
            </a:rPr>
            <a:t> </a:t>
          </a:r>
          <a:r>
            <a:rPr lang="vi-VN" sz="1800" b="1" kern="1200" dirty="0" smtClean="0">
              <a:solidFill>
                <a:srgbClr val="FF0000"/>
              </a:solidFill>
              <a:latin typeface="Arial"/>
              <a:ea typeface="+mn-ea"/>
              <a:cs typeface="+mn-cs"/>
            </a:rPr>
            <a:t>toàn quốc,</a:t>
          </a:r>
          <a:r>
            <a:rPr lang="en-US" sz="1800" b="1" kern="1200" dirty="0" smtClean="0">
              <a:solidFill>
                <a:srgbClr val="FF0000"/>
              </a:solidFill>
              <a:latin typeface="Arial"/>
              <a:ea typeface="+mn-ea"/>
              <a:cs typeface="+mn-cs"/>
            </a:rPr>
            <a:t> </a:t>
          </a:r>
          <a:r>
            <a:rPr lang="en-US" sz="1800" b="1" kern="1200" dirty="0" err="1" smtClean="0">
              <a:solidFill>
                <a:srgbClr val="FF0000"/>
              </a:solidFill>
              <a:latin typeface="Arial"/>
              <a:ea typeface="+mn-ea"/>
              <a:cs typeface="+mn-cs"/>
            </a:rPr>
            <a:t>Bắng</a:t>
          </a:r>
          <a:r>
            <a:rPr lang="en-US" sz="1800" b="1" kern="1200" dirty="0" smtClean="0">
              <a:solidFill>
                <a:srgbClr val="FF0000"/>
              </a:solidFill>
              <a:latin typeface="Arial"/>
              <a:ea typeface="+mn-ea"/>
              <a:cs typeface="+mn-cs"/>
            </a:rPr>
            <a:t> </a:t>
          </a:r>
          <a:r>
            <a:rPr lang="en-US" sz="1800" b="1" kern="1200" dirty="0" err="1" smtClean="0">
              <a:solidFill>
                <a:srgbClr val="FF0000"/>
              </a:solidFill>
              <a:latin typeface="Arial"/>
              <a:ea typeface="+mn-ea"/>
              <a:cs typeface="+mn-cs"/>
            </a:rPr>
            <a:t>khen</a:t>
          </a:r>
          <a:endParaRPr lang="en-US" sz="1800" b="1" kern="1200" dirty="0" smtClean="0">
            <a:solidFill>
              <a:srgbClr val="FF0000"/>
            </a:solidFill>
            <a:latin typeface="Arial"/>
            <a:ea typeface="+mn-ea"/>
            <a:cs typeface="+mn-cs"/>
          </a:endParaRPr>
        </a:p>
        <a:p>
          <a:pPr marL="0" lvl="0" indent="0" algn="ctr" defTabSz="800100">
            <a:lnSpc>
              <a:spcPct val="100000"/>
            </a:lnSpc>
            <a:spcBef>
              <a:spcPct val="0"/>
            </a:spcBef>
            <a:spcAft>
              <a:spcPts val="600"/>
            </a:spcAft>
          </a:pPr>
          <a:endParaRPr lang="en-US" sz="900" kern="1200" dirty="0">
            <a:solidFill>
              <a:srgbClr val="ADC2FA">
                <a:lumMod val="25000"/>
              </a:srgbClr>
            </a:solidFill>
            <a:latin typeface="Arial"/>
            <a:ea typeface="+mn-ea"/>
            <a:cs typeface="+mn-cs"/>
          </a:endParaRPr>
        </a:p>
        <a:p>
          <a:pPr lvl="0" algn="ctr" defTabSz="800100">
            <a:lnSpc>
              <a:spcPct val="100000"/>
            </a:lnSpc>
            <a:spcBef>
              <a:spcPct val="0"/>
            </a:spcBef>
            <a:spcAft>
              <a:spcPts val="600"/>
            </a:spcAft>
          </a:pPr>
          <a:r>
            <a:rPr lang="en-US" sz="1800" kern="1200" dirty="0" err="1" smtClean="0">
              <a:solidFill>
                <a:srgbClr val="ADC2FA">
                  <a:lumMod val="25000"/>
                </a:srgbClr>
              </a:solidFill>
              <a:latin typeface="Arial"/>
              <a:ea typeface="+mn-ea"/>
              <a:cs typeface="+mn-cs"/>
            </a:rPr>
            <a:t>Chủ</a:t>
          </a:r>
          <a:r>
            <a:rPr lang="en-US" sz="1800" kern="1200" dirty="0" smtClean="0">
              <a:solidFill>
                <a:srgbClr val="ADC2FA">
                  <a:lumMod val="25000"/>
                </a:srgbClr>
              </a:solidFill>
              <a:latin typeface="Arial"/>
              <a:ea typeface="+mn-ea"/>
              <a:cs typeface="+mn-cs"/>
            </a:rPr>
            <a:t> </a:t>
          </a:r>
          <a:r>
            <a:rPr lang="en-US" sz="1800" kern="1200" dirty="0" err="1" smtClean="0">
              <a:solidFill>
                <a:srgbClr val="ADC2FA">
                  <a:lumMod val="25000"/>
                </a:srgbClr>
              </a:solidFill>
              <a:latin typeface="Arial"/>
              <a:ea typeface="+mn-ea"/>
              <a:cs typeface="+mn-cs"/>
            </a:rPr>
            <a:t>tịch</a:t>
          </a:r>
          <a:r>
            <a:rPr lang="en-US" sz="1800" kern="1200" dirty="0" smtClean="0">
              <a:solidFill>
                <a:srgbClr val="ADC2FA">
                  <a:lumMod val="25000"/>
                </a:srgbClr>
              </a:solidFill>
              <a:latin typeface="Arial"/>
              <a:ea typeface="+mn-ea"/>
              <a:cs typeface="+mn-cs"/>
            </a:rPr>
            <a:t>                  UBND </a:t>
          </a:r>
          <a:r>
            <a:rPr lang="en-US" sz="1800" kern="1200" dirty="0" err="1" smtClean="0">
              <a:solidFill>
                <a:srgbClr val="ADC2FA">
                  <a:lumMod val="25000"/>
                </a:srgbClr>
              </a:solidFill>
              <a:latin typeface="Arial"/>
              <a:ea typeface="+mn-ea"/>
              <a:cs typeface="+mn-cs"/>
            </a:rPr>
            <a:t>Thành</a:t>
          </a:r>
          <a:r>
            <a:rPr lang="en-US" sz="1800" kern="1200" dirty="0" smtClean="0">
              <a:solidFill>
                <a:srgbClr val="ADC2FA">
                  <a:lumMod val="25000"/>
                </a:srgbClr>
              </a:solidFill>
              <a:latin typeface="Arial"/>
              <a:ea typeface="+mn-ea"/>
              <a:cs typeface="+mn-cs"/>
            </a:rPr>
            <a:t> </a:t>
          </a:r>
          <a:r>
            <a:rPr lang="en-US" sz="1800" kern="1200" dirty="0" err="1" smtClean="0">
              <a:solidFill>
                <a:srgbClr val="ADC2FA">
                  <a:lumMod val="25000"/>
                </a:srgbClr>
              </a:solidFill>
              <a:latin typeface="Arial"/>
              <a:ea typeface="+mn-ea"/>
              <a:cs typeface="+mn-cs"/>
            </a:rPr>
            <a:t>phố</a:t>
          </a:r>
          <a:endParaRPr lang="en-US" sz="1800" kern="1200" dirty="0" smtClean="0">
            <a:solidFill>
              <a:srgbClr val="ADC2FA">
                <a:lumMod val="25000"/>
              </a:srgbClr>
            </a:solidFill>
            <a:latin typeface="Arial"/>
            <a:ea typeface="+mn-ea"/>
            <a:cs typeface="+mn-cs"/>
          </a:endParaRPr>
        </a:p>
        <a:p>
          <a:pPr lvl="0" algn="ctr" defTabSz="800100">
            <a:lnSpc>
              <a:spcPct val="100000"/>
            </a:lnSpc>
            <a:spcBef>
              <a:spcPct val="0"/>
            </a:spcBef>
            <a:spcAft>
              <a:spcPts val="600"/>
            </a:spcAft>
          </a:pPr>
          <a:endParaRPr lang="en-US" sz="2400" kern="1200" dirty="0" smtClean="0">
            <a:solidFill>
              <a:srgbClr val="1D528D">
                <a:lumMod val="50000"/>
              </a:srgbClr>
            </a:solidFill>
            <a:latin typeface="Arial"/>
            <a:ea typeface="+mn-ea"/>
            <a:cs typeface="+mn-cs"/>
          </a:endParaRPr>
        </a:p>
        <a:p>
          <a:pPr lvl="0" algn="ctr" defTabSz="800100">
            <a:lnSpc>
              <a:spcPct val="100000"/>
            </a:lnSpc>
            <a:spcBef>
              <a:spcPct val="0"/>
            </a:spcBef>
            <a:spcAft>
              <a:spcPts val="600"/>
            </a:spcAft>
          </a:pPr>
          <a:r>
            <a:rPr lang="vi-VN" sz="1800" kern="1200" dirty="0" smtClean="0">
              <a:solidFill>
                <a:srgbClr val="1D528D">
                  <a:lumMod val="50000"/>
                </a:srgbClr>
              </a:solidFill>
              <a:latin typeface="Arial"/>
              <a:ea typeface="+mn-ea"/>
              <a:cs typeface="+mn-cs"/>
            </a:rPr>
            <a:t>QĐ công nhận </a:t>
          </a:r>
          <a:r>
            <a:rPr lang="en-US" sz="1800" kern="1200" dirty="0" smtClean="0">
              <a:solidFill>
                <a:srgbClr val="1D528D">
                  <a:lumMod val="50000"/>
                </a:srgbClr>
              </a:solidFill>
              <a:latin typeface="Arial"/>
              <a:ea typeface="+mn-ea"/>
              <a:cs typeface="+mn-cs"/>
            </a:rPr>
            <a:t>      </a:t>
          </a:r>
          <a:r>
            <a:rPr lang="vi-VN" sz="1800" b="1" kern="1200" dirty="0" smtClean="0">
              <a:solidFill>
                <a:srgbClr val="ADC2FA">
                  <a:lumMod val="50000"/>
                </a:srgbClr>
              </a:solidFill>
              <a:latin typeface="Arial"/>
              <a:ea typeface="+mn-ea"/>
              <a:cs typeface="+mn-cs"/>
            </a:rPr>
            <a:t>phạm vi ảnh hưở</a:t>
          </a:r>
          <a:r>
            <a:rPr lang="vi-VN" sz="1800" b="1" kern="1200" dirty="0" smtClean="0">
              <a:solidFill>
                <a:srgbClr val="1D528D">
                  <a:hueOff val="0"/>
                  <a:satOff val="0"/>
                  <a:lumOff val="0"/>
                  <a:alphaOff val="0"/>
                </a:srgbClr>
              </a:solidFill>
              <a:latin typeface="Arial"/>
              <a:ea typeface="+mn-ea"/>
              <a:cs typeface="+mn-cs"/>
            </a:rPr>
            <a:t>ng</a:t>
          </a:r>
          <a:r>
            <a:rPr lang="en-US" sz="1800" b="1" kern="1200" dirty="0" smtClean="0">
              <a:solidFill>
                <a:srgbClr val="1D528D">
                  <a:hueOff val="0"/>
                  <a:satOff val="0"/>
                  <a:lumOff val="0"/>
                  <a:alphaOff val="0"/>
                </a:srgbClr>
              </a:solidFill>
              <a:latin typeface="Arial"/>
              <a:ea typeface="+mn-ea"/>
              <a:cs typeface="+mn-cs"/>
            </a:rPr>
            <a:t>                </a:t>
          </a:r>
          <a:r>
            <a:rPr lang="en-US" sz="1800" b="1" kern="1200" dirty="0" err="1" smtClean="0">
              <a:solidFill>
                <a:srgbClr val="1D528D">
                  <a:hueOff val="0"/>
                  <a:satOff val="0"/>
                  <a:lumOff val="0"/>
                  <a:alphaOff val="0"/>
                </a:srgbClr>
              </a:solidFill>
              <a:latin typeface="Arial"/>
              <a:ea typeface="+mn-ea"/>
              <a:cs typeface="+mn-cs"/>
            </a:rPr>
            <a:t>trong</a:t>
          </a:r>
          <a:r>
            <a:rPr lang="en-US" sz="1800" b="1" kern="1200" dirty="0" smtClean="0">
              <a:solidFill>
                <a:srgbClr val="1D528D">
                  <a:hueOff val="0"/>
                  <a:satOff val="0"/>
                  <a:lumOff val="0"/>
                  <a:alphaOff val="0"/>
                </a:srgbClr>
              </a:solidFill>
              <a:latin typeface="Arial"/>
              <a:ea typeface="+mn-ea"/>
              <a:cs typeface="+mn-cs"/>
            </a:rPr>
            <a:t> </a:t>
          </a:r>
          <a:r>
            <a:rPr lang="vi-VN" sz="1800" b="1" u="none" kern="1200" dirty="0" smtClean="0">
              <a:solidFill>
                <a:srgbClr val="FF0000"/>
              </a:solidFill>
              <a:latin typeface="Arial"/>
              <a:ea typeface="+mn-ea"/>
              <a:cs typeface="+mn-cs"/>
            </a:rPr>
            <a:t>Thành phố,</a:t>
          </a:r>
          <a:r>
            <a:rPr lang="en-US" sz="1800" b="1" u="none" kern="1200" dirty="0" smtClean="0">
              <a:solidFill>
                <a:srgbClr val="FF0000"/>
              </a:solidFill>
              <a:latin typeface="Arial"/>
              <a:ea typeface="+mn-ea"/>
              <a:cs typeface="+mn-cs"/>
            </a:rPr>
            <a:t>        </a:t>
          </a:r>
          <a:r>
            <a:rPr lang="vi-VN" sz="1800" b="1" u="none" kern="1200" dirty="0" smtClean="0">
              <a:solidFill>
                <a:srgbClr val="FF0000"/>
              </a:solidFill>
              <a:latin typeface="Arial"/>
              <a:ea typeface="+mn-ea"/>
              <a:cs typeface="+mn-cs"/>
            </a:rPr>
            <a:t> toàn quốc</a:t>
          </a:r>
          <a:endParaRPr lang="en-US" sz="1800" b="1" u="none" kern="1200" dirty="0">
            <a:solidFill>
              <a:srgbClr val="FF0000"/>
            </a:solidFill>
            <a:latin typeface="Arial"/>
            <a:ea typeface="+mn-ea"/>
            <a:cs typeface="+mn-cs"/>
          </a:endParaRPr>
        </a:p>
        <a:p>
          <a:pPr lvl="0" algn="r" defTabSz="800100">
            <a:lnSpc>
              <a:spcPct val="90000"/>
            </a:lnSpc>
            <a:spcBef>
              <a:spcPct val="0"/>
            </a:spcBef>
            <a:spcAft>
              <a:spcPct val="35000"/>
            </a:spcAft>
          </a:pPr>
          <a:endParaRPr lang="en-US" sz="1800" kern="1200" dirty="0" smtClean="0">
            <a:solidFill>
              <a:srgbClr val="1D528D">
                <a:hueOff val="0"/>
                <a:satOff val="0"/>
                <a:lumOff val="0"/>
                <a:alphaOff val="0"/>
              </a:srgbClr>
            </a:solidFill>
            <a:latin typeface="Arial"/>
            <a:ea typeface="+mn-ea"/>
            <a:cs typeface="+mn-cs"/>
          </a:endParaRPr>
        </a:p>
        <a:p>
          <a:pPr lvl="0" algn="ctr" defTabSz="800100">
            <a:lnSpc>
              <a:spcPct val="100000"/>
            </a:lnSpc>
            <a:spcBef>
              <a:spcPct val="0"/>
            </a:spcBef>
            <a:spcAft>
              <a:spcPts val="600"/>
            </a:spcAft>
          </a:pPr>
          <a:endParaRPr lang="vi-VN" sz="1800" kern="1200" dirty="0" smtClean="0">
            <a:solidFill>
              <a:srgbClr val="1D528D">
                <a:hueOff val="0"/>
                <a:satOff val="0"/>
                <a:lumOff val="0"/>
                <a:alphaOff val="0"/>
              </a:srgbClr>
            </a:solidFill>
            <a:latin typeface="Arial"/>
            <a:ea typeface="+mn-ea"/>
            <a:cs typeface="+mn-cs"/>
          </a:endParaRPr>
        </a:p>
      </dsp:txBody>
      <dsp:txXfrm>
        <a:off x="6790807" y="1353400"/>
        <a:ext cx="2567855" cy="3666868"/>
      </dsp:txXfrm>
    </dsp:sp>
    <dsp:sp modelId="{F986F1BC-2D30-41F9-8438-5E191CECC7AA}">
      <dsp:nvSpPr>
        <dsp:cNvPr id="0" name=""/>
        <dsp:cNvSpPr/>
      </dsp:nvSpPr>
      <dsp:spPr>
        <a:xfrm>
          <a:off x="6396552" y="404277"/>
          <a:ext cx="2974463" cy="946924"/>
        </a:xfrm>
        <a:prstGeom prst="rect">
          <a:avLst/>
        </a:prstGeom>
        <a:solidFill>
          <a:srgbClr val="E78A00">
            <a:lumMod val="75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800100">
            <a:lnSpc>
              <a:spcPct val="90000"/>
            </a:lnSpc>
            <a:spcBef>
              <a:spcPct val="0"/>
            </a:spcBef>
            <a:spcAft>
              <a:spcPct val="35000"/>
            </a:spcAft>
          </a:pPr>
          <a:r>
            <a:rPr lang="vi-VN" sz="1800" b="1" kern="1200" dirty="0" smtClean="0">
              <a:solidFill>
                <a:srgbClr val="FFFF00"/>
              </a:solidFill>
              <a:latin typeface="Arial"/>
              <a:ea typeface="+mn-ea"/>
              <a:cs typeface="+mn-cs"/>
            </a:rPr>
            <a:t>CẤP THÀNH PHỐ/ </a:t>
          </a:r>
          <a:r>
            <a:rPr lang="en-US" sz="1800" b="1" kern="1200" dirty="0" smtClean="0">
              <a:solidFill>
                <a:srgbClr val="FFFF00"/>
              </a:solidFill>
              <a:latin typeface="Arial"/>
              <a:ea typeface="+mn-ea"/>
              <a:cs typeface="+mn-cs"/>
            </a:rPr>
            <a:t>   </a:t>
          </a:r>
          <a:r>
            <a:rPr lang="vi-VN" sz="1800" b="1" kern="1200" dirty="0" smtClean="0">
              <a:solidFill>
                <a:srgbClr val="FFFF00"/>
              </a:solidFill>
              <a:latin typeface="Arial"/>
              <a:ea typeface="+mn-ea"/>
              <a:cs typeface="+mn-cs"/>
            </a:rPr>
            <a:t>TOÀN QUỐC</a:t>
          </a:r>
          <a:endParaRPr lang="en-US" sz="1800" b="1" kern="1200" dirty="0">
            <a:solidFill>
              <a:srgbClr val="FFFF00"/>
            </a:solidFill>
            <a:latin typeface="Arial"/>
            <a:ea typeface="+mn-ea"/>
            <a:cs typeface="+mn-cs"/>
          </a:endParaRPr>
        </a:p>
      </dsp:txBody>
      <dsp:txXfrm>
        <a:off x="6396552" y="404277"/>
        <a:ext cx="2974463" cy="946924"/>
      </dsp:txXfrm>
    </dsp:sp>
    <dsp:sp modelId="{153460C2-C627-4C28-A988-BAF0BEF641A6}">
      <dsp:nvSpPr>
        <dsp:cNvPr id="0" name=""/>
        <dsp:cNvSpPr/>
      </dsp:nvSpPr>
      <dsp:spPr>
        <a:xfrm>
          <a:off x="3724340" y="1335223"/>
          <a:ext cx="2703899" cy="3506739"/>
        </a:xfrm>
        <a:prstGeom prst="wedgeRectCallout">
          <a:avLst>
            <a:gd name="adj1" fmla="val 62500"/>
            <a:gd name="adj2" fmla="val 20830"/>
          </a:avLst>
        </a:prstGeom>
        <a:solidFill>
          <a:srgbClr val="D5D593"/>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ctr" defTabSz="800100">
            <a:lnSpc>
              <a:spcPct val="100000"/>
            </a:lnSpc>
            <a:spcBef>
              <a:spcPct val="0"/>
            </a:spcBef>
            <a:spcAft>
              <a:spcPts val="600"/>
            </a:spcAft>
          </a:pPr>
          <a:r>
            <a:rPr lang="en-US" sz="1800" kern="1200" dirty="0" err="1" smtClean="0">
              <a:solidFill>
                <a:srgbClr val="ADC2FA">
                  <a:lumMod val="25000"/>
                </a:srgbClr>
              </a:solidFill>
              <a:latin typeface="Arial"/>
              <a:ea typeface="+mn-ea"/>
              <a:cs typeface="+mn-cs"/>
            </a:rPr>
            <a:t>Đề</a:t>
          </a:r>
          <a:r>
            <a:rPr lang="en-US" sz="1800" kern="1200" dirty="0" smtClean="0">
              <a:solidFill>
                <a:srgbClr val="ADC2FA">
                  <a:lumMod val="25000"/>
                </a:srgbClr>
              </a:solidFill>
              <a:latin typeface="Arial"/>
              <a:ea typeface="+mn-ea"/>
              <a:cs typeface="+mn-cs"/>
            </a:rPr>
            <a:t> </a:t>
          </a:r>
          <a:r>
            <a:rPr lang="en-US" sz="1800" kern="1200" dirty="0" err="1" smtClean="0">
              <a:solidFill>
                <a:srgbClr val="ADC2FA">
                  <a:lumMod val="25000"/>
                </a:srgbClr>
              </a:solidFill>
              <a:latin typeface="Arial"/>
              <a:ea typeface="+mn-ea"/>
              <a:cs typeface="+mn-cs"/>
            </a:rPr>
            <a:t>xuất</a:t>
          </a:r>
          <a:r>
            <a:rPr lang="en-US" sz="1800" kern="1200" dirty="0" smtClean="0">
              <a:solidFill>
                <a:srgbClr val="ADC2FA">
                  <a:lumMod val="25000"/>
                </a:srgbClr>
              </a:solidFill>
              <a:latin typeface="Arial"/>
              <a:ea typeface="+mn-ea"/>
              <a:cs typeface="+mn-cs"/>
            </a:rPr>
            <a:t> </a:t>
          </a:r>
          <a:r>
            <a:rPr lang="en-US" sz="1800" kern="1200" dirty="0" err="1" smtClean="0">
              <a:solidFill>
                <a:srgbClr val="ADC2FA">
                  <a:lumMod val="25000"/>
                </a:srgbClr>
              </a:solidFill>
              <a:latin typeface="Arial"/>
              <a:ea typeface="+mn-ea"/>
              <a:cs typeface="+mn-cs"/>
            </a:rPr>
            <a:t>danh</a:t>
          </a:r>
          <a:r>
            <a:rPr lang="en-US" sz="1800" kern="1200" dirty="0" smtClean="0">
              <a:solidFill>
                <a:srgbClr val="ADC2FA">
                  <a:lumMod val="25000"/>
                </a:srgbClr>
              </a:solidFill>
              <a:latin typeface="Arial"/>
              <a:ea typeface="+mn-ea"/>
              <a:cs typeface="+mn-cs"/>
            </a:rPr>
            <a:t> </a:t>
          </a:r>
          <a:r>
            <a:rPr lang="en-US" sz="1800" kern="1200" dirty="0" err="1" smtClean="0">
              <a:solidFill>
                <a:srgbClr val="ADC2FA">
                  <a:lumMod val="25000"/>
                </a:srgbClr>
              </a:solidFill>
              <a:latin typeface="Arial"/>
              <a:ea typeface="+mn-ea"/>
              <a:cs typeface="+mn-cs"/>
            </a:rPr>
            <a:t>hiệu</a:t>
          </a:r>
          <a:r>
            <a:rPr lang="en-US" sz="1800" kern="1200" dirty="0" smtClean="0">
              <a:solidFill>
                <a:srgbClr val="ADC2FA">
                  <a:lumMod val="25000"/>
                </a:srgbClr>
              </a:solidFill>
              <a:latin typeface="Arial"/>
              <a:ea typeface="+mn-ea"/>
              <a:cs typeface="+mn-cs"/>
            </a:rPr>
            <a:t>     </a:t>
          </a:r>
          <a:r>
            <a:rPr lang="vi-VN" sz="1800" b="1" kern="1200" dirty="0" smtClean="0">
              <a:solidFill>
                <a:srgbClr val="FF0000"/>
              </a:solidFill>
              <a:latin typeface="Arial"/>
              <a:ea typeface="+mn-ea"/>
              <a:cs typeface="+mn-cs"/>
            </a:rPr>
            <a:t>CSTĐ cơ sở</a:t>
          </a:r>
          <a:r>
            <a:rPr lang="en-US" sz="1800" b="1" kern="1200" dirty="0" smtClean="0">
              <a:solidFill>
                <a:srgbClr val="FF0000"/>
              </a:solidFill>
              <a:latin typeface="Arial"/>
              <a:ea typeface="+mn-ea"/>
              <a:cs typeface="+mn-cs"/>
            </a:rPr>
            <a:t>,      </a:t>
          </a:r>
          <a:r>
            <a:rPr lang="en-US" sz="1800" b="1" kern="1200" dirty="0" err="1" smtClean="0">
              <a:solidFill>
                <a:srgbClr val="FF0000"/>
              </a:solidFill>
              <a:latin typeface="Arial"/>
              <a:ea typeface="+mn-ea"/>
              <a:cs typeface="+mn-cs"/>
            </a:rPr>
            <a:t>Bằng</a:t>
          </a:r>
          <a:r>
            <a:rPr lang="en-US" sz="1800" b="1" kern="1200" dirty="0" smtClean="0">
              <a:solidFill>
                <a:srgbClr val="FF0000"/>
              </a:solidFill>
              <a:latin typeface="Arial"/>
              <a:ea typeface="+mn-ea"/>
              <a:cs typeface="+mn-cs"/>
            </a:rPr>
            <a:t> </a:t>
          </a:r>
          <a:r>
            <a:rPr lang="en-US" sz="1800" b="1" kern="1200" dirty="0" err="1" smtClean="0">
              <a:solidFill>
                <a:srgbClr val="FF0000"/>
              </a:solidFill>
              <a:latin typeface="Arial"/>
              <a:ea typeface="+mn-ea"/>
              <a:cs typeface="+mn-cs"/>
            </a:rPr>
            <a:t>khen</a:t>
          </a:r>
          <a:r>
            <a:rPr lang="en-US" sz="1800" b="1" kern="1200" dirty="0" smtClean="0">
              <a:solidFill>
                <a:srgbClr val="FF0000"/>
              </a:solidFill>
              <a:latin typeface="Arial"/>
              <a:ea typeface="+mn-ea"/>
              <a:cs typeface="+mn-cs"/>
            </a:rPr>
            <a:t> </a:t>
          </a:r>
        </a:p>
        <a:p>
          <a:pPr marL="0" lvl="0" indent="0" algn="ctr" defTabSz="800100">
            <a:lnSpc>
              <a:spcPct val="100000"/>
            </a:lnSpc>
            <a:spcBef>
              <a:spcPct val="0"/>
            </a:spcBef>
            <a:spcAft>
              <a:spcPts val="0"/>
            </a:spcAft>
          </a:pPr>
          <a:endParaRPr lang="en-US" sz="1100" kern="1200" dirty="0" smtClean="0">
            <a:solidFill>
              <a:srgbClr val="ADC2FA">
                <a:lumMod val="25000"/>
              </a:srgbClr>
            </a:solidFill>
            <a:latin typeface="Arial"/>
            <a:ea typeface="+mn-ea"/>
            <a:cs typeface="+mn-cs"/>
          </a:endParaRPr>
        </a:p>
        <a:p>
          <a:pPr marL="0" lvl="0" indent="0" algn="ctr" defTabSz="800100">
            <a:lnSpc>
              <a:spcPct val="100000"/>
            </a:lnSpc>
            <a:spcBef>
              <a:spcPct val="0"/>
            </a:spcBef>
            <a:spcAft>
              <a:spcPts val="0"/>
            </a:spcAft>
          </a:pPr>
          <a:endParaRPr lang="en-US" sz="1800" kern="1200" dirty="0" smtClean="0">
            <a:solidFill>
              <a:srgbClr val="ADC2FA">
                <a:lumMod val="25000"/>
              </a:srgbClr>
            </a:solidFill>
            <a:latin typeface="Arial"/>
            <a:ea typeface="+mn-ea"/>
            <a:cs typeface="+mn-cs"/>
          </a:endParaRPr>
        </a:p>
        <a:p>
          <a:pPr marL="0" lvl="0" indent="0" algn="ctr" defTabSz="800100">
            <a:lnSpc>
              <a:spcPct val="100000"/>
            </a:lnSpc>
            <a:spcBef>
              <a:spcPct val="0"/>
            </a:spcBef>
            <a:spcAft>
              <a:spcPts val="600"/>
            </a:spcAft>
          </a:pPr>
          <a:r>
            <a:rPr lang="en-US" sz="1800" kern="1200" dirty="0" err="1" smtClean="0">
              <a:solidFill>
                <a:srgbClr val="ADC2FA">
                  <a:lumMod val="25000"/>
                </a:srgbClr>
              </a:solidFill>
              <a:latin typeface="Arial"/>
              <a:ea typeface="+mn-ea"/>
              <a:cs typeface="+mn-cs"/>
            </a:rPr>
            <a:t>Người</a:t>
          </a:r>
          <a:r>
            <a:rPr lang="en-US" sz="1800" kern="1200" dirty="0" smtClean="0">
              <a:solidFill>
                <a:srgbClr val="ADC2FA">
                  <a:lumMod val="25000"/>
                </a:srgbClr>
              </a:solidFill>
              <a:latin typeface="Arial"/>
              <a:ea typeface="+mn-ea"/>
              <a:cs typeface="+mn-cs"/>
            </a:rPr>
            <a:t> </a:t>
          </a:r>
          <a:r>
            <a:rPr lang="en-US" sz="1800" kern="1200" dirty="0" err="1" smtClean="0">
              <a:solidFill>
                <a:srgbClr val="ADC2FA">
                  <a:lumMod val="25000"/>
                </a:srgbClr>
              </a:solidFill>
              <a:latin typeface="Arial"/>
              <a:ea typeface="+mn-ea"/>
              <a:cs typeface="+mn-cs"/>
            </a:rPr>
            <a:t>đứng</a:t>
          </a:r>
          <a:r>
            <a:rPr lang="en-US" sz="1800" kern="1200" dirty="0" smtClean="0">
              <a:solidFill>
                <a:srgbClr val="ADC2FA">
                  <a:lumMod val="25000"/>
                </a:srgbClr>
              </a:solidFill>
              <a:latin typeface="Arial"/>
              <a:ea typeface="+mn-ea"/>
              <a:cs typeface="+mn-cs"/>
            </a:rPr>
            <a:t> </a:t>
          </a:r>
          <a:r>
            <a:rPr lang="en-US" sz="1800" kern="1200" dirty="0" err="1" smtClean="0">
              <a:solidFill>
                <a:srgbClr val="ADC2FA">
                  <a:lumMod val="25000"/>
                </a:srgbClr>
              </a:solidFill>
              <a:latin typeface="Arial"/>
              <a:ea typeface="+mn-ea"/>
              <a:cs typeface="+mn-cs"/>
            </a:rPr>
            <a:t>đầu</a:t>
          </a:r>
          <a:r>
            <a:rPr lang="en-US" sz="1800" kern="1200" dirty="0" smtClean="0">
              <a:solidFill>
                <a:srgbClr val="ADC2FA">
                  <a:lumMod val="25000"/>
                </a:srgbClr>
              </a:solidFill>
              <a:latin typeface="Arial"/>
              <a:ea typeface="+mn-ea"/>
              <a:cs typeface="+mn-cs"/>
            </a:rPr>
            <a:t>    </a:t>
          </a:r>
          <a:r>
            <a:rPr lang="en-US" sz="1800" kern="1200" dirty="0" err="1" smtClean="0">
              <a:solidFill>
                <a:srgbClr val="ADC2FA">
                  <a:lumMod val="25000"/>
                </a:srgbClr>
              </a:solidFill>
              <a:latin typeface="Arial"/>
              <a:ea typeface="+mn-ea"/>
              <a:cs typeface="+mn-cs"/>
            </a:rPr>
            <a:t>Cấp</a:t>
          </a:r>
          <a:r>
            <a:rPr lang="en-US" sz="1800" kern="1200" dirty="0" smtClean="0">
              <a:solidFill>
                <a:srgbClr val="ADC2FA">
                  <a:lumMod val="25000"/>
                </a:srgbClr>
              </a:solidFill>
              <a:latin typeface="Arial"/>
              <a:ea typeface="+mn-ea"/>
              <a:cs typeface="+mn-cs"/>
            </a:rPr>
            <a:t> </a:t>
          </a:r>
          <a:r>
            <a:rPr lang="en-US" sz="1800" kern="1200" dirty="0" err="1" smtClean="0">
              <a:solidFill>
                <a:srgbClr val="ADC2FA">
                  <a:lumMod val="25000"/>
                </a:srgbClr>
              </a:solidFill>
              <a:latin typeface="Arial"/>
              <a:ea typeface="+mn-ea"/>
              <a:cs typeface="+mn-cs"/>
            </a:rPr>
            <a:t>cơ</a:t>
          </a:r>
          <a:r>
            <a:rPr lang="en-US" sz="1800" kern="1200" dirty="0" smtClean="0">
              <a:solidFill>
                <a:srgbClr val="ADC2FA">
                  <a:lumMod val="25000"/>
                </a:srgbClr>
              </a:solidFill>
              <a:latin typeface="Arial"/>
              <a:ea typeface="+mn-ea"/>
              <a:cs typeface="+mn-cs"/>
            </a:rPr>
            <a:t> </a:t>
          </a:r>
          <a:r>
            <a:rPr lang="en-US" sz="1800" kern="1200" dirty="0" err="1" smtClean="0">
              <a:solidFill>
                <a:srgbClr val="ADC2FA">
                  <a:lumMod val="25000"/>
                </a:srgbClr>
              </a:solidFill>
              <a:latin typeface="Arial"/>
              <a:ea typeface="+mn-ea"/>
              <a:cs typeface="+mn-cs"/>
            </a:rPr>
            <a:t>sở</a:t>
          </a:r>
          <a:endParaRPr lang="vi-VN" sz="1800" kern="1200" dirty="0" smtClean="0">
            <a:solidFill>
              <a:srgbClr val="ADC2FA">
                <a:lumMod val="25000"/>
              </a:srgbClr>
            </a:solidFill>
            <a:latin typeface="Arial"/>
            <a:ea typeface="+mn-ea"/>
            <a:cs typeface="+mn-cs"/>
          </a:endParaRPr>
        </a:p>
        <a:p>
          <a:pPr marL="0" lvl="0" indent="0" algn="ctr" defTabSz="800100">
            <a:lnSpc>
              <a:spcPct val="100000"/>
            </a:lnSpc>
            <a:spcBef>
              <a:spcPct val="0"/>
            </a:spcBef>
            <a:spcAft>
              <a:spcPts val="600"/>
            </a:spcAft>
          </a:pPr>
          <a:endParaRPr lang="en-US" sz="1600" kern="1200" dirty="0" smtClean="0">
            <a:solidFill>
              <a:srgbClr val="ADC2FA">
                <a:lumMod val="25000"/>
              </a:srgbClr>
            </a:solidFill>
            <a:latin typeface="Arial"/>
            <a:ea typeface="+mn-ea"/>
            <a:cs typeface="+mn-cs"/>
          </a:endParaRPr>
        </a:p>
        <a:p>
          <a:pPr marL="0" lvl="0" indent="0" algn="ctr" defTabSz="800100">
            <a:lnSpc>
              <a:spcPct val="100000"/>
            </a:lnSpc>
            <a:spcBef>
              <a:spcPct val="0"/>
            </a:spcBef>
            <a:spcAft>
              <a:spcPts val="600"/>
            </a:spcAft>
          </a:pPr>
          <a:r>
            <a:rPr lang="vi-VN" sz="1800" kern="1200" dirty="0" smtClean="0">
              <a:solidFill>
                <a:srgbClr val="ADC2FA">
                  <a:lumMod val="25000"/>
                </a:srgbClr>
              </a:solidFill>
              <a:latin typeface="Arial"/>
              <a:ea typeface="+mn-ea"/>
              <a:cs typeface="+mn-cs"/>
            </a:rPr>
            <a:t>QĐ công nhậ</a:t>
          </a:r>
          <a:r>
            <a:rPr lang="vi-VN" sz="1800" kern="1200" dirty="0" smtClean="0">
              <a:solidFill>
                <a:srgbClr val="1D528D">
                  <a:hueOff val="0"/>
                  <a:satOff val="0"/>
                  <a:lumOff val="0"/>
                  <a:alphaOff val="0"/>
                </a:srgbClr>
              </a:solidFill>
              <a:latin typeface="Arial"/>
              <a:ea typeface="+mn-ea"/>
              <a:cs typeface="+mn-cs"/>
            </a:rPr>
            <a:t>n</a:t>
          </a:r>
          <a:r>
            <a:rPr lang="en-US" sz="1800" kern="1200" dirty="0" smtClean="0">
              <a:solidFill>
                <a:srgbClr val="1D528D">
                  <a:hueOff val="0"/>
                  <a:satOff val="0"/>
                  <a:lumOff val="0"/>
                  <a:alphaOff val="0"/>
                </a:srgbClr>
              </a:solidFill>
              <a:latin typeface="Arial"/>
              <a:ea typeface="+mn-ea"/>
              <a:cs typeface="+mn-cs"/>
            </a:rPr>
            <a:t>  </a:t>
          </a:r>
          <a:r>
            <a:rPr lang="vi-VN" sz="1800" kern="1200" dirty="0" smtClean="0">
              <a:solidFill>
                <a:srgbClr val="1D528D">
                  <a:hueOff val="0"/>
                  <a:satOff val="0"/>
                  <a:lumOff val="0"/>
                  <a:alphaOff val="0"/>
                </a:srgbClr>
              </a:solidFill>
              <a:latin typeface="Arial"/>
              <a:ea typeface="+mn-ea"/>
              <a:cs typeface="+mn-cs"/>
            </a:rPr>
            <a:t> </a:t>
          </a:r>
          <a:r>
            <a:rPr lang="vi-VN" sz="1800" b="1" kern="1200" dirty="0" smtClean="0">
              <a:solidFill>
                <a:srgbClr val="ADC2FA">
                  <a:lumMod val="50000"/>
                </a:srgbClr>
              </a:solidFill>
              <a:latin typeface="Arial"/>
              <a:ea typeface="+mn-ea"/>
              <a:cs typeface="+mn-cs"/>
            </a:rPr>
            <a:t>phạm vi ảnh hưởng</a:t>
          </a:r>
          <a:r>
            <a:rPr lang="en-US" sz="1800" b="1" kern="1200" dirty="0" smtClean="0">
              <a:solidFill>
                <a:srgbClr val="ADC2FA">
                  <a:lumMod val="50000"/>
                </a:srgbClr>
              </a:solidFill>
              <a:latin typeface="Arial"/>
              <a:ea typeface="+mn-ea"/>
              <a:cs typeface="+mn-cs"/>
            </a:rPr>
            <a:t> </a:t>
          </a:r>
          <a:r>
            <a:rPr lang="en-US" sz="1800" b="1" kern="1200" dirty="0" err="1" smtClean="0">
              <a:solidFill>
                <a:srgbClr val="FF0000"/>
              </a:solidFill>
              <a:latin typeface="Arial"/>
              <a:ea typeface="+mn-ea"/>
              <a:cs typeface="+mn-cs"/>
            </a:rPr>
            <a:t>cơ</a:t>
          </a:r>
          <a:r>
            <a:rPr lang="en-US" sz="1800" b="1" kern="1200" dirty="0" smtClean="0">
              <a:solidFill>
                <a:srgbClr val="FF0000"/>
              </a:solidFill>
              <a:latin typeface="Arial"/>
              <a:ea typeface="+mn-ea"/>
              <a:cs typeface="+mn-cs"/>
            </a:rPr>
            <a:t> </a:t>
          </a:r>
          <a:r>
            <a:rPr lang="en-US" sz="1800" b="1" kern="1200" dirty="0" err="1" smtClean="0">
              <a:solidFill>
                <a:srgbClr val="FF0000"/>
              </a:solidFill>
              <a:latin typeface="Arial"/>
              <a:ea typeface="+mn-ea"/>
              <a:cs typeface="+mn-cs"/>
            </a:rPr>
            <a:t>sở</a:t>
          </a:r>
          <a:r>
            <a:rPr lang="vi-VN" sz="1800" b="1" kern="1200" dirty="0" smtClean="0">
              <a:solidFill>
                <a:srgbClr val="FF0000"/>
              </a:solidFill>
              <a:latin typeface="Arial"/>
              <a:ea typeface="+mn-ea"/>
              <a:cs typeface="+mn-cs"/>
            </a:rPr>
            <a:t> </a:t>
          </a:r>
          <a:endParaRPr lang="en-US" sz="1800" b="0" u="sng" kern="1200" dirty="0">
            <a:solidFill>
              <a:srgbClr val="FF0000"/>
            </a:solidFill>
            <a:latin typeface="Arial"/>
            <a:ea typeface="+mn-ea"/>
            <a:cs typeface="+mn-cs"/>
          </a:endParaRPr>
        </a:p>
      </dsp:txBody>
      <dsp:txXfrm>
        <a:off x="4067500" y="1335223"/>
        <a:ext cx="2360740" cy="3506739"/>
      </dsp:txXfrm>
    </dsp:sp>
    <dsp:sp modelId="{EA2856C0-6D00-4BF1-A451-AB4610621F64}">
      <dsp:nvSpPr>
        <dsp:cNvPr id="0" name=""/>
        <dsp:cNvSpPr/>
      </dsp:nvSpPr>
      <dsp:spPr>
        <a:xfrm>
          <a:off x="3819341" y="380688"/>
          <a:ext cx="2580970" cy="993525"/>
        </a:xfrm>
        <a:prstGeom prst="rect">
          <a:avLst/>
        </a:prstGeom>
        <a:solidFill>
          <a:srgbClr val="E78A00">
            <a:lumMod val="75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800100">
            <a:lnSpc>
              <a:spcPct val="90000"/>
            </a:lnSpc>
            <a:spcBef>
              <a:spcPct val="0"/>
            </a:spcBef>
            <a:spcAft>
              <a:spcPts val="0"/>
            </a:spcAft>
          </a:pPr>
          <a:r>
            <a:rPr lang="vi-VN" sz="1800" b="1" kern="1200" dirty="0" smtClean="0">
              <a:solidFill>
                <a:srgbClr val="99FF33"/>
              </a:solidFill>
              <a:latin typeface="Arial"/>
              <a:ea typeface="+mn-ea"/>
              <a:cs typeface="+mn-cs"/>
            </a:rPr>
            <a:t>CẤP CƠ SỞ</a:t>
          </a:r>
          <a:endParaRPr lang="en-US" sz="1800" b="1" kern="1200" dirty="0" smtClean="0">
            <a:solidFill>
              <a:srgbClr val="99FF33"/>
            </a:solidFill>
            <a:latin typeface="Arial"/>
            <a:ea typeface="+mn-ea"/>
            <a:cs typeface="+mn-cs"/>
          </a:endParaRPr>
        </a:p>
      </dsp:txBody>
      <dsp:txXfrm>
        <a:off x="3819341" y="380688"/>
        <a:ext cx="2580970" cy="993525"/>
      </dsp:txXfrm>
    </dsp:sp>
    <dsp:sp modelId="{8D2E3FC8-30B2-4CDD-81B2-52AFE4F987CD}">
      <dsp:nvSpPr>
        <dsp:cNvPr id="0" name=""/>
        <dsp:cNvSpPr/>
      </dsp:nvSpPr>
      <dsp:spPr>
        <a:xfrm>
          <a:off x="1276976" y="1295538"/>
          <a:ext cx="2523523" cy="3317215"/>
        </a:xfrm>
        <a:prstGeom prst="wedgeRectCallout">
          <a:avLst>
            <a:gd name="adj1" fmla="val 62500"/>
            <a:gd name="adj2" fmla="val 20830"/>
          </a:avLst>
        </a:prstGeom>
        <a:solidFill>
          <a:srgbClr val="D5D593"/>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ctr" defTabSz="800100">
            <a:lnSpc>
              <a:spcPct val="100000"/>
            </a:lnSpc>
            <a:spcBef>
              <a:spcPct val="0"/>
            </a:spcBef>
            <a:spcAft>
              <a:spcPts val="600"/>
            </a:spcAft>
          </a:pPr>
          <a:r>
            <a:rPr lang="vi-VN" sz="1800" kern="1200" dirty="0" smtClean="0">
              <a:solidFill>
                <a:srgbClr val="ADC2FA">
                  <a:lumMod val="25000"/>
                </a:srgbClr>
              </a:solidFill>
              <a:latin typeface="Arial"/>
              <a:ea typeface="+mn-ea"/>
              <a:cs typeface="+mn-cs"/>
            </a:rPr>
            <a:t>là </a:t>
          </a:r>
          <a:r>
            <a:rPr lang="en-US" sz="1800" kern="1200" dirty="0" err="1" smtClean="0">
              <a:solidFill>
                <a:srgbClr val="ADC2FA">
                  <a:lumMod val="25000"/>
                </a:srgbClr>
              </a:solidFill>
              <a:latin typeface="Arial"/>
              <a:ea typeface="+mn-ea"/>
              <a:cs typeface="+mn-cs"/>
            </a:rPr>
            <a:t>cơ</a:t>
          </a:r>
          <a:r>
            <a:rPr lang="en-US" sz="1800" kern="1200" dirty="0" smtClean="0">
              <a:solidFill>
                <a:srgbClr val="ADC2FA">
                  <a:lumMod val="25000"/>
                </a:srgbClr>
              </a:solidFill>
              <a:latin typeface="Arial"/>
              <a:ea typeface="+mn-ea"/>
              <a:cs typeface="+mn-cs"/>
            </a:rPr>
            <a:t> </a:t>
          </a:r>
          <a:r>
            <a:rPr lang="en-US" sz="1800" kern="1200" dirty="0" err="1" smtClean="0">
              <a:solidFill>
                <a:srgbClr val="ADC2FA">
                  <a:lumMod val="25000"/>
                </a:srgbClr>
              </a:solidFill>
              <a:latin typeface="Arial"/>
              <a:ea typeface="+mn-ea"/>
              <a:cs typeface="+mn-cs"/>
            </a:rPr>
            <a:t>sở</a:t>
          </a:r>
          <a:r>
            <a:rPr lang="en-US" sz="1800" kern="1200" dirty="0" smtClean="0">
              <a:solidFill>
                <a:srgbClr val="ADC2FA">
                  <a:lumMod val="25000"/>
                </a:srgbClr>
              </a:solidFill>
              <a:latin typeface="Arial"/>
              <a:ea typeface="+mn-ea"/>
              <a:cs typeface="+mn-cs"/>
            </a:rPr>
            <a:t> </a:t>
          </a:r>
          <a:r>
            <a:rPr lang="vi-VN" sz="1800" kern="1200" dirty="0" smtClean="0">
              <a:solidFill>
                <a:srgbClr val="ADC2FA">
                  <a:lumMod val="25000"/>
                </a:srgbClr>
              </a:solidFill>
              <a:latin typeface="Arial"/>
              <a:ea typeface="+mn-ea"/>
              <a:cs typeface="+mn-cs"/>
            </a:rPr>
            <a:t>đề xuất đánh giá phạm v</a:t>
          </a:r>
          <a:r>
            <a:rPr lang="en-US" sz="1800" kern="1200" dirty="0" err="1" smtClean="0">
              <a:solidFill>
                <a:srgbClr val="ADC2FA">
                  <a:lumMod val="25000"/>
                </a:srgbClr>
              </a:solidFill>
              <a:latin typeface="Arial"/>
              <a:ea typeface="+mn-ea"/>
              <a:cs typeface="+mn-cs"/>
            </a:rPr>
            <a:t>i</a:t>
          </a:r>
          <a:r>
            <a:rPr lang="vi-VN" sz="1800" kern="1200" dirty="0" smtClean="0">
              <a:solidFill>
                <a:srgbClr val="ADC2FA">
                  <a:lumMod val="25000"/>
                </a:srgbClr>
              </a:solidFill>
              <a:latin typeface="Arial"/>
              <a:ea typeface="+mn-ea"/>
              <a:cs typeface="+mn-cs"/>
            </a:rPr>
            <a:t> ảnh hưởng</a:t>
          </a:r>
          <a:r>
            <a:rPr lang="en-US" sz="1800" kern="1200" dirty="0" smtClean="0">
              <a:solidFill>
                <a:srgbClr val="ADC2FA">
                  <a:lumMod val="25000"/>
                </a:srgbClr>
              </a:solidFill>
              <a:latin typeface="Arial"/>
              <a:ea typeface="+mn-ea"/>
              <a:cs typeface="+mn-cs"/>
            </a:rPr>
            <a:t> SK </a:t>
          </a:r>
        </a:p>
        <a:p>
          <a:pPr lvl="0" algn="ctr" defTabSz="800100">
            <a:lnSpc>
              <a:spcPct val="100000"/>
            </a:lnSpc>
            <a:spcBef>
              <a:spcPct val="0"/>
            </a:spcBef>
            <a:spcAft>
              <a:spcPts val="600"/>
            </a:spcAft>
          </a:pPr>
          <a:endParaRPr lang="en-US" sz="1800" kern="1200" dirty="0" smtClean="0">
            <a:solidFill>
              <a:srgbClr val="ADC2FA">
                <a:lumMod val="25000"/>
              </a:srgbClr>
            </a:solidFill>
            <a:latin typeface="Arial"/>
            <a:ea typeface="+mn-ea"/>
            <a:cs typeface="+mn-cs"/>
          </a:endParaRPr>
        </a:p>
        <a:p>
          <a:pPr lvl="0" algn="ctr" defTabSz="800100">
            <a:lnSpc>
              <a:spcPct val="100000"/>
            </a:lnSpc>
            <a:spcBef>
              <a:spcPct val="0"/>
            </a:spcBef>
            <a:spcAft>
              <a:spcPts val="600"/>
            </a:spcAft>
          </a:pPr>
          <a:endParaRPr lang="en-US" sz="700" kern="1200" dirty="0" smtClean="0">
            <a:solidFill>
              <a:srgbClr val="ADC2FA">
                <a:lumMod val="25000"/>
              </a:srgbClr>
            </a:solidFill>
            <a:latin typeface="Arial"/>
            <a:ea typeface="+mn-ea"/>
            <a:cs typeface="+mn-cs"/>
          </a:endParaRPr>
        </a:p>
        <a:p>
          <a:pPr lvl="0" algn="ctr" defTabSz="800100">
            <a:lnSpc>
              <a:spcPct val="100000"/>
            </a:lnSpc>
            <a:spcBef>
              <a:spcPct val="0"/>
            </a:spcBef>
            <a:spcAft>
              <a:spcPts val="600"/>
            </a:spcAft>
          </a:pPr>
          <a:r>
            <a:rPr lang="en-US" sz="1800" kern="1200" dirty="0" err="1" smtClean="0">
              <a:solidFill>
                <a:srgbClr val="ADC2FA">
                  <a:lumMod val="25000"/>
                </a:srgbClr>
              </a:solidFill>
              <a:latin typeface="Arial"/>
              <a:ea typeface="+mn-ea"/>
              <a:cs typeface="+mn-cs"/>
            </a:rPr>
            <a:t>Người</a:t>
          </a:r>
          <a:r>
            <a:rPr lang="en-US" sz="1800" kern="1200" dirty="0" smtClean="0">
              <a:solidFill>
                <a:srgbClr val="ADC2FA">
                  <a:lumMod val="25000"/>
                </a:srgbClr>
              </a:solidFill>
              <a:latin typeface="Arial"/>
              <a:ea typeface="+mn-ea"/>
              <a:cs typeface="+mn-cs"/>
            </a:rPr>
            <a:t> </a:t>
          </a:r>
          <a:r>
            <a:rPr lang="en-US" sz="1800" kern="1200" dirty="0" err="1" smtClean="0">
              <a:solidFill>
                <a:srgbClr val="ADC2FA">
                  <a:lumMod val="25000"/>
                </a:srgbClr>
              </a:solidFill>
              <a:latin typeface="Arial"/>
              <a:ea typeface="+mn-ea"/>
              <a:cs typeface="+mn-cs"/>
            </a:rPr>
            <a:t>đứng</a:t>
          </a:r>
          <a:r>
            <a:rPr lang="en-US" sz="1800" kern="1200" dirty="0" smtClean="0">
              <a:solidFill>
                <a:srgbClr val="ADC2FA">
                  <a:lumMod val="25000"/>
                </a:srgbClr>
              </a:solidFill>
              <a:latin typeface="Arial"/>
              <a:ea typeface="+mn-ea"/>
              <a:cs typeface="+mn-cs"/>
            </a:rPr>
            <a:t> </a:t>
          </a:r>
          <a:r>
            <a:rPr lang="en-US" sz="1800" kern="1200" dirty="0" err="1" smtClean="0">
              <a:solidFill>
                <a:srgbClr val="ADC2FA">
                  <a:lumMod val="25000"/>
                </a:srgbClr>
              </a:solidFill>
              <a:latin typeface="Arial"/>
              <a:ea typeface="+mn-ea"/>
              <a:cs typeface="+mn-cs"/>
            </a:rPr>
            <a:t>đầu</a:t>
          </a:r>
          <a:r>
            <a:rPr lang="en-US" sz="1800" kern="1200" dirty="0" smtClean="0">
              <a:solidFill>
                <a:srgbClr val="ADC2FA">
                  <a:lumMod val="25000"/>
                </a:srgbClr>
              </a:solidFill>
              <a:latin typeface="Arial"/>
              <a:ea typeface="+mn-ea"/>
              <a:cs typeface="+mn-cs"/>
            </a:rPr>
            <a:t> ĐVCS</a:t>
          </a:r>
          <a:endParaRPr lang="en-US" sz="1800" kern="1200" dirty="0">
            <a:solidFill>
              <a:srgbClr val="ADC2FA">
                <a:lumMod val="25000"/>
              </a:srgbClr>
            </a:solidFill>
            <a:latin typeface="Arial"/>
            <a:ea typeface="+mn-ea"/>
            <a:cs typeface="+mn-cs"/>
          </a:endParaRPr>
        </a:p>
        <a:p>
          <a:pPr lvl="0" algn="r" defTabSz="800100">
            <a:lnSpc>
              <a:spcPct val="90000"/>
            </a:lnSpc>
            <a:spcBef>
              <a:spcPct val="0"/>
            </a:spcBef>
            <a:spcAft>
              <a:spcPct val="35000"/>
            </a:spcAft>
          </a:pPr>
          <a:endParaRPr lang="vi-VN" sz="1800" kern="1200" dirty="0" smtClean="0">
            <a:solidFill>
              <a:srgbClr val="ADC2FA">
                <a:lumMod val="25000"/>
              </a:srgbClr>
            </a:solidFill>
            <a:latin typeface="Arial"/>
            <a:ea typeface="+mn-ea"/>
            <a:cs typeface="+mn-cs"/>
          </a:endParaRPr>
        </a:p>
        <a:p>
          <a:pPr lvl="0" algn="ctr" defTabSz="800100">
            <a:lnSpc>
              <a:spcPct val="90000"/>
            </a:lnSpc>
            <a:spcBef>
              <a:spcPct val="0"/>
            </a:spcBef>
            <a:spcAft>
              <a:spcPct val="35000"/>
            </a:spcAft>
          </a:pPr>
          <a:r>
            <a:rPr lang="vi-VN" sz="1800" kern="1200" dirty="0" smtClean="0">
              <a:solidFill>
                <a:srgbClr val="ADC2FA">
                  <a:lumMod val="25000"/>
                </a:srgbClr>
              </a:solidFill>
              <a:latin typeface="Arial"/>
              <a:ea typeface="+mn-ea"/>
              <a:cs typeface="+mn-cs"/>
            </a:rPr>
            <a:t>Quyết định </a:t>
          </a:r>
          <a:r>
            <a:rPr lang="en-US" sz="1800" kern="1200" dirty="0" smtClean="0">
              <a:solidFill>
                <a:srgbClr val="ADC2FA">
                  <a:lumMod val="25000"/>
                </a:srgbClr>
              </a:solidFill>
              <a:latin typeface="Arial"/>
              <a:ea typeface="+mn-ea"/>
              <a:cs typeface="+mn-cs"/>
            </a:rPr>
            <a:t>        </a:t>
          </a:r>
          <a:r>
            <a:rPr lang="vi-VN" sz="1800" kern="1200" dirty="0" smtClean="0">
              <a:solidFill>
                <a:srgbClr val="ADC2FA">
                  <a:lumMod val="25000"/>
                </a:srgbClr>
              </a:solidFill>
              <a:latin typeface="Arial"/>
              <a:ea typeface="+mn-ea"/>
              <a:cs typeface="+mn-cs"/>
            </a:rPr>
            <a:t>công nhận</a:t>
          </a:r>
          <a:r>
            <a:rPr lang="en-US" sz="1800" kern="1200" dirty="0" smtClean="0">
              <a:solidFill>
                <a:srgbClr val="ADC2FA">
                  <a:lumMod val="25000"/>
                </a:srgbClr>
              </a:solidFill>
              <a:latin typeface="Arial"/>
              <a:ea typeface="+mn-ea"/>
              <a:cs typeface="+mn-cs"/>
            </a:rPr>
            <a:t> SK</a:t>
          </a:r>
        </a:p>
      </dsp:txBody>
      <dsp:txXfrm>
        <a:off x="1597243" y="1295538"/>
        <a:ext cx="2203256" cy="3317215"/>
      </dsp:txXfrm>
    </dsp:sp>
    <dsp:sp modelId="{D279C7E6-3F88-483F-87B2-F9C055776F29}">
      <dsp:nvSpPr>
        <dsp:cNvPr id="0" name=""/>
        <dsp:cNvSpPr/>
      </dsp:nvSpPr>
      <dsp:spPr>
        <a:xfrm>
          <a:off x="1260079" y="383354"/>
          <a:ext cx="2538411" cy="991115"/>
        </a:xfrm>
        <a:prstGeom prst="rect">
          <a:avLst/>
        </a:prstGeom>
        <a:solidFill>
          <a:srgbClr val="E78A00">
            <a:lumMod val="75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800100">
            <a:lnSpc>
              <a:spcPct val="90000"/>
            </a:lnSpc>
            <a:spcBef>
              <a:spcPct val="0"/>
            </a:spcBef>
            <a:spcAft>
              <a:spcPct val="35000"/>
            </a:spcAft>
          </a:pPr>
          <a:r>
            <a:rPr lang="vi-VN" sz="1800" b="1" kern="1200" dirty="0" smtClean="0">
              <a:solidFill>
                <a:srgbClr val="FFFFFF"/>
              </a:solidFill>
              <a:latin typeface="Arial"/>
              <a:ea typeface="+mn-ea"/>
              <a:cs typeface="+mn-cs"/>
            </a:rPr>
            <a:t> </a:t>
          </a:r>
          <a:r>
            <a:rPr lang="en-US" sz="1800" b="1" kern="1200" dirty="0" smtClean="0">
              <a:solidFill>
                <a:srgbClr val="FFFFFF"/>
              </a:solidFill>
              <a:latin typeface="Arial"/>
              <a:ea typeface="+mn-ea"/>
              <a:cs typeface="+mn-cs"/>
            </a:rPr>
            <a:t>ĐƠN VỊ </a:t>
          </a:r>
          <a:r>
            <a:rPr lang="vi-VN" sz="1800" b="1" kern="1200" dirty="0" smtClean="0">
              <a:solidFill>
                <a:srgbClr val="FFFFFF"/>
              </a:solidFill>
              <a:latin typeface="Arial"/>
              <a:ea typeface="+mn-ea"/>
              <a:cs typeface="+mn-cs"/>
            </a:rPr>
            <a:t>CƠ SỞ</a:t>
          </a:r>
          <a:endParaRPr lang="en-US" sz="1800" b="1" kern="1200" dirty="0">
            <a:solidFill>
              <a:srgbClr val="FFFFFF"/>
            </a:solidFill>
            <a:latin typeface="Arial"/>
            <a:ea typeface="+mn-ea"/>
            <a:cs typeface="+mn-cs"/>
          </a:endParaRPr>
        </a:p>
      </dsp:txBody>
      <dsp:txXfrm>
        <a:off x="1260079" y="383354"/>
        <a:ext cx="2538411" cy="991115"/>
      </dsp:txXfrm>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FBB850BA-CBB0-495D-B5B5-D936821B06C2}" type="datetimeFigureOut">
              <a:rPr lang="en-US" smtClean="0"/>
              <a:t>8/20/2024</a:t>
            </a:fld>
            <a:endParaRPr lang="en-US"/>
          </a:p>
        </p:txBody>
      </p:sp>
      <p:sp>
        <p:nvSpPr>
          <p:cNvPr id="4" name="Footer Placeholder 3"/>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53FA7B53-D0FD-44F3-9436-CFA4C078EE3C}" type="slidenum">
              <a:rPr lang="en-US" smtClean="0"/>
              <a:t>‹#›</a:t>
            </a:fld>
            <a:endParaRPr lang="en-US"/>
          </a:p>
        </p:txBody>
      </p:sp>
    </p:spTree>
    <p:extLst>
      <p:ext uri="{BB962C8B-B14F-4D97-AF65-F5344CB8AC3E}">
        <p14:creationId xmlns:p14="http://schemas.microsoft.com/office/powerpoint/2010/main" val="7348157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145" cy="465743"/>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idx="1"/>
          </p:nvPr>
        </p:nvSpPr>
        <p:spPr>
          <a:xfrm>
            <a:off x="3970734" y="0"/>
            <a:ext cx="3038145" cy="465743"/>
          </a:xfrm>
          <a:prstGeom prst="rect">
            <a:avLst/>
          </a:prstGeom>
        </p:spPr>
        <p:txBody>
          <a:bodyPr vert="horz" lIns="88139" tIns="44070" rIns="88139" bIns="44070" rtlCol="0"/>
          <a:lstStyle>
            <a:lvl1pPr algn="r">
              <a:defRPr sz="1200"/>
            </a:lvl1pPr>
          </a:lstStyle>
          <a:p>
            <a:fld id="{3CD193E1-3C95-4DED-AA57-2C5B39BF9845}" type="datetimeFigureOut">
              <a:rPr lang="en-US" smtClean="0"/>
              <a:t>8/20/2024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88139" tIns="44070" rIns="88139" bIns="44070" rtlCol="0" anchor="ctr"/>
          <a:lstStyle/>
          <a:p>
            <a:endParaRPr lang="en-US"/>
          </a:p>
        </p:txBody>
      </p:sp>
      <p:sp>
        <p:nvSpPr>
          <p:cNvPr id="5" name="Notes Placeholder 4"/>
          <p:cNvSpPr>
            <a:spLocks noGrp="1"/>
          </p:cNvSpPr>
          <p:nvPr>
            <p:ph type="body" sz="quarter" idx="3"/>
          </p:nvPr>
        </p:nvSpPr>
        <p:spPr>
          <a:xfrm>
            <a:off x="701345" y="4474509"/>
            <a:ext cx="5607711" cy="3659842"/>
          </a:xfrm>
          <a:prstGeom prst="rect">
            <a:avLst/>
          </a:prstGeom>
        </p:spPr>
        <p:txBody>
          <a:bodyPr vert="horz" lIns="88139" tIns="44070" rIns="88139" bIns="4407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30659"/>
            <a:ext cx="3038145" cy="465742"/>
          </a:xfrm>
          <a:prstGeom prst="rect">
            <a:avLst/>
          </a:prstGeom>
        </p:spPr>
        <p:txBody>
          <a:bodyPr vert="horz" lIns="88139" tIns="44070" rIns="88139" bIns="44070" rtlCol="0" anchor="b"/>
          <a:lstStyle>
            <a:lvl1pPr algn="l">
              <a:defRPr sz="1200"/>
            </a:lvl1pPr>
          </a:lstStyle>
          <a:p>
            <a:endParaRPr lang="en-US"/>
          </a:p>
        </p:txBody>
      </p:sp>
      <p:sp>
        <p:nvSpPr>
          <p:cNvPr id="7" name="Slide Number Placeholder 6"/>
          <p:cNvSpPr>
            <a:spLocks noGrp="1"/>
          </p:cNvSpPr>
          <p:nvPr>
            <p:ph type="sldNum" sz="quarter" idx="5"/>
          </p:nvPr>
        </p:nvSpPr>
        <p:spPr>
          <a:xfrm>
            <a:off x="3970734" y="8830659"/>
            <a:ext cx="3038145" cy="465742"/>
          </a:xfrm>
          <a:prstGeom prst="rect">
            <a:avLst/>
          </a:prstGeom>
        </p:spPr>
        <p:txBody>
          <a:bodyPr vert="horz" lIns="88139" tIns="44070" rIns="88139" bIns="44070" rtlCol="0" anchor="b"/>
          <a:lstStyle>
            <a:lvl1pPr algn="r">
              <a:defRPr sz="1200"/>
            </a:lvl1pPr>
          </a:lstStyle>
          <a:p>
            <a:fld id="{5F5757EE-A198-41E7-80E6-A4847310B80E}" type="slidenum">
              <a:rPr lang="en-US" smtClean="0"/>
              <a:t>‹#›</a:t>
            </a:fld>
            <a:endParaRPr lang="en-US"/>
          </a:p>
        </p:txBody>
      </p:sp>
    </p:spTree>
    <p:extLst>
      <p:ext uri="{BB962C8B-B14F-4D97-AF65-F5344CB8AC3E}">
        <p14:creationId xmlns:p14="http://schemas.microsoft.com/office/powerpoint/2010/main" val="4217593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1</a:t>
            </a:fld>
            <a:endParaRPr lang="en-US"/>
          </a:p>
        </p:txBody>
      </p:sp>
    </p:spTree>
    <p:extLst>
      <p:ext uri="{BB962C8B-B14F-4D97-AF65-F5344CB8AC3E}">
        <p14:creationId xmlns:p14="http://schemas.microsoft.com/office/powerpoint/2010/main" val="40714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10</a:t>
            </a:fld>
            <a:endParaRPr lang="en-US"/>
          </a:p>
        </p:txBody>
      </p:sp>
    </p:spTree>
    <p:extLst>
      <p:ext uri="{BB962C8B-B14F-4D97-AF65-F5344CB8AC3E}">
        <p14:creationId xmlns:p14="http://schemas.microsoft.com/office/powerpoint/2010/main" val="3088931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11</a:t>
            </a:fld>
            <a:endParaRPr lang="en-US"/>
          </a:p>
        </p:txBody>
      </p:sp>
    </p:spTree>
    <p:extLst>
      <p:ext uri="{BB962C8B-B14F-4D97-AF65-F5344CB8AC3E}">
        <p14:creationId xmlns:p14="http://schemas.microsoft.com/office/powerpoint/2010/main" val="2456099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12</a:t>
            </a:fld>
            <a:endParaRPr lang="en-US"/>
          </a:p>
        </p:txBody>
      </p:sp>
    </p:spTree>
    <p:extLst>
      <p:ext uri="{BB962C8B-B14F-4D97-AF65-F5344CB8AC3E}">
        <p14:creationId xmlns:p14="http://schemas.microsoft.com/office/powerpoint/2010/main" val="4232619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13</a:t>
            </a:fld>
            <a:endParaRPr lang="en-US"/>
          </a:p>
        </p:txBody>
      </p:sp>
    </p:spTree>
    <p:extLst>
      <p:ext uri="{BB962C8B-B14F-4D97-AF65-F5344CB8AC3E}">
        <p14:creationId xmlns:p14="http://schemas.microsoft.com/office/powerpoint/2010/main" val="2255474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14</a:t>
            </a:fld>
            <a:endParaRPr lang="en-US"/>
          </a:p>
        </p:txBody>
      </p:sp>
    </p:spTree>
    <p:extLst>
      <p:ext uri="{BB962C8B-B14F-4D97-AF65-F5344CB8AC3E}">
        <p14:creationId xmlns:p14="http://schemas.microsoft.com/office/powerpoint/2010/main" val="1099944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15</a:t>
            </a:fld>
            <a:endParaRPr lang="en-US"/>
          </a:p>
        </p:txBody>
      </p:sp>
    </p:spTree>
    <p:extLst>
      <p:ext uri="{BB962C8B-B14F-4D97-AF65-F5344CB8AC3E}">
        <p14:creationId xmlns:p14="http://schemas.microsoft.com/office/powerpoint/2010/main" val="2601130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5FD023EF-B3AE-476E-9B98-AECA0DF37650}" type="slidenum">
              <a:rPr lang="fr-FR" smtClean="0"/>
              <a:t>16</a:t>
            </a:fld>
            <a:endParaRPr lang="fr-FR"/>
          </a:p>
        </p:txBody>
      </p:sp>
    </p:spTree>
    <p:extLst>
      <p:ext uri="{BB962C8B-B14F-4D97-AF65-F5344CB8AC3E}">
        <p14:creationId xmlns:p14="http://schemas.microsoft.com/office/powerpoint/2010/main" val="934464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17</a:t>
            </a:fld>
            <a:endParaRPr lang="en-US"/>
          </a:p>
        </p:txBody>
      </p:sp>
    </p:spTree>
    <p:extLst>
      <p:ext uri="{BB962C8B-B14F-4D97-AF65-F5344CB8AC3E}">
        <p14:creationId xmlns:p14="http://schemas.microsoft.com/office/powerpoint/2010/main" val="3095909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F5757EE-A198-41E7-80E6-A4847310B80E}" type="slidenum">
              <a:rPr lang="en-US" smtClean="0"/>
              <a:t>18</a:t>
            </a:fld>
            <a:endParaRPr lang="en-US"/>
          </a:p>
        </p:txBody>
      </p:sp>
    </p:spTree>
    <p:extLst>
      <p:ext uri="{BB962C8B-B14F-4D97-AF65-F5344CB8AC3E}">
        <p14:creationId xmlns:p14="http://schemas.microsoft.com/office/powerpoint/2010/main" val="2343484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20</a:t>
            </a:fld>
            <a:endParaRPr lang="en-US"/>
          </a:p>
        </p:txBody>
      </p:sp>
    </p:spTree>
    <p:extLst>
      <p:ext uri="{BB962C8B-B14F-4D97-AF65-F5344CB8AC3E}">
        <p14:creationId xmlns:p14="http://schemas.microsoft.com/office/powerpoint/2010/main" val="3607231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2</a:t>
            </a:fld>
            <a:endParaRPr lang="en-US"/>
          </a:p>
        </p:txBody>
      </p:sp>
    </p:spTree>
    <p:extLst>
      <p:ext uri="{BB962C8B-B14F-4D97-AF65-F5344CB8AC3E}">
        <p14:creationId xmlns:p14="http://schemas.microsoft.com/office/powerpoint/2010/main" val="4197411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21</a:t>
            </a:fld>
            <a:endParaRPr lang="en-US"/>
          </a:p>
        </p:txBody>
      </p:sp>
    </p:spTree>
    <p:extLst>
      <p:ext uri="{BB962C8B-B14F-4D97-AF65-F5344CB8AC3E}">
        <p14:creationId xmlns:p14="http://schemas.microsoft.com/office/powerpoint/2010/main" val="581926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23</a:t>
            </a:fld>
            <a:endParaRPr lang="en-US"/>
          </a:p>
        </p:txBody>
      </p:sp>
    </p:spTree>
    <p:extLst>
      <p:ext uri="{BB962C8B-B14F-4D97-AF65-F5344CB8AC3E}">
        <p14:creationId xmlns:p14="http://schemas.microsoft.com/office/powerpoint/2010/main" val="1773179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24</a:t>
            </a:fld>
            <a:endParaRPr lang="en-US"/>
          </a:p>
        </p:txBody>
      </p:sp>
    </p:spTree>
    <p:extLst>
      <p:ext uri="{BB962C8B-B14F-4D97-AF65-F5344CB8AC3E}">
        <p14:creationId xmlns:p14="http://schemas.microsoft.com/office/powerpoint/2010/main" val="3941383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26</a:t>
            </a:fld>
            <a:endParaRPr lang="en-US"/>
          </a:p>
        </p:txBody>
      </p:sp>
    </p:spTree>
    <p:extLst>
      <p:ext uri="{BB962C8B-B14F-4D97-AF65-F5344CB8AC3E}">
        <p14:creationId xmlns:p14="http://schemas.microsoft.com/office/powerpoint/2010/main" val="635649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29</a:t>
            </a:fld>
            <a:endParaRPr lang="en-US"/>
          </a:p>
        </p:txBody>
      </p:sp>
    </p:spTree>
    <p:extLst>
      <p:ext uri="{BB962C8B-B14F-4D97-AF65-F5344CB8AC3E}">
        <p14:creationId xmlns:p14="http://schemas.microsoft.com/office/powerpoint/2010/main" val="1848680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30</a:t>
            </a:fld>
            <a:endParaRPr lang="en-US"/>
          </a:p>
        </p:txBody>
      </p:sp>
    </p:spTree>
    <p:extLst>
      <p:ext uri="{BB962C8B-B14F-4D97-AF65-F5344CB8AC3E}">
        <p14:creationId xmlns:p14="http://schemas.microsoft.com/office/powerpoint/2010/main" val="1582306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32</a:t>
            </a:fld>
            <a:endParaRPr lang="en-US"/>
          </a:p>
        </p:txBody>
      </p:sp>
    </p:spTree>
    <p:extLst>
      <p:ext uri="{BB962C8B-B14F-4D97-AF65-F5344CB8AC3E}">
        <p14:creationId xmlns:p14="http://schemas.microsoft.com/office/powerpoint/2010/main" val="2102781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33</a:t>
            </a:fld>
            <a:endParaRPr lang="en-US"/>
          </a:p>
        </p:txBody>
      </p:sp>
    </p:spTree>
    <p:extLst>
      <p:ext uri="{BB962C8B-B14F-4D97-AF65-F5344CB8AC3E}">
        <p14:creationId xmlns:p14="http://schemas.microsoft.com/office/powerpoint/2010/main" val="338808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34</a:t>
            </a:fld>
            <a:endParaRPr lang="en-US"/>
          </a:p>
        </p:txBody>
      </p:sp>
    </p:spTree>
    <p:extLst>
      <p:ext uri="{BB962C8B-B14F-4D97-AF65-F5344CB8AC3E}">
        <p14:creationId xmlns:p14="http://schemas.microsoft.com/office/powerpoint/2010/main" val="3256969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3</a:t>
            </a:fld>
            <a:endParaRPr lang="en-US"/>
          </a:p>
        </p:txBody>
      </p:sp>
    </p:spTree>
    <p:extLst>
      <p:ext uri="{BB962C8B-B14F-4D97-AF65-F5344CB8AC3E}">
        <p14:creationId xmlns:p14="http://schemas.microsoft.com/office/powerpoint/2010/main" val="2256503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4</a:t>
            </a:fld>
            <a:endParaRPr lang="en-US"/>
          </a:p>
        </p:txBody>
      </p:sp>
    </p:spTree>
    <p:extLst>
      <p:ext uri="{BB962C8B-B14F-4D97-AF65-F5344CB8AC3E}">
        <p14:creationId xmlns:p14="http://schemas.microsoft.com/office/powerpoint/2010/main" val="185184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5</a:t>
            </a:fld>
            <a:endParaRPr lang="en-US"/>
          </a:p>
        </p:txBody>
      </p:sp>
    </p:spTree>
    <p:extLst>
      <p:ext uri="{BB962C8B-B14F-4D97-AF65-F5344CB8AC3E}">
        <p14:creationId xmlns:p14="http://schemas.microsoft.com/office/powerpoint/2010/main" val="4258515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6</a:t>
            </a:fld>
            <a:endParaRPr lang="en-US"/>
          </a:p>
        </p:txBody>
      </p:sp>
    </p:spTree>
    <p:extLst>
      <p:ext uri="{BB962C8B-B14F-4D97-AF65-F5344CB8AC3E}">
        <p14:creationId xmlns:p14="http://schemas.microsoft.com/office/powerpoint/2010/main" val="856602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7</a:t>
            </a:fld>
            <a:endParaRPr lang="en-US"/>
          </a:p>
        </p:txBody>
      </p:sp>
    </p:spTree>
    <p:extLst>
      <p:ext uri="{BB962C8B-B14F-4D97-AF65-F5344CB8AC3E}">
        <p14:creationId xmlns:p14="http://schemas.microsoft.com/office/powerpoint/2010/main" val="3071597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8</a:t>
            </a:fld>
            <a:endParaRPr lang="en-US"/>
          </a:p>
        </p:txBody>
      </p:sp>
    </p:spTree>
    <p:extLst>
      <p:ext uri="{BB962C8B-B14F-4D97-AF65-F5344CB8AC3E}">
        <p14:creationId xmlns:p14="http://schemas.microsoft.com/office/powerpoint/2010/main" val="272573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5757EE-A198-41E7-80E6-A4847310B80E}" type="slidenum">
              <a:rPr lang="en-US" smtClean="0"/>
              <a:t>9</a:t>
            </a:fld>
            <a:endParaRPr lang="en-US"/>
          </a:p>
        </p:txBody>
      </p:sp>
    </p:spTree>
    <p:extLst>
      <p:ext uri="{BB962C8B-B14F-4D97-AF65-F5344CB8AC3E}">
        <p14:creationId xmlns:p14="http://schemas.microsoft.com/office/powerpoint/2010/main" val="22085315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379" t="2504" r="1328" b="-261"/>
          <a:stretch/>
        </p:blipFill>
        <p:spPr>
          <a:xfrm>
            <a:off x="-57877" y="582860"/>
            <a:ext cx="12249877" cy="6275140"/>
          </a:xfrm>
          <a:prstGeom prst="rect">
            <a:avLst/>
          </a:prstGeom>
        </p:spPr>
      </p:pic>
      <p:sp>
        <p:nvSpPr>
          <p:cNvPr id="2" name="Title 1"/>
          <p:cNvSpPr>
            <a:spLocks noGrp="1"/>
          </p:cNvSpPr>
          <p:nvPr>
            <p:ph type="title"/>
          </p:nvPr>
        </p:nvSpPr>
        <p:spPr>
          <a:xfrm>
            <a:off x="963247" y="3875678"/>
            <a:ext cx="10363200" cy="1362075"/>
          </a:xfrm>
        </p:spPr>
        <p:txBody>
          <a:bodyPr anchor="t"/>
          <a:lstStyle>
            <a:lvl1pPr algn="l">
              <a:defRPr sz="4923" b="1" cap="all"/>
            </a:lvl1pPr>
          </a:lstStyle>
          <a:p>
            <a:r>
              <a:rPr lang="en-US" smtClean="0"/>
              <a:t>Click to edit Master title style</a:t>
            </a:r>
            <a:endParaRPr lang="en-US"/>
          </a:p>
        </p:txBody>
      </p:sp>
      <p:sp>
        <p:nvSpPr>
          <p:cNvPr id="3" name="Text Placeholder 2"/>
          <p:cNvSpPr>
            <a:spLocks noGrp="1"/>
          </p:cNvSpPr>
          <p:nvPr>
            <p:ph type="body" idx="1"/>
          </p:nvPr>
        </p:nvSpPr>
        <p:spPr>
          <a:xfrm>
            <a:off x="963247" y="1948770"/>
            <a:ext cx="10363200" cy="1500187"/>
          </a:xfrm>
          <a:prstGeom prst="rect">
            <a:avLst/>
          </a:prstGeom>
        </p:spPr>
        <p:txBody>
          <a:bodyPr anchor="b"/>
          <a:lstStyle>
            <a:lvl1pPr marL="0" indent="0">
              <a:buNone/>
              <a:defRPr sz="2462"/>
            </a:lvl1pPr>
            <a:lvl2pPr marL="562722" indent="0">
              <a:buNone/>
              <a:defRPr sz="2215"/>
            </a:lvl2pPr>
            <a:lvl3pPr marL="1125444" indent="0">
              <a:buNone/>
              <a:defRPr sz="1969"/>
            </a:lvl3pPr>
            <a:lvl4pPr marL="1688165" indent="0">
              <a:buNone/>
              <a:defRPr sz="1723"/>
            </a:lvl4pPr>
            <a:lvl5pPr marL="2250887" indent="0">
              <a:buNone/>
              <a:defRPr sz="1723"/>
            </a:lvl5pPr>
            <a:lvl6pPr marL="2813609" indent="0">
              <a:buNone/>
              <a:defRPr sz="1723"/>
            </a:lvl6pPr>
            <a:lvl7pPr marL="3376331" indent="0">
              <a:buNone/>
              <a:defRPr sz="1723"/>
            </a:lvl7pPr>
            <a:lvl8pPr marL="3939052" indent="0">
              <a:buNone/>
              <a:defRPr sz="1723"/>
            </a:lvl8pPr>
            <a:lvl9pPr marL="4501774" indent="0">
              <a:buNone/>
              <a:defRPr sz="1723"/>
            </a:lvl9pPr>
          </a:lstStyle>
          <a:p>
            <a:pPr lvl="0"/>
            <a:r>
              <a:rPr lang="en-US" smtClean="0"/>
              <a:t>Click to edit Master text styles</a:t>
            </a:r>
          </a:p>
        </p:txBody>
      </p:sp>
      <p:sp>
        <p:nvSpPr>
          <p:cNvPr id="28" name="Rectangle 71"/>
          <p:cNvSpPr>
            <a:spLocks noGrp="1" noChangeArrowheads="1"/>
          </p:cNvSpPr>
          <p:nvPr>
            <p:ph type="sldNum" sz="quarter" idx="4"/>
          </p:nvPr>
        </p:nvSpPr>
        <p:spPr>
          <a:xfrm>
            <a:off x="10985849" y="200686"/>
            <a:ext cx="624663" cy="332479"/>
          </a:xfrm>
          <a:prstGeom prst="rect">
            <a:avLst/>
          </a:prstGeom>
          <a:ln/>
        </p:spPr>
        <p:txBody>
          <a:bodyPr/>
          <a:lstStyle>
            <a:lvl1pPr algn="r">
              <a:defRPr sz="1600">
                <a:solidFill>
                  <a:srgbClr val="FF0000"/>
                </a:solidFill>
              </a:defRPr>
            </a:lvl1pPr>
          </a:lstStyle>
          <a:p>
            <a:pPr>
              <a:defRPr/>
            </a:pPr>
            <a:fld id="{3499A9BC-4BE7-4082-9BFD-310C973F5F6A}" type="slidenum">
              <a:rPr lang="en-US" altLang="en-US" smtClean="0"/>
              <a:pPr>
                <a:defRPr/>
              </a:pPr>
              <a:t>‹#›</a:t>
            </a:fld>
            <a:endParaRPr lang="en-US" altLang="en-US" dirty="0"/>
          </a:p>
        </p:txBody>
      </p:sp>
    </p:spTree>
    <p:extLst>
      <p:ext uri="{BB962C8B-B14F-4D97-AF65-F5344CB8AC3E}">
        <p14:creationId xmlns:p14="http://schemas.microsoft.com/office/powerpoint/2010/main" val="23951296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10929"/>
            <a:ext cx="4011247" cy="1162050"/>
          </a:xfrm>
        </p:spPr>
        <p:txBody>
          <a:bodyPr anchor="b"/>
          <a:lstStyle>
            <a:lvl1pPr algn="l">
              <a:defRPr sz="2462" b="1"/>
            </a:lvl1pPr>
          </a:lstStyle>
          <a:p>
            <a:r>
              <a:rPr lang="en-US" smtClean="0"/>
              <a:t>Click to edit Master title style</a:t>
            </a:r>
            <a:endParaRPr lang="en-US"/>
          </a:p>
        </p:txBody>
      </p:sp>
      <p:sp>
        <p:nvSpPr>
          <p:cNvPr id="3" name="Content Placeholder 2"/>
          <p:cNvSpPr>
            <a:spLocks noGrp="1"/>
          </p:cNvSpPr>
          <p:nvPr>
            <p:ph idx="1"/>
          </p:nvPr>
        </p:nvSpPr>
        <p:spPr>
          <a:xfrm>
            <a:off x="4767385" y="710930"/>
            <a:ext cx="6815015" cy="5536949"/>
          </a:xfrm>
          <a:prstGeom prst="rect">
            <a:avLst/>
          </a:prstGeom>
        </p:spPr>
        <p:txBody>
          <a:bodyPr/>
          <a:lstStyle>
            <a:lvl1pPr>
              <a:defRPr sz="3939"/>
            </a:lvl1pPr>
            <a:lvl2pPr>
              <a:defRPr sz="3446"/>
            </a:lvl2pPr>
            <a:lvl3pPr>
              <a:defRPr sz="2954"/>
            </a:lvl3pPr>
            <a:lvl4pPr>
              <a:defRPr sz="2462"/>
            </a:lvl4pPr>
            <a:lvl5pPr>
              <a:defRPr sz="2462"/>
            </a:lvl5pPr>
            <a:lvl6pPr>
              <a:defRPr sz="2462"/>
            </a:lvl6pPr>
            <a:lvl7pPr>
              <a:defRPr sz="2462"/>
            </a:lvl7pPr>
            <a:lvl8pPr>
              <a:defRPr sz="2462"/>
            </a:lvl8pPr>
            <a:lvl9pPr>
              <a:defRPr sz="246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872980"/>
            <a:ext cx="4011247" cy="4437669"/>
          </a:xfrm>
          <a:prstGeom prst="rect">
            <a:avLst/>
          </a:prstGeom>
        </p:spPr>
        <p:txBody>
          <a:bodyPr/>
          <a:lstStyle>
            <a:lvl1pPr marL="0" indent="0">
              <a:buNone/>
              <a:defRPr sz="1723"/>
            </a:lvl1pPr>
            <a:lvl2pPr marL="562722" indent="0">
              <a:buNone/>
              <a:defRPr sz="1477"/>
            </a:lvl2pPr>
            <a:lvl3pPr marL="1125444" indent="0">
              <a:buNone/>
              <a:defRPr sz="1231"/>
            </a:lvl3pPr>
            <a:lvl4pPr marL="1688165" indent="0">
              <a:buNone/>
              <a:defRPr sz="1108"/>
            </a:lvl4pPr>
            <a:lvl5pPr marL="2250887" indent="0">
              <a:buNone/>
              <a:defRPr sz="1108"/>
            </a:lvl5pPr>
            <a:lvl6pPr marL="2813609" indent="0">
              <a:buNone/>
              <a:defRPr sz="1108"/>
            </a:lvl6pPr>
            <a:lvl7pPr marL="3376331" indent="0">
              <a:buNone/>
              <a:defRPr sz="1108"/>
            </a:lvl7pPr>
            <a:lvl8pPr marL="3939052" indent="0">
              <a:buNone/>
              <a:defRPr sz="1108"/>
            </a:lvl8pPr>
            <a:lvl9pPr marL="4501774" indent="0">
              <a:buNone/>
              <a:defRPr sz="1108"/>
            </a:lvl9pPr>
          </a:lstStyle>
          <a:p>
            <a:pPr lvl="0"/>
            <a:r>
              <a:rPr lang="en-US" smtClean="0"/>
              <a:t>Click to edit Master text styles</a:t>
            </a:r>
          </a:p>
        </p:txBody>
      </p:sp>
      <p:sp>
        <p:nvSpPr>
          <p:cNvPr id="16" name="Rectangle 71"/>
          <p:cNvSpPr>
            <a:spLocks noGrp="1" noChangeArrowheads="1"/>
          </p:cNvSpPr>
          <p:nvPr>
            <p:ph type="sldNum" sz="quarter" idx="4"/>
          </p:nvPr>
        </p:nvSpPr>
        <p:spPr>
          <a:xfrm>
            <a:off x="11006691" y="200686"/>
            <a:ext cx="624663" cy="332479"/>
          </a:xfrm>
          <a:prstGeom prst="rect">
            <a:avLst/>
          </a:prstGeom>
          <a:ln/>
        </p:spPr>
        <p:txBody>
          <a:bodyPr/>
          <a:lstStyle>
            <a:lvl1pPr algn="r">
              <a:defRPr sz="1600">
                <a:solidFill>
                  <a:srgbClr val="FF0000"/>
                </a:solidFill>
              </a:defRPr>
            </a:lvl1pPr>
          </a:lstStyle>
          <a:p>
            <a:pPr>
              <a:defRPr/>
            </a:pPr>
            <a:fld id="{3499A9BC-4BE7-4082-9BFD-310C973F5F6A}" type="slidenum">
              <a:rPr lang="en-US" altLang="en-US" smtClean="0"/>
              <a:pPr>
                <a:defRPr/>
              </a:pPr>
              <a:t>‹#›</a:t>
            </a:fld>
            <a:endParaRPr lang="en-US" altLang="en-US" dirty="0"/>
          </a:p>
        </p:txBody>
      </p:sp>
    </p:spTree>
    <p:extLst>
      <p:ext uri="{BB962C8B-B14F-4D97-AF65-F5344CB8AC3E}">
        <p14:creationId xmlns:p14="http://schemas.microsoft.com/office/powerpoint/2010/main" val="243598207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4" y="4955148"/>
            <a:ext cx="7315200" cy="566738"/>
          </a:xfrm>
        </p:spPr>
        <p:txBody>
          <a:bodyPr anchor="b"/>
          <a:lstStyle>
            <a:lvl1pPr algn="l">
              <a:defRPr sz="2462" b="1"/>
            </a:lvl1pPr>
          </a:lstStyle>
          <a:p>
            <a:r>
              <a:rPr lang="en-US" smtClean="0"/>
              <a:t>Click to edit Master title style</a:t>
            </a:r>
            <a:endParaRPr lang="en-US"/>
          </a:p>
        </p:txBody>
      </p:sp>
      <p:sp>
        <p:nvSpPr>
          <p:cNvPr id="3" name="Picture Placeholder 2"/>
          <p:cNvSpPr>
            <a:spLocks noGrp="1"/>
          </p:cNvSpPr>
          <p:nvPr>
            <p:ph type="pic" idx="1"/>
          </p:nvPr>
        </p:nvSpPr>
        <p:spPr>
          <a:xfrm>
            <a:off x="2389554" y="767323"/>
            <a:ext cx="7315200" cy="4114800"/>
          </a:xfrm>
          <a:prstGeom prst="rect">
            <a:avLst/>
          </a:prstGeom>
        </p:spPr>
        <p:txBody>
          <a:bodyPr/>
          <a:lstStyle>
            <a:lvl1pPr marL="0" indent="0">
              <a:buNone/>
              <a:defRPr sz="3939"/>
            </a:lvl1pPr>
            <a:lvl2pPr marL="562722" indent="0">
              <a:buNone/>
              <a:defRPr sz="3446"/>
            </a:lvl2pPr>
            <a:lvl3pPr marL="1125444" indent="0">
              <a:buNone/>
              <a:defRPr sz="2954"/>
            </a:lvl3pPr>
            <a:lvl4pPr marL="1688165" indent="0">
              <a:buNone/>
              <a:defRPr sz="2462"/>
            </a:lvl4pPr>
            <a:lvl5pPr marL="2250887" indent="0">
              <a:buNone/>
              <a:defRPr sz="2462"/>
            </a:lvl5pPr>
            <a:lvl6pPr marL="2813609" indent="0">
              <a:buNone/>
              <a:defRPr sz="2462"/>
            </a:lvl6pPr>
            <a:lvl7pPr marL="3376331" indent="0">
              <a:buNone/>
              <a:defRPr sz="2462"/>
            </a:lvl7pPr>
            <a:lvl8pPr marL="3939052" indent="0">
              <a:buNone/>
              <a:defRPr sz="2462"/>
            </a:lvl8pPr>
            <a:lvl9pPr marL="4501774" indent="0">
              <a:buNone/>
              <a:defRPr sz="2462"/>
            </a:lvl9pPr>
          </a:lstStyle>
          <a:p>
            <a:pPr lvl="0"/>
            <a:r>
              <a:rPr lang="en-US" noProof="0" smtClean="0"/>
              <a:t>Click icon to add picture</a:t>
            </a:r>
          </a:p>
        </p:txBody>
      </p:sp>
      <p:sp>
        <p:nvSpPr>
          <p:cNvPr id="4" name="Text Placeholder 3"/>
          <p:cNvSpPr>
            <a:spLocks noGrp="1"/>
          </p:cNvSpPr>
          <p:nvPr>
            <p:ph type="body" sz="half" idx="2"/>
          </p:nvPr>
        </p:nvSpPr>
        <p:spPr>
          <a:xfrm>
            <a:off x="2389554" y="5367338"/>
            <a:ext cx="7315200" cy="804862"/>
          </a:xfrm>
          <a:prstGeom prst="rect">
            <a:avLst/>
          </a:prstGeom>
        </p:spPr>
        <p:txBody>
          <a:bodyPr/>
          <a:lstStyle>
            <a:lvl1pPr marL="0" indent="0">
              <a:buNone/>
              <a:defRPr sz="1723"/>
            </a:lvl1pPr>
            <a:lvl2pPr marL="562722" indent="0">
              <a:buNone/>
              <a:defRPr sz="1477"/>
            </a:lvl2pPr>
            <a:lvl3pPr marL="1125444" indent="0">
              <a:buNone/>
              <a:defRPr sz="1231"/>
            </a:lvl3pPr>
            <a:lvl4pPr marL="1688165" indent="0">
              <a:buNone/>
              <a:defRPr sz="1108"/>
            </a:lvl4pPr>
            <a:lvl5pPr marL="2250887" indent="0">
              <a:buNone/>
              <a:defRPr sz="1108"/>
            </a:lvl5pPr>
            <a:lvl6pPr marL="2813609" indent="0">
              <a:buNone/>
              <a:defRPr sz="1108"/>
            </a:lvl6pPr>
            <a:lvl7pPr marL="3376331" indent="0">
              <a:buNone/>
              <a:defRPr sz="1108"/>
            </a:lvl7pPr>
            <a:lvl8pPr marL="3939052" indent="0">
              <a:buNone/>
              <a:defRPr sz="1108"/>
            </a:lvl8pPr>
            <a:lvl9pPr marL="4501774" indent="0">
              <a:buNone/>
              <a:defRPr sz="1108"/>
            </a:lvl9pPr>
          </a:lstStyle>
          <a:p>
            <a:pPr lvl="0"/>
            <a:r>
              <a:rPr lang="en-US" smtClean="0"/>
              <a:t>Click to edit Master text styles</a:t>
            </a:r>
          </a:p>
        </p:txBody>
      </p:sp>
      <p:sp>
        <p:nvSpPr>
          <p:cNvPr id="16" name="Rectangle 71"/>
          <p:cNvSpPr>
            <a:spLocks noGrp="1" noChangeArrowheads="1"/>
          </p:cNvSpPr>
          <p:nvPr>
            <p:ph type="sldNum" sz="quarter" idx="4"/>
          </p:nvPr>
        </p:nvSpPr>
        <p:spPr>
          <a:xfrm>
            <a:off x="11006691" y="209153"/>
            <a:ext cx="624663" cy="332479"/>
          </a:xfrm>
          <a:prstGeom prst="rect">
            <a:avLst/>
          </a:prstGeom>
          <a:ln/>
        </p:spPr>
        <p:txBody>
          <a:bodyPr/>
          <a:lstStyle>
            <a:lvl1pPr algn="r">
              <a:defRPr sz="1600">
                <a:solidFill>
                  <a:srgbClr val="FF0000"/>
                </a:solidFill>
              </a:defRPr>
            </a:lvl1pPr>
          </a:lstStyle>
          <a:p>
            <a:pPr>
              <a:defRPr/>
            </a:pPr>
            <a:fld id="{3499A9BC-4BE7-4082-9BFD-310C973F5F6A}" type="slidenum">
              <a:rPr lang="en-US" altLang="en-US" smtClean="0"/>
              <a:pPr>
                <a:defRPr/>
              </a:pPr>
              <a:t>‹#›</a:t>
            </a:fld>
            <a:endParaRPr lang="en-US" altLang="en-US" dirty="0"/>
          </a:p>
        </p:txBody>
      </p:sp>
    </p:spTree>
    <p:extLst>
      <p:ext uri="{BB962C8B-B14F-4D97-AF65-F5344CB8AC3E}">
        <p14:creationId xmlns:p14="http://schemas.microsoft.com/office/powerpoint/2010/main" val="95477030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862884"/>
            <a:ext cx="10972800" cy="1005514"/>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73499"/>
            <a:ext cx="10972800" cy="405266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Rectangle 71"/>
          <p:cNvSpPr>
            <a:spLocks noGrp="1" noChangeArrowheads="1"/>
          </p:cNvSpPr>
          <p:nvPr>
            <p:ph type="sldNum" sz="quarter" idx="4"/>
          </p:nvPr>
        </p:nvSpPr>
        <p:spPr>
          <a:xfrm>
            <a:off x="11006691" y="200686"/>
            <a:ext cx="624663" cy="332479"/>
          </a:xfrm>
          <a:prstGeom prst="rect">
            <a:avLst/>
          </a:prstGeom>
          <a:ln/>
        </p:spPr>
        <p:txBody>
          <a:bodyPr/>
          <a:lstStyle>
            <a:lvl1pPr algn="r">
              <a:defRPr sz="1600">
                <a:solidFill>
                  <a:srgbClr val="FF0000"/>
                </a:solidFill>
              </a:defRPr>
            </a:lvl1pPr>
          </a:lstStyle>
          <a:p>
            <a:pPr>
              <a:defRPr/>
            </a:pPr>
            <a:fld id="{3499A9BC-4BE7-4082-9BFD-310C973F5F6A}" type="slidenum">
              <a:rPr lang="en-US" altLang="en-US" smtClean="0"/>
              <a:pPr>
                <a:defRPr/>
              </a:pPr>
              <a:t>‹#›</a:t>
            </a:fld>
            <a:endParaRPr lang="en-US" altLang="en-US" dirty="0"/>
          </a:p>
        </p:txBody>
      </p:sp>
    </p:spTree>
    <p:extLst>
      <p:ext uri="{BB962C8B-B14F-4D97-AF65-F5344CB8AC3E}">
        <p14:creationId xmlns:p14="http://schemas.microsoft.com/office/powerpoint/2010/main" val="215661915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734096"/>
            <a:ext cx="2743200" cy="53920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734096"/>
            <a:ext cx="8042031" cy="539206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Rectangle 71"/>
          <p:cNvSpPr>
            <a:spLocks noGrp="1" noChangeArrowheads="1"/>
          </p:cNvSpPr>
          <p:nvPr>
            <p:ph type="sldNum" sz="quarter" idx="4"/>
          </p:nvPr>
        </p:nvSpPr>
        <p:spPr>
          <a:xfrm>
            <a:off x="11006691" y="200686"/>
            <a:ext cx="624663" cy="332479"/>
          </a:xfrm>
          <a:prstGeom prst="rect">
            <a:avLst/>
          </a:prstGeom>
          <a:ln/>
        </p:spPr>
        <p:txBody>
          <a:bodyPr/>
          <a:lstStyle>
            <a:lvl1pPr algn="r">
              <a:defRPr sz="1600">
                <a:solidFill>
                  <a:srgbClr val="FF0000"/>
                </a:solidFill>
              </a:defRPr>
            </a:lvl1pPr>
          </a:lstStyle>
          <a:p>
            <a:pPr>
              <a:defRPr/>
            </a:pPr>
            <a:fld id="{3499A9BC-4BE7-4082-9BFD-310C973F5F6A}" type="slidenum">
              <a:rPr lang="en-US" altLang="en-US" smtClean="0"/>
              <a:pPr>
                <a:defRPr/>
              </a:pPr>
              <a:t>‹#›</a:t>
            </a:fld>
            <a:endParaRPr lang="en-US" altLang="en-US" dirty="0"/>
          </a:p>
        </p:txBody>
      </p:sp>
    </p:spTree>
    <p:extLst>
      <p:ext uri="{BB962C8B-B14F-4D97-AF65-F5344CB8AC3E}">
        <p14:creationId xmlns:p14="http://schemas.microsoft.com/office/powerpoint/2010/main" val="65776285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80316"/>
            <a:ext cx="10972800" cy="424584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9"/>
          <p:cNvSpPr>
            <a:spLocks noGrp="1"/>
          </p:cNvSpPr>
          <p:nvPr>
            <p:ph type="title"/>
          </p:nvPr>
        </p:nvSpPr>
        <p:spPr/>
        <p:txBody>
          <a:bodyPr/>
          <a:lstStyle/>
          <a:p>
            <a:r>
              <a:rPr lang="en-US" smtClean="0"/>
              <a:t>Click to edit Master title style</a:t>
            </a:r>
            <a:endParaRPr lang="vi-VN"/>
          </a:p>
        </p:txBody>
      </p:sp>
      <p:sp>
        <p:nvSpPr>
          <p:cNvPr id="19" name="Rectangle 71"/>
          <p:cNvSpPr>
            <a:spLocks noGrp="1" noChangeArrowheads="1"/>
          </p:cNvSpPr>
          <p:nvPr>
            <p:ph type="sldNum" sz="quarter" idx="4"/>
          </p:nvPr>
        </p:nvSpPr>
        <p:spPr>
          <a:xfrm>
            <a:off x="10957737" y="198903"/>
            <a:ext cx="624663" cy="332479"/>
          </a:xfrm>
          <a:prstGeom prst="rect">
            <a:avLst/>
          </a:prstGeom>
          <a:ln/>
        </p:spPr>
        <p:txBody>
          <a:bodyPr/>
          <a:lstStyle>
            <a:lvl1pPr algn="r">
              <a:defRPr sz="1600">
                <a:solidFill>
                  <a:srgbClr val="FF0000"/>
                </a:solidFill>
              </a:defRPr>
            </a:lvl1pPr>
          </a:lstStyle>
          <a:p>
            <a:pPr>
              <a:defRPr/>
            </a:pPr>
            <a:fld id="{3499A9BC-4BE7-4082-9BFD-310C973F5F6A}" type="slidenum">
              <a:rPr lang="en-US" altLang="en-US" smtClean="0"/>
              <a:pPr>
                <a:defRPr/>
              </a:pPr>
              <a:t>‹#›</a:t>
            </a:fld>
            <a:endParaRPr lang="en-US" altLang="en-US" dirty="0"/>
          </a:p>
        </p:txBody>
      </p:sp>
    </p:spTree>
    <p:extLst>
      <p:ext uri="{BB962C8B-B14F-4D97-AF65-F5344CB8AC3E}">
        <p14:creationId xmlns:p14="http://schemas.microsoft.com/office/powerpoint/2010/main" val="305534234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3499A9BC-4BE7-4082-9BFD-310C973F5F6A}" type="slidenum">
              <a:rPr lang="en-US" altLang="en-US" smtClean="0"/>
              <a:pPr>
                <a:defRPr/>
              </a:pPr>
              <a:t>‹#›</a:t>
            </a:fld>
            <a:endParaRPr lang="en-US" altLang="en-US" dirty="0"/>
          </a:p>
        </p:txBody>
      </p:sp>
    </p:spTree>
    <p:extLst>
      <p:ext uri="{BB962C8B-B14F-4D97-AF65-F5344CB8AC3E}">
        <p14:creationId xmlns:p14="http://schemas.microsoft.com/office/powerpoint/2010/main" val="347827712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val="0"/>
              </a:ext>
            </a:extLst>
          </a:blip>
          <a:srcRect t="8154" b="287"/>
          <a:stretch/>
        </p:blipFill>
        <p:spPr>
          <a:xfrm>
            <a:off x="-1" y="566531"/>
            <a:ext cx="12215191" cy="6331226"/>
          </a:xfrm>
          <a:prstGeom prst="rect">
            <a:avLst/>
          </a:prstGeom>
        </p:spPr>
      </p:pic>
      <p:sp>
        <p:nvSpPr>
          <p:cNvPr id="2" name="Title 1"/>
          <p:cNvSpPr>
            <a:spLocks noGrp="1"/>
          </p:cNvSpPr>
          <p:nvPr>
            <p:ph type="title"/>
          </p:nvPr>
        </p:nvSpPr>
        <p:spPr>
          <a:xfrm>
            <a:off x="963247" y="3875678"/>
            <a:ext cx="10363200" cy="1362075"/>
          </a:xfrm>
        </p:spPr>
        <p:txBody>
          <a:bodyPr anchor="t"/>
          <a:lstStyle>
            <a:lvl1pPr algn="l">
              <a:defRPr sz="4923" b="1" cap="all">
                <a:solidFill>
                  <a:schemeClr val="bg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963247" y="1948770"/>
            <a:ext cx="10363200" cy="1500187"/>
          </a:xfrm>
          <a:prstGeom prst="rect">
            <a:avLst/>
          </a:prstGeom>
        </p:spPr>
        <p:txBody>
          <a:bodyPr anchor="b"/>
          <a:lstStyle>
            <a:lvl1pPr marL="0" indent="0">
              <a:buNone/>
              <a:defRPr sz="2462">
                <a:solidFill>
                  <a:schemeClr val="bg1"/>
                </a:solidFill>
              </a:defRPr>
            </a:lvl1pPr>
            <a:lvl2pPr marL="562722" indent="0">
              <a:buNone/>
              <a:defRPr sz="2215"/>
            </a:lvl2pPr>
            <a:lvl3pPr marL="1125444" indent="0">
              <a:buNone/>
              <a:defRPr sz="1969"/>
            </a:lvl3pPr>
            <a:lvl4pPr marL="1688165" indent="0">
              <a:buNone/>
              <a:defRPr sz="1723"/>
            </a:lvl4pPr>
            <a:lvl5pPr marL="2250887" indent="0">
              <a:buNone/>
              <a:defRPr sz="1723"/>
            </a:lvl5pPr>
            <a:lvl6pPr marL="2813609" indent="0">
              <a:buNone/>
              <a:defRPr sz="1723"/>
            </a:lvl6pPr>
            <a:lvl7pPr marL="3376331" indent="0">
              <a:buNone/>
              <a:defRPr sz="1723"/>
            </a:lvl7pPr>
            <a:lvl8pPr marL="3939052" indent="0">
              <a:buNone/>
              <a:defRPr sz="1723"/>
            </a:lvl8pPr>
            <a:lvl9pPr marL="4501774" indent="0">
              <a:buNone/>
              <a:defRPr sz="1723"/>
            </a:lvl9pPr>
          </a:lstStyle>
          <a:p>
            <a:pPr lvl="0"/>
            <a:r>
              <a:rPr lang="en-US" smtClean="0"/>
              <a:t>Click to edit Master text styles</a:t>
            </a:r>
          </a:p>
        </p:txBody>
      </p:sp>
      <p:sp>
        <p:nvSpPr>
          <p:cNvPr id="28" name="Rectangle 71"/>
          <p:cNvSpPr>
            <a:spLocks noGrp="1" noChangeArrowheads="1"/>
          </p:cNvSpPr>
          <p:nvPr>
            <p:ph type="sldNum" sz="quarter" idx="4"/>
          </p:nvPr>
        </p:nvSpPr>
        <p:spPr>
          <a:xfrm>
            <a:off x="10985849" y="200686"/>
            <a:ext cx="624663" cy="332479"/>
          </a:xfrm>
          <a:prstGeom prst="rect">
            <a:avLst/>
          </a:prstGeom>
          <a:ln/>
        </p:spPr>
        <p:txBody>
          <a:bodyPr/>
          <a:lstStyle>
            <a:lvl1pPr algn="r">
              <a:defRPr sz="1600">
                <a:solidFill>
                  <a:srgbClr val="FF0000"/>
                </a:solidFill>
              </a:defRPr>
            </a:lvl1pPr>
          </a:lstStyle>
          <a:p>
            <a:pPr>
              <a:defRPr/>
            </a:pPr>
            <a:fld id="{3499A9BC-4BE7-4082-9BFD-310C973F5F6A}" type="slidenum">
              <a:rPr lang="en-US" altLang="en-US" smtClean="0"/>
              <a:pPr>
                <a:defRPr/>
              </a:pPr>
              <a:t>‹#›</a:t>
            </a:fld>
            <a:endParaRPr lang="en-US" altLang="en-US" dirty="0"/>
          </a:p>
        </p:txBody>
      </p:sp>
    </p:spTree>
    <p:extLst>
      <p:ext uri="{BB962C8B-B14F-4D97-AF65-F5344CB8AC3E}">
        <p14:creationId xmlns:p14="http://schemas.microsoft.com/office/powerpoint/2010/main" val="48317933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3" name="Rectangle 71"/>
          <p:cNvSpPr>
            <a:spLocks noGrp="1" noChangeArrowheads="1"/>
          </p:cNvSpPr>
          <p:nvPr>
            <p:ph type="sldNum" sz="quarter" idx="4"/>
          </p:nvPr>
        </p:nvSpPr>
        <p:spPr>
          <a:xfrm>
            <a:off x="10979796" y="200686"/>
            <a:ext cx="624663" cy="332479"/>
          </a:xfrm>
          <a:prstGeom prst="rect">
            <a:avLst/>
          </a:prstGeom>
          <a:ln/>
        </p:spPr>
        <p:txBody>
          <a:bodyPr/>
          <a:lstStyle>
            <a:lvl1pPr algn="r">
              <a:defRPr sz="1600">
                <a:solidFill>
                  <a:srgbClr val="FF0000"/>
                </a:solidFill>
              </a:defRPr>
            </a:lvl1pPr>
          </a:lstStyle>
          <a:p>
            <a:pPr>
              <a:defRPr/>
            </a:pPr>
            <a:fld id="{3499A9BC-4BE7-4082-9BFD-310C973F5F6A}" type="slidenum">
              <a:rPr lang="en-US" altLang="en-US" smtClean="0"/>
              <a:pPr>
                <a:defRPr/>
              </a:pPr>
              <a:t>‹#›</a:t>
            </a:fld>
            <a:endParaRPr lang="en-US" altLang="en-US" dirty="0"/>
          </a:p>
        </p:txBody>
      </p:sp>
    </p:spTree>
    <p:extLst>
      <p:ext uri="{BB962C8B-B14F-4D97-AF65-F5344CB8AC3E}">
        <p14:creationId xmlns:p14="http://schemas.microsoft.com/office/powerpoint/2010/main" val="48052806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658498" name="Rectangle 66"/>
          <p:cNvSpPr>
            <a:spLocks noGrp="1" noChangeArrowheads="1"/>
          </p:cNvSpPr>
          <p:nvPr>
            <p:ph type="ctrTitle" sz="quarter"/>
          </p:nvPr>
        </p:nvSpPr>
        <p:spPr>
          <a:xfrm>
            <a:off x="914400" y="1692276"/>
            <a:ext cx="10363200" cy="1736725"/>
          </a:xfrm>
        </p:spPr>
        <p:txBody>
          <a:bodyPr anchor="b"/>
          <a:lstStyle>
            <a:lvl1pPr>
              <a:defRPr/>
            </a:lvl1pPr>
          </a:lstStyle>
          <a:p>
            <a:r>
              <a:rPr lang="en-US" smtClean="0"/>
              <a:t>Click to edit Master title style</a:t>
            </a:r>
            <a:endParaRPr lang="en-US"/>
          </a:p>
        </p:txBody>
      </p:sp>
      <p:sp>
        <p:nvSpPr>
          <p:cNvPr id="658499" name="Rectangle 67"/>
          <p:cNvSpPr>
            <a:spLocks noGrp="1" noChangeArrowheads="1"/>
          </p:cNvSpPr>
          <p:nvPr>
            <p:ph type="subTitle" sz="quarter" idx="1"/>
          </p:nvPr>
        </p:nvSpPr>
        <p:spPr>
          <a:xfrm>
            <a:off x="1828800" y="3886200"/>
            <a:ext cx="8534400" cy="1752600"/>
          </a:xfrm>
          <a:prstGeom prst="rect">
            <a:avLst/>
          </a:prstGeom>
        </p:spPr>
        <p:txBody>
          <a:bodyPr/>
          <a:lstStyle>
            <a:lvl1pPr marL="0" indent="0" algn="ctr">
              <a:buFont typeface="Wingdings" pitchFamily="2" charset="2"/>
              <a:buNone/>
              <a:defRPr/>
            </a:lvl1pPr>
          </a:lstStyle>
          <a:p>
            <a:r>
              <a:rPr lang="en-US" smtClean="0"/>
              <a:t>Click to edit Master subtitle style</a:t>
            </a:r>
            <a:endParaRPr lang="en-US"/>
          </a:p>
        </p:txBody>
      </p:sp>
      <p:sp>
        <p:nvSpPr>
          <p:cNvPr id="213" name="Rectangle 71"/>
          <p:cNvSpPr>
            <a:spLocks noGrp="1" noChangeArrowheads="1"/>
          </p:cNvSpPr>
          <p:nvPr>
            <p:ph type="sldNum" sz="quarter" idx="4"/>
          </p:nvPr>
        </p:nvSpPr>
        <p:spPr>
          <a:xfrm>
            <a:off x="11006691" y="209153"/>
            <a:ext cx="624663" cy="332479"/>
          </a:xfrm>
          <a:prstGeom prst="rect">
            <a:avLst/>
          </a:prstGeom>
          <a:ln/>
        </p:spPr>
        <p:txBody>
          <a:bodyPr/>
          <a:lstStyle>
            <a:lvl1pPr algn="r">
              <a:defRPr sz="1723">
                <a:solidFill>
                  <a:srgbClr val="FF0000"/>
                </a:solidFill>
              </a:defRPr>
            </a:lvl1pPr>
          </a:lstStyle>
          <a:p>
            <a:pPr>
              <a:defRPr/>
            </a:pPr>
            <a:fld id="{3499A9BC-4BE7-4082-9BFD-310C973F5F6A}" type="slidenum">
              <a:rPr lang="en-US" altLang="en-US" smtClean="0"/>
              <a:pPr>
                <a:defRPr/>
              </a:pPr>
              <a:t>‹#›</a:t>
            </a:fld>
            <a:endParaRPr lang="en-US" altLang="en-US" dirty="0"/>
          </a:p>
        </p:txBody>
      </p:sp>
    </p:spTree>
    <p:extLst>
      <p:ext uri="{BB962C8B-B14F-4D97-AF65-F5344CB8AC3E}">
        <p14:creationId xmlns:p14="http://schemas.microsoft.com/office/powerpoint/2010/main" val="254944510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658498" name="Rectangle 66"/>
          <p:cNvSpPr>
            <a:spLocks noGrp="1" noChangeArrowheads="1"/>
          </p:cNvSpPr>
          <p:nvPr>
            <p:ph type="ctrTitle" sz="quarter"/>
          </p:nvPr>
        </p:nvSpPr>
        <p:spPr>
          <a:xfrm>
            <a:off x="914400" y="1692276"/>
            <a:ext cx="10363200" cy="1736725"/>
          </a:xfrm>
        </p:spPr>
        <p:txBody>
          <a:bodyPr anchor="b"/>
          <a:lstStyle>
            <a:lvl1pPr>
              <a:defRPr/>
            </a:lvl1pPr>
          </a:lstStyle>
          <a:p>
            <a:r>
              <a:rPr lang="en-US" smtClean="0"/>
              <a:t>Click to edit Master title style</a:t>
            </a:r>
            <a:endParaRPr lang="en-US"/>
          </a:p>
        </p:txBody>
      </p:sp>
      <p:sp>
        <p:nvSpPr>
          <p:cNvPr id="658499" name="Rectangle 67"/>
          <p:cNvSpPr>
            <a:spLocks noGrp="1" noChangeArrowheads="1"/>
          </p:cNvSpPr>
          <p:nvPr>
            <p:ph type="subTitle" sz="quarter" idx="1"/>
          </p:nvPr>
        </p:nvSpPr>
        <p:spPr>
          <a:xfrm>
            <a:off x="1828800" y="3886200"/>
            <a:ext cx="8534400" cy="1752600"/>
          </a:xfrm>
          <a:prstGeom prst="rect">
            <a:avLst/>
          </a:prstGeom>
        </p:spPr>
        <p:txBody>
          <a:bodyPr/>
          <a:lstStyle>
            <a:lvl1pPr marL="0" indent="0" algn="ctr">
              <a:buFont typeface="Wingdings" pitchFamily="2" charset="2"/>
              <a:buNone/>
              <a:defRPr/>
            </a:lvl1pPr>
          </a:lstStyle>
          <a:p>
            <a:r>
              <a:rPr lang="en-US" smtClean="0"/>
              <a:t>Click to edit Master subtitle style</a:t>
            </a:r>
            <a:endParaRPr lang="en-US"/>
          </a:p>
        </p:txBody>
      </p:sp>
      <p:pic>
        <p:nvPicPr>
          <p:cNvPr id="211" name="Picture 2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3023" y="37717"/>
            <a:ext cx="499043" cy="471158"/>
          </a:xfrm>
          <a:prstGeom prst="rect">
            <a:avLst/>
          </a:prstGeom>
        </p:spPr>
      </p:pic>
      <p:sp>
        <p:nvSpPr>
          <p:cNvPr id="213" name="Rectangle 71"/>
          <p:cNvSpPr>
            <a:spLocks noGrp="1" noChangeArrowheads="1"/>
          </p:cNvSpPr>
          <p:nvPr>
            <p:ph type="sldNum" sz="quarter" idx="4"/>
          </p:nvPr>
        </p:nvSpPr>
        <p:spPr>
          <a:xfrm>
            <a:off x="11006691" y="209153"/>
            <a:ext cx="624663" cy="332479"/>
          </a:xfrm>
          <a:prstGeom prst="rect">
            <a:avLst/>
          </a:prstGeom>
          <a:ln/>
        </p:spPr>
        <p:txBody>
          <a:bodyPr/>
          <a:lstStyle>
            <a:lvl1pPr algn="r">
              <a:defRPr sz="1723">
                <a:solidFill>
                  <a:srgbClr val="FF0000"/>
                </a:solidFill>
              </a:defRPr>
            </a:lvl1pPr>
          </a:lstStyle>
          <a:p>
            <a:pPr>
              <a:defRPr/>
            </a:pPr>
            <a:fld id="{3499A9BC-4BE7-4082-9BFD-310C973F5F6A}" type="slidenum">
              <a:rPr lang="en-US" altLang="en-US" smtClean="0"/>
              <a:pPr>
                <a:defRPr/>
              </a:pPr>
              <a:t>‹#›</a:t>
            </a:fld>
            <a:endParaRPr lang="en-US" altLang="en-US" dirty="0"/>
          </a:p>
        </p:txBody>
      </p:sp>
      <p:cxnSp>
        <p:nvCxnSpPr>
          <p:cNvPr id="4" name="Straight Connector 3"/>
          <p:cNvCxnSpPr/>
          <p:nvPr userDrawn="1"/>
        </p:nvCxnSpPr>
        <p:spPr bwMode="auto">
          <a:xfrm>
            <a:off x="0" y="586410"/>
            <a:ext cx="12192000" cy="0"/>
          </a:xfrm>
          <a:prstGeom prst="line">
            <a:avLst/>
          </a:prstGeom>
          <a:ln>
            <a:solidFill>
              <a:schemeClr val="bg2">
                <a:lumMod val="2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077492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05D96"/>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12192000" cy="59788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8" name="Rectangle 71"/>
          <p:cNvSpPr>
            <a:spLocks noGrp="1" noChangeArrowheads="1"/>
          </p:cNvSpPr>
          <p:nvPr>
            <p:ph type="sldNum" sz="quarter" idx="4"/>
          </p:nvPr>
        </p:nvSpPr>
        <p:spPr>
          <a:xfrm>
            <a:off x="10967919" y="200686"/>
            <a:ext cx="624663" cy="332479"/>
          </a:xfrm>
          <a:prstGeom prst="rect">
            <a:avLst/>
          </a:prstGeom>
          <a:ln/>
        </p:spPr>
        <p:txBody>
          <a:bodyPr/>
          <a:lstStyle>
            <a:lvl1pPr algn="r">
              <a:defRPr sz="1600">
                <a:solidFill>
                  <a:srgbClr val="FF0000"/>
                </a:solidFill>
              </a:defRPr>
            </a:lvl1pPr>
          </a:lstStyle>
          <a:p>
            <a:pPr>
              <a:defRPr/>
            </a:pPr>
            <a:fld id="{3499A9BC-4BE7-4082-9BFD-310C973F5F6A}" type="slidenum">
              <a:rPr lang="en-US" altLang="en-US" smtClean="0"/>
              <a:pPr>
                <a:defRPr/>
              </a:pPr>
              <a:t>‹#›</a:t>
            </a:fld>
            <a:endParaRPr lang="en-US" altLang="en-US" dirty="0"/>
          </a:p>
        </p:txBody>
      </p:sp>
      <p:pic>
        <p:nvPicPr>
          <p:cNvPr id="71" name="Picture 7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889" y="58383"/>
            <a:ext cx="493776" cy="477900"/>
          </a:xfrm>
          <a:prstGeom prst="rect">
            <a:avLst/>
          </a:prstGeom>
        </p:spPr>
      </p:pic>
      <p:sp>
        <p:nvSpPr>
          <p:cNvPr id="72" name="Rectangle 70"/>
          <p:cNvSpPr txBox="1">
            <a:spLocks noChangeArrowheads="1"/>
          </p:cNvSpPr>
          <p:nvPr userDrawn="1"/>
        </p:nvSpPr>
        <p:spPr bwMode="auto">
          <a:xfrm>
            <a:off x="1135148" y="45257"/>
            <a:ext cx="4814302" cy="321250"/>
          </a:xfrm>
          <a:prstGeom prst="rect">
            <a:avLst/>
          </a:prstGeom>
          <a:noFill/>
          <a:ln w="9525">
            <a:noFill/>
            <a:miter lim="800000"/>
            <a:headEnd/>
            <a:tailEnd/>
          </a:ln>
          <a:effectLst/>
        </p:spPr>
        <p:txBody>
          <a:bodyPr vert="horz" wrap="square" lIns="112542" tIns="56271" rIns="112542" bIns="56271" numCol="1" anchor="b" anchorCtr="0" compatLnSpc="1">
            <a:prstTxWarp prst="textNoShape">
              <a:avLst/>
            </a:prstTxWarp>
          </a:bodyPr>
          <a:lstStyle>
            <a:defPPr>
              <a:defRPr lang="en-US"/>
            </a:defPPr>
            <a:lvl1pPr algn="ctr" rtl="0" eaLnBrk="1" fontAlgn="base" hangingPunct="1">
              <a:spcBef>
                <a:spcPct val="0"/>
              </a:spcBef>
              <a:spcAft>
                <a:spcPct val="0"/>
              </a:spcAft>
              <a:defRPr sz="1400" b="1" kern="1200">
                <a:solidFill>
                  <a:schemeClr val="tx2">
                    <a:lumMod val="50000"/>
                  </a:schemeClr>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l">
              <a:defRPr/>
            </a:pPr>
            <a:r>
              <a:rPr lang="en-US" sz="1600" dirty="0" smtClean="0">
                <a:solidFill>
                  <a:schemeClr val="bg2">
                    <a:lumMod val="25000"/>
                  </a:schemeClr>
                </a:solidFill>
                <a:latin typeface="Times New Roman" panose="02020603050405020304" pitchFamily="18" charset="0"/>
                <a:cs typeface="Times New Roman" panose="02020603050405020304" pitchFamily="18" charset="0"/>
              </a:rPr>
              <a:t>SỞ</a:t>
            </a:r>
            <a:r>
              <a:rPr lang="en-US" sz="1600" baseline="0" dirty="0" smtClean="0">
                <a:solidFill>
                  <a:schemeClr val="bg2">
                    <a:lumMod val="25000"/>
                  </a:schemeClr>
                </a:solidFill>
                <a:latin typeface="Times New Roman" panose="02020603050405020304" pitchFamily="18" charset="0"/>
                <a:cs typeface="Times New Roman" panose="02020603050405020304" pitchFamily="18" charset="0"/>
              </a:rPr>
              <a:t> KHOA HỌC VÀ CÔNG NGHỆ TP.HCM</a:t>
            </a:r>
          </a:p>
        </p:txBody>
      </p:sp>
      <p:sp>
        <p:nvSpPr>
          <p:cNvPr id="73" name="Rectangle 70"/>
          <p:cNvSpPr txBox="1">
            <a:spLocks noChangeArrowheads="1"/>
          </p:cNvSpPr>
          <p:nvPr userDrawn="1"/>
        </p:nvSpPr>
        <p:spPr bwMode="auto">
          <a:xfrm>
            <a:off x="1127814" y="314682"/>
            <a:ext cx="5446257" cy="283201"/>
          </a:xfrm>
          <a:prstGeom prst="rect">
            <a:avLst/>
          </a:prstGeom>
          <a:noFill/>
          <a:ln w="9525">
            <a:noFill/>
            <a:miter lim="800000"/>
            <a:headEnd/>
            <a:tailEnd/>
          </a:ln>
          <a:effectLst/>
        </p:spPr>
        <p:txBody>
          <a:bodyPr vert="horz" wrap="square" lIns="112542" tIns="56271" rIns="112542" bIns="56271" numCol="1" anchor="b" anchorCtr="0" compatLnSpc="1">
            <a:prstTxWarp prst="textNoShape">
              <a:avLst/>
            </a:prstTxWarp>
          </a:bodyPr>
          <a:lstStyle>
            <a:defPPr>
              <a:defRPr lang="en-US"/>
            </a:defPPr>
            <a:lvl1pPr algn="ctr" rtl="0" eaLnBrk="1" fontAlgn="base" hangingPunct="1">
              <a:spcBef>
                <a:spcPct val="0"/>
              </a:spcBef>
              <a:spcAft>
                <a:spcPct val="0"/>
              </a:spcAft>
              <a:defRPr sz="1400" b="1" kern="1200">
                <a:solidFill>
                  <a:schemeClr val="tx2">
                    <a:lumMod val="50000"/>
                  </a:schemeClr>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l">
              <a:defRPr/>
            </a:pPr>
            <a:r>
              <a:rPr lang="en-US" sz="1400" dirty="0" smtClean="0">
                <a:solidFill>
                  <a:srgbClr val="00B050"/>
                </a:solidFill>
              </a:rPr>
              <a:t>Department of Science and Technology HCMC </a:t>
            </a:r>
          </a:p>
        </p:txBody>
      </p:sp>
    </p:spTree>
    <p:extLst>
      <p:ext uri="{BB962C8B-B14F-4D97-AF65-F5344CB8AC3E}">
        <p14:creationId xmlns:p14="http://schemas.microsoft.com/office/powerpoint/2010/main" val="368342654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005D96"/>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12192000" cy="57995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8" name="Rectangle 71"/>
          <p:cNvSpPr>
            <a:spLocks noGrp="1" noChangeArrowheads="1"/>
          </p:cNvSpPr>
          <p:nvPr>
            <p:ph type="sldNum" sz="quarter" idx="4"/>
          </p:nvPr>
        </p:nvSpPr>
        <p:spPr>
          <a:xfrm>
            <a:off x="10969223" y="200686"/>
            <a:ext cx="624663" cy="332479"/>
          </a:xfrm>
          <a:prstGeom prst="rect">
            <a:avLst/>
          </a:prstGeom>
          <a:ln/>
        </p:spPr>
        <p:txBody>
          <a:bodyPr/>
          <a:lstStyle>
            <a:lvl1pPr algn="r">
              <a:defRPr sz="1600">
                <a:solidFill>
                  <a:srgbClr val="FF0000"/>
                </a:solidFill>
              </a:defRPr>
            </a:lvl1pPr>
          </a:lstStyle>
          <a:p>
            <a:pPr>
              <a:defRPr/>
            </a:pPr>
            <a:fld id="{3499A9BC-4BE7-4082-9BFD-310C973F5F6A}" type="slidenum">
              <a:rPr lang="en-US" altLang="en-US" smtClean="0"/>
              <a:pPr>
                <a:defRPr/>
              </a:pPr>
              <a:t>‹#›</a:t>
            </a:fld>
            <a:endParaRPr lang="en-US" altLang="en-US" dirty="0"/>
          </a:p>
        </p:txBody>
      </p:sp>
      <p:pic>
        <p:nvPicPr>
          <p:cNvPr id="71" name="Picture 7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889" y="58383"/>
            <a:ext cx="493776" cy="477900"/>
          </a:xfrm>
          <a:prstGeom prst="rect">
            <a:avLst/>
          </a:prstGeom>
        </p:spPr>
      </p:pic>
      <p:sp>
        <p:nvSpPr>
          <p:cNvPr id="72" name="Rectangle 70"/>
          <p:cNvSpPr txBox="1">
            <a:spLocks noChangeArrowheads="1"/>
          </p:cNvSpPr>
          <p:nvPr userDrawn="1"/>
        </p:nvSpPr>
        <p:spPr bwMode="auto">
          <a:xfrm>
            <a:off x="1135148" y="45257"/>
            <a:ext cx="4814302" cy="321250"/>
          </a:xfrm>
          <a:prstGeom prst="rect">
            <a:avLst/>
          </a:prstGeom>
          <a:noFill/>
          <a:ln w="9525">
            <a:noFill/>
            <a:miter lim="800000"/>
            <a:headEnd/>
            <a:tailEnd/>
          </a:ln>
          <a:effectLst/>
        </p:spPr>
        <p:txBody>
          <a:bodyPr vert="horz" wrap="square" lIns="112542" tIns="56271" rIns="112542" bIns="56271" numCol="1" anchor="b" anchorCtr="0" compatLnSpc="1">
            <a:prstTxWarp prst="textNoShape">
              <a:avLst/>
            </a:prstTxWarp>
          </a:bodyPr>
          <a:lstStyle>
            <a:defPPr>
              <a:defRPr lang="en-US"/>
            </a:defPPr>
            <a:lvl1pPr algn="ctr" rtl="0" eaLnBrk="1" fontAlgn="base" hangingPunct="1">
              <a:spcBef>
                <a:spcPct val="0"/>
              </a:spcBef>
              <a:spcAft>
                <a:spcPct val="0"/>
              </a:spcAft>
              <a:defRPr sz="1400" b="1" kern="1200">
                <a:solidFill>
                  <a:schemeClr val="tx2">
                    <a:lumMod val="50000"/>
                  </a:schemeClr>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l">
              <a:defRPr/>
            </a:pPr>
            <a:r>
              <a:rPr lang="en-US" sz="1600" dirty="0" smtClean="0">
                <a:solidFill>
                  <a:schemeClr val="bg2">
                    <a:lumMod val="25000"/>
                  </a:schemeClr>
                </a:solidFill>
                <a:latin typeface="Times New Roman" panose="02020603050405020304" pitchFamily="18" charset="0"/>
                <a:cs typeface="Times New Roman" panose="02020603050405020304" pitchFamily="18" charset="0"/>
              </a:rPr>
              <a:t>SỞ</a:t>
            </a:r>
            <a:r>
              <a:rPr lang="en-US" sz="1600" baseline="0" dirty="0" smtClean="0">
                <a:solidFill>
                  <a:schemeClr val="bg2">
                    <a:lumMod val="25000"/>
                  </a:schemeClr>
                </a:solidFill>
                <a:latin typeface="Times New Roman" panose="02020603050405020304" pitchFamily="18" charset="0"/>
                <a:cs typeface="Times New Roman" panose="02020603050405020304" pitchFamily="18" charset="0"/>
              </a:rPr>
              <a:t> KHOA HỌC VÀ CÔNG NGHỆ TP.HCM</a:t>
            </a:r>
          </a:p>
        </p:txBody>
      </p:sp>
      <p:sp>
        <p:nvSpPr>
          <p:cNvPr id="73" name="Rectangle 70"/>
          <p:cNvSpPr txBox="1">
            <a:spLocks noChangeArrowheads="1"/>
          </p:cNvSpPr>
          <p:nvPr userDrawn="1"/>
        </p:nvSpPr>
        <p:spPr bwMode="auto">
          <a:xfrm>
            <a:off x="1127814" y="314682"/>
            <a:ext cx="5446257" cy="283201"/>
          </a:xfrm>
          <a:prstGeom prst="rect">
            <a:avLst/>
          </a:prstGeom>
          <a:noFill/>
          <a:ln w="9525">
            <a:noFill/>
            <a:miter lim="800000"/>
            <a:headEnd/>
            <a:tailEnd/>
          </a:ln>
          <a:effectLst/>
        </p:spPr>
        <p:txBody>
          <a:bodyPr vert="horz" wrap="square" lIns="112542" tIns="56271" rIns="112542" bIns="56271" numCol="1" anchor="b" anchorCtr="0" compatLnSpc="1">
            <a:prstTxWarp prst="textNoShape">
              <a:avLst/>
            </a:prstTxWarp>
          </a:bodyPr>
          <a:lstStyle>
            <a:defPPr>
              <a:defRPr lang="en-US"/>
            </a:defPPr>
            <a:lvl1pPr algn="ctr" rtl="0" eaLnBrk="1" fontAlgn="base" hangingPunct="1">
              <a:spcBef>
                <a:spcPct val="0"/>
              </a:spcBef>
              <a:spcAft>
                <a:spcPct val="0"/>
              </a:spcAft>
              <a:defRPr sz="1400" b="1" kern="1200">
                <a:solidFill>
                  <a:schemeClr val="tx2">
                    <a:lumMod val="50000"/>
                  </a:schemeClr>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l">
              <a:defRPr/>
            </a:pPr>
            <a:r>
              <a:rPr lang="en-US" sz="1400" dirty="0" smtClean="0">
                <a:solidFill>
                  <a:srgbClr val="00B050"/>
                </a:solidFill>
              </a:rPr>
              <a:t>Department of Science and Technology HCMC </a:t>
            </a:r>
          </a:p>
        </p:txBody>
      </p:sp>
      <p:pic>
        <p:nvPicPr>
          <p:cNvPr id="8" name="Picture 7"/>
          <p:cNvPicPr>
            <a:picLocks noChangeAspect="1"/>
          </p:cNvPicPr>
          <p:nvPr userDrawn="1"/>
        </p:nvPicPr>
        <p:blipFill rotWithShape="1">
          <a:blip r:embed="rId3">
            <a:extLst>
              <a:ext uri="{BEBA8EAE-BF5A-486C-A8C5-ECC9F3942E4B}">
                <a14:imgProps xmlns:a14="http://schemas.microsoft.com/office/drawing/2010/main">
                  <a14:imgLayer r:embed="rId4">
                    <a14:imgEffect>
                      <a14:colorTemperature colorTemp="9655"/>
                    </a14:imgEffect>
                    <a14:imgEffect>
                      <a14:brightnessContrast bright="-20000"/>
                    </a14:imgEffect>
                  </a14:imgLayer>
                </a14:imgProps>
              </a:ext>
              <a:ext uri="{28A0092B-C50C-407E-A947-70E740481C1C}">
                <a14:useLocalDpi xmlns:a14="http://schemas.microsoft.com/office/drawing/2010/main" val="0"/>
              </a:ext>
            </a:extLst>
          </a:blip>
          <a:srcRect t="1" b="6608"/>
          <a:stretch/>
        </p:blipFill>
        <p:spPr>
          <a:xfrm>
            <a:off x="0" y="562661"/>
            <a:ext cx="12192000" cy="6367057"/>
          </a:xfrm>
          <a:prstGeom prst="rect">
            <a:avLst/>
          </a:prstGeom>
        </p:spPr>
      </p:pic>
    </p:spTree>
    <p:extLst>
      <p:ext uri="{BB962C8B-B14F-4D97-AF65-F5344CB8AC3E}">
        <p14:creationId xmlns:p14="http://schemas.microsoft.com/office/powerpoint/2010/main" val="25002824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80316"/>
            <a:ext cx="10972800" cy="424584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9"/>
          <p:cNvSpPr>
            <a:spLocks noGrp="1"/>
          </p:cNvSpPr>
          <p:nvPr>
            <p:ph type="title"/>
          </p:nvPr>
        </p:nvSpPr>
        <p:spPr/>
        <p:txBody>
          <a:bodyPr/>
          <a:lstStyle/>
          <a:p>
            <a:r>
              <a:rPr lang="en-US" smtClean="0"/>
              <a:t>Click to edit Master title style</a:t>
            </a:r>
            <a:endParaRPr lang="vi-VN"/>
          </a:p>
        </p:txBody>
      </p:sp>
      <p:sp>
        <p:nvSpPr>
          <p:cNvPr id="19" name="Rectangle 71"/>
          <p:cNvSpPr>
            <a:spLocks noGrp="1" noChangeArrowheads="1"/>
          </p:cNvSpPr>
          <p:nvPr>
            <p:ph type="sldNum" sz="quarter" idx="4"/>
          </p:nvPr>
        </p:nvSpPr>
        <p:spPr>
          <a:xfrm>
            <a:off x="11004037" y="198903"/>
            <a:ext cx="624663" cy="332479"/>
          </a:xfrm>
          <a:prstGeom prst="rect">
            <a:avLst/>
          </a:prstGeom>
          <a:ln/>
        </p:spPr>
        <p:txBody>
          <a:bodyPr/>
          <a:lstStyle>
            <a:lvl1pPr algn="r">
              <a:defRPr sz="1600">
                <a:solidFill>
                  <a:srgbClr val="FF0000"/>
                </a:solidFill>
              </a:defRPr>
            </a:lvl1pPr>
          </a:lstStyle>
          <a:p>
            <a:pPr>
              <a:defRPr/>
            </a:pPr>
            <a:fld id="{3499A9BC-4BE7-4082-9BFD-310C973F5F6A}" type="slidenum">
              <a:rPr lang="en-US" altLang="en-US" smtClean="0"/>
              <a:pPr>
                <a:defRPr/>
              </a:pPr>
              <a:t>‹#›</a:t>
            </a:fld>
            <a:endParaRPr lang="en-US" altLang="en-US" dirty="0"/>
          </a:p>
        </p:txBody>
      </p:sp>
    </p:spTree>
    <p:extLst>
      <p:ext uri="{BB962C8B-B14F-4D97-AF65-F5344CB8AC3E}">
        <p14:creationId xmlns:p14="http://schemas.microsoft.com/office/powerpoint/2010/main" val="144353392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34096"/>
            <a:ext cx="10972800" cy="889606"/>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741177"/>
            <a:ext cx="5386754" cy="639762"/>
          </a:xfrm>
          <a:prstGeom prst="rect">
            <a:avLst/>
          </a:prstGeom>
        </p:spPr>
        <p:txBody>
          <a:bodyPr anchor="b"/>
          <a:lstStyle>
            <a:lvl1pPr marL="0" indent="0">
              <a:buNone/>
              <a:defRPr sz="2954" b="1"/>
            </a:lvl1pPr>
            <a:lvl2pPr marL="562722" indent="0">
              <a:buNone/>
              <a:defRPr sz="2462" b="1"/>
            </a:lvl2pPr>
            <a:lvl3pPr marL="1125444" indent="0">
              <a:buNone/>
              <a:defRPr sz="2215" b="1"/>
            </a:lvl3pPr>
            <a:lvl4pPr marL="1688165" indent="0">
              <a:buNone/>
              <a:defRPr sz="1969" b="1"/>
            </a:lvl4pPr>
            <a:lvl5pPr marL="2250887" indent="0">
              <a:buNone/>
              <a:defRPr sz="1969" b="1"/>
            </a:lvl5pPr>
            <a:lvl6pPr marL="2813609" indent="0">
              <a:buNone/>
              <a:defRPr sz="1969" b="1"/>
            </a:lvl6pPr>
            <a:lvl7pPr marL="3376331" indent="0">
              <a:buNone/>
              <a:defRPr sz="1969" b="1"/>
            </a:lvl7pPr>
            <a:lvl8pPr marL="3939052" indent="0">
              <a:buNone/>
              <a:defRPr sz="1969" b="1"/>
            </a:lvl8pPr>
            <a:lvl9pPr marL="4501774" indent="0">
              <a:buNone/>
              <a:defRPr sz="1969" b="1"/>
            </a:lvl9pPr>
          </a:lstStyle>
          <a:p>
            <a:pPr lvl="0"/>
            <a:r>
              <a:rPr lang="en-US" smtClean="0"/>
              <a:t>Click to edit Master text styles</a:t>
            </a:r>
          </a:p>
        </p:txBody>
      </p:sp>
      <p:sp>
        <p:nvSpPr>
          <p:cNvPr id="4" name="Content Placeholder 3"/>
          <p:cNvSpPr>
            <a:spLocks noGrp="1"/>
          </p:cNvSpPr>
          <p:nvPr>
            <p:ph sz="half" idx="2"/>
          </p:nvPr>
        </p:nvSpPr>
        <p:spPr>
          <a:xfrm>
            <a:off x="609600" y="2380940"/>
            <a:ext cx="5386754" cy="3813799"/>
          </a:xfrm>
          <a:prstGeom prst="rect">
            <a:avLst/>
          </a:prstGeom>
        </p:spPr>
        <p:txBody>
          <a:bodyPr/>
          <a:lstStyle>
            <a:lvl1pPr>
              <a:defRPr sz="2954"/>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693" y="1741177"/>
            <a:ext cx="5388708" cy="639762"/>
          </a:xfrm>
          <a:prstGeom prst="rect">
            <a:avLst/>
          </a:prstGeom>
        </p:spPr>
        <p:txBody>
          <a:bodyPr anchor="b"/>
          <a:lstStyle>
            <a:lvl1pPr marL="0" indent="0">
              <a:buNone/>
              <a:defRPr sz="2954" b="1"/>
            </a:lvl1pPr>
            <a:lvl2pPr marL="562722" indent="0">
              <a:buNone/>
              <a:defRPr sz="2462" b="1"/>
            </a:lvl2pPr>
            <a:lvl3pPr marL="1125444" indent="0">
              <a:buNone/>
              <a:defRPr sz="2215" b="1"/>
            </a:lvl3pPr>
            <a:lvl4pPr marL="1688165" indent="0">
              <a:buNone/>
              <a:defRPr sz="1969" b="1"/>
            </a:lvl4pPr>
            <a:lvl5pPr marL="2250887" indent="0">
              <a:buNone/>
              <a:defRPr sz="1969" b="1"/>
            </a:lvl5pPr>
            <a:lvl6pPr marL="2813609" indent="0">
              <a:buNone/>
              <a:defRPr sz="1969" b="1"/>
            </a:lvl6pPr>
            <a:lvl7pPr marL="3376331" indent="0">
              <a:buNone/>
              <a:defRPr sz="1969" b="1"/>
            </a:lvl7pPr>
            <a:lvl8pPr marL="3939052" indent="0">
              <a:buNone/>
              <a:defRPr sz="1969" b="1"/>
            </a:lvl8pPr>
            <a:lvl9pPr marL="4501774" indent="0">
              <a:buNone/>
              <a:defRPr sz="1969" b="1"/>
            </a:lvl9pPr>
          </a:lstStyle>
          <a:p>
            <a:pPr lvl="0"/>
            <a:r>
              <a:rPr lang="en-US" smtClean="0"/>
              <a:t>Click to edit Master text styles</a:t>
            </a:r>
          </a:p>
        </p:txBody>
      </p:sp>
      <p:sp>
        <p:nvSpPr>
          <p:cNvPr id="6" name="Content Placeholder 5"/>
          <p:cNvSpPr>
            <a:spLocks noGrp="1"/>
          </p:cNvSpPr>
          <p:nvPr>
            <p:ph sz="quarter" idx="4"/>
          </p:nvPr>
        </p:nvSpPr>
        <p:spPr>
          <a:xfrm>
            <a:off x="6193693" y="2380940"/>
            <a:ext cx="5388708" cy="3813799"/>
          </a:xfrm>
          <a:prstGeom prst="rect">
            <a:avLst/>
          </a:prstGeom>
        </p:spPr>
        <p:txBody>
          <a:bodyPr/>
          <a:lstStyle>
            <a:lvl1pPr>
              <a:defRPr sz="2954"/>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8" name="Rectangle 71"/>
          <p:cNvSpPr>
            <a:spLocks noGrp="1" noChangeArrowheads="1"/>
          </p:cNvSpPr>
          <p:nvPr>
            <p:ph type="sldNum" sz="quarter" idx="10"/>
          </p:nvPr>
        </p:nvSpPr>
        <p:spPr>
          <a:xfrm>
            <a:off x="11006691" y="200686"/>
            <a:ext cx="624663" cy="332479"/>
          </a:xfrm>
          <a:prstGeom prst="rect">
            <a:avLst/>
          </a:prstGeom>
          <a:ln/>
        </p:spPr>
        <p:txBody>
          <a:bodyPr/>
          <a:lstStyle>
            <a:lvl1pPr algn="r">
              <a:defRPr sz="1600">
                <a:solidFill>
                  <a:srgbClr val="FF0000"/>
                </a:solidFill>
              </a:defRPr>
            </a:lvl1pPr>
          </a:lstStyle>
          <a:p>
            <a:pPr>
              <a:defRPr/>
            </a:pPr>
            <a:fld id="{3499A9BC-4BE7-4082-9BFD-310C973F5F6A}" type="slidenum">
              <a:rPr lang="en-US" altLang="en-US" smtClean="0"/>
              <a:pPr>
                <a:defRPr/>
              </a:pPr>
              <a:t>‹#›</a:t>
            </a:fld>
            <a:endParaRPr lang="en-US" altLang="en-US" dirty="0"/>
          </a:p>
        </p:txBody>
      </p:sp>
    </p:spTree>
    <p:extLst>
      <p:ext uri="{BB962C8B-B14F-4D97-AF65-F5344CB8AC3E}">
        <p14:creationId xmlns:p14="http://schemas.microsoft.com/office/powerpoint/2010/main" val="412499118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57475" name="Rectangle 67"/>
          <p:cNvSpPr>
            <a:spLocks noGrp="1" noChangeArrowheads="1"/>
          </p:cNvSpPr>
          <p:nvPr>
            <p:ph type="title"/>
          </p:nvPr>
        </p:nvSpPr>
        <p:spPr bwMode="auto">
          <a:xfrm>
            <a:off x="609600" y="950667"/>
            <a:ext cx="10972800" cy="863846"/>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endParaRPr lang="en-US" dirty="0" smtClean="0"/>
          </a:p>
        </p:txBody>
      </p:sp>
      <p:pic>
        <p:nvPicPr>
          <p:cNvPr id="77" name="Picture 7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5889" y="40453"/>
            <a:ext cx="493776" cy="477900"/>
          </a:xfrm>
          <a:prstGeom prst="rect">
            <a:avLst/>
          </a:prstGeom>
        </p:spPr>
      </p:pic>
      <p:sp>
        <p:nvSpPr>
          <p:cNvPr id="78" name="Rectangle 70"/>
          <p:cNvSpPr txBox="1">
            <a:spLocks noChangeArrowheads="1"/>
          </p:cNvSpPr>
          <p:nvPr/>
        </p:nvSpPr>
        <p:spPr bwMode="auto">
          <a:xfrm>
            <a:off x="1135148" y="27327"/>
            <a:ext cx="4814302" cy="321250"/>
          </a:xfrm>
          <a:prstGeom prst="rect">
            <a:avLst/>
          </a:prstGeom>
          <a:noFill/>
          <a:ln w="9525">
            <a:noFill/>
            <a:miter lim="800000"/>
            <a:headEnd/>
            <a:tailEnd/>
          </a:ln>
          <a:effectLst/>
        </p:spPr>
        <p:txBody>
          <a:bodyPr vert="horz" wrap="square" lIns="112542" tIns="56271" rIns="112542" bIns="56271" numCol="1" anchor="b" anchorCtr="0" compatLnSpc="1">
            <a:prstTxWarp prst="textNoShape">
              <a:avLst/>
            </a:prstTxWarp>
          </a:bodyPr>
          <a:lstStyle>
            <a:defPPr>
              <a:defRPr lang="en-US"/>
            </a:defPPr>
            <a:lvl1pPr algn="ctr" rtl="0" eaLnBrk="1" fontAlgn="base" hangingPunct="1">
              <a:spcBef>
                <a:spcPct val="0"/>
              </a:spcBef>
              <a:spcAft>
                <a:spcPct val="0"/>
              </a:spcAft>
              <a:defRPr sz="1400" b="1" kern="1200">
                <a:solidFill>
                  <a:schemeClr val="tx2">
                    <a:lumMod val="50000"/>
                  </a:schemeClr>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l">
              <a:defRPr/>
            </a:pPr>
            <a:r>
              <a:rPr lang="en-US" sz="1600" dirty="0" smtClean="0">
                <a:solidFill>
                  <a:schemeClr val="bg2">
                    <a:lumMod val="25000"/>
                  </a:schemeClr>
                </a:solidFill>
                <a:latin typeface="Times New Roman" panose="02020603050405020304" pitchFamily="18" charset="0"/>
                <a:cs typeface="Times New Roman" panose="02020603050405020304" pitchFamily="18" charset="0"/>
              </a:rPr>
              <a:t>SỞ</a:t>
            </a:r>
            <a:r>
              <a:rPr lang="en-US" sz="1600" baseline="0" dirty="0" smtClean="0">
                <a:solidFill>
                  <a:schemeClr val="bg2">
                    <a:lumMod val="25000"/>
                  </a:schemeClr>
                </a:solidFill>
                <a:latin typeface="Times New Roman" panose="02020603050405020304" pitchFamily="18" charset="0"/>
                <a:cs typeface="Times New Roman" panose="02020603050405020304" pitchFamily="18" charset="0"/>
              </a:rPr>
              <a:t> KHOA HỌC VÀ CÔNG NGHỆ TP.HCM</a:t>
            </a:r>
          </a:p>
        </p:txBody>
      </p:sp>
      <p:sp>
        <p:nvSpPr>
          <p:cNvPr id="75" name="Rectangle 71"/>
          <p:cNvSpPr>
            <a:spLocks noGrp="1" noChangeArrowheads="1"/>
          </p:cNvSpPr>
          <p:nvPr>
            <p:ph type="sldNum" sz="quarter" idx="4"/>
          </p:nvPr>
        </p:nvSpPr>
        <p:spPr>
          <a:xfrm>
            <a:off x="11006691" y="209153"/>
            <a:ext cx="624663" cy="332479"/>
          </a:xfrm>
          <a:prstGeom prst="rect">
            <a:avLst/>
          </a:prstGeom>
          <a:ln/>
        </p:spPr>
        <p:txBody>
          <a:bodyPr/>
          <a:lstStyle>
            <a:lvl1pPr algn="r">
              <a:defRPr sz="1600">
                <a:solidFill>
                  <a:srgbClr val="FF0000"/>
                </a:solidFill>
              </a:defRPr>
            </a:lvl1pPr>
          </a:lstStyle>
          <a:p>
            <a:pPr>
              <a:defRPr/>
            </a:pPr>
            <a:fld id="{3499A9BC-4BE7-4082-9BFD-310C973F5F6A}" type="slidenum">
              <a:rPr lang="en-US" altLang="en-US" smtClean="0"/>
              <a:pPr>
                <a:defRPr/>
              </a:pPr>
              <a:t>‹#›</a:t>
            </a:fld>
            <a:endParaRPr lang="en-US" altLang="en-US" dirty="0"/>
          </a:p>
        </p:txBody>
      </p:sp>
      <p:sp>
        <p:nvSpPr>
          <p:cNvPr id="79" name="Rectangle 70"/>
          <p:cNvSpPr txBox="1">
            <a:spLocks noChangeArrowheads="1"/>
          </p:cNvSpPr>
          <p:nvPr userDrawn="1"/>
        </p:nvSpPr>
        <p:spPr bwMode="auto">
          <a:xfrm>
            <a:off x="1127814" y="296752"/>
            <a:ext cx="5446257" cy="283201"/>
          </a:xfrm>
          <a:prstGeom prst="rect">
            <a:avLst/>
          </a:prstGeom>
          <a:noFill/>
          <a:ln w="9525">
            <a:noFill/>
            <a:miter lim="800000"/>
            <a:headEnd/>
            <a:tailEnd/>
          </a:ln>
          <a:effectLst/>
        </p:spPr>
        <p:txBody>
          <a:bodyPr vert="horz" wrap="square" lIns="112542" tIns="56271" rIns="112542" bIns="56271" numCol="1" anchor="b" anchorCtr="0" compatLnSpc="1">
            <a:prstTxWarp prst="textNoShape">
              <a:avLst/>
            </a:prstTxWarp>
          </a:bodyPr>
          <a:lstStyle>
            <a:defPPr>
              <a:defRPr lang="en-US"/>
            </a:defPPr>
            <a:lvl1pPr algn="ctr" rtl="0" eaLnBrk="1" fontAlgn="base" hangingPunct="1">
              <a:spcBef>
                <a:spcPct val="0"/>
              </a:spcBef>
              <a:spcAft>
                <a:spcPct val="0"/>
              </a:spcAft>
              <a:defRPr sz="1400" b="1" kern="1200">
                <a:solidFill>
                  <a:schemeClr val="tx2">
                    <a:lumMod val="50000"/>
                  </a:schemeClr>
                </a:solidFill>
                <a:effectLst>
                  <a:outerShdw blurRad="38100" dist="38100" dir="2700000" algn="tl">
                    <a:srgbClr val="000000"/>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l">
              <a:defRPr/>
            </a:pPr>
            <a:r>
              <a:rPr lang="en-US" sz="1400" dirty="0" smtClean="0">
                <a:solidFill>
                  <a:srgbClr val="00B050"/>
                </a:solidFill>
              </a:rPr>
              <a:t>Department of Science and Technology HCMC </a:t>
            </a:r>
          </a:p>
        </p:txBody>
      </p:sp>
      <p:cxnSp>
        <p:nvCxnSpPr>
          <p:cNvPr id="4" name="Straight Connector 3"/>
          <p:cNvCxnSpPr/>
          <p:nvPr userDrawn="1"/>
        </p:nvCxnSpPr>
        <p:spPr bwMode="auto">
          <a:xfrm>
            <a:off x="0" y="583488"/>
            <a:ext cx="12192000" cy="0"/>
          </a:xfrm>
          <a:prstGeom prst="line">
            <a:avLst/>
          </a:prstGeom>
          <a:ln>
            <a:solidFill>
              <a:schemeClr val="bg2">
                <a:lumMod val="2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ext Placeholder 1"/>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8256575"/>
      </p:ext>
    </p:extLst>
  </p:cSld>
  <p:clrMap bg1="lt1" tx1="dk1" bg2="lt2" tx2="dk2" accent1="accent1" accent2="accent2" accent3="accent3" accent4="accent4" accent5="accent5" accent6="accent6" hlink="hlink" folHlink="folHlink"/>
  <p:sldLayoutIdLst>
    <p:sldLayoutId id="2147484328" r:id="rId1"/>
    <p:sldLayoutId id="2147484342" r:id="rId2"/>
    <p:sldLayoutId id="2147484332" r:id="rId3"/>
    <p:sldLayoutId id="2147484341" r:id="rId4"/>
    <p:sldLayoutId id="2147484339" r:id="rId5"/>
    <p:sldLayoutId id="2147484348" r:id="rId6"/>
    <p:sldLayoutId id="2147484344" r:id="rId7"/>
    <p:sldLayoutId id="2147484327" r:id="rId8"/>
    <p:sldLayoutId id="2147484330" r:id="rId9"/>
    <p:sldLayoutId id="2147484333" r:id="rId10"/>
    <p:sldLayoutId id="2147484334" r:id="rId11"/>
    <p:sldLayoutId id="2147484335" r:id="rId12"/>
    <p:sldLayoutId id="2147484336" r:id="rId13"/>
    <p:sldLayoutId id="2147484337" r:id="rId14"/>
    <p:sldLayoutId id="2147484350" r:id="rId15"/>
  </p:sldLayoutIdLst>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hf hdr="0" ftr="0" dt="0"/>
  <p:txStyles>
    <p:titleStyle>
      <a:lvl1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5pPr>
      <a:lvl6pPr marL="562722"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6pPr>
      <a:lvl7pPr marL="1125444"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7pPr>
      <a:lvl8pPr marL="1688165"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8pPr>
      <a:lvl9pPr marL="2250887"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9pPr>
    </p:titleStyle>
    <p:bodyStyle>
      <a:lvl1pPr marL="422041" indent="-422041" algn="l" rtl="0" eaLnBrk="1" fontAlgn="base" hangingPunct="1">
        <a:spcBef>
          <a:spcPct val="20000"/>
        </a:spcBef>
        <a:spcAft>
          <a:spcPct val="0"/>
        </a:spcAft>
        <a:buClr>
          <a:schemeClr val="hlink"/>
        </a:buClr>
        <a:buSzPct val="80000"/>
        <a:buFont typeface="Wingdings" panose="05000000000000000000" pitchFamily="2" charset="2"/>
        <a:buChar char="Ø"/>
        <a:defRPr sz="3939">
          <a:solidFill>
            <a:schemeClr val="tx1"/>
          </a:solidFill>
          <a:effectLst>
            <a:outerShdw blurRad="38100" dist="38100" dir="2700000" algn="tl">
              <a:srgbClr val="000000"/>
            </a:outerShdw>
          </a:effectLst>
          <a:latin typeface="+mn-lt"/>
          <a:ea typeface="+mn-ea"/>
          <a:cs typeface="+mn-cs"/>
        </a:defRPr>
      </a:lvl1pPr>
      <a:lvl2pPr marL="914423" indent="-351701" algn="l" rtl="0" eaLnBrk="1" fontAlgn="base" hangingPunct="1">
        <a:spcBef>
          <a:spcPct val="20000"/>
        </a:spcBef>
        <a:spcAft>
          <a:spcPct val="0"/>
        </a:spcAft>
        <a:buClr>
          <a:schemeClr val="tx2"/>
        </a:buClr>
        <a:buSzPct val="50000"/>
        <a:buFont typeface="Wingdings" panose="05000000000000000000" pitchFamily="2" charset="2"/>
        <a:buChar char="l"/>
        <a:defRPr sz="3446">
          <a:solidFill>
            <a:schemeClr val="tx1"/>
          </a:solidFill>
          <a:effectLst>
            <a:outerShdw blurRad="38100" dist="38100" dir="2700000" algn="tl">
              <a:srgbClr val="000000"/>
            </a:outerShdw>
          </a:effectLst>
          <a:latin typeface="+mn-lt"/>
        </a:defRPr>
      </a:lvl2pPr>
      <a:lvl3pPr marL="1406804" indent="-281361" algn="l" rtl="0" eaLnBrk="1" fontAlgn="base" hangingPunct="1">
        <a:spcBef>
          <a:spcPct val="20000"/>
        </a:spcBef>
        <a:spcAft>
          <a:spcPct val="0"/>
        </a:spcAft>
        <a:buClr>
          <a:schemeClr val="accent2"/>
        </a:buClr>
        <a:buChar char="•"/>
        <a:defRPr sz="2954">
          <a:solidFill>
            <a:schemeClr val="tx1"/>
          </a:solidFill>
          <a:effectLst>
            <a:outerShdw blurRad="38100" dist="38100" dir="2700000" algn="tl">
              <a:srgbClr val="000000"/>
            </a:outerShdw>
          </a:effectLst>
          <a:latin typeface="+mn-lt"/>
        </a:defRPr>
      </a:lvl3pPr>
      <a:lvl4pPr marL="1969526" indent="-281361" algn="l" rtl="0" eaLnBrk="1" fontAlgn="base" hangingPunct="1">
        <a:spcBef>
          <a:spcPct val="20000"/>
        </a:spcBef>
        <a:spcAft>
          <a:spcPct val="0"/>
        </a:spcAft>
        <a:buClr>
          <a:schemeClr val="folHlink"/>
        </a:buClr>
        <a:buSzPct val="50000"/>
        <a:buFont typeface="Wingdings" panose="05000000000000000000" pitchFamily="2" charset="2"/>
        <a:buChar char="l"/>
        <a:defRPr sz="2462">
          <a:solidFill>
            <a:schemeClr val="tx1"/>
          </a:solidFill>
          <a:effectLst>
            <a:outerShdw blurRad="38100" dist="38100" dir="2700000" algn="tl">
              <a:srgbClr val="000000"/>
            </a:outerShdw>
          </a:effectLst>
          <a:latin typeface="+mn-lt"/>
        </a:defRPr>
      </a:lvl4pPr>
      <a:lvl5pPr marL="2532248" indent="-281361" algn="l" rtl="0" eaLnBrk="1" fontAlgn="base" hangingPunct="1">
        <a:spcBef>
          <a:spcPct val="20000"/>
        </a:spcBef>
        <a:spcAft>
          <a:spcPct val="0"/>
        </a:spcAft>
        <a:buClr>
          <a:schemeClr val="hlink"/>
        </a:buClr>
        <a:buChar char="•"/>
        <a:defRPr sz="2462">
          <a:solidFill>
            <a:schemeClr val="tx1"/>
          </a:solidFill>
          <a:effectLst>
            <a:outerShdw blurRad="38100" dist="38100" dir="2700000" algn="tl">
              <a:srgbClr val="000000"/>
            </a:outerShdw>
          </a:effectLst>
          <a:latin typeface="+mn-lt"/>
        </a:defRPr>
      </a:lvl5pPr>
      <a:lvl6pPr marL="3094970" indent="-281361" algn="l" rtl="0" eaLnBrk="1" fontAlgn="base" hangingPunct="1">
        <a:spcBef>
          <a:spcPct val="20000"/>
        </a:spcBef>
        <a:spcAft>
          <a:spcPct val="0"/>
        </a:spcAft>
        <a:buClr>
          <a:schemeClr val="hlink"/>
        </a:buClr>
        <a:buChar char="•"/>
        <a:defRPr sz="2462">
          <a:solidFill>
            <a:schemeClr val="tx1"/>
          </a:solidFill>
          <a:effectLst>
            <a:outerShdw blurRad="38100" dist="38100" dir="2700000" algn="tl">
              <a:srgbClr val="000000"/>
            </a:outerShdw>
          </a:effectLst>
          <a:latin typeface="+mn-lt"/>
        </a:defRPr>
      </a:lvl6pPr>
      <a:lvl7pPr marL="3657691" indent="-281361" algn="l" rtl="0" eaLnBrk="1" fontAlgn="base" hangingPunct="1">
        <a:spcBef>
          <a:spcPct val="20000"/>
        </a:spcBef>
        <a:spcAft>
          <a:spcPct val="0"/>
        </a:spcAft>
        <a:buClr>
          <a:schemeClr val="hlink"/>
        </a:buClr>
        <a:buChar char="•"/>
        <a:defRPr sz="2462">
          <a:solidFill>
            <a:schemeClr val="tx1"/>
          </a:solidFill>
          <a:effectLst>
            <a:outerShdw blurRad="38100" dist="38100" dir="2700000" algn="tl">
              <a:srgbClr val="000000"/>
            </a:outerShdw>
          </a:effectLst>
          <a:latin typeface="+mn-lt"/>
        </a:defRPr>
      </a:lvl7pPr>
      <a:lvl8pPr marL="4220413" indent="-281361" algn="l" rtl="0" eaLnBrk="1" fontAlgn="base" hangingPunct="1">
        <a:spcBef>
          <a:spcPct val="20000"/>
        </a:spcBef>
        <a:spcAft>
          <a:spcPct val="0"/>
        </a:spcAft>
        <a:buClr>
          <a:schemeClr val="hlink"/>
        </a:buClr>
        <a:buChar char="•"/>
        <a:defRPr sz="2462">
          <a:solidFill>
            <a:schemeClr val="tx1"/>
          </a:solidFill>
          <a:effectLst>
            <a:outerShdw blurRad="38100" dist="38100" dir="2700000" algn="tl">
              <a:srgbClr val="000000"/>
            </a:outerShdw>
          </a:effectLst>
          <a:latin typeface="+mn-lt"/>
        </a:defRPr>
      </a:lvl8pPr>
      <a:lvl9pPr marL="4783135" indent="-281361" algn="l" rtl="0" eaLnBrk="1" fontAlgn="base" hangingPunct="1">
        <a:spcBef>
          <a:spcPct val="20000"/>
        </a:spcBef>
        <a:spcAft>
          <a:spcPct val="0"/>
        </a:spcAft>
        <a:buClr>
          <a:schemeClr val="hlink"/>
        </a:buClr>
        <a:buChar char="•"/>
        <a:defRPr sz="2462">
          <a:solidFill>
            <a:schemeClr val="tx1"/>
          </a:solidFill>
          <a:effectLst>
            <a:outerShdw blurRad="38100" dist="38100" dir="2700000" algn="tl">
              <a:srgbClr val="000000"/>
            </a:outerShdw>
          </a:effectLst>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312" y="1210299"/>
            <a:ext cx="10363200" cy="1362075"/>
          </a:xfrm>
        </p:spPr>
        <p:txBody>
          <a:bodyPr/>
          <a:lstStyle/>
          <a:p>
            <a:pPr algn="ctr"/>
            <a:r>
              <a:rPr lang="en-US" dirty="0" smtClean="0">
                <a:solidFill>
                  <a:schemeClr val="accent1">
                    <a:lumMod val="60000"/>
                    <a:lumOff val="40000"/>
                  </a:schemeClr>
                </a:solidFill>
              </a:rPr>
              <a:t>SÁNG KIẾN </a:t>
            </a:r>
            <a:br>
              <a:rPr lang="en-US" dirty="0" smtClean="0">
                <a:solidFill>
                  <a:schemeClr val="accent1">
                    <a:lumMod val="60000"/>
                    <a:lumOff val="40000"/>
                  </a:schemeClr>
                </a:solidFill>
              </a:rPr>
            </a:br>
            <a:r>
              <a:rPr lang="en-US" dirty="0" smtClean="0">
                <a:solidFill>
                  <a:schemeClr val="accent1">
                    <a:lumMod val="60000"/>
                    <a:lumOff val="40000"/>
                  </a:schemeClr>
                </a:solidFill>
              </a:rPr>
              <a:t>TRONG THI ĐUA KHEN THƯỞNG</a:t>
            </a:r>
            <a:endParaRPr lang="en-US" dirty="0">
              <a:solidFill>
                <a:schemeClr val="accent1">
                  <a:lumMod val="60000"/>
                  <a:lumOff val="40000"/>
                </a:schemeClr>
              </a:solidFill>
            </a:endParaRPr>
          </a:p>
        </p:txBody>
      </p:sp>
      <p:sp>
        <p:nvSpPr>
          <p:cNvPr id="4" name="Slide Number Placeholder 3"/>
          <p:cNvSpPr>
            <a:spLocks noGrp="1"/>
          </p:cNvSpPr>
          <p:nvPr>
            <p:ph type="sldNum" sz="quarter" idx="4"/>
          </p:nvPr>
        </p:nvSpPr>
        <p:spPr/>
        <p:txBody>
          <a:bodyPr/>
          <a:lstStyle/>
          <a:p>
            <a:pPr>
              <a:defRPr/>
            </a:pPr>
            <a:fld id="{3499A9BC-4BE7-4082-9BFD-310C973F5F6A}" type="slidenum">
              <a:rPr lang="en-US" altLang="en-US" smtClean="0"/>
              <a:pPr>
                <a:defRPr/>
              </a:pPr>
              <a:t>1</a:t>
            </a:fld>
            <a:endParaRPr lang="en-US" altLang="en-US" dirty="0"/>
          </a:p>
        </p:txBody>
      </p:sp>
      <p:sp>
        <p:nvSpPr>
          <p:cNvPr id="6" name="Rectangle 3"/>
          <p:cNvSpPr txBox="1">
            <a:spLocks noChangeArrowheads="1"/>
          </p:cNvSpPr>
          <p:nvPr/>
        </p:nvSpPr>
        <p:spPr bwMode="black">
          <a:xfrm>
            <a:off x="2837987" y="3761813"/>
            <a:ext cx="718185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Clr>
                <a:srgbClr val="5AD9F2"/>
              </a:buClr>
              <a:buFont typeface="Wingdings" panose="05000000000000000000" pitchFamily="2" charset="2"/>
              <a:buNone/>
            </a:pPr>
            <a:r>
              <a:rPr lang="en-US" altLang="en-US" sz="2400" b="1" i="1" dirty="0" smtClean="0">
                <a:solidFill>
                  <a:schemeClr val="bg1"/>
                </a:solidFill>
                <a:latin typeface="Times New Roman" panose="02020603050405020304" pitchFamily="18" charset="0"/>
                <a:cs typeface="Times New Roman" panose="02020603050405020304" pitchFamily="18" charset="0"/>
              </a:rPr>
              <a:t>TP.HCM, </a:t>
            </a:r>
            <a:r>
              <a:rPr lang="en-US" altLang="en-US" sz="2400" b="1" i="1" dirty="0" err="1" smtClean="0">
                <a:solidFill>
                  <a:schemeClr val="bg1"/>
                </a:solidFill>
                <a:latin typeface="Times New Roman" panose="02020603050405020304" pitchFamily="18" charset="0"/>
                <a:cs typeface="Times New Roman" panose="02020603050405020304" pitchFamily="18" charset="0"/>
              </a:rPr>
              <a:t>ngày</a:t>
            </a:r>
            <a:r>
              <a:rPr lang="en-US" altLang="en-US" sz="2400" b="1" i="1" dirty="0" smtClean="0">
                <a:solidFill>
                  <a:schemeClr val="bg1"/>
                </a:solidFill>
                <a:latin typeface="Times New Roman" panose="02020603050405020304" pitchFamily="18" charset="0"/>
                <a:cs typeface="Times New Roman" panose="02020603050405020304" pitchFamily="18" charset="0"/>
              </a:rPr>
              <a:t> </a:t>
            </a:r>
            <a:r>
              <a:rPr lang="en-US" altLang="en-US" sz="2400" b="1" i="1" dirty="0" smtClean="0">
                <a:solidFill>
                  <a:schemeClr val="bg1"/>
                </a:solidFill>
                <a:latin typeface="Times New Roman" panose="02020603050405020304" pitchFamily="18" charset="0"/>
                <a:cs typeface="Times New Roman" panose="02020603050405020304" pitchFamily="18" charset="0"/>
              </a:rPr>
              <a:t>28</a:t>
            </a:r>
            <a:r>
              <a:rPr lang="en-US" altLang="en-US" sz="2400" b="1" i="1" dirty="0" smtClean="0">
                <a:solidFill>
                  <a:schemeClr val="bg1"/>
                </a:solidFill>
                <a:latin typeface="Times New Roman" panose="02020603050405020304" pitchFamily="18" charset="0"/>
                <a:cs typeface="Times New Roman" panose="02020603050405020304" pitchFamily="18" charset="0"/>
              </a:rPr>
              <a:t> </a:t>
            </a:r>
            <a:r>
              <a:rPr lang="en-US" altLang="en-US" sz="2400" b="1" i="1" dirty="0" err="1" smtClean="0">
                <a:solidFill>
                  <a:schemeClr val="bg1"/>
                </a:solidFill>
                <a:latin typeface="Times New Roman" panose="02020603050405020304" pitchFamily="18" charset="0"/>
                <a:cs typeface="Times New Roman" panose="02020603050405020304" pitchFamily="18" charset="0"/>
              </a:rPr>
              <a:t>tháng</a:t>
            </a:r>
            <a:r>
              <a:rPr lang="en-US" altLang="en-US" sz="2400" b="1" i="1" dirty="0" smtClean="0">
                <a:solidFill>
                  <a:schemeClr val="bg1"/>
                </a:solidFill>
                <a:latin typeface="Times New Roman" panose="02020603050405020304" pitchFamily="18" charset="0"/>
                <a:cs typeface="Times New Roman" panose="02020603050405020304" pitchFamily="18" charset="0"/>
              </a:rPr>
              <a:t> 8 </a:t>
            </a:r>
            <a:r>
              <a:rPr lang="en-US" altLang="en-US" sz="2400" b="1" i="1" dirty="0" err="1" smtClean="0">
                <a:solidFill>
                  <a:schemeClr val="bg1"/>
                </a:solidFill>
                <a:latin typeface="Times New Roman" panose="02020603050405020304" pitchFamily="18" charset="0"/>
                <a:cs typeface="Times New Roman" panose="02020603050405020304" pitchFamily="18" charset="0"/>
              </a:rPr>
              <a:t>năm</a:t>
            </a:r>
            <a:r>
              <a:rPr lang="en-US" altLang="en-US" sz="2400" b="1" i="1" dirty="0" smtClean="0">
                <a:solidFill>
                  <a:schemeClr val="bg1"/>
                </a:solidFill>
                <a:latin typeface="Times New Roman" panose="02020603050405020304" pitchFamily="18" charset="0"/>
                <a:cs typeface="Times New Roman" panose="02020603050405020304" pitchFamily="18" charset="0"/>
              </a:rPr>
              <a:t> 2024</a:t>
            </a:r>
          </a:p>
        </p:txBody>
      </p:sp>
      <p:sp>
        <p:nvSpPr>
          <p:cNvPr id="9" name="Rectangle 3"/>
          <p:cNvSpPr txBox="1">
            <a:spLocks noChangeArrowheads="1"/>
          </p:cNvSpPr>
          <p:nvPr/>
        </p:nvSpPr>
        <p:spPr bwMode="black">
          <a:xfrm>
            <a:off x="2596213" y="5527514"/>
            <a:ext cx="718185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r" rtl="0" eaLnBrk="0" fontAlgn="base" hangingPunct="0">
              <a:spcBef>
                <a:spcPct val="20000"/>
              </a:spcBef>
              <a:spcAft>
                <a:spcPct val="0"/>
              </a:spcAft>
              <a:buClr>
                <a:schemeClr val="hlink"/>
              </a:buClr>
              <a:buFont typeface="Wingdings" panose="05000000000000000000" pitchFamily="2" charset="2"/>
              <a:buNone/>
              <a:defRPr sz="1400" b="1" kern="1200">
                <a:solidFill>
                  <a:schemeClr val="tx2"/>
                </a:solidFill>
                <a:latin typeface="Verdana" panose="020B0604030504040204" pitchFamily="34" charset="0"/>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ts val="2200"/>
              </a:lnSpc>
              <a:spcBef>
                <a:spcPts val="0"/>
              </a:spcBef>
              <a:spcAft>
                <a:spcPct val="0"/>
              </a:spcAft>
              <a:buClr>
                <a:srgbClr val="5AD9F2"/>
              </a:buClr>
              <a:buSzTx/>
              <a:buFont typeface="Wingdings" panose="05000000000000000000" pitchFamily="2" charset="2"/>
              <a:buNone/>
              <a:tabLst/>
              <a:defRPr/>
            </a:pPr>
            <a:r>
              <a:rPr kumimoji="0" lang="en-US" altLang="en-US" sz="1800" b="1" i="0" u="none" strike="noStrike" kern="1200" cap="none" spc="0" normalizeH="0" baseline="0" noProof="0" dirty="0" err="1" smtClean="0">
                <a:ln>
                  <a:noFill/>
                </a:ln>
                <a:solidFill>
                  <a:srgbClr val="FFFF00"/>
                </a:solidFill>
                <a:effectLst/>
                <a:uLnTx/>
                <a:uFillTx/>
                <a:latin typeface="Arial" panose="020B0604020202020204" pitchFamily="34" charset="0"/>
                <a:cs typeface="Arial" panose="020B0604020202020204" pitchFamily="34" charset="0"/>
              </a:rPr>
              <a:t>ThS.Nguyễn</a:t>
            </a:r>
            <a:r>
              <a:rPr kumimoji="0" lang="en-US" altLang="en-US" sz="18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err="1" smtClean="0">
                <a:ln>
                  <a:noFill/>
                </a:ln>
                <a:solidFill>
                  <a:srgbClr val="FFFF00"/>
                </a:solidFill>
                <a:effectLst/>
                <a:uLnTx/>
                <a:uFillTx/>
                <a:latin typeface="Arial" panose="020B0604020202020204" pitchFamily="34" charset="0"/>
                <a:cs typeface="Arial" panose="020B0604020202020204" pitchFamily="34" charset="0"/>
              </a:rPr>
              <a:t>Thị</a:t>
            </a:r>
            <a:r>
              <a:rPr kumimoji="0" lang="en-US" altLang="en-US" sz="18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err="1" smtClean="0">
                <a:ln>
                  <a:noFill/>
                </a:ln>
                <a:solidFill>
                  <a:srgbClr val="FFFF00"/>
                </a:solidFill>
                <a:effectLst/>
                <a:uLnTx/>
                <a:uFillTx/>
                <a:latin typeface="Arial" panose="020B0604020202020204" pitchFamily="34" charset="0"/>
                <a:cs typeface="Arial" panose="020B0604020202020204" pitchFamily="34" charset="0"/>
              </a:rPr>
              <a:t>Ngọc</a:t>
            </a:r>
            <a:r>
              <a:rPr kumimoji="0" lang="en-US" altLang="en-US" sz="18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err="1" smtClean="0">
                <a:ln>
                  <a:noFill/>
                </a:ln>
                <a:solidFill>
                  <a:srgbClr val="FFFF00"/>
                </a:solidFill>
                <a:effectLst/>
                <a:uLnTx/>
                <a:uFillTx/>
                <a:latin typeface="Arial" panose="020B0604020202020204" pitchFamily="34" charset="0"/>
                <a:cs typeface="Arial" panose="020B0604020202020204" pitchFamily="34" charset="0"/>
              </a:rPr>
              <a:t>Nhung</a:t>
            </a:r>
            <a:endParaRPr kumimoji="0" lang="en-US" altLang="en-US" sz="18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ts val="2200"/>
              </a:lnSpc>
              <a:spcBef>
                <a:spcPts val="0"/>
              </a:spcBef>
              <a:spcAft>
                <a:spcPct val="0"/>
              </a:spcAft>
              <a:buClr>
                <a:srgbClr val="5AD9F2"/>
              </a:buClr>
              <a:buSzTx/>
              <a:buFont typeface="Wingdings" panose="05000000000000000000" pitchFamily="2" charset="2"/>
              <a:buNone/>
              <a:tabLst/>
              <a:defRPr/>
            </a:pPr>
            <a:r>
              <a:rPr kumimoji="0" lang="en-US" altLang="en-US" sz="1800" b="1" i="0" u="none" strike="noStrike" kern="1200" cap="none" spc="0" normalizeH="0" baseline="0" noProof="0" dirty="0" err="1" smtClean="0">
                <a:ln>
                  <a:noFill/>
                </a:ln>
                <a:solidFill>
                  <a:srgbClr val="FFFF00"/>
                </a:solidFill>
                <a:effectLst/>
                <a:uLnTx/>
                <a:uFillTx/>
                <a:latin typeface="Arial" panose="020B0604020202020204" pitchFamily="34" charset="0"/>
                <a:cs typeface="Arial" panose="020B0604020202020204" pitchFamily="34" charset="0"/>
              </a:rPr>
              <a:t>Phòng</a:t>
            </a:r>
            <a:r>
              <a:rPr kumimoji="0" lang="en-US" altLang="en-US" sz="18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err="1" smtClean="0">
                <a:ln>
                  <a:noFill/>
                </a:ln>
                <a:solidFill>
                  <a:srgbClr val="FFFF00"/>
                </a:solidFill>
                <a:effectLst/>
                <a:uLnTx/>
                <a:uFillTx/>
                <a:latin typeface="Arial" panose="020B0604020202020204" pitchFamily="34" charset="0"/>
                <a:cs typeface="Arial" panose="020B0604020202020204" pitchFamily="34" charset="0"/>
              </a:rPr>
              <a:t>Quản</a:t>
            </a:r>
            <a:r>
              <a:rPr kumimoji="0" lang="en-US" altLang="en-US" sz="18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err="1" smtClean="0">
                <a:ln>
                  <a:noFill/>
                </a:ln>
                <a:solidFill>
                  <a:srgbClr val="FFFF00"/>
                </a:solidFill>
                <a:effectLst/>
                <a:uLnTx/>
                <a:uFillTx/>
                <a:latin typeface="Arial" panose="020B0604020202020204" pitchFamily="34" charset="0"/>
                <a:cs typeface="Arial" panose="020B0604020202020204" pitchFamily="34" charset="0"/>
              </a:rPr>
              <a:t>lý</a:t>
            </a:r>
            <a:r>
              <a:rPr kumimoji="0" lang="en-US" altLang="en-US" sz="18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err="1" smtClean="0">
                <a:ln>
                  <a:noFill/>
                </a:ln>
                <a:solidFill>
                  <a:srgbClr val="FFFF00"/>
                </a:solidFill>
                <a:effectLst/>
                <a:uLnTx/>
                <a:uFillTx/>
                <a:latin typeface="Arial" panose="020B0604020202020204" pitchFamily="34" charset="0"/>
                <a:cs typeface="Arial" panose="020B0604020202020204" pitchFamily="34" charset="0"/>
              </a:rPr>
              <a:t>Sở</a:t>
            </a:r>
            <a:r>
              <a:rPr kumimoji="0" lang="en-US" altLang="en-US" sz="18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err="1" smtClean="0">
                <a:ln>
                  <a:noFill/>
                </a:ln>
                <a:solidFill>
                  <a:srgbClr val="FFFF00"/>
                </a:solidFill>
                <a:effectLst/>
                <a:uLnTx/>
                <a:uFillTx/>
                <a:latin typeface="Arial" panose="020B0604020202020204" pitchFamily="34" charset="0"/>
                <a:cs typeface="Arial" panose="020B0604020202020204" pitchFamily="34" charset="0"/>
              </a:rPr>
              <a:t>hữu</a:t>
            </a:r>
            <a:r>
              <a:rPr kumimoji="0" lang="en-US" altLang="en-US" sz="18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err="1" smtClean="0">
                <a:ln>
                  <a:noFill/>
                </a:ln>
                <a:solidFill>
                  <a:srgbClr val="FFFF00"/>
                </a:solidFill>
                <a:effectLst/>
                <a:uLnTx/>
                <a:uFillTx/>
                <a:latin typeface="Arial" panose="020B0604020202020204" pitchFamily="34" charset="0"/>
                <a:cs typeface="Arial" panose="020B0604020202020204" pitchFamily="34" charset="0"/>
              </a:rPr>
              <a:t>trí</a:t>
            </a:r>
            <a:r>
              <a:rPr kumimoji="0" lang="en-US" altLang="en-US" sz="18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err="1" smtClean="0">
                <a:ln>
                  <a:noFill/>
                </a:ln>
                <a:solidFill>
                  <a:srgbClr val="FFFF00"/>
                </a:solidFill>
                <a:effectLst/>
                <a:uLnTx/>
                <a:uFillTx/>
                <a:latin typeface="Arial" panose="020B0604020202020204" pitchFamily="34" charset="0"/>
                <a:cs typeface="Arial" panose="020B0604020202020204" pitchFamily="34" charset="0"/>
              </a:rPr>
              <a:t>tuệ</a:t>
            </a:r>
            <a:r>
              <a:rPr lang="en-US" altLang="en-US" sz="1800" dirty="0" smtClean="0">
                <a:solidFill>
                  <a:srgbClr val="FFFF00"/>
                </a:solidFill>
                <a:latin typeface="Arial" panose="020B0604020202020204" pitchFamily="34" charset="0"/>
                <a:cs typeface="Arial" panose="020B0604020202020204" pitchFamily="34" charset="0"/>
              </a:rPr>
              <a:t> </a:t>
            </a:r>
            <a:r>
              <a:rPr lang="en-US" altLang="en-US" sz="1800" dirty="0" err="1" smtClean="0">
                <a:solidFill>
                  <a:srgbClr val="FFFF00"/>
                </a:solidFill>
                <a:latin typeface="Arial" panose="020B0604020202020204" pitchFamily="34" charset="0"/>
                <a:cs typeface="Arial" panose="020B0604020202020204" pitchFamily="34" charset="0"/>
              </a:rPr>
              <a:t>và</a:t>
            </a:r>
            <a:r>
              <a:rPr lang="en-US" altLang="en-US" sz="1800" dirty="0" smtClean="0">
                <a:solidFill>
                  <a:srgbClr val="FFFF00"/>
                </a:solidFill>
                <a:latin typeface="Arial" panose="020B0604020202020204" pitchFamily="34" charset="0"/>
                <a:cs typeface="Arial" panose="020B0604020202020204" pitchFamily="34" charset="0"/>
              </a:rPr>
              <a:t> </a:t>
            </a:r>
            <a:r>
              <a:rPr lang="en-US" altLang="en-US" sz="1800" dirty="0" err="1" smtClean="0">
                <a:solidFill>
                  <a:srgbClr val="FFFF00"/>
                </a:solidFill>
                <a:latin typeface="Arial" panose="020B0604020202020204" pitchFamily="34" charset="0"/>
                <a:cs typeface="Arial" panose="020B0604020202020204" pitchFamily="34" charset="0"/>
              </a:rPr>
              <a:t>Đổi</a:t>
            </a:r>
            <a:r>
              <a:rPr lang="en-US" altLang="en-US" sz="1800" dirty="0" smtClean="0">
                <a:solidFill>
                  <a:srgbClr val="FFFF00"/>
                </a:solidFill>
                <a:latin typeface="Arial" panose="020B0604020202020204" pitchFamily="34" charset="0"/>
                <a:cs typeface="Arial" panose="020B0604020202020204" pitchFamily="34" charset="0"/>
              </a:rPr>
              <a:t> </a:t>
            </a:r>
            <a:r>
              <a:rPr lang="en-US" altLang="en-US" sz="1800" dirty="0" err="1" smtClean="0">
                <a:solidFill>
                  <a:srgbClr val="FFFF00"/>
                </a:solidFill>
                <a:latin typeface="Arial" panose="020B0604020202020204" pitchFamily="34" charset="0"/>
                <a:cs typeface="Arial" panose="020B0604020202020204" pitchFamily="34" charset="0"/>
              </a:rPr>
              <a:t>mới</a:t>
            </a:r>
            <a:r>
              <a:rPr lang="en-US" altLang="en-US" sz="1800" dirty="0" smtClean="0">
                <a:solidFill>
                  <a:srgbClr val="FFFF00"/>
                </a:solidFill>
                <a:latin typeface="Arial" panose="020B0604020202020204" pitchFamily="34" charset="0"/>
                <a:cs typeface="Arial" panose="020B0604020202020204" pitchFamily="34" charset="0"/>
              </a:rPr>
              <a:t> </a:t>
            </a:r>
            <a:r>
              <a:rPr lang="en-US" altLang="en-US" sz="1800" dirty="0" err="1" smtClean="0">
                <a:solidFill>
                  <a:srgbClr val="FFFF00"/>
                </a:solidFill>
                <a:latin typeface="Arial" panose="020B0604020202020204" pitchFamily="34" charset="0"/>
                <a:cs typeface="Arial" panose="020B0604020202020204" pitchFamily="34" charset="0"/>
              </a:rPr>
              <a:t>sáng</a:t>
            </a:r>
            <a:r>
              <a:rPr lang="en-US" altLang="en-US" sz="1800" dirty="0" smtClean="0">
                <a:solidFill>
                  <a:srgbClr val="FFFF00"/>
                </a:solidFill>
                <a:latin typeface="Arial" panose="020B0604020202020204" pitchFamily="34" charset="0"/>
                <a:cs typeface="Arial" panose="020B0604020202020204" pitchFamily="34" charset="0"/>
              </a:rPr>
              <a:t> </a:t>
            </a:r>
            <a:r>
              <a:rPr lang="en-US" altLang="en-US" sz="1800" dirty="0" err="1" smtClean="0">
                <a:solidFill>
                  <a:srgbClr val="FFFF00"/>
                </a:solidFill>
                <a:latin typeface="Arial" panose="020B0604020202020204" pitchFamily="34" charset="0"/>
                <a:cs typeface="Arial" panose="020B0604020202020204" pitchFamily="34" charset="0"/>
              </a:rPr>
              <a:t>tạo</a:t>
            </a:r>
            <a:r>
              <a:rPr lang="en-US" altLang="en-US" sz="1800" dirty="0" smtClean="0">
                <a:solidFill>
                  <a:srgbClr val="FFFF00"/>
                </a:solidFill>
                <a:latin typeface="Arial" panose="020B0604020202020204" pitchFamily="34" charset="0"/>
                <a:cs typeface="Arial" panose="020B0604020202020204" pitchFamily="34" charset="0"/>
              </a:rPr>
              <a:t> </a:t>
            </a:r>
            <a:endParaRPr kumimoji="0" lang="en-US" altLang="en-US" sz="18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ts val="2200"/>
              </a:lnSpc>
              <a:spcBef>
                <a:spcPts val="0"/>
              </a:spcBef>
              <a:spcAft>
                <a:spcPct val="0"/>
              </a:spcAft>
              <a:buClr>
                <a:srgbClr val="5AD9F2"/>
              </a:buClr>
              <a:buSzTx/>
              <a:buFont typeface="Wingdings" panose="05000000000000000000" pitchFamily="2" charset="2"/>
              <a:buNone/>
              <a:tabLst/>
              <a:defRPr/>
            </a:pPr>
            <a:r>
              <a:rPr kumimoji="0" lang="en-US" altLang="en-US" sz="1800" b="1" i="0" u="none" strike="noStrike" kern="1200" cap="none" spc="0" normalizeH="0" baseline="0" noProof="0" dirty="0" err="1" smtClean="0">
                <a:ln>
                  <a:noFill/>
                </a:ln>
                <a:solidFill>
                  <a:srgbClr val="FFFF00"/>
                </a:solidFill>
                <a:effectLst/>
                <a:uLnTx/>
                <a:uFillTx/>
                <a:latin typeface="Arial" panose="020B0604020202020204" pitchFamily="34" charset="0"/>
                <a:cs typeface="Arial" panose="020B0604020202020204" pitchFamily="34" charset="0"/>
              </a:rPr>
              <a:t>Sở</a:t>
            </a:r>
            <a:r>
              <a:rPr kumimoji="0" lang="en-US" altLang="en-US" sz="18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err="1" smtClean="0">
                <a:ln>
                  <a:noFill/>
                </a:ln>
                <a:solidFill>
                  <a:srgbClr val="FFFF00"/>
                </a:solidFill>
                <a:effectLst/>
                <a:uLnTx/>
                <a:uFillTx/>
                <a:latin typeface="Arial" panose="020B0604020202020204" pitchFamily="34" charset="0"/>
                <a:cs typeface="Arial" panose="020B0604020202020204" pitchFamily="34" charset="0"/>
              </a:rPr>
              <a:t>Khoa</a:t>
            </a:r>
            <a:r>
              <a:rPr kumimoji="0" lang="en-US" altLang="en-US" sz="18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err="1" smtClean="0">
                <a:ln>
                  <a:noFill/>
                </a:ln>
                <a:solidFill>
                  <a:srgbClr val="FFFF00"/>
                </a:solidFill>
                <a:effectLst/>
                <a:uLnTx/>
                <a:uFillTx/>
                <a:latin typeface="Arial" panose="020B0604020202020204" pitchFamily="34" charset="0"/>
                <a:cs typeface="Arial" panose="020B0604020202020204" pitchFamily="34" charset="0"/>
              </a:rPr>
              <a:t>học</a:t>
            </a:r>
            <a:r>
              <a:rPr kumimoji="0" lang="en-US" altLang="en-US" sz="18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err="1" smtClean="0">
                <a:ln>
                  <a:noFill/>
                </a:ln>
                <a:solidFill>
                  <a:srgbClr val="FFFF00"/>
                </a:solidFill>
                <a:effectLst/>
                <a:uLnTx/>
                <a:uFillTx/>
                <a:latin typeface="Arial" panose="020B0604020202020204" pitchFamily="34" charset="0"/>
                <a:cs typeface="Arial" panose="020B0604020202020204" pitchFamily="34" charset="0"/>
              </a:rPr>
              <a:t>và</a:t>
            </a:r>
            <a:r>
              <a:rPr kumimoji="0" lang="en-US" altLang="en-US" sz="18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err="1" smtClean="0">
                <a:ln>
                  <a:noFill/>
                </a:ln>
                <a:solidFill>
                  <a:srgbClr val="FFFF00"/>
                </a:solidFill>
                <a:effectLst/>
                <a:uLnTx/>
                <a:uFillTx/>
                <a:latin typeface="Arial" panose="020B0604020202020204" pitchFamily="34" charset="0"/>
                <a:cs typeface="Arial" panose="020B0604020202020204" pitchFamily="34" charset="0"/>
              </a:rPr>
              <a:t>Công</a:t>
            </a:r>
            <a:r>
              <a:rPr kumimoji="0" lang="en-US" altLang="en-US" sz="18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err="1" smtClean="0">
                <a:ln>
                  <a:noFill/>
                </a:ln>
                <a:solidFill>
                  <a:srgbClr val="FFFF00"/>
                </a:solidFill>
                <a:effectLst/>
                <a:uLnTx/>
                <a:uFillTx/>
                <a:latin typeface="Arial" panose="020B0604020202020204" pitchFamily="34" charset="0"/>
                <a:cs typeface="Arial" panose="020B0604020202020204" pitchFamily="34" charset="0"/>
              </a:rPr>
              <a:t>nghệ</a:t>
            </a:r>
            <a:r>
              <a:rPr kumimoji="0" lang="en-US" altLang="en-US" sz="18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 TP.HCM</a:t>
            </a:r>
            <a:endParaRPr kumimoji="0" lang="en-US" altLang="en-US" sz="1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711679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10</a:t>
            </a:fld>
            <a:endParaRPr lang="en-US" altLang="en-US" dirty="0"/>
          </a:p>
        </p:txBody>
      </p:sp>
      <p:sp>
        <p:nvSpPr>
          <p:cNvPr id="5" name="Rectangle 4"/>
          <p:cNvSpPr/>
          <p:nvPr/>
        </p:nvSpPr>
        <p:spPr>
          <a:xfrm>
            <a:off x="2993480" y="644016"/>
            <a:ext cx="7246727" cy="461665"/>
          </a:xfrm>
          <a:prstGeom prst="rect">
            <a:avLst/>
          </a:prstGeom>
        </p:spPr>
        <p:txBody>
          <a:bodyPr wrap="none">
            <a:spAutoFit/>
          </a:bodyPr>
          <a:lstStyle/>
          <a:p>
            <a:r>
              <a:rPr lang="vi-VN" sz="2400" b="1" dirty="0" smtClean="0">
                <a:solidFill>
                  <a:srgbClr val="FF0000"/>
                </a:solidFill>
              </a:rPr>
              <a:t>NGHỊ ĐỊNH SỐ 9</a:t>
            </a:r>
            <a:r>
              <a:rPr lang="en-US" sz="2400" b="1" dirty="0" smtClean="0">
                <a:solidFill>
                  <a:srgbClr val="FF0000"/>
                </a:solidFill>
              </a:rPr>
              <a:t>8</a:t>
            </a:r>
            <a:r>
              <a:rPr lang="vi-VN" sz="2400" b="1" dirty="0" smtClean="0">
                <a:solidFill>
                  <a:srgbClr val="FF0000"/>
                </a:solidFill>
              </a:rPr>
              <a:t>/20</a:t>
            </a:r>
            <a:r>
              <a:rPr lang="en-US" sz="2400" b="1" dirty="0" smtClean="0">
                <a:solidFill>
                  <a:srgbClr val="FF0000"/>
                </a:solidFill>
              </a:rPr>
              <a:t>23</a:t>
            </a:r>
            <a:r>
              <a:rPr lang="vi-VN" sz="2400" b="1" dirty="0" smtClean="0">
                <a:solidFill>
                  <a:srgbClr val="FF0000"/>
                </a:solidFill>
              </a:rPr>
              <a:t>/NĐ-CP</a:t>
            </a:r>
            <a:r>
              <a:rPr lang="en-US" sz="2400" b="1" dirty="0" smtClean="0">
                <a:solidFill>
                  <a:srgbClr val="FF0000"/>
                </a:solidFill>
              </a:rPr>
              <a:t> </a:t>
            </a:r>
            <a:r>
              <a:rPr lang="en-US" sz="2400" i="1" dirty="0" smtClean="0">
                <a:solidFill>
                  <a:schemeClr val="accent4">
                    <a:lumMod val="10000"/>
                  </a:schemeClr>
                </a:solidFill>
              </a:rPr>
              <a:t>(</a:t>
            </a:r>
            <a:r>
              <a:rPr lang="en-US" sz="2400" i="1" dirty="0" err="1" smtClean="0">
                <a:solidFill>
                  <a:schemeClr val="accent4">
                    <a:lumMod val="10000"/>
                  </a:schemeClr>
                </a:solidFill>
              </a:rPr>
              <a:t>Khoản</a:t>
            </a:r>
            <a:r>
              <a:rPr lang="en-US" sz="2400" i="1" dirty="0" smtClean="0">
                <a:solidFill>
                  <a:schemeClr val="accent4">
                    <a:lumMod val="10000"/>
                  </a:schemeClr>
                </a:solidFill>
              </a:rPr>
              <a:t> 8 </a:t>
            </a:r>
            <a:r>
              <a:rPr lang="en-US" sz="2400" i="1" dirty="0" err="1" smtClean="0">
                <a:solidFill>
                  <a:schemeClr val="accent4">
                    <a:lumMod val="10000"/>
                  </a:schemeClr>
                </a:solidFill>
              </a:rPr>
              <a:t>Điều</a:t>
            </a:r>
            <a:r>
              <a:rPr lang="en-US" sz="2400" i="1" dirty="0" smtClean="0">
                <a:solidFill>
                  <a:schemeClr val="accent4">
                    <a:lumMod val="10000"/>
                  </a:schemeClr>
                </a:solidFill>
              </a:rPr>
              <a:t> 30)</a:t>
            </a:r>
            <a:r>
              <a:rPr lang="vi-VN" sz="2400" i="1" dirty="0" smtClean="0">
                <a:solidFill>
                  <a:schemeClr val="accent4">
                    <a:lumMod val="10000"/>
                  </a:schemeClr>
                </a:solidFill>
              </a:rPr>
              <a:t> </a:t>
            </a:r>
            <a:endParaRPr lang="en-US" sz="2400" i="1" dirty="0">
              <a:solidFill>
                <a:schemeClr val="accent4">
                  <a:lumMod val="10000"/>
                </a:schemeClr>
              </a:solidFill>
            </a:endParaRPr>
          </a:p>
        </p:txBody>
      </p:sp>
      <p:sp>
        <p:nvSpPr>
          <p:cNvPr id="6" name="Rectangle 5"/>
          <p:cNvSpPr/>
          <p:nvPr/>
        </p:nvSpPr>
        <p:spPr>
          <a:xfrm>
            <a:off x="268941" y="1777297"/>
            <a:ext cx="11739282" cy="3970318"/>
          </a:xfrm>
          <a:prstGeom prst="rect">
            <a:avLst/>
          </a:prstGeom>
        </p:spPr>
        <p:txBody>
          <a:bodyPr wrap="square">
            <a:spAutoFit/>
          </a:bodyPr>
          <a:lstStyle/>
          <a:p>
            <a:pPr algn="just">
              <a:lnSpc>
                <a:spcPct val="150000"/>
              </a:lnSpc>
            </a:pPr>
            <a:r>
              <a:rPr lang="vi-VN" sz="2400" b="1" dirty="0">
                <a:solidFill>
                  <a:srgbClr val="7030A0"/>
                </a:solidFill>
              </a:rPr>
              <a:t>Văn bản chứng nhận hoặc xác nhận </a:t>
            </a:r>
            <a:r>
              <a:rPr lang="vi-VN" sz="2400" dirty="0">
                <a:solidFill>
                  <a:schemeClr val="accent4">
                    <a:lumMod val="10000"/>
                  </a:schemeClr>
                </a:solidFill>
              </a:rPr>
              <a:t>của người đứng đầu cơ quan, tổ chức </a:t>
            </a:r>
            <a:r>
              <a:rPr lang="en-US" sz="2400" dirty="0" smtClean="0">
                <a:solidFill>
                  <a:schemeClr val="accent4">
                    <a:lumMod val="10000"/>
                  </a:schemeClr>
                </a:solidFill>
              </a:rPr>
              <a:t>         </a:t>
            </a:r>
            <a:r>
              <a:rPr lang="vi-VN" sz="2400" dirty="0" smtClean="0">
                <a:solidFill>
                  <a:schemeClr val="accent4">
                    <a:lumMod val="10000"/>
                  </a:schemeClr>
                </a:solidFill>
              </a:rPr>
              <a:t>có </a:t>
            </a:r>
            <a:r>
              <a:rPr lang="vi-VN" sz="2400" dirty="0">
                <a:solidFill>
                  <a:schemeClr val="accent4">
                    <a:lumMod val="10000"/>
                  </a:schemeClr>
                </a:solidFill>
              </a:rPr>
              <a:t>thẩm quyền </a:t>
            </a:r>
            <a:r>
              <a:rPr lang="vi-VN" sz="2400" dirty="0" smtClean="0">
                <a:solidFill>
                  <a:schemeClr val="accent4">
                    <a:lumMod val="10000"/>
                  </a:schemeClr>
                </a:solidFill>
              </a:rPr>
              <a:t>về</a:t>
            </a:r>
            <a:endParaRPr lang="en-US" sz="2400" dirty="0" smtClean="0">
              <a:solidFill>
                <a:schemeClr val="accent4">
                  <a:lumMod val="10000"/>
                </a:schemeClr>
              </a:solidFill>
            </a:endParaRPr>
          </a:p>
          <a:p>
            <a:pPr algn="just">
              <a:lnSpc>
                <a:spcPct val="150000"/>
              </a:lnSpc>
            </a:pPr>
            <a:r>
              <a:rPr lang="en-US" sz="2400" dirty="0">
                <a:solidFill>
                  <a:schemeClr val="accent4">
                    <a:lumMod val="10000"/>
                  </a:schemeClr>
                </a:solidFill>
              </a:rPr>
              <a:t> </a:t>
            </a:r>
            <a:r>
              <a:rPr lang="en-US" sz="2400" dirty="0" smtClean="0">
                <a:solidFill>
                  <a:schemeClr val="accent4">
                    <a:lumMod val="10000"/>
                  </a:schemeClr>
                </a:solidFill>
              </a:rPr>
              <a:t>              </a:t>
            </a:r>
            <a:r>
              <a:rPr lang="vi-VN" sz="2400" dirty="0" smtClean="0">
                <a:solidFill>
                  <a:schemeClr val="accent4">
                    <a:lumMod val="10000"/>
                  </a:schemeClr>
                </a:solidFill>
              </a:rPr>
              <a:t> </a:t>
            </a:r>
            <a:r>
              <a:rPr lang="vi-VN" sz="2400" b="1" u="sng" dirty="0">
                <a:solidFill>
                  <a:schemeClr val="accent4">
                    <a:lumMod val="10000"/>
                  </a:schemeClr>
                </a:solidFill>
              </a:rPr>
              <a:t>hiệu quả áp dụng, khả năng nhân rộng </a:t>
            </a:r>
            <a:r>
              <a:rPr lang="vi-VN" sz="2400" b="1" dirty="0">
                <a:solidFill>
                  <a:schemeClr val="accent4">
                    <a:lumMod val="10000"/>
                  </a:schemeClr>
                </a:solidFill>
              </a:rPr>
              <a:t>của sáng kiến</a:t>
            </a:r>
            <a:r>
              <a:rPr lang="vi-VN" sz="2400" dirty="0">
                <a:solidFill>
                  <a:schemeClr val="accent4">
                    <a:lumMod val="10000"/>
                  </a:schemeClr>
                </a:solidFill>
              </a:rPr>
              <a:t>; </a:t>
            </a:r>
            <a:endParaRPr lang="en-US" sz="2400" dirty="0" smtClean="0">
              <a:solidFill>
                <a:schemeClr val="accent4">
                  <a:lumMod val="10000"/>
                </a:schemeClr>
              </a:solidFill>
            </a:endParaRPr>
          </a:p>
          <a:p>
            <a:pPr algn="just">
              <a:lnSpc>
                <a:spcPct val="150000"/>
              </a:lnSpc>
            </a:pPr>
            <a:r>
              <a:rPr lang="en-US" sz="2400" dirty="0">
                <a:solidFill>
                  <a:schemeClr val="accent4">
                    <a:lumMod val="10000"/>
                  </a:schemeClr>
                </a:solidFill>
              </a:rPr>
              <a:t> </a:t>
            </a:r>
            <a:r>
              <a:rPr lang="en-US" sz="2400" dirty="0" smtClean="0">
                <a:solidFill>
                  <a:schemeClr val="accent4">
                    <a:lumMod val="10000"/>
                  </a:schemeClr>
                </a:solidFill>
              </a:rPr>
              <a:t>              </a:t>
            </a:r>
            <a:r>
              <a:rPr lang="vi-VN" sz="2400" dirty="0" smtClean="0">
                <a:solidFill>
                  <a:schemeClr val="accent4">
                    <a:lumMod val="10000"/>
                  </a:schemeClr>
                </a:solidFill>
              </a:rPr>
              <a:t> </a:t>
            </a:r>
            <a:r>
              <a:rPr lang="vi-VN" sz="2400" b="1" u="sng" dirty="0">
                <a:solidFill>
                  <a:schemeClr val="accent4">
                    <a:lumMod val="10000"/>
                  </a:schemeClr>
                </a:solidFill>
              </a:rPr>
              <a:t>hiệu quả áp dụng, phạm vi ảnh hưởng </a:t>
            </a:r>
            <a:r>
              <a:rPr lang="vi-VN" sz="2400" b="1" dirty="0">
                <a:solidFill>
                  <a:schemeClr val="accent4">
                    <a:lumMod val="10000"/>
                  </a:schemeClr>
                </a:solidFill>
              </a:rPr>
              <a:t>của đề tài khoa học, </a:t>
            </a:r>
            <a:r>
              <a:rPr lang="en-US" sz="2400" b="1" dirty="0" smtClean="0">
                <a:solidFill>
                  <a:schemeClr val="accent4">
                    <a:lumMod val="10000"/>
                  </a:schemeClr>
                </a:solidFill>
              </a:rPr>
              <a:t>                          </a:t>
            </a:r>
          </a:p>
          <a:p>
            <a:pPr algn="just">
              <a:lnSpc>
                <a:spcPct val="150000"/>
              </a:lnSpc>
            </a:pPr>
            <a:r>
              <a:rPr lang="en-US" sz="2400" b="1" dirty="0">
                <a:solidFill>
                  <a:schemeClr val="accent4">
                    <a:lumMod val="10000"/>
                  </a:schemeClr>
                </a:solidFill>
              </a:rPr>
              <a:t> </a:t>
            </a:r>
            <a:r>
              <a:rPr lang="en-US" sz="2400" b="1" dirty="0" smtClean="0">
                <a:solidFill>
                  <a:schemeClr val="accent4">
                    <a:lumMod val="10000"/>
                  </a:schemeClr>
                </a:solidFill>
              </a:rPr>
              <a:t>              </a:t>
            </a:r>
            <a:r>
              <a:rPr lang="vi-VN" sz="2400" b="1" dirty="0" smtClean="0">
                <a:solidFill>
                  <a:schemeClr val="accent4">
                    <a:lumMod val="10000"/>
                  </a:schemeClr>
                </a:solidFill>
              </a:rPr>
              <a:t>đề </a:t>
            </a:r>
            <a:r>
              <a:rPr lang="vi-VN" sz="2400" b="1" dirty="0">
                <a:solidFill>
                  <a:schemeClr val="accent4">
                    <a:lumMod val="10000"/>
                  </a:schemeClr>
                </a:solidFill>
              </a:rPr>
              <a:t>án khoa học, công trình khoa học và công nghệ </a:t>
            </a:r>
            <a:endParaRPr lang="en-US" sz="2400" b="1" dirty="0" smtClean="0">
              <a:solidFill>
                <a:schemeClr val="accent4">
                  <a:lumMod val="10000"/>
                </a:schemeClr>
              </a:solidFill>
            </a:endParaRPr>
          </a:p>
          <a:p>
            <a:pPr algn="just">
              <a:lnSpc>
                <a:spcPct val="150000"/>
              </a:lnSpc>
            </a:pPr>
            <a:r>
              <a:rPr lang="vi-VN" sz="2400" dirty="0" smtClean="0">
                <a:solidFill>
                  <a:schemeClr val="accent4">
                    <a:lumMod val="10000"/>
                  </a:schemeClr>
                </a:solidFill>
              </a:rPr>
              <a:t>để </a:t>
            </a:r>
            <a:r>
              <a:rPr lang="vi-VN" sz="2400" dirty="0">
                <a:solidFill>
                  <a:schemeClr val="accent4">
                    <a:lumMod val="10000"/>
                  </a:schemeClr>
                </a:solidFill>
              </a:rPr>
              <a:t>làm căn cứ đề nghị xét tặng danh hiệu chiến sĩ thi đua các cấp và </a:t>
            </a:r>
            <a:r>
              <a:rPr lang="vi-VN" sz="2400" dirty="0" smtClean="0">
                <a:solidFill>
                  <a:schemeClr val="accent4">
                    <a:lumMod val="10000"/>
                  </a:schemeClr>
                </a:solidFill>
              </a:rPr>
              <a:t>đề </a:t>
            </a:r>
            <a:r>
              <a:rPr lang="vi-VN" sz="2400" dirty="0">
                <a:solidFill>
                  <a:schemeClr val="accent4">
                    <a:lumMod val="10000"/>
                  </a:schemeClr>
                </a:solidFill>
              </a:rPr>
              <a:t>nghị </a:t>
            </a:r>
            <a:r>
              <a:rPr lang="en-US" sz="2400" dirty="0" smtClean="0">
                <a:solidFill>
                  <a:schemeClr val="accent4">
                    <a:lumMod val="10000"/>
                  </a:schemeClr>
                </a:solidFill>
              </a:rPr>
              <a:t>         </a:t>
            </a:r>
            <a:r>
              <a:rPr lang="vi-VN" sz="2400" dirty="0" smtClean="0">
                <a:solidFill>
                  <a:schemeClr val="accent4">
                    <a:lumMod val="10000"/>
                  </a:schemeClr>
                </a:solidFill>
              </a:rPr>
              <a:t>các </a:t>
            </a:r>
            <a:r>
              <a:rPr lang="vi-VN" sz="2400" dirty="0">
                <a:solidFill>
                  <a:schemeClr val="accent4">
                    <a:lumMod val="10000"/>
                  </a:schemeClr>
                </a:solidFill>
              </a:rPr>
              <a:t>hình thức khen thưởng </a:t>
            </a:r>
            <a:r>
              <a:rPr lang="vi-VN" sz="2400" b="1" dirty="0">
                <a:solidFill>
                  <a:srgbClr val="00B0F0"/>
                </a:solidFill>
              </a:rPr>
              <a:t>theo </a:t>
            </a:r>
            <a:r>
              <a:rPr lang="vi-VN" sz="2400" b="1" dirty="0" smtClean="0">
                <a:solidFill>
                  <a:srgbClr val="00B0F0"/>
                </a:solidFill>
              </a:rPr>
              <a:t>Mẫu số 11 </a:t>
            </a:r>
            <a:r>
              <a:rPr lang="vi-VN" sz="2400" dirty="0" smtClean="0">
                <a:solidFill>
                  <a:schemeClr val="accent4">
                    <a:lumMod val="10000"/>
                  </a:schemeClr>
                </a:solidFill>
              </a:rPr>
              <a:t>của </a:t>
            </a:r>
            <a:r>
              <a:rPr lang="vi-VN" sz="2400" dirty="0">
                <a:solidFill>
                  <a:schemeClr val="accent4">
                    <a:lumMod val="10000"/>
                  </a:schemeClr>
                </a:solidFill>
              </a:rPr>
              <a:t>Phụ lục I kèm theo Nghị định này.</a:t>
            </a:r>
            <a:endParaRPr lang="en-US" sz="2400" dirty="0">
              <a:solidFill>
                <a:schemeClr val="accent4">
                  <a:lumMod val="10000"/>
                </a:schemeClr>
              </a:solidFill>
            </a:endParaRPr>
          </a:p>
        </p:txBody>
      </p:sp>
      <p:sp>
        <p:nvSpPr>
          <p:cNvPr id="7" name="7-Point Star 6"/>
          <p:cNvSpPr/>
          <p:nvPr/>
        </p:nvSpPr>
        <p:spPr bwMode="auto">
          <a:xfrm>
            <a:off x="1021976" y="635605"/>
            <a:ext cx="1358153" cy="1021977"/>
          </a:xfrm>
          <a:prstGeom prst="star7">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smtClean="0">
                <a:ln>
                  <a:noFill/>
                </a:ln>
                <a:solidFill>
                  <a:srgbClr val="FF0000"/>
                </a:solidFill>
                <a:effectLst/>
                <a:latin typeface="Arial" charset="0"/>
              </a:rPr>
              <a:t>MỚI</a:t>
            </a:r>
          </a:p>
        </p:txBody>
      </p:sp>
    </p:spTree>
    <p:extLst>
      <p:ext uri="{BB962C8B-B14F-4D97-AF65-F5344CB8AC3E}">
        <p14:creationId xmlns:p14="http://schemas.microsoft.com/office/powerpoint/2010/main" val="105127063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11</a:t>
            </a:fld>
            <a:endParaRPr lang="en-US" altLang="en-US" dirty="0"/>
          </a:p>
        </p:txBody>
      </p:sp>
      <p:sp>
        <p:nvSpPr>
          <p:cNvPr id="5" name="Rectangle 4"/>
          <p:cNvSpPr/>
          <p:nvPr/>
        </p:nvSpPr>
        <p:spPr>
          <a:xfrm>
            <a:off x="2993480" y="644016"/>
            <a:ext cx="7246727" cy="461665"/>
          </a:xfrm>
          <a:prstGeom prst="rect">
            <a:avLst/>
          </a:prstGeom>
        </p:spPr>
        <p:txBody>
          <a:bodyPr wrap="none">
            <a:spAutoFit/>
          </a:bodyPr>
          <a:lstStyle/>
          <a:p>
            <a:r>
              <a:rPr lang="vi-VN" sz="2400" b="1" dirty="0" smtClean="0">
                <a:solidFill>
                  <a:srgbClr val="FF0000"/>
                </a:solidFill>
              </a:rPr>
              <a:t>NGHỊ ĐỊNH SỐ 9</a:t>
            </a:r>
            <a:r>
              <a:rPr lang="en-US" sz="2400" b="1" dirty="0" smtClean="0">
                <a:solidFill>
                  <a:srgbClr val="FF0000"/>
                </a:solidFill>
              </a:rPr>
              <a:t>8</a:t>
            </a:r>
            <a:r>
              <a:rPr lang="vi-VN" sz="2400" b="1" dirty="0" smtClean="0">
                <a:solidFill>
                  <a:srgbClr val="FF0000"/>
                </a:solidFill>
              </a:rPr>
              <a:t>/20</a:t>
            </a:r>
            <a:r>
              <a:rPr lang="en-US" sz="2400" b="1" dirty="0" smtClean="0">
                <a:solidFill>
                  <a:srgbClr val="FF0000"/>
                </a:solidFill>
              </a:rPr>
              <a:t>23</a:t>
            </a:r>
            <a:r>
              <a:rPr lang="vi-VN" sz="2400" b="1" dirty="0" smtClean="0">
                <a:solidFill>
                  <a:srgbClr val="FF0000"/>
                </a:solidFill>
              </a:rPr>
              <a:t>/NĐ-CP</a:t>
            </a:r>
            <a:r>
              <a:rPr lang="en-US" sz="2400" b="1" dirty="0" smtClean="0">
                <a:solidFill>
                  <a:srgbClr val="FF0000"/>
                </a:solidFill>
              </a:rPr>
              <a:t> </a:t>
            </a:r>
            <a:r>
              <a:rPr lang="en-US" sz="2400" i="1" dirty="0" smtClean="0">
                <a:solidFill>
                  <a:schemeClr val="accent4">
                    <a:lumMod val="10000"/>
                  </a:schemeClr>
                </a:solidFill>
              </a:rPr>
              <a:t>(</a:t>
            </a:r>
            <a:r>
              <a:rPr lang="en-US" sz="2400" i="1" dirty="0" err="1" smtClean="0">
                <a:solidFill>
                  <a:schemeClr val="accent4">
                    <a:lumMod val="10000"/>
                  </a:schemeClr>
                </a:solidFill>
              </a:rPr>
              <a:t>Khoản</a:t>
            </a:r>
            <a:r>
              <a:rPr lang="en-US" sz="2400" i="1" dirty="0" smtClean="0">
                <a:solidFill>
                  <a:schemeClr val="accent4">
                    <a:lumMod val="10000"/>
                  </a:schemeClr>
                </a:solidFill>
              </a:rPr>
              <a:t> 8 </a:t>
            </a:r>
            <a:r>
              <a:rPr lang="en-US" sz="2400" i="1" dirty="0" err="1" smtClean="0">
                <a:solidFill>
                  <a:schemeClr val="accent4">
                    <a:lumMod val="10000"/>
                  </a:schemeClr>
                </a:solidFill>
              </a:rPr>
              <a:t>Điều</a:t>
            </a:r>
            <a:r>
              <a:rPr lang="en-US" sz="2400" i="1" dirty="0" smtClean="0">
                <a:solidFill>
                  <a:schemeClr val="accent4">
                    <a:lumMod val="10000"/>
                  </a:schemeClr>
                </a:solidFill>
              </a:rPr>
              <a:t> 30)</a:t>
            </a:r>
            <a:r>
              <a:rPr lang="vi-VN" sz="2400" i="1" dirty="0" smtClean="0">
                <a:solidFill>
                  <a:schemeClr val="accent4">
                    <a:lumMod val="10000"/>
                  </a:schemeClr>
                </a:solidFill>
              </a:rPr>
              <a:t> </a:t>
            </a:r>
            <a:endParaRPr lang="en-US" sz="2400" i="1" dirty="0">
              <a:solidFill>
                <a:schemeClr val="accent4">
                  <a:lumMod val="10000"/>
                </a:schemeClr>
              </a:solidFill>
            </a:endParaRPr>
          </a:p>
        </p:txBody>
      </p:sp>
      <p:sp>
        <p:nvSpPr>
          <p:cNvPr id="6" name="Rectangle 5"/>
          <p:cNvSpPr/>
          <p:nvPr/>
        </p:nvSpPr>
        <p:spPr>
          <a:xfrm>
            <a:off x="452718" y="2046238"/>
            <a:ext cx="11151741" cy="2862322"/>
          </a:xfrm>
          <a:prstGeom prst="rect">
            <a:avLst/>
          </a:prstGeom>
        </p:spPr>
        <p:txBody>
          <a:bodyPr wrap="square">
            <a:spAutoFit/>
          </a:bodyPr>
          <a:lstStyle/>
          <a:p>
            <a:pPr algn="just">
              <a:lnSpc>
                <a:spcPct val="150000"/>
              </a:lnSpc>
            </a:pPr>
            <a:r>
              <a:rPr lang="vi-VN" sz="2400" dirty="0">
                <a:solidFill>
                  <a:schemeClr val="accent4">
                    <a:lumMod val="10000"/>
                  </a:schemeClr>
                </a:solidFill>
              </a:rPr>
              <a:t>Điều 33, Điều 34 Nghị định </a:t>
            </a:r>
            <a:r>
              <a:rPr lang="en-US" sz="2400" dirty="0" err="1">
                <a:solidFill>
                  <a:schemeClr val="accent4">
                    <a:lumMod val="10000"/>
                  </a:schemeClr>
                </a:solidFill>
              </a:rPr>
              <a:t>số</a:t>
            </a:r>
            <a:r>
              <a:rPr lang="en-US" sz="2400" dirty="0">
                <a:solidFill>
                  <a:schemeClr val="accent4">
                    <a:lumMod val="10000"/>
                  </a:schemeClr>
                </a:solidFill>
              </a:rPr>
              <a:t> 98/2023/NĐ-CP </a:t>
            </a:r>
            <a:r>
              <a:rPr lang="vi-VN" sz="2400" dirty="0">
                <a:solidFill>
                  <a:schemeClr val="accent4">
                    <a:lumMod val="10000"/>
                  </a:schemeClr>
                </a:solidFill>
              </a:rPr>
              <a:t>quy định hồ sơ đề nghị xét tặng các danh hiệu thi đua </a:t>
            </a:r>
            <a:r>
              <a:rPr lang="en-US" sz="2400" i="1" dirty="0">
                <a:solidFill>
                  <a:schemeClr val="accent4">
                    <a:lumMod val="10000"/>
                  </a:schemeClr>
                </a:solidFill>
              </a:rPr>
              <a:t>“</a:t>
            </a:r>
            <a:r>
              <a:rPr lang="en-US" sz="2400" b="1" i="1" dirty="0" err="1">
                <a:solidFill>
                  <a:schemeClr val="accent4">
                    <a:lumMod val="10000"/>
                  </a:schemeClr>
                </a:solidFill>
              </a:rPr>
              <a:t>Chiến</a:t>
            </a:r>
            <a:r>
              <a:rPr lang="en-US" sz="2400" b="1" i="1" dirty="0">
                <a:solidFill>
                  <a:schemeClr val="accent4">
                    <a:lumMod val="10000"/>
                  </a:schemeClr>
                </a:solidFill>
              </a:rPr>
              <a:t> </a:t>
            </a:r>
            <a:r>
              <a:rPr lang="en-US" sz="2400" b="1" i="1" dirty="0" err="1">
                <a:solidFill>
                  <a:schemeClr val="accent4">
                    <a:lumMod val="10000"/>
                  </a:schemeClr>
                </a:solidFill>
              </a:rPr>
              <a:t>sĩ</a:t>
            </a:r>
            <a:r>
              <a:rPr lang="en-US" sz="2400" b="1" i="1" dirty="0">
                <a:solidFill>
                  <a:schemeClr val="accent4">
                    <a:lumMod val="10000"/>
                  </a:schemeClr>
                </a:solidFill>
              </a:rPr>
              <a:t> </a:t>
            </a:r>
            <a:r>
              <a:rPr lang="en-US" sz="2400" b="1" i="1" dirty="0" err="1">
                <a:solidFill>
                  <a:schemeClr val="accent4">
                    <a:lumMod val="10000"/>
                  </a:schemeClr>
                </a:solidFill>
              </a:rPr>
              <a:t>thi</a:t>
            </a:r>
            <a:r>
              <a:rPr lang="en-US" sz="2400" b="1" i="1" dirty="0">
                <a:solidFill>
                  <a:schemeClr val="accent4">
                    <a:lumMod val="10000"/>
                  </a:schemeClr>
                </a:solidFill>
              </a:rPr>
              <a:t> </a:t>
            </a:r>
            <a:r>
              <a:rPr lang="en-US" sz="2400" b="1" i="1" dirty="0" err="1">
                <a:solidFill>
                  <a:schemeClr val="accent4">
                    <a:lumMod val="10000"/>
                  </a:schemeClr>
                </a:solidFill>
              </a:rPr>
              <a:t>đua</a:t>
            </a:r>
            <a:r>
              <a:rPr lang="en-US" sz="2400" b="1" i="1" dirty="0">
                <a:solidFill>
                  <a:schemeClr val="accent4">
                    <a:lumMod val="10000"/>
                  </a:schemeClr>
                </a:solidFill>
              </a:rPr>
              <a:t> </a:t>
            </a:r>
            <a:r>
              <a:rPr lang="en-US" sz="2400" b="1" i="1" dirty="0" err="1">
                <a:solidFill>
                  <a:schemeClr val="accent4">
                    <a:lumMod val="10000"/>
                  </a:schemeClr>
                </a:solidFill>
              </a:rPr>
              <a:t>cơ</a:t>
            </a:r>
            <a:r>
              <a:rPr lang="en-US" sz="2400" b="1" i="1" dirty="0">
                <a:solidFill>
                  <a:schemeClr val="accent4">
                    <a:lumMod val="10000"/>
                  </a:schemeClr>
                </a:solidFill>
              </a:rPr>
              <a:t> </a:t>
            </a:r>
            <a:r>
              <a:rPr lang="en-US" sz="2400" b="1" i="1" dirty="0" err="1">
                <a:solidFill>
                  <a:schemeClr val="accent4">
                    <a:lumMod val="10000"/>
                  </a:schemeClr>
                </a:solidFill>
              </a:rPr>
              <a:t>sở</a:t>
            </a:r>
            <a:r>
              <a:rPr lang="vi-VN" sz="2400" b="1" i="1" dirty="0">
                <a:solidFill>
                  <a:schemeClr val="accent4">
                    <a:lumMod val="10000"/>
                  </a:schemeClr>
                </a:solidFill>
              </a:rPr>
              <a:t>”, </a:t>
            </a:r>
            <a:r>
              <a:rPr lang="en-US" sz="2400" i="1" dirty="0">
                <a:solidFill>
                  <a:schemeClr val="accent4">
                    <a:lumMod val="10000"/>
                  </a:schemeClr>
                </a:solidFill>
              </a:rPr>
              <a:t>“</a:t>
            </a:r>
            <a:r>
              <a:rPr lang="en-US" sz="2400" b="1" i="1" dirty="0" err="1">
                <a:solidFill>
                  <a:schemeClr val="accent4">
                    <a:lumMod val="10000"/>
                  </a:schemeClr>
                </a:solidFill>
              </a:rPr>
              <a:t>Chiến</a:t>
            </a:r>
            <a:r>
              <a:rPr lang="en-US" sz="2400" b="1" i="1" dirty="0">
                <a:solidFill>
                  <a:schemeClr val="accent4">
                    <a:lumMod val="10000"/>
                  </a:schemeClr>
                </a:solidFill>
              </a:rPr>
              <a:t> </a:t>
            </a:r>
            <a:r>
              <a:rPr lang="en-US" sz="2400" b="1" i="1" dirty="0" err="1">
                <a:solidFill>
                  <a:schemeClr val="accent4">
                    <a:lumMod val="10000"/>
                  </a:schemeClr>
                </a:solidFill>
              </a:rPr>
              <a:t>sĩ</a:t>
            </a:r>
            <a:r>
              <a:rPr lang="en-US" sz="2400" b="1" i="1" dirty="0">
                <a:solidFill>
                  <a:schemeClr val="accent4">
                    <a:lumMod val="10000"/>
                  </a:schemeClr>
                </a:solidFill>
              </a:rPr>
              <a:t> </a:t>
            </a:r>
            <a:r>
              <a:rPr lang="en-US" sz="2400" b="1" i="1" dirty="0" err="1">
                <a:solidFill>
                  <a:schemeClr val="accent4">
                    <a:lumMod val="10000"/>
                  </a:schemeClr>
                </a:solidFill>
              </a:rPr>
              <a:t>thi</a:t>
            </a:r>
            <a:r>
              <a:rPr lang="en-US" sz="2400" b="1" i="1" dirty="0">
                <a:solidFill>
                  <a:schemeClr val="accent4">
                    <a:lumMod val="10000"/>
                  </a:schemeClr>
                </a:solidFill>
              </a:rPr>
              <a:t> </a:t>
            </a:r>
            <a:r>
              <a:rPr lang="en-US" sz="2400" b="1" i="1" dirty="0" err="1">
                <a:solidFill>
                  <a:schemeClr val="accent4">
                    <a:lumMod val="10000"/>
                  </a:schemeClr>
                </a:solidFill>
              </a:rPr>
              <a:t>đua</a:t>
            </a:r>
            <a:r>
              <a:rPr lang="en-US" sz="2400" b="1" i="1" dirty="0">
                <a:solidFill>
                  <a:schemeClr val="accent4">
                    <a:lumMod val="10000"/>
                  </a:schemeClr>
                </a:solidFill>
              </a:rPr>
              <a:t> </a:t>
            </a:r>
            <a:r>
              <a:rPr lang="en-US" sz="2400" b="1" i="1" dirty="0" err="1">
                <a:solidFill>
                  <a:schemeClr val="accent4">
                    <a:lumMod val="10000"/>
                  </a:schemeClr>
                </a:solidFill>
              </a:rPr>
              <a:t>cấp</a:t>
            </a:r>
            <a:r>
              <a:rPr lang="en-US" sz="2400" b="1" i="1" dirty="0">
                <a:solidFill>
                  <a:schemeClr val="accent4">
                    <a:lumMod val="10000"/>
                  </a:schemeClr>
                </a:solidFill>
              </a:rPr>
              <a:t> </a:t>
            </a:r>
            <a:r>
              <a:rPr lang="en-US" sz="2400" b="1" i="1" dirty="0" err="1">
                <a:solidFill>
                  <a:schemeClr val="accent4">
                    <a:lumMod val="10000"/>
                  </a:schemeClr>
                </a:solidFill>
              </a:rPr>
              <a:t>tỉnh</a:t>
            </a:r>
            <a:r>
              <a:rPr lang="vi-VN" sz="2400" b="1" i="1" dirty="0">
                <a:solidFill>
                  <a:schemeClr val="accent4">
                    <a:lumMod val="10000"/>
                  </a:schemeClr>
                </a:solidFill>
              </a:rPr>
              <a:t>” </a:t>
            </a:r>
            <a:r>
              <a:rPr lang="vi-VN" sz="2400" i="1" dirty="0">
                <a:solidFill>
                  <a:schemeClr val="accent4">
                    <a:lumMod val="10000"/>
                  </a:schemeClr>
                </a:solidFill>
              </a:rPr>
              <a:t>và </a:t>
            </a:r>
            <a:r>
              <a:rPr lang="en-US" sz="2400" i="1" dirty="0">
                <a:solidFill>
                  <a:schemeClr val="accent4">
                    <a:lumMod val="10000"/>
                  </a:schemeClr>
                </a:solidFill>
              </a:rPr>
              <a:t>“</a:t>
            </a:r>
            <a:r>
              <a:rPr lang="en-US" sz="2400" b="1" i="1" dirty="0" err="1">
                <a:solidFill>
                  <a:schemeClr val="accent4">
                    <a:lumMod val="10000"/>
                  </a:schemeClr>
                </a:solidFill>
              </a:rPr>
              <a:t>Chiến</a:t>
            </a:r>
            <a:r>
              <a:rPr lang="en-US" sz="2400" b="1" i="1" dirty="0">
                <a:solidFill>
                  <a:schemeClr val="accent4">
                    <a:lumMod val="10000"/>
                  </a:schemeClr>
                </a:solidFill>
              </a:rPr>
              <a:t> </a:t>
            </a:r>
            <a:r>
              <a:rPr lang="en-US" sz="2400" b="1" i="1" dirty="0" err="1">
                <a:solidFill>
                  <a:schemeClr val="accent4">
                    <a:lumMod val="10000"/>
                  </a:schemeClr>
                </a:solidFill>
              </a:rPr>
              <a:t>sĩ</a:t>
            </a:r>
            <a:r>
              <a:rPr lang="en-US" sz="2400" b="1" i="1" dirty="0">
                <a:solidFill>
                  <a:schemeClr val="accent4">
                    <a:lumMod val="10000"/>
                  </a:schemeClr>
                </a:solidFill>
              </a:rPr>
              <a:t> </a:t>
            </a:r>
            <a:r>
              <a:rPr lang="en-US" sz="2400" b="1" i="1" dirty="0" err="1">
                <a:solidFill>
                  <a:schemeClr val="accent4">
                    <a:lumMod val="10000"/>
                  </a:schemeClr>
                </a:solidFill>
              </a:rPr>
              <a:t>thi</a:t>
            </a:r>
            <a:r>
              <a:rPr lang="en-US" sz="2400" b="1" i="1" dirty="0">
                <a:solidFill>
                  <a:schemeClr val="accent4">
                    <a:lumMod val="10000"/>
                  </a:schemeClr>
                </a:solidFill>
              </a:rPr>
              <a:t> </a:t>
            </a:r>
            <a:r>
              <a:rPr lang="en-US" sz="2400" b="1" i="1" dirty="0" err="1">
                <a:solidFill>
                  <a:schemeClr val="accent4">
                    <a:lumMod val="10000"/>
                  </a:schemeClr>
                </a:solidFill>
              </a:rPr>
              <a:t>đua</a:t>
            </a:r>
            <a:r>
              <a:rPr lang="en-US" sz="2400" b="1" i="1" dirty="0">
                <a:solidFill>
                  <a:schemeClr val="accent4">
                    <a:lumMod val="10000"/>
                  </a:schemeClr>
                </a:solidFill>
              </a:rPr>
              <a:t> </a:t>
            </a:r>
            <a:r>
              <a:rPr lang="en-US" sz="2400" b="1" i="1" dirty="0" err="1">
                <a:solidFill>
                  <a:schemeClr val="accent4">
                    <a:lumMod val="10000"/>
                  </a:schemeClr>
                </a:solidFill>
              </a:rPr>
              <a:t>toàn</a:t>
            </a:r>
            <a:r>
              <a:rPr lang="en-US" sz="2400" b="1" i="1" dirty="0">
                <a:solidFill>
                  <a:schemeClr val="accent4">
                    <a:lumMod val="10000"/>
                  </a:schemeClr>
                </a:solidFill>
              </a:rPr>
              <a:t> </a:t>
            </a:r>
            <a:r>
              <a:rPr lang="en-US" sz="2400" b="1" i="1" dirty="0" err="1">
                <a:solidFill>
                  <a:schemeClr val="accent4">
                    <a:lumMod val="10000"/>
                  </a:schemeClr>
                </a:solidFill>
              </a:rPr>
              <a:t>quốc</a:t>
            </a:r>
            <a:r>
              <a:rPr lang="vi-VN" sz="2400" i="1" dirty="0">
                <a:solidFill>
                  <a:schemeClr val="accent4">
                    <a:lumMod val="10000"/>
                  </a:schemeClr>
                </a:solidFill>
              </a:rPr>
              <a:t>” </a:t>
            </a:r>
            <a:r>
              <a:rPr lang="vi-VN" sz="2400" dirty="0">
                <a:solidFill>
                  <a:schemeClr val="accent4">
                    <a:lumMod val="10000"/>
                  </a:schemeClr>
                </a:solidFill>
              </a:rPr>
              <a:t>đều </a:t>
            </a:r>
            <a:r>
              <a:rPr lang="vi-VN" sz="2400" b="1" u="sng" dirty="0">
                <a:solidFill>
                  <a:srgbClr val="0070C0"/>
                </a:solidFill>
              </a:rPr>
              <a:t>phải có văn bản xác </a:t>
            </a:r>
            <a:r>
              <a:rPr lang="vi-VN" sz="2400" b="1" u="sng" dirty="0" smtClean="0">
                <a:solidFill>
                  <a:srgbClr val="0070C0"/>
                </a:solidFill>
              </a:rPr>
              <a:t>nhận</a:t>
            </a:r>
            <a:endParaRPr lang="en-US" sz="2400" b="1" u="sng" dirty="0" smtClean="0">
              <a:solidFill>
                <a:srgbClr val="0070C0"/>
              </a:solidFill>
            </a:endParaRPr>
          </a:p>
          <a:p>
            <a:pPr algn="just">
              <a:lnSpc>
                <a:spcPct val="150000"/>
              </a:lnSpc>
            </a:pPr>
            <a:r>
              <a:rPr lang="en-US" sz="2400" b="1" dirty="0" smtClean="0">
                <a:solidFill>
                  <a:schemeClr val="accent4">
                    <a:lumMod val="10000"/>
                  </a:schemeClr>
                </a:solidFill>
                <a:sym typeface="Wingdings" panose="05000000000000000000" pitchFamily="2" charset="2"/>
              </a:rPr>
              <a:t> </a:t>
            </a:r>
            <a:r>
              <a:rPr lang="en-US" sz="2400" b="1" dirty="0" err="1" smtClean="0">
                <a:solidFill>
                  <a:schemeClr val="accent4">
                    <a:lumMod val="10000"/>
                  </a:schemeClr>
                </a:solidFill>
                <a:sym typeface="Wingdings" panose="05000000000000000000" pitchFamily="2" charset="2"/>
              </a:rPr>
              <a:t>cả</a:t>
            </a:r>
            <a:r>
              <a:rPr lang="en-US" sz="2400" b="1" dirty="0" smtClean="0">
                <a:solidFill>
                  <a:schemeClr val="accent4">
                    <a:lumMod val="10000"/>
                  </a:schemeClr>
                </a:solidFill>
                <a:sym typeface="Wingdings" panose="05000000000000000000" pitchFamily="2" charset="2"/>
              </a:rPr>
              <a:t> 3 </a:t>
            </a:r>
            <a:r>
              <a:rPr lang="en-US" sz="2400" b="1" dirty="0" err="1" smtClean="0">
                <a:solidFill>
                  <a:schemeClr val="accent4">
                    <a:lumMod val="10000"/>
                  </a:schemeClr>
                </a:solidFill>
                <a:sym typeface="Wingdings" panose="05000000000000000000" pitchFamily="2" charset="2"/>
              </a:rPr>
              <a:t>cấp</a:t>
            </a:r>
            <a:r>
              <a:rPr lang="en-US" sz="2400" b="1" dirty="0" smtClean="0">
                <a:solidFill>
                  <a:schemeClr val="accent4">
                    <a:lumMod val="10000"/>
                  </a:schemeClr>
                </a:solidFill>
                <a:sym typeface="Wingdings" panose="05000000000000000000" pitchFamily="2" charset="2"/>
              </a:rPr>
              <a:t> </a:t>
            </a:r>
            <a:r>
              <a:rPr lang="en-US" sz="2400" b="1" dirty="0" err="1" smtClean="0">
                <a:solidFill>
                  <a:schemeClr val="accent4">
                    <a:lumMod val="10000"/>
                  </a:schemeClr>
                </a:solidFill>
                <a:sym typeface="Wingdings" panose="05000000000000000000" pitchFamily="2" charset="2"/>
              </a:rPr>
              <a:t>phải</a:t>
            </a:r>
            <a:r>
              <a:rPr lang="en-US" sz="2400" b="1" dirty="0" smtClean="0">
                <a:solidFill>
                  <a:schemeClr val="accent4">
                    <a:lumMod val="10000"/>
                  </a:schemeClr>
                </a:solidFill>
                <a:sym typeface="Wingdings" panose="05000000000000000000" pitchFamily="2" charset="2"/>
              </a:rPr>
              <a:t> </a:t>
            </a:r>
            <a:r>
              <a:rPr lang="en-US" sz="2400" b="1" dirty="0" err="1" smtClean="0">
                <a:solidFill>
                  <a:schemeClr val="accent4">
                    <a:lumMod val="10000"/>
                  </a:schemeClr>
                </a:solidFill>
                <a:sym typeface="Wingdings" panose="05000000000000000000" pitchFamily="2" charset="2"/>
              </a:rPr>
              <a:t>có</a:t>
            </a:r>
            <a:r>
              <a:rPr lang="en-US" sz="2400" b="1" dirty="0" smtClean="0">
                <a:solidFill>
                  <a:schemeClr val="accent4">
                    <a:lumMod val="10000"/>
                  </a:schemeClr>
                </a:solidFill>
                <a:sym typeface="Wingdings" panose="05000000000000000000" pitchFamily="2" charset="2"/>
              </a:rPr>
              <a:t> </a:t>
            </a:r>
            <a:r>
              <a:rPr lang="vi-VN" sz="2400" b="1" dirty="0">
                <a:solidFill>
                  <a:schemeClr val="accent4">
                    <a:lumMod val="10000"/>
                  </a:schemeClr>
                </a:solidFill>
              </a:rPr>
              <a:t>văn bản xác </a:t>
            </a:r>
            <a:r>
              <a:rPr lang="vi-VN" sz="2400" b="1" dirty="0" smtClean="0">
                <a:solidFill>
                  <a:schemeClr val="accent4">
                    <a:lumMod val="10000"/>
                  </a:schemeClr>
                </a:solidFill>
              </a:rPr>
              <a:t>nhận</a:t>
            </a:r>
            <a:r>
              <a:rPr lang="en-US" sz="2400" b="1" dirty="0" smtClean="0">
                <a:solidFill>
                  <a:schemeClr val="accent4">
                    <a:lumMod val="10000"/>
                  </a:schemeClr>
                </a:solidFill>
              </a:rPr>
              <a:t>?</a:t>
            </a:r>
            <a:endParaRPr lang="en-US" sz="2400" b="1" dirty="0">
              <a:solidFill>
                <a:schemeClr val="accent4">
                  <a:lumMod val="10000"/>
                </a:schemeClr>
              </a:solidFill>
            </a:endParaRPr>
          </a:p>
          <a:p>
            <a:pPr algn="just">
              <a:lnSpc>
                <a:spcPct val="150000"/>
              </a:lnSpc>
            </a:pPr>
            <a:endParaRPr lang="en-US" sz="2400" b="1" dirty="0">
              <a:solidFill>
                <a:srgbClr val="0070C0"/>
              </a:solidFill>
            </a:endParaRPr>
          </a:p>
        </p:txBody>
      </p:sp>
      <p:sp>
        <p:nvSpPr>
          <p:cNvPr id="7" name="7-Point Star 6"/>
          <p:cNvSpPr/>
          <p:nvPr/>
        </p:nvSpPr>
        <p:spPr bwMode="auto">
          <a:xfrm>
            <a:off x="1021976" y="635605"/>
            <a:ext cx="1358153" cy="1021977"/>
          </a:xfrm>
          <a:prstGeom prst="star7">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smtClean="0">
                <a:ln>
                  <a:noFill/>
                </a:ln>
                <a:solidFill>
                  <a:srgbClr val="FF0000"/>
                </a:solidFill>
                <a:effectLst/>
                <a:latin typeface="Arial" charset="0"/>
              </a:rPr>
              <a:t>MỚI</a:t>
            </a:r>
          </a:p>
        </p:txBody>
      </p:sp>
    </p:spTree>
    <p:extLst>
      <p:ext uri="{BB962C8B-B14F-4D97-AF65-F5344CB8AC3E}">
        <p14:creationId xmlns:p14="http://schemas.microsoft.com/office/powerpoint/2010/main" val="204673881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12</a:t>
            </a:fld>
            <a:endParaRPr lang="en-US" altLang="en-US" dirty="0"/>
          </a:p>
        </p:txBody>
      </p:sp>
      <p:pic>
        <p:nvPicPr>
          <p:cNvPr id="5" name="Picture 4"/>
          <p:cNvPicPr>
            <a:picLocks noChangeAspect="1"/>
          </p:cNvPicPr>
          <p:nvPr/>
        </p:nvPicPr>
        <p:blipFill>
          <a:blip r:embed="rId3"/>
          <a:stretch>
            <a:fillRect/>
          </a:stretch>
        </p:blipFill>
        <p:spPr>
          <a:xfrm>
            <a:off x="470648" y="1"/>
            <a:ext cx="4782912" cy="6858000"/>
          </a:xfrm>
          <a:prstGeom prst="rect">
            <a:avLst/>
          </a:prstGeom>
        </p:spPr>
      </p:pic>
      <p:cxnSp>
        <p:nvCxnSpPr>
          <p:cNvPr id="7" name="Straight Connector 6"/>
          <p:cNvCxnSpPr/>
          <p:nvPr/>
        </p:nvCxnSpPr>
        <p:spPr bwMode="auto">
          <a:xfrm flipV="1">
            <a:off x="1546412" y="4854388"/>
            <a:ext cx="1060343" cy="13447"/>
          </a:xfrm>
          <a:prstGeom prst="line">
            <a:avLst/>
          </a:prstGeom>
          <a:ln>
            <a:solidFill>
              <a:srgbClr val="FF0000"/>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8" name="Straight Connector 7"/>
          <p:cNvCxnSpPr/>
          <p:nvPr/>
        </p:nvCxnSpPr>
        <p:spPr bwMode="auto">
          <a:xfrm>
            <a:off x="1546412" y="4437529"/>
            <a:ext cx="1778960" cy="13447"/>
          </a:xfrm>
          <a:prstGeom prst="line">
            <a:avLst/>
          </a:prstGeom>
          <a:ln>
            <a:solidFill>
              <a:srgbClr val="FF0000"/>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10" name="Picture 9"/>
          <p:cNvPicPr>
            <a:picLocks noChangeAspect="1"/>
          </p:cNvPicPr>
          <p:nvPr/>
        </p:nvPicPr>
        <p:blipFill>
          <a:blip r:embed="rId4"/>
          <a:stretch>
            <a:fillRect/>
          </a:stretch>
        </p:blipFill>
        <p:spPr>
          <a:xfrm>
            <a:off x="5386627" y="672915"/>
            <a:ext cx="5905500" cy="5343525"/>
          </a:xfrm>
          <a:prstGeom prst="rect">
            <a:avLst/>
          </a:prstGeom>
        </p:spPr>
      </p:pic>
      <p:sp>
        <p:nvSpPr>
          <p:cNvPr id="3" name="Rectangle 2"/>
          <p:cNvSpPr/>
          <p:nvPr/>
        </p:nvSpPr>
        <p:spPr>
          <a:xfrm>
            <a:off x="7663518" y="49042"/>
            <a:ext cx="1622817" cy="400110"/>
          </a:xfrm>
          <a:prstGeom prst="rect">
            <a:avLst/>
          </a:prstGeom>
        </p:spPr>
        <p:txBody>
          <a:bodyPr wrap="none">
            <a:spAutoFit/>
          </a:bodyPr>
          <a:lstStyle/>
          <a:p>
            <a:r>
              <a:rPr lang="vi-VN" sz="2000" b="1" dirty="0" smtClean="0">
                <a:solidFill>
                  <a:srgbClr val="FF0000"/>
                </a:solidFill>
              </a:rPr>
              <a:t>MẪU SỐ 11 </a:t>
            </a:r>
            <a:endParaRPr lang="en-US" sz="2000" dirty="0">
              <a:solidFill>
                <a:srgbClr val="FF0000"/>
              </a:solidFill>
            </a:endParaRPr>
          </a:p>
        </p:txBody>
      </p:sp>
      <p:cxnSp>
        <p:nvCxnSpPr>
          <p:cNvPr id="6" name="Straight Connector 5"/>
          <p:cNvCxnSpPr/>
          <p:nvPr/>
        </p:nvCxnSpPr>
        <p:spPr bwMode="auto">
          <a:xfrm flipV="1">
            <a:off x="1963271" y="2595282"/>
            <a:ext cx="1362101" cy="13447"/>
          </a:xfrm>
          <a:prstGeom prst="line">
            <a:avLst/>
          </a:prstGeom>
          <a:ln>
            <a:solidFill>
              <a:srgbClr val="00B0F0"/>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11" name="Straight Connector 10"/>
          <p:cNvCxnSpPr/>
          <p:nvPr/>
        </p:nvCxnSpPr>
        <p:spPr bwMode="auto">
          <a:xfrm flipV="1">
            <a:off x="6073526" y="5002306"/>
            <a:ext cx="1362101" cy="13447"/>
          </a:xfrm>
          <a:prstGeom prst="line">
            <a:avLst/>
          </a:prstGeom>
          <a:ln>
            <a:solidFill>
              <a:srgbClr val="00B0F0"/>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79019828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13</a:t>
            </a:fld>
            <a:endParaRPr lang="en-US" altLang="en-US" dirty="0"/>
          </a:p>
        </p:txBody>
      </p:sp>
      <p:pic>
        <p:nvPicPr>
          <p:cNvPr id="4" name="Picture 3"/>
          <p:cNvPicPr>
            <a:picLocks noChangeAspect="1"/>
          </p:cNvPicPr>
          <p:nvPr/>
        </p:nvPicPr>
        <p:blipFill rotWithShape="1">
          <a:blip r:embed="rId3"/>
          <a:srcRect b="20430"/>
          <a:stretch/>
        </p:blipFill>
        <p:spPr>
          <a:xfrm>
            <a:off x="267790" y="0"/>
            <a:ext cx="5541340" cy="6588686"/>
          </a:xfrm>
          <a:prstGeom prst="rect">
            <a:avLst/>
          </a:prstGeom>
        </p:spPr>
      </p:pic>
      <p:pic>
        <p:nvPicPr>
          <p:cNvPr id="5" name="Picture 4"/>
          <p:cNvPicPr>
            <a:picLocks noChangeAspect="1"/>
          </p:cNvPicPr>
          <p:nvPr/>
        </p:nvPicPr>
        <p:blipFill>
          <a:blip r:embed="rId4"/>
          <a:stretch>
            <a:fillRect/>
          </a:stretch>
        </p:blipFill>
        <p:spPr>
          <a:xfrm>
            <a:off x="5943031" y="-1"/>
            <a:ext cx="6289028" cy="5257801"/>
          </a:xfrm>
          <a:prstGeom prst="rect">
            <a:avLst/>
          </a:prstGeom>
        </p:spPr>
      </p:pic>
    </p:spTree>
    <p:extLst>
      <p:ext uri="{BB962C8B-B14F-4D97-AF65-F5344CB8AC3E}">
        <p14:creationId xmlns:p14="http://schemas.microsoft.com/office/powerpoint/2010/main" val="44300436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3499A9BC-4BE7-4082-9BFD-310C973F5F6A}" type="slidenum">
              <a:rPr lang="en-US" altLang="en-US" smtClean="0"/>
              <a:pPr>
                <a:defRPr/>
              </a:pPr>
              <a:t>14</a:t>
            </a:fld>
            <a:endParaRPr lang="en-US" altLang="en-US" dirty="0"/>
          </a:p>
        </p:txBody>
      </p:sp>
      <p:grpSp>
        <p:nvGrpSpPr>
          <p:cNvPr id="5" name="Group 4">
            <a:extLst>
              <a:ext uri="{FF2B5EF4-FFF2-40B4-BE49-F238E27FC236}">
                <a16:creationId xmlns:a16="http://schemas.microsoft.com/office/drawing/2014/main" xmlns="" id="{6D82379A-4806-4E55-B404-F9EBA141895F}"/>
              </a:ext>
            </a:extLst>
          </p:cNvPr>
          <p:cNvGrpSpPr/>
          <p:nvPr/>
        </p:nvGrpSpPr>
        <p:grpSpPr>
          <a:xfrm>
            <a:off x="313755" y="1254072"/>
            <a:ext cx="11290704" cy="1107996"/>
            <a:chOff x="3029981" y="46531"/>
            <a:chExt cx="8324586" cy="1006102"/>
          </a:xfrm>
        </p:grpSpPr>
        <p:sp>
          <p:nvSpPr>
            <p:cNvPr id="9" name="TextBox 8">
              <a:extLst>
                <a:ext uri="{FF2B5EF4-FFF2-40B4-BE49-F238E27FC236}">
                  <a16:creationId xmlns:a16="http://schemas.microsoft.com/office/drawing/2014/main" xmlns="" id="{B4C43BF4-0643-4C68-A841-BECA7B930C64}"/>
                </a:ext>
              </a:extLst>
            </p:cNvPr>
            <p:cNvSpPr txBox="1"/>
            <p:nvPr/>
          </p:nvSpPr>
          <p:spPr>
            <a:xfrm>
              <a:off x="4108154" y="385026"/>
              <a:ext cx="7246413" cy="455017"/>
            </a:xfrm>
            <a:prstGeom prst="rect">
              <a:avLst/>
            </a:prstGeom>
            <a:noFill/>
          </p:spPr>
          <p:txBody>
            <a:bodyPr wrap="square" lIns="108000" rIns="108000" rtlCol="0">
              <a:spAutoFit/>
            </a:bodyPr>
            <a:lstStyle>
              <a:defPPr>
                <a:defRPr lang="en-US"/>
              </a:defPPr>
              <a:lvl1pPr>
                <a:defRPr sz="2800" b="1">
                  <a:solidFill>
                    <a:schemeClr val="accent1">
                      <a:lumMod val="20000"/>
                      <a:lumOff val="80000"/>
                    </a:schemeClr>
                  </a:solidFill>
                </a:defRPr>
              </a:lvl1pPr>
            </a:lstStyle>
            <a:p>
              <a:pPr>
                <a:lnSpc>
                  <a:spcPts val="3360"/>
                </a:lnSpc>
                <a:spcBef>
                  <a:spcPts val="1800"/>
                </a:spcBef>
                <a:spcAft>
                  <a:spcPts val="1800"/>
                </a:spcAft>
              </a:pPr>
              <a:endParaRPr lang="ko-KR" altLang="en-US" dirty="0">
                <a:solidFill>
                  <a:schemeClr val="bg1">
                    <a:lumMod val="65000"/>
                  </a:schemeClr>
                </a:solidFill>
              </a:endParaRPr>
            </a:p>
          </p:txBody>
        </p:sp>
        <p:sp>
          <p:nvSpPr>
            <p:cNvPr id="7" name="TextBox 6">
              <a:extLst>
                <a:ext uri="{FF2B5EF4-FFF2-40B4-BE49-F238E27FC236}">
                  <a16:creationId xmlns:a16="http://schemas.microsoft.com/office/drawing/2014/main" xmlns="" id="{723D0F0A-7EE6-4994-83A7-8EB91952FC61}"/>
                </a:ext>
              </a:extLst>
            </p:cNvPr>
            <p:cNvSpPr txBox="1"/>
            <p:nvPr/>
          </p:nvSpPr>
          <p:spPr>
            <a:xfrm>
              <a:off x="3029981" y="46531"/>
              <a:ext cx="1078173" cy="1006102"/>
            </a:xfrm>
            <a:prstGeom prst="rect">
              <a:avLst/>
            </a:prstGeom>
            <a:noFill/>
          </p:spPr>
          <p:txBody>
            <a:bodyPr wrap="square" lIns="108000" rIns="108000" rtlCol="0">
              <a:spAutoFit/>
            </a:bodyPr>
            <a:lstStyle/>
            <a:p>
              <a:pPr algn="ctr">
                <a:spcBef>
                  <a:spcPts val="600"/>
                </a:spcBef>
                <a:spcAft>
                  <a:spcPts val="600"/>
                </a:spcAft>
              </a:pPr>
              <a:r>
                <a:rPr lang="en-US" altLang="ko-KR" sz="6600" b="1" dirty="0" smtClean="0">
                  <a:solidFill>
                    <a:schemeClr val="bg1">
                      <a:lumMod val="65000"/>
                    </a:schemeClr>
                  </a:solidFill>
                  <a:cs typeface="Arial" pitchFamily="34" charset="0"/>
                </a:rPr>
                <a:t>01</a:t>
              </a:r>
              <a:endParaRPr lang="ko-KR" altLang="en-US" sz="6600" b="1" dirty="0">
                <a:solidFill>
                  <a:schemeClr val="bg1">
                    <a:lumMod val="65000"/>
                  </a:schemeClr>
                </a:solidFill>
                <a:cs typeface="Arial" pitchFamily="34" charset="0"/>
              </a:endParaRPr>
            </a:p>
          </p:txBody>
        </p:sp>
      </p:grpSp>
      <p:grpSp>
        <p:nvGrpSpPr>
          <p:cNvPr id="10" name="Group 9">
            <a:extLst>
              <a:ext uri="{FF2B5EF4-FFF2-40B4-BE49-F238E27FC236}">
                <a16:creationId xmlns:a16="http://schemas.microsoft.com/office/drawing/2014/main" xmlns="" id="{04CC4457-89DD-4352-AB51-0910BE740B17}"/>
              </a:ext>
            </a:extLst>
          </p:cNvPr>
          <p:cNvGrpSpPr/>
          <p:nvPr/>
        </p:nvGrpSpPr>
        <p:grpSpPr>
          <a:xfrm>
            <a:off x="551790" y="3281823"/>
            <a:ext cx="11469881" cy="1201710"/>
            <a:chOff x="2778605" y="230547"/>
            <a:chExt cx="6471550" cy="1164998"/>
          </a:xfrm>
        </p:grpSpPr>
        <p:sp>
          <p:nvSpPr>
            <p:cNvPr id="11" name="TextBox 10">
              <a:extLst>
                <a:ext uri="{FF2B5EF4-FFF2-40B4-BE49-F238E27FC236}">
                  <a16:creationId xmlns:a16="http://schemas.microsoft.com/office/drawing/2014/main" xmlns="" id="{E4514232-7223-4172-8340-C5D1ABEC2389}"/>
                </a:ext>
              </a:extLst>
            </p:cNvPr>
            <p:cNvSpPr txBox="1"/>
            <p:nvPr/>
          </p:nvSpPr>
          <p:spPr>
            <a:xfrm>
              <a:off x="3718642" y="410910"/>
              <a:ext cx="5531513" cy="984635"/>
            </a:xfrm>
            <a:prstGeom prst="rect">
              <a:avLst/>
            </a:prstGeom>
            <a:noFill/>
          </p:spPr>
          <p:txBody>
            <a:bodyPr wrap="square" lIns="108000" rIns="108000" rtlCol="0">
              <a:spAutoFit/>
            </a:bodyPr>
            <a:lstStyle/>
            <a:p>
              <a:pPr>
                <a:lnSpc>
                  <a:spcPts val="3600"/>
                </a:lnSpc>
              </a:pPr>
              <a:r>
                <a:rPr lang="en-US" altLang="ko-KR" sz="3000" b="1" dirty="0" err="1" smtClean="0">
                  <a:solidFill>
                    <a:srgbClr val="005D96"/>
                  </a:solidFill>
                </a:rPr>
                <a:t>Lưu</a:t>
              </a:r>
              <a:r>
                <a:rPr lang="en-US" altLang="ko-KR" sz="3000" b="1" dirty="0" smtClean="0">
                  <a:solidFill>
                    <a:srgbClr val="005D96"/>
                  </a:solidFill>
                </a:rPr>
                <a:t> ý </a:t>
              </a:r>
              <a:r>
                <a:rPr lang="en-US" altLang="ko-KR" sz="3000" b="1" dirty="0" err="1" smtClean="0">
                  <a:solidFill>
                    <a:srgbClr val="005D96"/>
                  </a:solidFill>
                </a:rPr>
                <a:t>xét</a:t>
              </a:r>
              <a:r>
                <a:rPr lang="en-US" altLang="ko-KR" sz="3000" b="1" dirty="0" smtClean="0">
                  <a:solidFill>
                    <a:srgbClr val="005D96"/>
                  </a:solidFill>
                </a:rPr>
                <a:t>, </a:t>
              </a:r>
              <a:r>
                <a:rPr lang="en-US" altLang="ko-KR" sz="3000" b="1" dirty="0" err="1" smtClean="0">
                  <a:solidFill>
                    <a:srgbClr val="005D96"/>
                  </a:solidFill>
                </a:rPr>
                <a:t>công</a:t>
              </a:r>
              <a:r>
                <a:rPr lang="en-US" altLang="ko-KR" sz="3000" b="1" dirty="0" smtClean="0">
                  <a:solidFill>
                    <a:srgbClr val="005D96"/>
                  </a:solidFill>
                </a:rPr>
                <a:t> </a:t>
              </a:r>
              <a:r>
                <a:rPr lang="en-US" altLang="ko-KR" sz="3000" b="1" dirty="0" err="1" smtClean="0">
                  <a:solidFill>
                    <a:srgbClr val="005D96"/>
                  </a:solidFill>
                </a:rPr>
                <a:t>nhận</a:t>
              </a:r>
              <a:r>
                <a:rPr lang="en-US" altLang="ko-KR" sz="3000" b="1" dirty="0" smtClean="0">
                  <a:solidFill>
                    <a:srgbClr val="005D96"/>
                  </a:solidFill>
                </a:rPr>
                <a:t> </a:t>
              </a:r>
              <a:r>
                <a:rPr lang="en-US" altLang="ko-KR" sz="3000" b="1" dirty="0" err="1" smtClean="0">
                  <a:solidFill>
                    <a:srgbClr val="005D96"/>
                  </a:solidFill>
                </a:rPr>
                <a:t>sáng</a:t>
              </a:r>
              <a:r>
                <a:rPr lang="en-US" altLang="ko-KR" sz="3000" b="1" dirty="0" smtClean="0">
                  <a:solidFill>
                    <a:srgbClr val="005D96"/>
                  </a:solidFill>
                </a:rPr>
                <a:t> </a:t>
              </a:r>
              <a:r>
                <a:rPr lang="en-US" altLang="ko-KR" sz="3000" b="1" dirty="0" err="1" smtClean="0">
                  <a:solidFill>
                    <a:srgbClr val="005D96"/>
                  </a:solidFill>
                </a:rPr>
                <a:t>kiến</a:t>
              </a:r>
              <a:r>
                <a:rPr lang="en-US" altLang="ko-KR" sz="3000" b="1" dirty="0" smtClean="0">
                  <a:solidFill>
                    <a:srgbClr val="005D96"/>
                  </a:solidFill>
                </a:rPr>
                <a:t>; </a:t>
              </a:r>
              <a:r>
                <a:rPr lang="en-US" altLang="ko-KR" sz="3000" b="1" dirty="0" err="1" smtClean="0">
                  <a:solidFill>
                    <a:srgbClr val="005D96"/>
                  </a:solidFill>
                </a:rPr>
                <a:t>phạm</a:t>
              </a:r>
              <a:r>
                <a:rPr lang="en-US" altLang="ko-KR" sz="3000" b="1" dirty="0" smtClean="0">
                  <a:solidFill>
                    <a:srgbClr val="005D96"/>
                  </a:solidFill>
                </a:rPr>
                <a:t> vi </a:t>
              </a:r>
              <a:r>
                <a:rPr lang="en-US" altLang="ko-KR" sz="3000" b="1" dirty="0" err="1" smtClean="0">
                  <a:solidFill>
                    <a:srgbClr val="005D96"/>
                  </a:solidFill>
                </a:rPr>
                <a:t>ảnh</a:t>
              </a:r>
              <a:r>
                <a:rPr lang="en-US" altLang="ko-KR" sz="3000" b="1" dirty="0" smtClean="0">
                  <a:solidFill>
                    <a:srgbClr val="005D96"/>
                  </a:solidFill>
                </a:rPr>
                <a:t> </a:t>
              </a:r>
              <a:r>
                <a:rPr lang="en-US" altLang="ko-KR" sz="3000" b="1" dirty="0" err="1" smtClean="0">
                  <a:solidFill>
                    <a:srgbClr val="005D96"/>
                  </a:solidFill>
                </a:rPr>
                <a:t>hưởng</a:t>
              </a:r>
              <a:r>
                <a:rPr lang="en-US" altLang="ko-KR" sz="3000" b="1" dirty="0" smtClean="0">
                  <a:solidFill>
                    <a:srgbClr val="005D96"/>
                  </a:solidFill>
                </a:rPr>
                <a:t> </a:t>
              </a:r>
              <a:r>
                <a:rPr lang="en-US" altLang="ko-KR" sz="3000" b="1" dirty="0" err="1" smtClean="0">
                  <a:solidFill>
                    <a:srgbClr val="005D96"/>
                  </a:solidFill>
                </a:rPr>
                <a:t>của</a:t>
              </a:r>
              <a:r>
                <a:rPr lang="en-US" altLang="ko-KR" sz="3000" b="1" dirty="0" smtClean="0">
                  <a:solidFill>
                    <a:srgbClr val="005D96"/>
                  </a:solidFill>
                </a:rPr>
                <a:t> </a:t>
              </a:r>
              <a:r>
                <a:rPr lang="en-US" altLang="ko-KR" sz="3000" b="1" dirty="0" err="1" smtClean="0">
                  <a:solidFill>
                    <a:srgbClr val="005D96"/>
                  </a:solidFill>
                </a:rPr>
                <a:t>sáng</a:t>
              </a:r>
              <a:r>
                <a:rPr lang="en-US" altLang="ko-KR" sz="3000" b="1" dirty="0" smtClean="0">
                  <a:solidFill>
                    <a:srgbClr val="005D96"/>
                  </a:solidFill>
                </a:rPr>
                <a:t> </a:t>
              </a:r>
              <a:r>
                <a:rPr lang="en-US" altLang="ko-KR" sz="3000" b="1" dirty="0" err="1" smtClean="0">
                  <a:solidFill>
                    <a:srgbClr val="005D96"/>
                  </a:solidFill>
                </a:rPr>
                <a:t>kiến</a:t>
              </a:r>
              <a:r>
                <a:rPr lang="en-US" altLang="ko-KR" sz="3000" b="1" dirty="0" smtClean="0">
                  <a:solidFill>
                    <a:srgbClr val="005D96"/>
                  </a:solidFill>
                </a:rPr>
                <a:t>; </a:t>
              </a:r>
              <a:r>
                <a:rPr lang="en-US" altLang="ko-KR" sz="3000" b="1" dirty="0" err="1" smtClean="0">
                  <a:solidFill>
                    <a:srgbClr val="005D96"/>
                  </a:solidFill>
                </a:rPr>
                <a:t>thực</a:t>
              </a:r>
              <a:r>
                <a:rPr lang="en-US" altLang="ko-KR" sz="3000" b="1" dirty="0" smtClean="0">
                  <a:solidFill>
                    <a:srgbClr val="005D96"/>
                  </a:solidFill>
                </a:rPr>
                <a:t> </a:t>
              </a:r>
              <a:r>
                <a:rPr lang="en-US" altLang="ko-KR" sz="3000" b="1" dirty="0" err="1" smtClean="0">
                  <a:solidFill>
                    <a:srgbClr val="005D96"/>
                  </a:solidFill>
                </a:rPr>
                <a:t>hiện</a:t>
              </a:r>
              <a:r>
                <a:rPr lang="en-US" altLang="ko-KR" sz="3000" b="1" dirty="0" smtClean="0">
                  <a:solidFill>
                    <a:srgbClr val="005D96"/>
                  </a:solidFill>
                </a:rPr>
                <a:t> </a:t>
              </a:r>
              <a:r>
                <a:rPr lang="en-US" altLang="ko-KR" sz="3000" b="1" dirty="0" err="1" smtClean="0">
                  <a:solidFill>
                    <a:srgbClr val="005D96"/>
                  </a:solidFill>
                </a:rPr>
                <a:t>hồ</a:t>
              </a:r>
              <a:r>
                <a:rPr lang="en-US" altLang="ko-KR" sz="3000" b="1" dirty="0" smtClean="0">
                  <a:solidFill>
                    <a:srgbClr val="005D96"/>
                  </a:solidFill>
                </a:rPr>
                <a:t> </a:t>
              </a:r>
              <a:r>
                <a:rPr lang="en-US" altLang="ko-KR" sz="3000" b="1" dirty="0" err="1" smtClean="0">
                  <a:solidFill>
                    <a:srgbClr val="005D96"/>
                  </a:solidFill>
                </a:rPr>
                <a:t>sơ</a:t>
              </a:r>
              <a:r>
                <a:rPr lang="en-US" altLang="ko-KR" sz="3000" b="1" dirty="0" smtClean="0">
                  <a:solidFill>
                    <a:srgbClr val="005D96"/>
                  </a:solidFill>
                </a:rPr>
                <a:t> </a:t>
              </a:r>
              <a:r>
                <a:rPr lang="en-US" altLang="ko-KR" sz="3000" b="1" dirty="0" err="1" smtClean="0">
                  <a:solidFill>
                    <a:srgbClr val="005D96"/>
                  </a:solidFill>
                </a:rPr>
                <a:t>sáng</a:t>
              </a:r>
              <a:r>
                <a:rPr lang="en-US" altLang="ko-KR" sz="3000" b="1" dirty="0" smtClean="0">
                  <a:solidFill>
                    <a:srgbClr val="005D96"/>
                  </a:solidFill>
                </a:rPr>
                <a:t> </a:t>
              </a:r>
              <a:r>
                <a:rPr lang="en-US" altLang="ko-KR" sz="3000" b="1" dirty="0" err="1" smtClean="0">
                  <a:solidFill>
                    <a:srgbClr val="005D96"/>
                  </a:solidFill>
                </a:rPr>
                <a:t>kiến</a:t>
              </a:r>
              <a:endParaRPr lang="ko-KR" altLang="en-US" sz="3000" b="1" dirty="0">
                <a:solidFill>
                  <a:srgbClr val="005D96"/>
                </a:solidFill>
              </a:endParaRPr>
            </a:p>
          </p:txBody>
        </p:sp>
        <p:sp>
          <p:nvSpPr>
            <p:cNvPr id="12" name="TextBox 11">
              <a:extLst>
                <a:ext uri="{FF2B5EF4-FFF2-40B4-BE49-F238E27FC236}">
                  <a16:creationId xmlns:a16="http://schemas.microsoft.com/office/drawing/2014/main" xmlns="" id="{1A24AFD4-45B5-4A01-808E-ACCCC4666910}"/>
                </a:ext>
              </a:extLst>
            </p:cNvPr>
            <p:cNvSpPr txBox="1"/>
            <p:nvPr/>
          </p:nvSpPr>
          <p:spPr>
            <a:xfrm>
              <a:off x="2778605" y="230547"/>
              <a:ext cx="1078173" cy="984635"/>
            </a:xfrm>
            <a:prstGeom prst="rect">
              <a:avLst/>
            </a:prstGeom>
            <a:noFill/>
          </p:spPr>
          <p:txBody>
            <a:bodyPr wrap="square" lIns="108000" rIns="108000" rtlCol="0">
              <a:spAutoFit/>
            </a:bodyPr>
            <a:lstStyle/>
            <a:p>
              <a:pPr algn="ctr"/>
              <a:r>
                <a:rPr lang="en-US" altLang="ko-KR" sz="6000" b="1" dirty="0" smtClean="0">
                  <a:solidFill>
                    <a:srgbClr val="FF0000"/>
                  </a:solidFill>
                  <a:cs typeface="Arial" pitchFamily="34" charset="0"/>
                </a:rPr>
                <a:t>02</a:t>
              </a:r>
              <a:endParaRPr lang="ko-KR" altLang="en-US" sz="6000" b="1" dirty="0">
                <a:solidFill>
                  <a:srgbClr val="FF0000"/>
                </a:solidFill>
                <a:cs typeface="Arial" pitchFamily="34" charset="0"/>
              </a:endParaRPr>
            </a:p>
          </p:txBody>
        </p:sp>
      </p:grpSp>
      <p:sp>
        <p:nvSpPr>
          <p:cNvPr id="13" name="Title 4"/>
          <p:cNvSpPr txBox="1">
            <a:spLocks/>
          </p:cNvSpPr>
          <p:nvPr/>
        </p:nvSpPr>
        <p:spPr>
          <a:xfrm>
            <a:off x="330811" y="771312"/>
            <a:ext cx="4634728" cy="863846"/>
          </a:xfrm>
          <a:prstGeom prst="rect">
            <a:avLst/>
          </a:prstGeom>
        </p:spPr>
        <p:txBody>
          <a:bodyPr/>
          <a:lstStyle>
            <a:lvl1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5pPr>
            <a:lvl6pPr marL="562722"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6pPr>
            <a:lvl7pPr marL="1125444"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7pPr>
            <a:lvl8pPr marL="1688165"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8pPr>
            <a:lvl9pPr marL="2250887"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9pPr>
          </a:lstStyle>
          <a:p>
            <a:endParaRPr lang="en-US" sz="3800" b="1" kern="0">
              <a:solidFill>
                <a:schemeClr val="bg1"/>
              </a:solidFill>
            </a:endParaRPr>
          </a:p>
        </p:txBody>
      </p:sp>
      <p:sp>
        <p:nvSpPr>
          <p:cNvPr id="14" name="TextBox 13">
            <a:extLst>
              <a:ext uri="{FF2B5EF4-FFF2-40B4-BE49-F238E27FC236}">
                <a16:creationId xmlns:a16="http://schemas.microsoft.com/office/drawing/2014/main" xmlns="" id="{B4C43BF4-0643-4C68-A841-BECA7B930C64}"/>
              </a:ext>
            </a:extLst>
          </p:cNvPr>
          <p:cNvSpPr txBox="1"/>
          <p:nvPr/>
        </p:nvSpPr>
        <p:spPr>
          <a:xfrm>
            <a:off x="1651736" y="1645763"/>
            <a:ext cx="9828369" cy="964367"/>
          </a:xfrm>
          <a:prstGeom prst="rect">
            <a:avLst/>
          </a:prstGeom>
          <a:noFill/>
        </p:spPr>
        <p:txBody>
          <a:bodyPr wrap="square" lIns="108000" rIns="108000" rtlCol="0">
            <a:spAutoFit/>
          </a:bodyPr>
          <a:lstStyle>
            <a:defPPr>
              <a:defRPr lang="en-US"/>
            </a:defPPr>
            <a:lvl1pPr>
              <a:defRPr sz="2800" b="1">
                <a:solidFill>
                  <a:schemeClr val="accent1">
                    <a:lumMod val="20000"/>
                    <a:lumOff val="80000"/>
                  </a:schemeClr>
                </a:solidFill>
              </a:defRPr>
            </a:lvl1pPr>
          </a:lstStyle>
          <a:p>
            <a:pPr>
              <a:lnSpc>
                <a:spcPts val="3360"/>
              </a:lnSpc>
              <a:spcBef>
                <a:spcPts val="1800"/>
              </a:spcBef>
              <a:spcAft>
                <a:spcPts val="1800"/>
              </a:spcAft>
            </a:pPr>
            <a:r>
              <a:rPr lang="en-US" altLang="ko-KR" dirty="0" err="1" smtClean="0">
                <a:solidFill>
                  <a:schemeClr val="bg1">
                    <a:lumMod val="75000"/>
                  </a:schemeClr>
                </a:solidFill>
              </a:rPr>
              <a:t>Thông</a:t>
            </a:r>
            <a:r>
              <a:rPr lang="en-US" altLang="ko-KR" dirty="0" smtClean="0">
                <a:solidFill>
                  <a:schemeClr val="bg1">
                    <a:lumMod val="75000"/>
                  </a:schemeClr>
                </a:solidFill>
              </a:rPr>
              <a:t> tin </a:t>
            </a:r>
            <a:r>
              <a:rPr lang="en-US" altLang="ko-KR" dirty="0" err="1" smtClean="0">
                <a:solidFill>
                  <a:schemeClr val="bg1">
                    <a:lumMod val="75000"/>
                  </a:schemeClr>
                </a:solidFill>
              </a:rPr>
              <a:t>thời</a:t>
            </a:r>
            <a:r>
              <a:rPr lang="en-US" altLang="ko-KR" dirty="0" smtClean="0">
                <a:solidFill>
                  <a:schemeClr val="bg1">
                    <a:lumMod val="75000"/>
                  </a:schemeClr>
                </a:solidFill>
              </a:rPr>
              <a:t> </a:t>
            </a:r>
            <a:r>
              <a:rPr lang="en-US" altLang="ko-KR" dirty="0" err="1" smtClean="0">
                <a:solidFill>
                  <a:schemeClr val="bg1">
                    <a:lumMod val="75000"/>
                  </a:schemeClr>
                </a:solidFill>
              </a:rPr>
              <a:t>sự</a:t>
            </a:r>
            <a:r>
              <a:rPr lang="en-US" altLang="ko-KR" dirty="0" smtClean="0">
                <a:solidFill>
                  <a:schemeClr val="bg1">
                    <a:lumMod val="75000"/>
                  </a:schemeClr>
                </a:solidFill>
              </a:rPr>
              <a:t> </a:t>
            </a:r>
            <a:r>
              <a:rPr lang="en-US" altLang="ko-KR" dirty="0" err="1" smtClean="0">
                <a:solidFill>
                  <a:schemeClr val="bg1">
                    <a:lumMod val="75000"/>
                  </a:schemeClr>
                </a:solidFill>
              </a:rPr>
              <a:t>hoạt</a:t>
            </a:r>
            <a:r>
              <a:rPr lang="en-US" altLang="ko-KR" dirty="0" smtClean="0">
                <a:solidFill>
                  <a:schemeClr val="bg1">
                    <a:lumMod val="75000"/>
                  </a:schemeClr>
                </a:solidFill>
              </a:rPr>
              <a:t> </a:t>
            </a:r>
            <a:r>
              <a:rPr lang="en-US" altLang="ko-KR" dirty="0" err="1" smtClean="0">
                <a:solidFill>
                  <a:schemeClr val="bg1">
                    <a:lumMod val="75000"/>
                  </a:schemeClr>
                </a:solidFill>
              </a:rPr>
              <a:t>động</a:t>
            </a:r>
            <a:r>
              <a:rPr lang="en-US" altLang="ko-KR" dirty="0" smtClean="0">
                <a:solidFill>
                  <a:schemeClr val="bg1">
                    <a:lumMod val="75000"/>
                  </a:schemeClr>
                </a:solidFill>
              </a:rPr>
              <a:t> </a:t>
            </a:r>
            <a:r>
              <a:rPr lang="en-US" altLang="ko-KR" dirty="0" err="1" smtClean="0">
                <a:solidFill>
                  <a:schemeClr val="bg1">
                    <a:lumMod val="75000"/>
                  </a:schemeClr>
                </a:solidFill>
              </a:rPr>
              <a:t>xét</a:t>
            </a:r>
            <a:r>
              <a:rPr lang="en-US" altLang="ko-KR" dirty="0" smtClean="0">
                <a:solidFill>
                  <a:schemeClr val="bg1">
                    <a:lumMod val="75000"/>
                  </a:schemeClr>
                </a:solidFill>
              </a:rPr>
              <a:t>, </a:t>
            </a:r>
            <a:r>
              <a:rPr lang="en-US" altLang="ko-KR" dirty="0" err="1" smtClean="0">
                <a:solidFill>
                  <a:schemeClr val="bg1">
                    <a:lumMod val="75000"/>
                  </a:schemeClr>
                </a:solidFill>
              </a:rPr>
              <a:t>công</a:t>
            </a:r>
            <a:r>
              <a:rPr lang="en-US" altLang="ko-KR" dirty="0" smtClean="0">
                <a:solidFill>
                  <a:schemeClr val="bg1">
                    <a:lumMod val="75000"/>
                  </a:schemeClr>
                </a:solidFill>
              </a:rPr>
              <a:t> </a:t>
            </a:r>
            <a:r>
              <a:rPr lang="en-US" altLang="ko-KR" dirty="0" err="1" smtClean="0">
                <a:solidFill>
                  <a:schemeClr val="bg1">
                    <a:lumMod val="75000"/>
                  </a:schemeClr>
                </a:solidFill>
              </a:rPr>
              <a:t>nhận</a:t>
            </a:r>
            <a:r>
              <a:rPr lang="en-US" altLang="ko-KR" dirty="0" smtClean="0">
                <a:solidFill>
                  <a:schemeClr val="bg1">
                    <a:lumMod val="75000"/>
                  </a:schemeClr>
                </a:solidFill>
              </a:rPr>
              <a:t> </a:t>
            </a:r>
            <a:r>
              <a:rPr lang="en-US" altLang="ko-KR" dirty="0" err="1" smtClean="0">
                <a:solidFill>
                  <a:schemeClr val="bg1">
                    <a:lumMod val="75000"/>
                  </a:schemeClr>
                </a:solidFill>
              </a:rPr>
              <a:t>sáng</a:t>
            </a:r>
            <a:r>
              <a:rPr lang="en-US" altLang="ko-KR" dirty="0" smtClean="0">
                <a:solidFill>
                  <a:schemeClr val="bg1">
                    <a:lumMod val="75000"/>
                  </a:schemeClr>
                </a:solidFill>
              </a:rPr>
              <a:t> </a:t>
            </a:r>
            <a:r>
              <a:rPr lang="en-US" altLang="ko-KR" dirty="0" err="1" smtClean="0">
                <a:solidFill>
                  <a:schemeClr val="bg1">
                    <a:lumMod val="75000"/>
                  </a:schemeClr>
                </a:solidFill>
              </a:rPr>
              <a:t>kiến</a:t>
            </a:r>
            <a:r>
              <a:rPr lang="en-US" altLang="ko-KR" dirty="0" smtClean="0">
                <a:solidFill>
                  <a:schemeClr val="bg1">
                    <a:lumMod val="75000"/>
                  </a:schemeClr>
                </a:solidFill>
              </a:rPr>
              <a:t>; </a:t>
            </a:r>
            <a:r>
              <a:rPr lang="en-US" altLang="ko-KR" dirty="0" err="1" smtClean="0">
                <a:solidFill>
                  <a:schemeClr val="bg1">
                    <a:lumMod val="75000"/>
                  </a:schemeClr>
                </a:solidFill>
              </a:rPr>
              <a:t>phạm</a:t>
            </a:r>
            <a:r>
              <a:rPr lang="en-US" altLang="ko-KR" dirty="0" smtClean="0">
                <a:solidFill>
                  <a:schemeClr val="bg1">
                    <a:lumMod val="75000"/>
                  </a:schemeClr>
                </a:solidFill>
              </a:rPr>
              <a:t> vi </a:t>
            </a:r>
            <a:r>
              <a:rPr lang="en-US" altLang="ko-KR" dirty="0" err="1" smtClean="0">
                <a:solidFill>
                  <a:schemeClr val="bg1">
                    <a:lumMod val="75000"/>
                  </a:schemeClr>
                </a:solidFill>
              </a:rPr>
              <a:t>ảnh</a:t>
            </a:r>
            <a:r>
              <a:rPr lang="en-US" altLang="ko-KR" dirty="0" smtClean="0">
                <a:solidFill>
                  <a:schemeClr val="bg1">
                    <a:lumMod val="75000"/>
                  </a:schemeClr>
                </a:solidFill>
              </a:rPr>
              <a:t> </a:t>
            </a:r>
            <a:r>
              <a:rPr lang="en-US" altLang="ko-KR" dirty="0" err="1" smtClean="0">
                <a:solidFill>
                  <a:schemeClr val="bg1">
                    <a:lumMod val="75000"/>
                  </a:schemeClr>
                </a:solidFill>
              </a:rPr>
              <a:t>hưởng</a:t>
            </a:r>
            <a:r>
              <a:rPr lang="en-US" altLang="ko-KR" dirty="0" smtClean="0">
                <a:solidFill>
                  <a:schemeClr val="bg1">
                    <a:lumMod val="75000"/>
                  </a:schemeClr>
                </a:solidFill>
              </a:rPr>
              <a:t> </a:t>
            </a:r>
            <a:r>
              <a:rPr lang="en-US" altLang="ko-KR" dirty="0" err="1" smtClean="0">
                <a:solidFill>
                  <a:schemeClr val="bg1">
                    <a:lumMod val="75000"/>
                  </a:schemeClr>
                </a:solidFill>
              </a:rPr>
              <a:t>của</a:t>
            </a:r>
            <a:r>
              <a:rPr lang="en-US" altLang="ko-KR" dirty="0" smtClean="0">
                <a:solidFill>
                  <a:schemeClr val="bg1">
                    <a:lumMod val="75000"/>
                  </a:schemeClr>
                </a:solidFill>
              </a:rPr>
              <a:t> </a:t>
            </a:r>
            <a:r>
              <a:rPr lang="en-US" altLang="ko-KR" dirty="0" err="1" smtClean="0">
                <a:solidFill>
                  <a:schemeClr val="bg1">
                    <a:lumMod val="75000"/>
                  </a:schemeClr>
                </a:solidFill>
              </a:rPr>
              <a:t>sáng</a:t>
            </a:r>
            <a:r>
              <a:rPr lang="en-US" altLang="ko-KR" dirty="0" smtClean="0">
                <a:solidFill>
                  <a:schemeClr val="bg1">
                    <a:lumMod val="75000"/>
                  </a:schemeClr>
                </a:solidFill>
              </a:rPr>
              <a:t> </a:t>
            </a:r>
            <a:r>
              <a:rPr lang="en-US" altLang="ko-KR" dirty="0" err="1" smtClean="0">
                <a:solidFill>
                  <a:schemeClr val="bg1">
                    <a:lumMod val="75000"/>
                  </a:schemeClr>
                </a:solidFill>
              </a:rPr>
              <a:t>kiến</a:t>
            </a:r>
            <a:r>
              <a:rPr lang="en-US" altLang="ko-KR" dirty="0" smtClean="0">
                <a:solidFill>
                  <a:schemeClr val="bg1">
                    <a:lumMod val="75000"/>
                  </a:schemeClr>
                </a:solidFill>
              </a:rPr>
              <a:t> </a:t>
            </a:r>
            <a:r>
              <a:rPr lang="en-US" altLang="ko-KR" dirty="0" err="1" smtClean="0">
                <a:solidFill>
                  <a:schemeClr val="bg1">
                    <a:lumMod val="75000"/>
                  </a:schemeClr>
                </a:solidFill>
              </a:rPr>
              <a:t>tại</a:t>
            </a:r>
            <a:r>
              <a:rPr lang="en-US" altLang="ko-KR" dirty="0" smtClean="0">
                <a:solidFill>
                  <a:schemeClr val="bg1">
                    <a:lumMod val="75000"/>
                  </a:schemeClr>
                </a:solidFill>
              </a:rPr>
              <a:t> TP.HCM</a:t>
            </a:r>
            <a:endParaRPr lang="ko-KR" altLang="en-US" dirty="0">
              <a:solidFill>
                <a:schemeClr val="bg1">
                  <a:lumMod val="75000"/>
                </a:schemeClr>
              </a:solidFill>
            </a:endParaRPr>
          </a:p>
        </p:txBody>
      </p:sp>
    </p:spTree>
    <p:extLst>
      <p:ext uri="{BB962C8B-B14F-4D97-AF65-F5344CB8AC3E}">
        <p14:creationId xmlns:p14="http://schemas.microsoft.com/office/powerpoint/2010/main" val="18018119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3499A9BC-4BE7-4082-9BFD-310C973F5F6A}" type="slidenum">
              <a:rPr lang="en-US" altLang="en-US" smtClean="0"/>
              <a:pPr>
                <a:defRPr/>
              </a:pPr>
              <a:t>15</a:t>
            </a:fld>
            <a:endParaRPr lang="en-US" altLang="en-US" dirty="0"/>
          </a:p>
        </p:txBody>
      </p:sp>
      <p:sp>
        <p:nvSpPr>
          <p:cNvPr id="7" name="Rectangle 3"/>
          <p:cNvSpPr txBox="1">
            <a:spLocks noChangeArrowheads="1"/>
          </p:cNvSpPr>
          <p:nvPr/>
        </p:nvSpPr>
        <p:spPr bwMode="auto">
          <a:xfrm>
            <a:off x="1407179" y="644152"/>
            <a:ext cx="7467600"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
                <a:srgbClr val="5AD9F2"/>
              </a:buClr>
              <a:buFont typeface="Wingdings" panose="05000000000000000000" pitchFamily="2" charset="2"/>
              <a:buNone/>
            </a:pPr>
            <a:r>
              <a:rPr lang="en-US" altLang="en-US" sz="2800" b="1" dirty="0" smtClean="0">
                <a:solidFill>
                  <a:srgbClr val="FF0000"/>
                </a:solidFill>
                <a:cs typeface="Times New Roman" panose="02020603050405020304" pitchFamily="18" charset="0"/>
              </a:rPr>
              <a:t>2.1 SÁNG </a:t>
            </a:r>
            <a:r>
              <a:rPr lang="en-US" altLang="en-US" sz="2800" b="1" dirty="0">
                <a:solidFill>
                  <a:srgbClr val="FF0000"/>
                </a:solidFill>
                <a:cs typeface="Times New Roman" panose="02020603050405020304" pitchFamily="18" charset="0"/>
              </a:rPr>
              <a:t>KIẾN LÀ GÌ?</a:t>
            </a:r>
          </a:p>
        </p:txBody>
      </p:sp>
      <p:sp>
        <p:nvSpPr>
          <p:cNvPr id="8" name="AutoShape 4"/>
          <p:cNvSpPr>
            <a:spLocks noChangeArrowheads="1"/>
          </p:cNvSpPr>
          <p:nvPr/>
        </p:nvSpPr>
        <p:spPr bwMode="blackWhite">
          <a:xfrm>
            <a:off x="3713163" y="1773238"/>
            <a:ext cx="3379787" cy="792162"/>
          </a:xfrm>
          <a:prstGeom prst="roundRect">
            <a:avLst>
              <a:gd name="adj" fmla="val 9106"/>
            </a:avLst>
          </a:prstGeom>
          <a:solidFill>
            <a:srgbClr val="FF0000"/>
          </a:solidFill>
          <a:ln w="25400">
            <a:solidFill>
              <a:schemeClr val="bg1"/>
            </a:solidFill>
            <a:round/>
            <a:headEnd/>
            <a:tailEnd/>
          </a:ln>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 typeface="Wingdings" panose="05000000000000000000" pitchFamily="2" charset="2"/>
              <a:buNone/>
            </a:pPr>
            <a:r>
              <a:rPr lang="en-US" altLang="en-US" sz="2400" dirty="0" err="1">
                <a:solidFill>
                  <a:schemeClr val="bg1"/>
                </a:solidFill>
              </a:rPr>
              <a:t>giải</a:t>
            </a:r>
            <a:r>
              <a:rPr lang="en-US" altLang="en-US" sz="2400" dirty="0">
                <a:solidFill>
                  <a:schemeClr val="bg1"/>
                </a:solidFill>
              </a:rPr>
              <a:t> </a:t>
            </a:r>
            <a:r>
              <a:rPr lang="en-US" altLang="en-US" sz="2400" dirty="0" err="1">
                <a:solidFill>
                  <a:schemeClr val="bg1"/>
                </a:solidFill>
              </a:rPr>
              <a:t>pháp</a:t>
            </a:r>
            <a:r>
              <a:rPr lang="en-US" altLang="en-US" sz="2400" dirty="0">
                <a:solidFill>
                  <a:schemeClr val="bg1"/>
                </a:solidFill>
              </a:rPr>
              <a:t> </a:t>
            </a:r>
            <a:r>
              <a:rPr lang="en-US" altLang="en-US" sz="2400" dirty="0" err="1">
                <a:solidFill>
                  <a:schemeClr val="bg1"/>
                </a:solidFill>
              </a:rPr>
              <a:t>kỹ</a:t>
            </a:r>
            <a:r>
              <a:rPr lang="en-US" altLang="en-US" sz="2400" dirty="0">
                <a:solidFill>
                  <a:schemeClr val="bg1"/>
                </a:solidFill>
              </a:rPr>
              <a:t> </a:t>
            </a:r>
            <a:r>
              <a:rPr lang="en-US" altLang="en-US" sz="2400" dirty="0" err="1">
                <a:solidFill>
                  <a:schemeClr val="bg1"/>
                </a:solidFill>
              </a:rPr>
              <a:t>thuật</a:t>
            </a:r>
            <a:endParaRPr lang="en-US" altLang="en-US" sz="2400" dirty="0">
              <a:solidFill>
                <a:schemeClr val="bg1"/>
              </a:solidFill>
            </a:endParaRPr>
          </a:p>
        </p:txBody>
      </p:sp>
      <p:sp>
        <p:nvSpPr>
          <p:cNvPr id="9" name="AutoShape 5"/>
          <p:cNvSpPr>
            <a:spLocks noChangeArrowheads="1"/>
          </p:cNvSpPr>
          <p:nvPr/>
        </p:nvSpPr>
        <p:spPr bwMode="blackWhite">
          <a:xfrm>
            <a:off x="3713163" y="2708275"/>
            <a:ext cx="3379787" cy="792163"/>
          </a:xfrm>
          <a:prstGeom prst="roundRect">
            <a:avLst>
              <a:gd name="adj" fmla="val 9106"/>
            </a:avLst>
          </a:prstGeom>
          <a:solidFill>
            <a:srgbClr val="00B050"/>
          </a:solidFill>
          <a:ln w="25400">
            <a:solidFill>
              <a:schemeClr val="bg1"/>
            </a:solidFill>
            <a:round/>
            <a:headEnd/>
            <a:tailEnd/>
          </a:ln>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solidFill>
                  <a:schemeClr val="bg1"/>
                </a:solidFill>
              </a:rPr>
              <a:t>giải pháp quản lý</a:t>
            </a:r>
          </a:p>
        </p:txBody>
      </p:sp>
      <p:sp>
        <p:nvSpPr>
          <p:cNvPr id="10" name="AutoShape 6"/>
          <p:cNvSpPr>
            <a:spLocks noChangeArrowheads="1"/>
          </p:cNvSpPr>
          <p:nvPr/>
        </p:nvSpPr>
        <p:spPr bwMode="blackWhite">
          <a:xfrm>
            <a:off x="3713163" y="4749800"/>
            <a:ext cx="3379787" cy="839788"/>
          </a:xfrm>
          <a:prstGeom prst="roundRect">
            <a:avLst>
              <a:gd name="adj" fmla="val 9106"/>
            </a:avLst>
          </a:prstGeom>
          <a:solidFill>
            <a:srgbClr val="7030A0"/>
          </a:solidFill>
          <a:ln w="25400">
            <a:solidFill>
              <a:schemeClr val="bg1"/>
            </a:solidFill>
            <a:round/>
            <a:headEnd/>
            <a:tailEnd/>
          </a:ln>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defRPr/>
            </a:pPr>
            <a:endParaRPr lang="en-US" altLang="en-US" sz="2400" dirty="0">
              <a:solidFill>
                <a:schemeClr val="bg1"/>
              </a:solidFill>
            </a:endParaRPr>
          </a:p>
          <a:p>
            <a:pPr algn="ctr">
              <a:spcBef>
                <a:spcPct val="0"/>
              </a:spcBef>
              <a:buClrTx/>
              <a:buFontTx/>
              <a:buNone/>
              <a:defRPr/>
            </a:pPr>
            <a:r>
              <a:rPr lang="en-US" altLang="en-US" sz="2400" dirty="0" err="1">
                <a:solidFill>
                  <a:schemeClr val="bg1"/>
                </a:solidFill>
              </a:rPr>
              <a:t>giải</a:t>
            </a:r>
            <a:r>
              <a:rPr lang="en-US" altLang="en-US" sz="2400" dirty="0">
                <a:solidFill>
                  <a:schemeClr val="bg1"/>
                </a:solidFill>
              </a:rPr>
              <a:t> </a:t>
            </a:r>
            <a:r>
              <a:rPr lang="en-US" altLang="en-US" sz="2400" dirty="0" err="1">
                <a:solidFill>
                  <a:schemeClr val="bg1"/>
                </a:solidFill>
              </a:rPr>
              <a:t>pháp</a:t>
            </a:r>
            <a:r>
              <a:rPr lang="en-US" altLang="en-US" sz="2400" dirty="0">
                <a:solidFill>
                  <a:schemeClr val="bg1"/>
                </a:solidFill>
              </a:rPr>
              <a:t> </a:t>
            </a:r>
            <a:r>
              <a:rPr lang="en-US" altLang="en-US" sz="2400" dirty="0" err="1">
                <a:solidFill>
                  <a:schemeClr val="bg1"/>
                </a:solidFill>
              </a:rPr>
              <a:t>ứng</a:t>
            </a:r>
            <a:r>
              <a:rPr lang="en-US" altLang="en-US" sz="2400" dirty="0">
                <a:solidFill>
                  <a:schemeClr val="bg1"/>
                </a:solidFill>
              </a:rPr>
              <a:t> </a:t>
            </a:r>
            <a:r>
              <a:rPr lang="en-US" altLang="en-US" sz="2400" dirty="0" err="1">
                <a:solidFill>
                  <a:schemeClr val="bg1"/>
                </a:solidFill>
              </a:rPr>
              <a:t>dụng</a:t>
            </a:r>
            <a:r>
              <a:rPr lang="en-US" altLang="en-US" sz="2400" dirty="0">
                <a:solidFill>
                  <a:schemeClr val="bg1"/>
                </a:solidFill>
              </a:rPr>
              <a:t> </a:t>
            </a:r>
          </a:p>
          <a:p>
            <a:pPr algn="ctr">
              <a:spcBef>
                <a:spcPct val="0"/>
              </a:spcBef>
              <a:buClrTx/>
              <a:buFontTx/>
              <a:buNone/>
              <a:defRPr/>
            </a:pPr>
            <a:r>
              <a:rPr lang="en-US" altLang="en-US" sz="2400" dirty="0" err="1">
                <a:solidFill>
                  <a:schemeClr val="bg1"/>
                </a:solidFill>
              </a:rPr>
              <a:t>tiến</a:t>
            </a:r>
            <a:r>
              <a:rPr lang="en-US" altLang="en-US" sz="2400" dirty="0">
                <a:solidFill>
                  <a:schemeClr val="bg1"/>
                </a:solidFill>
              </a:rPr>
              <a:t> </a:t>
            </a:r>
            <a:r>
              <a:rPr lang="en-US" altLang="en-US" sz="2400" dirty="0" err="1">
                <a:solidFill>
                  <a:schemeClr val="bg1"/>
                </a:solidFill>
              </a:rPr>
              <a:t>bộ</a:t>
            </a:r>
            <a:r>
              <a:rPr lang="en-US" altLang="en-US" sz="2400" dirty="0">
                <a:solidFill>
                  <a:schemeClr val="bg1"/>
                </a:solidFill>
              </a:rPr>
              <a:t> </a:t>
            </a:r>
            <a:r>
              <a:rPr lang="en-US" altLang="en-US" sz="2400" dirty="0" err="1">
                <a:solidFill>
                  <a:schemeClr val="bg1"/>
                </a:solidFill>
              </a:rPr>
              <a:t>kỹ</a:t>
            </a:r>
            <a:r>
              <a:rPr lang="en-US" altLang="en-US" sz="2400" dirty="0">
                <a:solidFill>
                  <a:schemeClr val="bg1"/>
                </a:solidFill>
              </a:rPr>
              <a:t> </a:t>
            </a:r>
            <a:r>
              <a:rPr lang="en-US" altLang="en-US" sz="2400" dirty="0" err="1">
                <a:solidFill>
                  <a:schemeClr val="bg1"/>
                </a:solidFill>
              </a:rPr>
              <a:t>thuật</a:t>
            </a:r>
            <a:endParaRPr lang="en-US" altLang="en-US" sz="2400" dirty="0">
              <a:solidFill>
                <a:schemeClr val="bg1"/>
              </a:solidFill>
            </a:endParaRPr>
          </a:p>
          <a:p>
            <a:pPr algn="ctr">
              <a:spcBef>
                <a:spcPct val="0"/>
              </a:spcBef>
              <a:buClrTx/>
              <a:buFontTx/>
              <a:buNone/>
              <a:defRPr/>
            </a:pPr>
            <a:endParaRPr lang="en-US" altLang="en-US" sz="2400" dirty="0">
              <a:solidFill>
                <a:schemeClr val="bg1"/>
              </a:solidFill>
            </a:endParaRPr>
          </a:p>
        </p:txBody>
      </p:sp>
      <p:sp>
        <p:nvSpPr>
          <p:cNvPr id="11" name="AutoShape 5"/>
          <p:cNvSpPr>
            <a:spLocks noChangeArrowheads="1"/>
          </p:cNvSpPr>
          <p:nvPr/>
        </p:nvSpPr>
        <p:spPr bwMode="blackWhite">
          <a:xfrm>
            <a:off x="3713163" y="3700463"/>
            <a:ext cx="3379787" cy="736600"/>
          </a:xfrm>
          <a:prstGeom prst="roundRect">
            <a:avLst>
              <a:gd name="adj" fmla="val 9106"/>
            </a:avLst>
          </a:prstGeom>
          <a:solidFill>
            <a:srgbClr val="0070C0"/>
          </a:solidFill>
          <a:ln w="25400">
            <a:solidFill>
              <a:schemeClr val="bg1"/>
            </a:solidFill>
            <a:round/>
            <a:headEnd/>
            <a:tailEnd/>
          </a:ln>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solidFill>
                  <a:schemeClr val="bg1"/>
                </a:solidFill>
              </a:rPr>
              <a:t>giải pháp tác nghiệp</a:t>
            </a:r>
          </a:p>
        </p:txBody>
      </p:sp>
      <p:sp>
        <p:nvSpPr>
          <p:cNvPr id="12" name="Right Arrow Callout 11"/>
          <p:cNvSpPr/>
          <p:nvPr/>
        </p:nvSpPr>
        <p:spPr bwMode="auto">
          <a:xfrm>
            <a:off x="1547813" y="1773238"/>
            <a:ext cx="2087562" cy="3816350"/>
          </a:xfrm>
          <a:prstGeom prst="rightArrowCallout">
            <a:avLst>
              <a:gd name="adj1" fmla="val 23311"/>
              <a:gd name="adj2" fmla="val 25000"/>
              <a:gd name="adj3" fmla="val 25000"/>
              <a:gd name="adj4" fmla="val 64977"/>
            </a:avLst>
          </a:prstGeom>
          <a:solidFill>
            <a:srgbClr val="D5D593"/>
          </a:solidFill>
          <a:ln w="9525" cap="flat" cmpd="sng" algn="ctr">
            <a:solidFill>
              <a:schemeClr val="tx1"/>
            </a:solidFill>
            <a:prstDash val="solid"/>
            <a:round/>
            <a:headEnd type="none" w="med" len="med"/>
            <a:tailEnd type="none" w="med" len="med"/>
          </a:ln>
          <a:effectLst/>
          <a:extLst/>
        </p:spPr>
        <p:txBody>
          <a:bodyPr/>
          <a:lstStyle/>
          <a:p>
            <a:pPr eaLnBrk="1" hangingPunct="1">
              <a:defRPr/>
            </a:pPr>
            <a:endParaRPr lang="en-US" dirty="0">
              <a:solidFill>
                <a:schemeClr val="bg1"/>
              </a:solidFill>
            </a:endParaRPr>
          </a:p>
          <a:p>
            <a:pPr algn="ctr" eaLnBrk="1" hangingPunct="1">
              <a:defRPr/>
            </a:pPr>
            <a:r>
              <a:rPr lang="en-US" sz="2000" b="1" dirty="0">
                <a:solidFill>
                  <a:schemeClr val="bg1"/>
                </a:solidFill>
              </a:rPr>
              <a:t>ĐỐI TƯỢNG CỦA SÁNG KIẾN</a:t>
            </a:r>
          </a:p>
          <a:p>
            <a:pPr algn="ctr" eaLnBrk="1" hangingPunct="1">
              <a:defRPr/>
            </a:pPr>
            <a:endParaRPr lang="en-US" sz="2000" b="0" dirty="0" smtClean="0">
              <a:solidFill>
                <a:schemeClr val="accent6">
                  <a:lumMod val="50000"/>
                </a:schemeClr>
              </a:solidFill>
            </a:endParaRPr>
          </a:p>
          <a:p>
            <a:pPr algn="ctr" eaLnBrk="1" hangingPunct="1">
              <a:defRPr/>
            </a:pPr>
            <a:r>
              <a:rPr lang="en-US" sz="2000" b="0" dirty="0" smtClean="0">
                <a:solidFill>
                  <a:schemeClr val="accent6">
                    <a:lumMod val="50000"/>
                  </a:schemeClr>
                </a:solidFill>
              </a:rPr>
              <a:t>(</a:t>
            </a:r>
            <a:r>
              <a:rPr lang="en-US" sz="2000" b="0" dirty="0" err="1">
                <a:solidFill>
                  <a:schemeClr val="accent6">
                    <a:lumMod val="50000"/>
                  </a:schemeClr>
                </a:solidFill>
              </a:rPr>
              <a:t>Điều</a:t>
            </a:r>
            <a:r>
              <a:rPr lang="en-US" sz="2000" b="0" dirty="0">
                <a:solidFill>
                  <a:schemeClr val="accent6">
                    <a:lumMod val="50000"/>
                  </a:schemeClr>
                </a:solidFill>
              </a:rPr>
              <a:t> 3 </a:t>
            </a:r>
            <a:r>
              <a:rPr lang="en-US" sz="2000" b="0" dirty="0" err="1">
                <a:solidFill>
                  <a:schemeClr val="accent6">
                    <a:lumMod val="50000"/>
                  </a:schemeClr>
                </a:solidFill>
              </a:rPr>
              <a:t>Điều</a:t>
            </a:r>
            <a:r>
              <a:rPr lang="en-US" sz="2000" b="0" dirty="0">
                <a:solidFill>
                  <a:schemeClr val="accent6">
                    <a:lumMod val="50000"/>
                  </a:schemeClr>
                </a:solidFill>
              </a:rPr>
              <a:t> </a:t>
            </a:r>
            <a:r>
              <a:rPr lang="en-US" sz="2000" b="0" dirty="0" err="1">
                <a:solidFill>
                  <a:schemeClr val="accent6">
                    <a:lumMod val="50000"/>
                  </a:schemeClr>
                </a:solidFill>
              </a:rPr>
              <a:t>lệ</a:t>
            </a:r>
            <a:r>
              <a:rPr lang="en-US" sz="2000" b="0" dirty="0">
                <a:solidFill>
                  <a:schemeClr val="accent6">
                    <a:lumMod val="50000"/>
                  </a:schemeClr>
                </a:solidFill>
              </a:rPr>
              <a:t> </a:t>
            </a:r>
            <a:r>
              <a:rPr lang="en-US" sz="2000" b="0" dirty="0" err="1">
                <a:solidFill>
                  <a:schemeClr val="accent6">
                    <a:lumMod val="50000"/>
                  </a:schemeClr>
                </a:solidFill>
              </a:rPr>
              <a:t>sáng</a:t>
            </a:r>
            <a:r>
              <a:rPr lang="en-US" sz="2000" b="0" dirty="0">
                <a:solidFill>
                  <a:schemeClr val="accent6">
                    <a:lumMod val="50000"/>
                  </a:schemeClr>
                </a:solidFill>
              </a:rPr>
              <a:t> </a:t>
            </a:r>
            <a:r>
              <a:rPr lang="en-US" sz="2000" b="0" dirty="0" err="1">
                <a:solidFill>
                  <a:schemeClr val="accent6">
                    <a:lumMod val="50000"/>
                  </a:schemeClr>
                </a:solidFill>
              </a:rPr>
              <a:t>kiến</a:t>
            </a:r>
            <a:r>
              <a:rPr lang="en-US" sz="2000" b="0" dirty="0">
                <a:solidFill>
                  <a:schemeClr val="accent6">
                    <a:lumMod val="50000"/>
                  </a:schemeClr>
                </a:solidFill>
              </a:rPr>
              <a:t>)</a:t>
            </a:r>
          </a:p>
        </p:txBody>
      </p:sp>
    </p:spTree>
    <p:extLst>
      <p:ext uri="{BB962C8B-B14F-4D97-AF65-F5344CB8AC3E}">
        <p14:creationId xmlns:p14="http://schemas.microsoft.com/office/powerpoint/2010/main" val="280972212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6F4B9519-C8B1-4E82-966F-744A36AA8BB2}" type="slidenum">
              <a:rPr lang="ko-KR" altLang="en-US" smtClean="0"/>
              <a:t>16</a:t>
            </a:fld>
            <a:endParaRPr lang="ko-KR" altLang="en-US"/>
          </a:p>
        </p:txBody>
      </p:sp>
      <p:sp>
        <p:nvSpPr>
          <p:cNvPr id="2" name="Title 1"/>
          <p:cNvSpPr>
            <a:spLocks noGrp="1"/>
          </p:cNvSpPr>
          <p:nvPr>
            <p:ph type="title" idx="4294967295"/>
          </p:nvPr>
        </p:nvSpPr>
        <p:spPr>
          <a:xfrm>
            <a:off x="4963119" y="823389"/>
            <a:ext cx="6240462" cy="507367"/>
          </a:xfrm>
          <a:noFill/>
          <a:ln w="9525">
            <a:noFill/>
            <a:miter lim="800000"/>
            <a:headEnd/>
            <a:tailEnd/>
          </a:ln>
          <a:effectLst/>
        </p:spPr>
        <p:txBody>
          <a:bodyPr vert="horz" wrap="square" lIns="91440" tIns="45720" rIns="91440" bIns="45720" numCol="1" anchor="ctr" anchorCtr="1" compatLnSpc="1">
            <a:prstTxWarp prst="textNoShape">
              <a:avLst/>
            </a:prstTxWarp>
          </a:bodyPr>
          <a:lstStyle/>
          <a:p>
            <a:r>
              <a:rPr lang="en-US" altLang="en-US" sz="2400" b="1" dirty="0" smtClean="0">
                <a:solidFill>
                  <a:srgbClr val="FF0000"/>
                </a:solidFill>
                <a:effectLst/>
                <a:cs typeface="Times New Roman" panose="02020603050405020304" pitchFamily="18" charset="0"/>
              </a:rPr>
              <a:t> 2.2 ĐIỀU </a:t>
            </a:r>
            <a:r>
              <a:rPr lang="en-US" altLang="en-US" sz="2400" b="1" dirty="0">
                <a:solidFill>
                  <a:srgbClr val="FF0000"/>
                </a:solidFill>
                <a:effectLst/>
                <a:cs typeface="Times New Roman" panose="02020603050405020304" pitchFamily="18" charset="0"/>
              </a:rPr>
              <a:t>KIỆN CÔNG NHẬN SÁNG </a:t>
            </a:r>
            <a:r>
              <a:rPr lang="en-US" altLang="en-US" sz="2400" b="1" dirty="0" smtClean="0">
                <a:solidFill>
                  <a:srgbClr val="FF0000"/>
                </a:solidFill>
                <a:effectLst/>
                <a:cs typeface="Times New Roman" panose="02020603050405020304" pitchFamily="18" charset="0"/>
              </a:rPr>
              <a:t>KIẾN    TẠI ĐƠN VỊ CƠ SỞ</a:t>
            </a:r>
            <a:endParaRPr lang="en-US" sz="2400" b="1" dirty="0">
              <a:solidFill>
                <a:srgbClr val="FF0000"/>
              </a:solidFill>
              <a:effectLst/>
            </a:endParaRPr>
          </a:p>
        </p:txBody>
      </p:sp>
      <p:grpSp>
        <p:nvGrpSpPr>
          <p:cNvPr id="4" name="Group 3"/>
          <p:cNvGrpSpPr/>
          <p:nvPr/>
        </p:nvGrpSpPr>
        <p:grpSpPr>
          <a:xfrm>
            <a:off x="257034" y="1253209"/>
            <a:ext cx="4903855" cy="1739310"/>
            <a:chOff x="308089" y="1638166"/>
            <a:chExt cx="4903855" cy="1703581"/>
          </a:xfrm>
        </p:grpSpPr>
        <p:sp>
          <p:nvSpPr>
            <p:cNvPr id="6" name="Rounded Rectangle 5"/>
            <p:cNvSpPr>
              <a:spLocks/>
            </p:cNvSpPr>
            <p:nvPr/>
          </p:nvSpPr>
          <p:spPr>
            <a:xfrm>
              <a:off x="308089" y="1638166"/>
              <a:ext cx="3943588" cy="1703581"/>
            </a:xfrm>
            <a:prstGeom prst="roundRect">
              <a:avLst>
                <a:gd name="adj" fmla="val 13052"/>
              </a:avLst>
            </a:prstGeom>
            <a:solidFill>
              <a:schemeClr val="tx1">
                <a:lumMod val="20000"/>
                <a:lumOff val="80000"/>
              </a:schemeClr>
            </a:solidFill>
            <a:ln>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182880" bIns="45720" numCol="1" spcCol="0" rtlCol="0" fromWordArt="0" anchor="t" anchorCtr="0" forceAA="0" compatLnSpc="1">
              <a:prstTxWarp prst="textNoShape">
                <a:avLst/>
              </a:prstTxWarp>
              <a:noAutofit/>
            </a:bodyPr>
            <a:lstStyle/>
            <a:p>
              <a:pPr lvl="0" algn="ctr">
                <a:tabLst>
                  <a:tab pos="3657600" algn="l"/>
                </a:tabLst>
                <a:defRPr/>
              </a:pPr>
              <a:endParaRPr lang="en-US" altLang="en-US" sz="2200" dirty="0" smtClean="0">
                <a:solidFill>
                  <a:srgbClr val="0000FF"/>
                </a:solidFill>
              </a:endParaRPr>
            </a:p>
            <a:p>
              <a:pPr lvl="0" algn="ctr">
                <a:tabLst>
                  <a:tab pos="3657600" algn="l"/>
                </a:tabLst>
                <a:defRPr/>
              </a:pPr>
              <a:r>
                <a:rPr lang="en-US" altLang="en-US" sz="2200" b="1" dirty="0" err="1" smtClean="0">
                  <a:solidFill>
                    <a:srgbClr val="0000FF"/>
                  </a:solidFill>
                </a:rPr>
                <a:t>có</a:t>
              </a:r>
              <a:r>
                <a:rPr lang="en-US" altLang="en-US" sz="2200" b="1" dirty="0" smtClean="0">
                  <a:solidFill>
                    <a:srgbClr val="0000FF"/>
                  </a:solidFill>
                </a:rPr>
                <a:t> </a:t>
              </a:r>
              <a:r>
                <a:rPr lang="en-US" altLang="en-US" sz="2200" b="1" dirty="0" err="1">
                  <a:solidFill>
                    <a:srgbClr val="0000FF"/>
                  </a:solidFill>
                </a:rPr>
                <a:t>tính</a:t>
              </a:r>
              <a:r>
                <a:rPr lang="en-US" altLang="en-US" sz="2200" b="1" dirty="0">
                  <a:solidFill>
                    <a:srgbClr val="0000FF"/>
                  </a:solidFill>
                </a:rPr>
                <a:t> </a:t>
              </a:r>
              <a:r>
                <a:rPr lang="en-US" altLang="en-US" sz="2200" b="1" dirty="0" err="1">
                  <a:solidFill>
                    <a:srgbClr val="0000FF"/>
                  </a:solidFill>
                </a:rPr>
                <a:t>mới</a:t>
              </a:r>
              <a:r>
                <a:rPr lang="en-US" altLang="en-US" sz="2200" b="1" dirty="0">
                  <a:solidFill>
                    <a:srgbClr val="0000FF"/>
                  </a:solidFill>
                </a:rPr>
                <a:t> </a:t>
              </a:r>
              <a:r>
                <a:rPr lang="en-US" altLang="en-US" sz="2200" dirty="0" err="1" smtClean="0">
                  <a:solidFill>
                    <a:srgbClr val="002060"/>
                  </a:solidFill>
                </a:rPr>
                <a:t>trong</a:t>
              </a:r>
              <a:r>
                <a:rPr lang="en-US" altLang="en-US" sz="2200" dirty="0" smtClean="0">
                  <a:solidFill>
                    <a:srgbClr val="002060"/>
                  </a:solidFill>
                </a:rPr>
                <a:t>               </a:t>
              </a:r>
              <a:r>
                <a:rPr lang="en-US" altLang="en-US" sz="2200" dirty="0">
                  <a:solidFill>
                    <a:srgbClr val="002060"/>
                  </a:solidFill>
                </a:rPr>
                <a:t>PHẠM VI CƠ SỞ</a:t>
              </a:r>
              <a:endParaRPr lang="en-US" altLang="en-US" sz="2200" b="1" dirty="0">
                <a:solidFill>
                  <a:srgbClr val="FF0000"/>
                </a:solidFill>
                <a:latin typeface="+mj-lt"/>
              </a:endParaRPr>
            </a:p>
            <a:p>
              <a:pPr lvl="0" algn="ctr">
                <a:defRPr/>
              </a:pPr>
              <a:endParaRPr lang="en-US" sz="2200" dirty="0">
                <a:solidFill>
                  <a:schemeClr val="accent1">
                    <a:lumMod val="60000"/>
                    <a:lumOff val="40000"/>
                  </a:schemeClr>
                </a:solidFill>
                <a:latin typeface="Calibri"/>
              </a:endParaRPr>
            </a:p>
          </p:txBody>
        </p:sp>
        <p:grpSp>
          <p:nvGrpSpPr>
            <p:cNvPr id="7" name="Group 6"/>
            <p:cNvGrpSpPr>
              <a:grpSpLocks noChangeAspect="1"/>
            </p:cNvGrpSpPr>
            <p:nvPr/>
          </p:nvGrpSpPr>
          <p:grpSpPr>
            <a:xfrm>
              <a:off x="3870786" y="1967576"/>
              <a:ext cx="1341158" cy="1294802"/>
              <a:chOff x="601033" y="2855912"/>
              <a:chExt cx="2041126" cy="2041126"/>
            </a:xfrm>
            <a:effectLst>
              <a:outerShdw blurRad="50800" dist="38100" dir="2700000" sx="102000" sy="102000" algn="tl" rotWithShape="0">
                <a:prstClr val="black">
                  <a:alpha val="40000"/>
                </a:prstClr>
              </a:outerShdw>
            </a:effectLst>
          </p:grpSpPr>
          <p:sp>
            <p:nvSpPr>
              <p:cNvPr id="8" name="Circle: Hollow 151"/>
              <p:cNvSpPr>
                <a:spLocks noChangeAspect="1"/>
              </p:cNvSpPr>
              <p:nvPr/>
            </p:nvSpPr>
            <p:spPr>
              <a:xfrm>
                <a:off x="763241" y="3018120"/>
                <a:ext cx="1716710" cy="1716710"/>
              </a:xfrm>
              <a:prstGeom prst="donut">
                <a:avLst>
                  <a:gd name="adj" fmla="val 71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464646"/>
                  </a:solidFill>
                  <a:effectLst/>
                  <a:uLnTx/>
                  <a:uFillTx/>
                  <a:latin typeface="Calibri"/>
                  <a:ea typeface="+mn-ea"/>
                  <a:cs typeface="+mn-cs"/>
                </a:endParaRPr>
              </a:p>
            </p:txBody>
          </p:sp>
          <p:grpSp>
            <p:nvGrpSpPr>
              <p:cNvPr id="9" name="Group 8"/>
              <p:cNvGrpSpPr/>
              <p:nvPr/>
            </p:nvGrpSpPr>
            <p:grpSpPr>
              <a:xfrm>
                <a:off x="1534076" y="2855912"/>
                <a:ext cx="175040" cy="2041126"/>
                <a:chOff x="8229799" y="2768458"/>
                <a:chExt cx="175040" cy="2041126"/>
              </a:xfrm>
              <a:solidFill>
                <a:schemeClr val="tx2"/>
              </a:solidFill>
            </p:grpSpPr>
            <p:sp>
              <p:nvSpPr>
                <p:cNvPr id="26" name="Trapezoid 25"/>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464646"/>
                    </a:solidFill>
                    <a:effectLst/>
                    <a:uLnTx/>
                    <a:uFillTx/>
                    <a:latin typeface="Calibri"/>
                    <a:ea typeface="+mn-ea"/>
                    <a:cs typeface="+mn-cs"/>
                  </a:endParaRPr>
                </a:p>
              </p:txBody>
            </p:sp>
            <p:sp>
              <p:nvSpPr>
                <p:cNvPr id="27" name="Trapezoid 26"/>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464646"/>
                    </a:solidFill>
                    <a:effectLst/>
                    <a:uLnTx/>
                    <a:uFillTx/>
                    <a:latin typeface="Calibri"/>
                    <a:ea typeface="+mn-ea"/>
                    <a:cs typeface="+mn-cs"/>
                  </a:endParaRPr>
                </a:p>
              </p:txBody>
            </p:sp>
          </p:grpSp>
          <p:grpSp>
            <p:nvGrpSpPr>
              <p:cNvPr id="10" name="Group 9"/>
              <p:cNvGrpSpPr/>
              <p:nvPr/>
            </p:nvGrpSpPr>
            <p:grpSpPr>
              <a:xfrm rot="5400000">
                <a:off x="1534076" y="2855912"/>
                <a:ext cx="175040" cy="2041126"/>
                <a:chOff x="8229799" y="2768458"/>
                <a:chExt cx="175040" cy="2041126"/>
              </a:xfrm>
              <a:solidFill>
                <a:schemeClr val="tx2"/>
              </a:solidFill>
            </p:grpSpPr>
            <p:sp>
              <p:nvSpPr>
                <p:cNvPr id="24" name="Trapezoid 23"/>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464646"/>
                    </a:solidFill>
                    <a:effectLst/>
                    <a:uLnTx/>
                    <a:uFillTx/>
                    <a:latin typeface="Calibri"/>
                    <a:ea typeface="+mn-ea"/>
                    <a:cs typeface="+mn-cs"/>
                  </a:endParaRPr>
                </a:p>
              </p:txBody>
            </p:sp>
            <p:sp>
              <p:nvSpPr>
                <p:cNvPr id="25" name="Trapezoid 24"/>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464646"/>
                    </a:solidFill>
                    <a:effectLst/>
                    <a:uLnTx/>
                    <a:uFillTx/>
                    <a:latin typeface="Calibri"/>
                    <a:ea typeface="+mn-ea"/>
                    <a:cs typeface="+mn-cs"/>
                  </a:endParaRPr>
                </a:p>
              </p:txBody>
            </p:sp>
          </p:grpSp>
          <p:grpSp>
            <p:nvGrpSpPr>
              <p:cNvPr id="11" name="Group 10"/>
              <p:cNvGrpSpPr/>
              <p:nvPr/>
            </p:nvGrpSpPr>
            <p:grpSpPr>
              <a:xfrm rot="1800000">
                <a:off x="1534076" y="2855912"/>
                <a:ext cx="175040" cy="2041126"/>
                <a:chOff x="8229799" y="2768458"/>
                <a:chExt cx="175040" cy="2041126"/>
              </a:xfrm>
              <a:solidFill>
                <a:schemeClr val="tx2"/>
              </a:solidFill>
            </p:grpSpPr>
            <p:sp>
              <p:nvSpPr>
                <p:cNvPr id="22" name="Trapezoid 21"/>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464646"/>
                    </a:solidFill>
                    <a:effectLst/>
                    <a:uLnTx/>
                    <a:uFillTx/>
                    <a:latin typeface="Calibri"/>
                    <a:ea typeface="+mn-ea"/>
                    <a:cs typeface="+mn-cs"/>
                  </a:endParaRPr>
                </a:p>
              </p:txBody>
            </p:sp>
            <p:sp>
              <p:nvSpPr>
                <p:cNvPr id="23" name="Trapezoid 22"/>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464646"/>
                    </a:solidFill>
                    <a:effectLst/>
                    <a:uLnTx/>
                    <a:uFillTx/>
                    <a:latin typeface="Calibri"/>
                    <a:ea typeface="+mn-ea"/>
                    <a:cs typeface="+mn-cs"/>
                  </a:endParaRPr>
                </a:p>
              </p:txBody>
            </p:sp>
          </p:grpSp>
          <p:grpSp>
            <p:nvGrpSpPr>
              <p:cNvPr id="12" name="Group 11"/>
              <p:cNvGrpSpPr/>
              <p:nvPr/>
            </p:nvGrpSpPr>
            <p:grpSpPr>
              <a:xfrm rot="3600000">
                <a:off x="1534076" y="2855912"/>
                <a:ext cx="175040" cy="2041126"/>
                <a:chOff x="8229799" y="2768458"/>
                <a:chExt cx="175040" cy="2041126"/>
              </a:xfrm>
              <a:solidFill>
                <a:schemeClr val="tx2"/>
              </a:solidFill>
            </p:grpSpPr>
            <p:sp>
              <p:nvSpPr>
                <p:cNvPr id="20" name="Trapezoid 19"/>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464646"/>
                    </a:solidFill>
                    <a:effectLst/>
                    <a:uLnTx/>
                    <a:uFillTx/>
                    <a:latin typeface="Calibri"/>
                    <a:ea typeface="+mn-ea"/>
                    <a:cs typeface="+mn-cs"/>
                  </a:endParaRPr>
                </a:p>
              </p:txBody>
            </p:sp>
            <p:sp>
              <p:nvSpPr>
                <p:cNvPr id="21" name="Trapezoid 20"/>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464646"/>
                    </a:solidFill>
                    <a:effectLst/>
                    <a:uLnTx/>
                    <a:uFillTx/>
                    <a:latin typeface="Calibri"/>
                    <a:ea typeface="+mn-ea"/>
                    <a:cs typeface="+mn-cs"/>
                  </a:endParaRPr>
                </a:p>
              </p:txBody>
            </p:sp>
          </p:grpSp>
          <p:grpSp>
            <p:nvGrpSpPr>
              <p:cNvPr id="13" name="Group 12"/>
              <p:cNvGrpSpPr/>
              <p:nvPr/>
            </p:nvGrpSpPr>
            <p:grpSpPr>
              <a:xfrm rot="7200000">
                <a:off x="1534076" y="2855912"/>
                <a:ext cx="175040" cy="2041126"/>
                <a:chOff x="8229799" y="2768458"/>
                <a:chExt cx="175040" cy="2041126"/>
              </a:xfrm>
              <a:solidFill>
                <a:schemeClr val="tx2"/>
              </a:solidFill>
            </p:grpSpPr>
            <p:sp>
              <p:nvSpPr>
                <p:cNvPr id="18" name="Trapezoid 17"/>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464646"/>
                    </a:solidFill>
                    <a:effectLst/>
                    <a:uLnTx/>
                    <a:uFillTx/>
                    <a:latin typeface="Calibri"/>
                    <a:ea typeface="+mn-ea"/>
                    <a:cs typeface="+mn-cs"/>
                  </a:endParaRPr>
                </a:p>
              </p:txBody>
            </p:sp>
            <p:sp>
              <p:nvSpPr>
                <p:cNvPr id="19" name="Trapezoid 18"/>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464646"/>
                    </a:solidFill>
                    <a:effectLst/>
                    <a:uLnTx/>
                    <a:uFillTx/>
                    <a:latin typeface="Calibri"/>
                    <a:ea typeface="+mn-ea"/>
                    <a:cs typeface="+mn-cs"/>
                  </a:endParaRPr>
                </a:p>
              </p:txBody>
            </p:sp>
          </p:grpSp>
          <p:grpSp>
            <p:nvGrpSpPr>
              <p:cNvPr id="14" name="Group 13"/>
              <p:cNvGrpSpPr/>
              <p:nvPr/>
            </p:nvGrpSpPr>
            <p:grpSpPr>
              <a:xfrm rot="9000000">
                <a:off x="1534076" y="2855912"/>
                <a:ext cx="175040" cy="2041126"/>
                <a:chOff x="8229799" y="2768458"/>
                <a:chExt cx="175040" cy="2041126"/>
              </a:xfrm>
              <a:solidFill>
                <a:schemeClr val="tx2"/>
              </a:solidFill>
            </p:grpSpPr>
            <p:sp>
              <p:nvSpPr>
                <p:cNvPr id="16" name="Trapezoid 15"/>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464646"/>
                    </a:solidFill>
                    <a:effectLst/>
                    <a:uLnTx/>
                    <a:uFillTx/>
                    <a:latin typeface="Calibri"/>
                    <a:ea typeface="+mn-ea"/>
                    <a:cs typeface="+mn-cs"/>
                  </a:endParaRPr>
                </a:p>
              </p:txBody>
            </p:sp>
            <p:sp>
              <p:nvSpPr>
                <p:cNvPr id="17" name="Trapezoid 16"/>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464646"/>
                    </a:solidFill>
                    <a:effectLst/>
                    <a:uLnTx/>
                    <a:uFillTx/>
                    <a:latin typeface="Calibri"/>
                    <a:ea typeface="+mn-ea"/>
                    <a:cs typeface="+mn-cs"/>
                  </a:endParaRPr>
                </a:p>
              </p:txBody>
            </p:sp>
          </p:grpSp>
          <p:sp>
            <p:nvSpPr>
              <p:cNvPr id="15" name="Oval 14"/>
              <p:cNvSpPr>
                <a:spLocks noChangeAspect="1"/>
              </p:cNvSpPr>
              <p:nvPr/>
            </p:nvSpPr>
            <p:spPr>
              <a:xfrm>
                <a:off x="915182" y="3175845"/>
                <a:ext cx="1408186" cy="1408186"/>
              </a:xfrm>
              <a:prstGeom prst="ellipse">
                <a:avLst/>
              </a:prstGeom>
              <a:solidFill>
                <a:schemeClr val="bg1"/>
              </a:solidFill>
              <a:ln w="762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chemeClr val="tx2">
                        <a:lumMod val="75000"/>
                      </a:schemeClr>
                    </a:solidFill>
                    <a:effectLst/>
                    <a:uLnTx/>
                    <a:uFillTx/>
                    <a:latin typeface="Calibri"/>
                    <a:ea typeface="+mn-ea"/>
                    <a:cs typeface="+mn-cs"/>
                  </a:rPr>
                  <a:t>1</a:t>
                </a:r>
              </a:p>
            </p:txBody>
          </p:sp>
        </p:grpSp>
      </p:grpSp>
      <p:grpSp>
        <p:nvGrpSpPr>
          <p:cNvPr id="3" name="Group 2"/>
          <p:cNvGrpSpPr/>
          <p:nvPr/>
        </p:nvGrpSpPr>
        <p:grpSpPr>
          <a:xfrm>
            <a:off x="4658686" y="2487906"/>
            <a:ext cx="6654845" cy="3060356"/>
            <a:chOff x="4771602" y="2873698"/>
            <a:chExt cx="6093263" cy="2623022"/>
          </a:xfrm>
        </p:grpSpPr>
        <p:sp>
          <p:nvSpPr>
            <p:cNvPr id="114" name="Rounded Rectangle 113"/>
            <p:cNvSpPr>
              <a:spLocks/>
            </p:cNvSpPr>
            <p:nvPr/>
          </p:nvSpPr>
          <p:spPr>
            <a:xfrm>
              <a:off x="5577280" y="3771916"/>
              <a:ext cx="5287585" cy="1724804"/>
            </a:xfrm>
            <a:prstGeom prst="roundRect">
              <a:avLst>
                <a:gd name="adj" fmla="val 13052"/>
              </a:avLst>
            </a:prstGeom>
            <a:solidFill>
              <a:srgbClr val="FFFF00"/>
            </a:solidFill>
            <a:ln>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36000" rIns="36576" bIns="45720" numCol="1" spcCol="0" rtlCol="0" fromWordArt="0" anchor="t" anchorCtr="0" forceAA="0" compatLnSpc="1">
              <a:prstTxWarp prst="textNoShape">
                <a:avLst/>
              </a:prstTxWarp>
              <a:noAutofit/>
            </a:bodyPr>
            <a:lstStyle/>
            <a:p>
              <a:pPr lvl="0">
                <a:tabLst>
                  <a:tab pos="3657600" algn="l"/>
                </a:tabLst>
                <a:defRPr/>
              </a:pPr>
              <a:endParaRPr lang="en-US" sz="2600" b="1" dirty="0">
                <a:solidFill>
                  <a:srgbClr val="FFFF00"/>
                </a:solidFill>
                <a:latin typeface="Calibri" panose="020F0502020204030204" pitchFamily="34" charset="0"/>
                <a:cs typeface="Calibri" panose="020F0502020204030204" pitchFamily="34" charset="0"/>
              </a:endParaRPr>
            </a:p>
          </p:txBody>
        </p:sp>
        <p:grpSp>
          <p:nvGrpSpPr>
            <p:cNvPr id="28" name="Group 27"/>
            <p:cNvGrpSpPr>
              <a:grpSpLocks noChangeAspect="1"/>
            </p:cNvGrpSpPr>
            <p:nvPr/>
          </p:nvGrpSpPr>
          <p:grpSpPr>
            <a:xfrm rot="1103970">
              <a:off x="4771602" y="2873698"/>
              <a:ext cx="1341158" cy="1294802"/>
              <a:chOff x="2955023" y="2855911"/>
              <a:chExt cx="2041126" cy="2041126"/>
            </a:xfrm>
            <a:effectLst>
              <a:outerShdw blurRad="50800" dist="38100" dir="2700000" sx="102000" sy="102000" algn="tl" rotWithShape="0">
                <a:prstClr val="black">
                  <a:alpha val="40000"/>
                </a:prstClr>
              </a:outerShdw>
            </a:effectLst>
          </p:grpSpPr>
          <p:sp>
            <p:nvSpPr>
              <p:cNvPr id="29" name="Circle: Hollow 322"/>
              <p:cNvSpPr>
                <a:spLocks noChangeAspect="1"/>
              </p:cNvSpPr>
              <p:nvPr/>
            </p:nvSpPr>
            <p:spPr>
              <a:xfrm>
                <a:off x="3117231" y="3018119"/>
                <a:ext cx="1716710" cy="1716710"/>
              </a:xfrm>
              <a:prstGeom prst="donut">
                <a:avLst>
                  <a:gd name="adj" fmla="val 71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grpSp>
            <p:nvGrpSpPr>
              <p:cNvPr id="30" name="Group 29"/>
              <p:cNvGrpSpPr/>
              <p:nvPr/>
            </p:nvGrpSpPr>
            <p:grpSpPr>
              <a:xfrm>
                <a:off x="3888066" y="2855911"/>
                <a:ext cx="175040" cy="2041126"/>
                <a:chOff x="8229799" y="2768458"/>
                <a:chExt cx="175040" cy="2041126"/>
              </a:xfrm>
              <a:solidFill>
                <a:schemeClr val="accent1"/>
              </a:solidFill>
            </p:grpSpPr>
            <p:sp>
              <p:nvSpPr>
                <p:cNvPr id="47" name="Trapezoid 46"/>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8" name="Trapezoid 47"/>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31" name="Group 30"/>
              <p:cNvGrpSpPr/>
              <p:nvPr/>
            </p:nvGrpSpPr>
            <p:grpSpPr>
              <a:xfrm rot="5400000">
                <a:off x="3888066" y="2855911"/>
                <a:ext cx="175040" cy="2041126"/>
                <a:chOff x="8229799" y="2768458"/>
                <a:chExt cx="175040" cy="2041126"/>
              </a:xfrm>
              <a:solidFill>
                <a:schemeClr val="accent1"/>
              </a:solidFill>
            </p:grpSpPr>
            <p:sp>
              <p:nvSpPr>
                <p:cNvPr id="45" name="Trapezoid 44"/>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Trapezoid 45"/>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32" name="Group 31"/>
              <p:cNvGrpSpPr/>
              <p:nvPr/>
            </p:nvGrpSpPr>
            <p:grpSpPr>
              <a:xfrm rot="1800000">
                <a:off x="3888066" y="2855911"/>
                <a:ext cx="175040" cy="2041126"/>
                <a:chOff x="8229799" y="2768458"/>
                <a:chExt cx="175040" cy="2041126"/>
              </a:xfrm>
              <a:solidFill>
                <a:schemeClr val="accent1"/>
              </a:solidFill>
            </p:grpSpPr>
            <p:sp>
              <p:nvSpPr>
                <p:cNvPr id="43" name="Trapezoid 42"/>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4" name="Trapezoid 43"/>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33" name="Group 32"/>
              <p:cNvGrpSpPr/>
              <p:nvPr/>
            </p:nvGrpSpPr>
            <p:grpSpPr>
              <a:xfrm rot="3600000">
                <a:off x="3888066" y="2855911"/>
                <a:ext cx="175040" cy="2041126"/>
                <a:chOff x="8229799" y="2768458"/>
                <a:chExt cx="175040" cy="2041126"/>
              </a:xfrm>
              <a:solidFill>
                <a:schemeClr val="accent1"/>
              </a:solidFill>
            </p:grpSpPr>
            <p:sp>
              <p:nvSpPr>
                <p:cNvPr id="41" name="Trapezoid 40"/>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2" name="Trapezoid 41"/>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34" name="Group 33"/>
              <p:cNvGrpSpPr/>
              <p:nvPr/>
            </p:nvGrpSpPr>
            <p:grpSpPr>
              <a:xfrm rot="7200000">
                <a:off x="3888066" y="2855911"/>
                <a:ext cx="175040" cy="2041126"/>
                <a:chOff x="8229799" y="2768458"/>
                <a:chExt cx="175040" cy="2041126"/>
              </a:xfrm>
              <a:solidFill>
                <a:schemeClr val="accent1"/>
              </a:solidFill>
            </p:grpSpPr>
            <p:sp>
              <p:nvSpPr>
                <p:cNvPr id="39" name="Trapezoid 38"/>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 name="Trapezoid 39"/>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35" name="Group 34"/>
              <p:cNvGrpSpPr/>
              <p:nvPr/>
            </p:nvGrpSpPr>
            <p:grpSpPr>
              <a:xfrm rot="9000000">
                <a:off x="3888066" y="2855911"/>
                <a:ext cx="175040" cy="2041126"/>
                <a:chOff x="8229799" y="2768458"/>
                <a:chExt cx="175040" cy="2041126"/>
              </a:xfrm>
              <a:solidFill>
                <a:schemeClr val="accent1"/>
              </a:solidFill>
            </p:grpSpPr>
            <p:sp>
              <p:nvSpPr>
                <p:cNvPr id="37" name="Trapezoid 36"/>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 name="Trapezoid 37"/>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6" name="Oval 35"/>
              <p:cNvSpPr>
                <a:spLocks noChangeAspect="1"/>
              </p:cNvSpPr>
              <p:nvPr/>
            </p:nvSpPr>
            <p:spPr>
              <a:xfrm rot="20496030">
                <a:off x="3269172" y="3175844"/>
                <a:ext cx="1408187" cy="1408187"/>
              </a:xfrm>
              <a:prstGeom prst="ellipse">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C000"/>
                    </a:solidFill>
                    <a:effectLst/>
                    <a:uLnTx/>
                    <a:uFillTx/>
                    <a:latin typeface="Calibri"/>
                    <a:ea typeface="+mn-ea"/>
                    <a:cs typeface="+mn-cs"/>
                  </a:rPr>
                  <a:t>2</a:t>
                </a:r>
              </a:p>
            </p:txBody>
          </p:sp>
        </p:grpSp>
      </p:grpSp>
      <p:grpSp>
        <p:nvGrpSpPr>
          <p:cNvPr id="91" name="Group 90"/>
          <p:cNvGrpSpPr/>
          <p:nvPr/>
        </p:nvGrpSpPr>
        <p:grpSpPr>
          <a:xfrm>
            <a:off x="308089" y="3659157"/>
            <a:ext cx="4836404" cy="2539938"/>
            <a:chOff x="308089" y="3659157"/>
            <a:chExt cx="4836404" cy="2539938"/>
          </a:xfrm>
        </p:grpSpPr>
        <p:sp>
          <p:nvSpPr>
            <p:cNvPr id="115" name="Rounded Rectangle 114"/>
            <p:cNvSpPr>
              <a:spLocks/>
            </p:cNvSpPr>
            <p:nvPr/>
          </p:nvSpPr>
          <p:spPr>
            <a:xfrm>
              <a:off x="308089" y="3659157"/>
              <a:ext cx="3946787" cy="2539938"/>
            </a:xfrm>
            <a:prstGeom prst="roundRect">
              <a:avLst>
                <a:gd name="adj" fmla="val 13052"/>
              </a:avLst>
            </a:prstGeom>
            <a:solidFill>
              <a:srgbClr val="FFCCFF"/>
            </a:solidFill>
            <a:ln>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91440" bIns="45720" numCol="1" spcCol="0" rtlCol="0" fromWordArt="0" anchor="t" anchorCtr="0" forceAA="0" compatLnSpc="1">
              <a:prstTxWarp prst="textNoShape">
                <a:avLst/>
              </a:prstTxWarp>
              <a:noAutofit/>
            </a:bodyPr>
            <a:lstStyle/>
            <a:p>
              <a:pPr lvl="0">
                <a:tabLst>
                  <a:tab pos="3657600" algn="l"/>
                </a:tabLst>
                <a:defRPr/>
              </a:pPr>
              <a:endParaRPr lang="en-US" sz="2200" b="1" dirty="0" smtClean="0">
                <a:solidFill>
                  <a:srgbClr val="FFFF00"/>
                </a:solidFill>
                <a:latin typeface="Calibri"/>
              </a:endParaRPr>
            </a:p>
          </p:txBody>
        </p:sp>
        <p:grpSp>
          <p:nvGrpSpPr>
            <p:cNvPr id="49" name="Group 48"/>
            <p:cNvGrpSpPr>
              <a:grpSpLocks noChangeAspect="1"/>
            </p:cNvGrpSpPr>
            <p:nvPr/>
          </p:nvGrpSpPr>
          <p:grpSpPr>
            <a:xfrm rot="412548">
              <a:off x="3803335" y="3678744"/>
              <a:ext cx="1341158" cy="1294802"/>
              <a:chOff x="5517577" y="2855912"/>
              <a:chExt cx="2041126" cy="2041126"/>
            </a:xfrm>
            <a:effectLst>
              <a:outerShdw blurRad="50800" dist="38100" dir="2700000" sx="102000" sy="102000" algn="tl" rotWithShape="0">
                <a:prstClr val="black">
                  <a:alpha val="40000"/>
                </a:prstClr>
              </a:outerShdw>
            </a:effectLst>
          </p:grpSpPr>
          <p:sp>
            <p:nvSpPr>
              <p:cNvPr id="50" name="Circle: Hollow 342"/>
              <p:cNvSpPr>
                <a:spLocks noChangeAspect="1"/>
              </p:cNvSpPr>
              <p:nvPr/>
            </p:nvSpPr>
            <p:spPr>
              <a:xfrm>
                <a:off x="5679785" y="3018120"/>
                <a:ext cx="1716710" cy="1716710"/>
              </a:xfrm>
              <a:prstGeom prst="donut">
                <a:avLst>
                  <a:gd name="adj" fmla="val 71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grpSp>
            <p:nvGrpSpPr>
              <p:cNvPr id="51" name="Group 50"/>
              <p:cNvGrpSpPr/>
              <p:nvPr/>
            </p:nvGrpSpPr>
            <p:grpSpPr>
              <a:xfrm>
                <a:off x="6450620" y="2855912"/>
                <a:ext cx="175040" cy="2041126"/>
                <a:chOff x="8229799" y="2768458"/>
                <a:chExt cx="175040" cy="2041126"/>
              </a:xfrm>
              <a:solidFill>
                <a:schemeClr val="accent2"/>
              </a:solidFill>
            </p:grpSpPr>
            <p:sp>
              <p:nvSpPr>
                <p:cNvPr id="68" name="Trapezoid 67"/>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9" name="Trapezoid 68"/>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52" name="Group 51"/>
              <p:cNvGrpSpPr/>
              <p:nvPr/>
            </p:nvGrpSpPr>
            <p:grpSpPr>
              <a:xfrm rot="5400000">
                <a:off x="6450620" y="2855912"/>
                <a:ext cx="175040" cy="2041126"/>
                <a:chOff x="8229799" y="2768458"/>
                <a:chExt cx="175040" cy="2041126"/>
              </a:xfrm>
              <a:solidFill>
                <a:schemeClr val="accent2"/>
              </a:solidFill>
            </p:grpSpPr>
            <p:sp>
              <p:nvSpPr>
                <p:cNvPr id="66" name="Trapezoid 65"/>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7" name="Trapezoid 66"/>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53" name="Group 52"/>
              <p:cNvGrpSpPr/>
              <p:nvPr/>
            </p:nvGrpSpPr>
            <p:grpSpPr>
              <a:xfrm rot="1800000">
                <a:off x="6450620" y="2855912"/>
                <a:ext cx="175040" cy="2041126"/>
                <a:chOff x="8229799" y="2768458"/>
                <a:chExt cx="175040" cy="2041126"/>
              </a:xfrm>
              <a:solidFill>
                <a:schemeClr val="accent2"/>
              </a:solidFill>
            </p:grpSpPr>
            <p:sp>
              <p:nvSpPr>
                <p:cNvPr id="64" name="Trapezoid 63"/>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5" name="Trapezoid 64"/>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54" name="Group 53"/>
              <p:cNvGrpSpPr/>
              <p:nvPr/>
            </p:nvGrpSpPr>
            <p:grpSpPr>
              <a:xfrm rot="3600000">
                <a:off x="6450620" y="2855912"/>
                <a:ext cx="175040" cy="2041126"/>
                <a:chOff x="8229799" y="2768458"/>
                <a:chExt cx="175040" cy="2041126"/>
              </a:xfrm>
              <a:solidFill>
                <a:schemeClr val="accent2"/>
              </a:solidFill>
            </p:grpSpPr>
            <p:sp>
              <p:nvSpPr>
                <p:cNvPr id="62" name="Trapezoid 61"/>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 name="Trapezoid 62"/>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55" name="Group 54"/>
              <p:cNvGrpSpPr/>
              <p:nvPr/>
            </p:nvGrpSpPr>
            <p:grpSpPr>
              <a:xfrm rot="7200000">
                <a:off x="6450620" y="2855912"/>
                <a:ext cx="175040" cy="2041126"/>
                <a:chOff x="8229799" y="2768458"/>
                <a:chExt cx="175040" cy="2041126"/>
              </a:xfrm>
              <a:solidFill>
                <a:schemeClr val="accent2"/>
              </a:solidFill>
            </p:grpSpPr>
            <p:sp>
              <p:nvSpPr>
                <p:cNvPr id="60" name="Trapezoid 59"/>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1" name="Trapezoid 60"/>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56" name="Group 55"/>
              <p:cNvGrpSpPr/>
              <p:nvPr/>
            </p:nvGrpSpPr>
            <p:grpSpPr>
              <a:xfrm rot="9000000">
                <a:off x="6450620" y="2855912"/>
                <a:ext cx="175040" cy="2041126"/>
                <a:chOff x="8229799" y="2768458"/>
                <a:chExt cx="175040" cy="2041126"/>
              </a:xfrm>
              <a:solidFill>
                <a:schemeClr val="accent2"/>
              </a:solidFill>
            </p:grpSpPr>
            <p:sp>
              <p:nvSpPr>
                <p:cNvPr id="58" name="Trapezoid 57"/>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9" name="Trapezoid 58"/>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57" name="Oval 56"/>
              <p:cNvSpPr>
                <a:spLocks noChangeAspect="1"/>
              </p:cNvSpPr>
              <p:nvPr/>
            </p:nvSpPr>
            <p:spPr>
              <a:xfrm rot="21187452">
                <a:off x="5831726" y="3175845"/>
                <a:ext cx="1408187" cy="1408187"/>
              </a:xfrm>
              <a:prstGeom prst="ellipse">
                <a:avLst/>
              </a:prstGeom>
              <a:solidFill>
                <a:schemeClr val="bg1"/>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D67CC5"/>
                    </a:solidFill>
                    <a:effectLst/>
                    <a:uLnTx/>
                    <a:uFillTx/>
                    <a:latin typeface="Calibri"/>
                    <a:ea typeface="+mn-ea"/>
                    <a:cs typeface="+mn-cs"/>
                  </a:rPr>
                  <a:t>3</a:t>
                </a:r>
              </a:p>
            </p:txBody>
          </p:sp>
        </p:grpSp>
      </p:grpSp>
      <p:sp>
        <p:nvSpPr>
          <p:cNvPr id="93" name="Rectangle 92"/>
          <p:cNvSpPr/>
          <p:nvPr/>
        </p:nvSpPr>
        <p:spPr>
          <a:xfrm>
            <a:off x="5767635" y="3919624"/>
            <a:ext cx="5363494" cy="110799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en-US" sz="2200" b="0" i="0" u="none" strike="noStrike" kern="0" cap="none" spc="0" normalizeH="0" baseline="0" noProof="0" dirty="0" smtClean="0">
                <a:ln>
                  <a:noFill/>
                </a:ln>
                <a:solidFill>
                  <a:srgbClr val="006600"/>
                </a:solidFill>
                <a:effectLst/>
                <a:uLnTx/>
                <a:uFillTx/>
              </a:rPr>
              <a:t>Đã được </a:t>
            </a:r>
            <a:r>
              <a:rPr kumimoji="0" lang="vi-VN" altLang="en-US" sz="2200" b="1" i="0" u="none" strike="noStrike" kern="0" cap="none" spc="0" normalizeH="0" baseline="0" noProof="0" dirty="0" smtClean="0">
                <a:ln>
                  <a:noFill/>
                </a:ln>
                <a:solidFill>
                  <a:srgbClr val="0070C0"/>
                </a:solidFill>
                <a:effectLst/>
                <a:uLnTx/>
                <a:uFillTx/>
              </a:rPr>
              <a:t>áp dụng hoặc áp dụng thử</a:t>
            </a:r>
            <a:r>
              <a:rPr kumimoji="0" lang="vi-VN" altLang="en-US" sz="2200" b="0" i="0" u="none" strike="noStrike" kern="0" cap="none" spc="0" normalizeH="0" baseline="0" noProof="0" dirty="0" smtClean="0">
                <a:ln>
                  <a:noFill/>
                </a:ln>
                <a:solidFill>
                  <a:srgbClr val="006600"/>
                </a:solidFill>
                <a:effectLst/>
                <a:uLnTx/>
                <a:uFillTx/>
              </a:rPr>
              <a:t> </a:t>
            </a:r>
            <a:r>
              <a:rPr kumimoji="0" lang="en-US" altLang="en-US" sz="2200" b="0" i="0" u="none" strike="noStrike" kern="0" cap="none" spc="0" normalizeH="0" baseline="0" noProof="0" dirty="0" smtClean="0">
                <a:ln>
                  <a:noFill/>
                </a:ln>
                <a:solidFill>
                  <a:srgbClr val="006600"/>
                </a:solidFill>
                <a:effectLst/>
                <a:uLnTx/>
                <a:uFillTx/>
              </a:rPr>
              <a:t>     </a:t>
            </a:r>
            <a:r>
              <a:rPr kumimoji="0" lang="vi-VN" altLang="en-US" sz="2200" b="0" i="0" u="none" strike="noStrike" kern="0" cap="none" spc="0" normalizeH="0" baseline="0" noProof="0" dirty="0" smtClean="0">
                <a:ln>
                  <a:noFill/>
                </a:ln>
                <a:solidFill>
                  <a:srgbClr val="006600"/>
                </a:solidFill>
                <a:effectLst/>
                <a:uLnTx/>
                <a:uFillTx/>
              </a:rPr>
              <a:t>tại</a:t>
            </a:r>
            <a:r>
              <a:rPr lang="en-US" altLang="en-US" sz="2200" kern="0" dirty="0" smtClean="0">
                <a:solidFill>
                  <a:srgbClr val="006600"/>
                </a:solidFill>
              </a:rPr>
              <a:t> </a:t>
            </a:r>
            <a:r>
              <a:rPr kumimoji="0" lang="vi-VN" altLang="en-US" sz="2200" b="0" i="0" u="none" strike="noStrike" kern="0" cap="none" spc="0" normalizeH="0" baseline="0" noProof="0" dirty="0" smtClean="0">
                <a:ln>
                  <a:noFill/>
                </a:ln>
                <a:solidFill>
                  <a:srgbClr val="006600"/>
                </a:solidFill>
                <a:effectLst/>
                <a:uLnTx/>
                <a:uFillTx/>
              </a:rPr>
              <a:t>cơ sở và có khả năng </a:t>
            </a:r>
            <a:r>
              <a:rPr kumimoji="0" lang="en-US" altLang="en-US" sz="2200" b="0" i="0" u="none" strike="noStrike" kern="0" cap="none" spc="0" normalizeH="0" baseline="0" noProof="0" dirty="0" smtClean="0">
                <a:ln>
                  <a:noFill/>
                </a:ln>
                <a:solidFill>
                  <a:srgbClr val="006600"/>
                </a:solidFill>
                <a:effectLst/>
                <a:uLnTx/>
                <a:uFillTx/>
              </a:rPr>
              <a:t>                   </a:t>
            </a:r>
            <a:r>
              <a:rPr kumimoji="0" lang="vi-VN" altLang="en-US" sz="2200" b="1" i="0" u="none" strike="noStrike" kern="0" cap="none" spc="0" normalizeH="0" baseline="0" noProof="0" dirty="0" smtClean="0">
                <a:ln>
                  <a:noFill/>
                </a:ln>
                <a:solidFill>
                  <a:srgbClr val="008E40"/>
                </a:solidFill>
                <a:effectLst/>
                <a:uLnTx/>
                <a:uFillTx/>
              </a:rPr>
              <a:t>mang lại lợi ích thiết thực</a:t>
            </a:r>
            <a:endParaRPr kumimoji="0" lang="en-US" sz="2200" b="0" i="0" u="none" strike="noStrike" kern="0" cap="none" spc="0" normalizeH="0" baseline="0" noProof="0" dirty="0" smtClean="0">
              <a:ln>
                <a:noFill/>
              </a:ln>
              <a:solidFill>
                <a:sysClr val="windowText" lastClr="000000"/>
              </a:solidFill>
              <a:effectLst/>
              <a:uLnTx/>
              <a:uFillTx/>
            </a:endParaRPr>
          </a:p>
        </p:txBody>
      </p:sp>
      <p:sp>
        <p:nvSpPr>
          <p:cNvPr id="94" name="Rectangle 93"/>
          <p:cNvSpPr/>
          <p:nvPr/>
        </p:nvSpPr>
        <p:spPr>
          <a:xfrm>
            <a:off x="452393" y="3992271"/>
            <a:ext cx="3568376" cy="1923604"/>
          </a:xfrm>
          <a:prstGeom prst="rect">
            <a:avLst/>
          </a:prstGeom>
        </p:spPr>
        <p:txBody>
          <a:bodyPr wrap="square">
            <a:spAutoFit/>
          </a:bodyPr>
          <a:lstStyle/>
          <a:p>
            <a:pPr marL="0" marR="0" lvl="0" indent="0" algn="ctr" defTabSz="914400" eaLnBrk="1" fontAlgn="auto" latinLnBrk="0" hangingPunct="1">
              <a:lnSpc>
                <a:spcPct val="100000"/>
              </a:lnSpc>
              <a:spcBef>
                <a:spcPts val="600"/>
              </a:spcBef>
              <a:spcAft>
                <a:spcPts val="0"/>
              </a:spcAft>
              <a:buClrTx/>
              <a:buSzPct val="90000"/>
              <a:tabLst/>
              <a:defRPr/>
            </a:pPr>
            <a:r>
              <a:rPr kumimoji="0" lang="vi-VN" altLang="en-US" sz="2200" b="0" i="0" u="none" strike="noStrike" kern="0" cap="none" spc="0" normalizeH="0" baseline="0" noProof="0" dirty="0">
                <a:ln>
                  <a:noFill/>
                </a:ln>
                <a:solidFill>
                  <a:srgbClr val="7030A0"/>
                </a:solidFill>
                <a:effectLst/>
                <a:uLnTx/>
                <a:uFillTx/>
              </a:rPr>
              <a:t>Không thuộc </a:t>
            </a:r>
            <a:r>
              <a:rPr kumimoji="0" lang="vi-VN" altLang="en-US" sz="2200" b="0" i="0" u="none" strike="noStrike" kern="0" cap="none" spc="0" normalizeH="0" baseline="0" noProof="0" dirty="0" smtClean="0">
                <a:ln>
                  <a:noFill/>
                </a:ln>
                <a:solidFill>
                  <a:srgbClr val="7030A0"/>
                </a:solidFill>
                <a:effectLst/>
                <a:uLnTx/>
                <a:uFillTx/>
              </a:rPr>
              <a:t>đối tượng</a:t>
            </a:r>
            <a:r>
              <a:rPr kumimoji="0" lang="en-US" altLang="en-US" sz="2200" b="0" i="0" u="none" strike="noStrike" kern="0" cap="none" spc="0" normalizeH="0" baseline="0" noProof="0" dirty="0" smtClean="0">
                <a:ln>
                  <a:noFill/>
                </a:ln>
                <a:solidFill>
                  <a:srgbClr val="7030A0"/>
                </a:solidFill>
                <a:effectLst/>
                <a:uLnTx/>
                <a:uFillTx/>
              </a:rPr>
              <a:t>   </a:t>
            </a:r>
            <a:r>
              <a:rPr kumimoji="0" lang="vi-VN" altLang="en-US" sz="2200" b="0" i="0" u="none" strike="noStrike" kern="0" cap="none" spc="0" normalizeH="0" baseline="0" noProof="0" dirty="0" smtClean="0">
                <a:ln>
                  <a:noFill/>
                </a:ln>
                <a:solidFill>
                  <a:srgbClr val="7030A0"/>
                </a:solidFill>
                <a:effectLst/>
                <a:uLnTx/>
                <a:uFillTx/>
              </a:rPr>
              <a:t> </a:t>
            </a:r>
            <a:r>
              <a:rPr kumimoji="0" lang="vi-VN" altLang="en-US" sz="2200" b="0" i="0" u="none" strike="noStrike" kern="0" cap="none" spc="0" normalizeH="0" baseline="0" noProof="0" dirty="0">
                <a:ln>
                  <a:noFill/>
                </a:ln>
                <a:solidFill>
                  <a:srgbClr val="7030A0"/>
                </a:solidFill>
                <a:effectLst/>
                <a:uLnTx/>
                <a:uFillTx/>
              </a:rPr>
              <a:t>bị loại trừ</a:t>
            </a:r>
            <a:r>
              <a:rPr kumimoji="0" lang="vi-VN" altLang="en-US" sz="2400" b="0" i="0" u="none" strike="noStrike" kern="0" cap="none" spc="0" normalizeH="0" baseline="0" noProof="0" dirty="0">
                <a:ln>
                  <a:noFill/>
                </a:ln>
                <a:solidFill>
                  <a:srgbClr val="7030A0"/>
                </a:solidFill>
                <a:effectLst/>
                <a:uLnTx/>
                <a:uFillTx/>
              </a:rPr>
              <a:t> </a:t>
            </a:r>
            <a:endParaRPr kumimoji="0" lang="en-US" altLang="en-US" sz="2400" b="0" i="0" u="none" strike="noStrike" kern="0" cap="none" spc="0" normalizeH="0" baseline="0" noProof="0" dirty="0" smtClean="0">
              <a:ln>
                <a:noFill/>
              </a:ln>
              <a:solidFill>
                <a:srgbClr val="7030A0"/>
              </a:solidFill>
              <a:effectLst/>
              <a:uLnTx/>
              <a:uFillTx/>
            </a:endParaRPr>
          </a:p>
          <a:p>
            <a:pPr marL="0" marR="0" lvl="0" indent="0" algn="ctr" defTabSz="914400" eaLnBrk="1" fontAlgn="auto" latinLnBrk="0" hangingPunct="1">
              <a:lnSpc>
                <a:spcPct val="100000"/>
              </a:lnSpc>
              <a:spcBef>
                <a:spcPts val="600"/>
              </a:spcBef>
              <a:spcAft>
                <a:spcPts val="0"/>
              </a:spcAft>
              <a:buClrTx/>
              <a:buSzPct val="90000"/>
              <a:tabLst/>
              <a:defRPr/>
            </a:pPr>
            <a:r>
              <a:rPr lang="en-US" altLang="en-US" sz="2000" i="1" kern="0" dirty="0">
                <a:solidFill>
                  <a:srgbClr val="7030A0"/>
                </a:solidFill>
              </a:rPr>
              <a:t>(</a:t>
            </a:r>
            <a:r>
              <a:rPr kumimoji="0" lang="vi-VN" altLang="en-US" sz="2000" b="0" i="1" u="none" strike="noStrike" kern="0" cap="none" spc="0" normalizeH="0" baseline="0" noProof="0" dirty="0" smtClean="0">
                <a:ln>
                  <a:noFill/>
                </a:ln>
                <a:solidFill>
                  <a:srgbClr val="7030A0"/>
                </a:solidFill>
                <a:effectLst/>
                <a:uLnTx/>
                <a:uFillTx/>
              </a:rPr>
              <a:t>không </a:t>
            </a:r>
            <a:r>
              <a:rPr kumimoji="0" lang="vi-VN" altLang="en-US" sz="2000" b="0" i="1" u="none" strike="noStrike" kern="0" cap="none" spc="0" normalizeH="0" baseline="0" noProof="0" dirty="0">
                <a:ln>
                  <a:noFill/>
                </a:ln>
                <a:solidFill>
                  <a:srgbClr val="7030A0"/>
                </a:solidFill>
                <a:effectLst/>
                <a:uLnTx/>
                <a:uFillTx/>
              </a:rPr>
              <a:t>trái với </a:t>
            </a:r>
            <a:r>
              <a:rPr kumimoji="0" lang="vi-VN" altLang="en-US" sz="2000" b="0" i="1" u="none" strike="noStrike" kern="0" cap="none" spc="0" normalizeH="0" baseline="0" noProof="0" dirty="0" smtClean="0">
                <a:ln>
                  <a:noFill/>
                </a:ln>
                <a:solidFill>
                  <a:srgbClr val="7030A0"/>
                </a:solidFill>
                <a:effectLst/>
                <a:uLnTx/>
                <a:uFillTx/>
              </a:rPr>
              <a:t>trật </a:t>
            </a:r>
            <a:r>
              <a:rPr kumimoji="0" lang="vi-VN" altLang="en-US" sz="2000" b="0" i="1" u="none" strike="noStrike" kern="0" cap="none" spc="0" normalizeH="0" baseline="0" noProof="0" dirty="0">
                <a:ln>
                  <a:noFill/>
                </a:ln>
                <a:solidFill>
                  <a:srgbClr val="7030A0"/>
                </a:solidFill>
                <a:effectLst/>
                <a:uLnTx/>
                <a:uFillTx/>
              </a:rPr>
              <a:t>tự công cộng, đạo đức </a:t>
            </a:r>
            <a:r>
              <a:rPr kumimoji="0" lang="vi-VN" altLang="en-US" sz="2000" b="0" i="1" u="none" strike="noStrike" kern="0" cap="none" spc="0" normalizeH="0" baseline="0" noProof="0" dirty="0" smtClean="0">
                <a:ln>
                  <a:noFill/>
                </a:ln>
                <a:solidFill>
                  <a:srgbClr val="7030A0"/>
                </a:solidFill>
                <a:effectLst/>
                <a:uLnTx/>
                <a:uFillTx/>
              </a:rPr>
              <a:t>xã hội</a:t>
            </a:r>
            <a:r>
              <a:rPr kumimoji="0" lang="en-US" altLang="en-US" sz="2000" b="0" i="1" u="none" strike="noStrike" kern="0" cap="none" spc="0" normalizeH="0" baseline="0" noProof="0" dirty="0" smtClean="0">
                <a:ln>
                  <a:noFill/>
                </a:ln>
                <a:solidFill>
                  <a:srgbClr val="7030A0"/>
                </a:solidFill>
                <a:effectLst/>
                <a:uLnTx/>
                <a:uFillTx/>
              </a:rPr>
              <a:t>;</a:t>
            </a:r>
            <a:r>
              <a:rPr kumimoji="0" lang="en-US" altLang="en-US" sz="2000" b="0" i="1" u="none" strike="noStrike" kern="0" cap="none" spc="0" normalizeH="0" noProof="0" dirty="0" smtClean="0">
                <a:ln>
                  <a:noFill/>
                </a:ln>
                <a:solidFill>
                  <a:srgbClr val="7030A0"/>
                </a:solidFill>
                <a:effectLst/>
                <a:uLnTx/>
                <a:uFillTx/>
              </a:rPr>
              <a:t> </a:t>
            </a:r>
            <a:r>
              <a:rPr kumimoji="0" lang="vi-VN" altLang="en-US" sz="2000" b="0" i="1" u="sng" strike="noStrike" kern="0" cap="none" spc="0" normalizeH="0" baseline="0" noProof="0" dirty="0" smtClean="0">
                <a:ln>
                  <a:noFill/>
                </a:ln>
                <a:solidFill>
                  <a:srgbClr val="7030A0"/>
                </a:solidFill>
                <a:effectLst/>
                <a:uLnTx/>
                <a:uFillTx/>
              </a:rPr>
              <a:t>không </a:t>
            </a:r>
            <a:r>
              <a:rPr kumimoji="0" lang="vi-VN" altLang="en-US" sz="2000" b="0" i="1" u="sng" strike="noStrike" kern="0" cap="none" spc="0" normalizeH="0" baseline="0" noProof="0" dirty="0">
                <a:ln>
                  <a:noFill/>
                </a:ln>
                <a:solidFill>
                  <a:srgbClr val="7030A0"/>
                </a:solidFill>
                <a:effectLst/>
                <a:uLnTx/>
                <a:uFillTx/>
              </a:rPr>
              <a:t>được </a:t>
            </a:r>
            <a:r>
              <a:rPr kumimoji="0" lang="vi-VN" altLang="en-US" sz="2000" b="0" i="1" u="sng" strike="noStrike" kern="0" cap="none" spc="0" normalizeH="0" baseline="0" noProof="0" dirty="0" smtClean="0">
                <a:ln>
                  <a:noFill/>
                </a:ln>
                <a:solidFill>
                  <a:srgbClr val="7030A0"/>
                </a:solidFill>
                <a:effectLst/>
                <a:uLnTx/>
                <a:uFillTx/>
              </a:rPr>
              <a:t>bảo </a:t>
            </a:r>
            <a:r>
              <a:rPr kumimoji="0" lang="vi-VN" altLang="en-US" sz="2000" b="0" i="1" u="sng" strike="noStrike" kern="0" cap="none" spc="0" normalizeH="0" baseline="0" noProof="0" dirty="0">
                <a:ln>
                  <a:noFill/>
                </a:ln>
                <a:solidFill>
                  <a:srgbClr val="7030A0"/>
                </a:solidFill>
                <a:effectLst/>
                <a:uLnTx/>
                <a:uFillTx/>
              </a:rPr>
              <a:t>hộ quyền SHTT</a:t>
            </a:r>
            <a:r>
              <a:rPr kumimoji="0" lang="vi-VN" altLang="en-US" sz="2400" b="0" i="0" u="none" strike="noStrike" kern="0" cap="none" spc="0" normalizeH="0" baseline="0" noProof="0" dirty="0">
                <a:ln>
                  <a:noFill/>
                </a:ln>
                <a:solidFill>
                  <a:srgbClr val="7030A0"/>
                </a:solidFill>
                <a:effectLst/>
                <a:uLnTx/>
                <a:uFillTx/>
              </a:rPr>
              <a:t>). </a:t>
            </a:r>
          </a:p>
        </p:txBody>
      </p:sp>
      <p:pic>
        <p:nvPicPr>
          <p:cNvPr id="98" name="Picture 4" descr="Nguyên tắc nộp đơn đầu tiên để bảo hộ quyền sở hữu công nghiệ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7692" y="1727134"/>
            <a:ext cx="1843380" cy="149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89190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17</a:t>
            </a:fld>
            <a:endParaRPr lang="en-US" altLang="en-US" dirty="0"/>
          </a:p>
        </p:txBody>
      </p:sp>
      <p:sp>
        <p:nvSpPr>
          <p:cNvPr id="3" name="Title 1"/>
          <p:cNvSpPr txBox="1">
            <a:spLocks/>
          </p:cNvSpPr>
          <p:nvPr/>
        </p:nvSpPr>
        <p:spPr bwMode="auto">
          <a:xfrm>
            <a:off x="773496" y="1054884"/>
            <a:ext cx="11271677" cy="524256"/>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5pPr>
            <a:lvl6pPr marL="562722"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6pPr>
            <a:lvl7pPr marL="1125444"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7pPr>
            <a:lvl8pPr marL="1688165"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8pPr>
            <a:lvl9pPr marL="2250887"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9pPr>
          </a:lstStyle>
          <a:p>
            <a:r>
              <a:rPr lang="en-US" altLang="en-US" sz="2200" b="1" kern="0" dirty="0" smtClean="0">
                <a:solidFill>
                  <a:srgbClr val="FF0000"/>
                </a:solidFill>
                <a:effectLst/>
                <a:cs typeface="Times New Roman" panose="02020603050405020304" pitchFamily="18" charset="0"/>
              </a:rPr>
              <a:t> 2.3 ĐIỀU KIỆN CÔNG NHẬN PHẠM VI ẢNH HƯỞNG CỦA SÁNG KIẾN TẠI                  CẤP CƠ SỞ, CẤP THÀNH PHỐ VÀ TOÀN QUỐC </a:t>
            </a:r>
            <a:r>
              <a:rPr lang="en-US" altLang="en-US" sz="2200" i="1" kern="0" dirty="0" smtClean="0">
                <a:solidFill>
                  <a:schemeClr val="accent4">
                    <a:lumMod val="10000"/>
                  </a:schemeClr>
                </a:solidFill>
                <a:effectLst/>
                <a:latin typeface="Times New Roman" panose="02020603050405020304" pitchFamily="18" charset="0"/>
                <a:cs typeface="Times New Roman" panose="02020603050405020304" pitchFamily="18" charset="0"/>
              </a:rPr>
              <a:t>(Theo </a:t>
            </a:r>
            <a:r>
              <a:rPr lang="en-US" altLang="en-US" sz="2200" i="1" kern="0" dirty="0" err="1">
                <a:solidFill>
                  <a:schemeClr val="accent4">
                    <a:lumMod val="10000"/>
                  </a:schemeClr>
                </a:solidFill>
                <a:effectLst/>
                <a:latin typeface="Times New Roman" panose="02020603050405020304" pitchFamily="18" charset="0"/>
                <a:cs typeface="Times New Roman" panose="02020603050405020304" pitchFamily="18" charset="0"/>
              </a:rPr>
              <a:t>Hướng</a:t>
            </a:r>
            <a:r>
              <a:rPr lang="en-US" altLang="en-US" sz="2200" i="1" kern="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altLang="en-US" sz="2200" i="1" kern="0" dirty="0" err="1">
                <a:solidFill>
                  <a:schemeClr val="accent4">
                    <a:lumMod val="10000"/>
                  </a:schemeClr>
                </a:solidFill>
                <a:effectLst/>
                <a:latin typeface="Times New Roman" panose="02020603050405020304" pitchFamily="18" charset="0"/>
                <a:cs typeface="Times New Roman" panose="02020603050405020304" pitchFamily="18" charset="0"/>
              </a:rPr>
              <a:t>dẫn</a:t>
            </a:r>
            <a:r>
              <a:rPr lang="en-US" altLang="en-US" sz="2200" i="1" kern="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altLang="en-US" sz="2200" i="1" kern="0" dirty="0" err="1">
                <a:solidFill>
                  <a:schemeClr val="accent4">
                    <a:lumMod val="10000"/>
                  </a:schemeClr>
                </a:solidFill>
                <a:effectLst/>
                <a:latin typeface="Times New Roman" panose="02020603050405020304" pitchFamily="18" charset="0"/>
                <a:cs typeface="Times New Roman" panose="02020603050405020304" pitchFamily="18" charset="0"/>
              </a:rPr>
              <a:t>số</a:t>
            </a:r>
            <a:r>
              <a:rPr lang="en-US" altLang="en-US" sz="2200" i="1" kern="0" dirty="0">
                <a:solidFill>
                  <a:schemeClr val="accent4">
                    <a:lumMod val="10000"/>
                  </a:schemeClr>
                </a:solidFill>
                <a:effectLst/>
                <a:latin typeface="Times New Roman" panose="02020603050405020304" pitchFamily="18" charset="0"/>
                <a:cs typeface="Times New Roman" panose="02020603050405020304" pitchFamily="18" charset="0"/>
              </a:rPr>
              <a:t> </a:t>
            </a:r>
            <a:r>
              <a:rPr lang="vi-VN" sz="2200" i="1" dirty="0" smtClean="0">
                <a:solidFill>
                  <a:schemeClr val="accent4">
                    <a:lumMod val="10000"/>
                  </a:schemeClr>
                </a:solidFill>
                <a:effectLst/>
                <a:latin typeface="Times New Roman" panose="02020603050405020304" pitchFamily="18" charset="0"/>
                <a:cs typeface="Times New Roman" panose="02020603050405020304" pitchFamily="18" charset="0"/>
              </a:rPr>
              <a:t>29/HĐXCNSKCTP</a:t>
            </a:r>
            <a:r>
              <a:rPr lang="en-US" sz="2200" i="1" dirty="0" smtClean="0">
                <a:solidFill>
                  <a:schemeClr val="accent4">
                    <a:lumMod val="10000"/>
                  </a:schemeClr>
                </a:solidFill>
                <a:effectLst/>
                <a:latin typeface="Times New Roman" panose="02020603050405020304" pitchFamily="18" charset="0"/>
                <a:cs typeface="Times New Roman" panose="02020603050405020304" pitchFamily="18" charset="0"/>
              </a:rPr>
              <a:t>)</a:t>
            </a:r>
          </a:p>
          <a:p>
            <a:pPr lvl="0"/>
            <a:r>
              <a:rPr lang="en-US" altLang="en-US" sz="2200" i="1" kern="0" dirty="0" smtClean="0">
                <a:solidFill>
                  <a:srgbClr val="FF0000"/>
                </a:solidFill>
                <a:effectLst/>
                <a:latin typeface="Times New Roman" panose="02020603050405020304" pitchFamily="18" charset="0"/>
                <a:cs typeface="Times New Roman" panose="02020603050405020304" pitchFamily="18" charset="0"/>
              </a:rPr>
              <a:t> </a:t>
            </a:r>
            <a:endParaRPr lang="en-US" altLang="en-US" sz="2200" i="1" kern="0" dirty="0">
              <a:solidFill>
                <a:srgbClr val="FF0000"/>
              </a:solidFill>
              <a:effectLst/>
              <a:latin typeface="Times New Roman" panose="02020603050405020304" pitchFamily="18" charset="0"/>
              <a:cs typeface="Times New Roman" panose="02020603050405020304" pitchFamily="18" charset="0"/>
            </a:endParaRPr>
          </a:p>
          <a:p>
            <a:endParaRPr lang="en-US" sz="2200" b="1" kern="0" dirty="0">
              <a:solidFill>
                <a:srgbClr val="FF0000"/>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360213" y="1653798"/>
            <a:ext cx="11380684" cy="759182"/>
          </a:xfrm>
          <a:prstGeom prst="rect">
            <a:avLst/>
          </a:prstGeom>
        </p:spPr>
        <p:txBody>
          <a:bodyPr wrap="square">
            <a:spAutoFit/>
          </a:bodyPr>
          <a:lstStyle/>
          <a:p>
            <a:pPr marL="342900" marR="0" lvl="0" indent="-342900" algn="just" defTabSz="914400" eaLnBrk="1" fontAlgn="auto" latinLnBrk="0" hangingPunct="1">
              <a:lnSpc>
                <a:spcPts val="2600"/>
              </a:lnSpc>
              <a:spcBef>
                <a:spcPts val="600"/>
              </a:spcBef>
              <a:spcAft>
                <a:spcPts val="0"/>
              </a:spcAft>
              <a:buClrTx/>
              <a:buSzTx/>
              <a:buFontTx/>
              <a:buChar char="-"/>
              <a:tabLst/>
              <a:defRPr/>
            </a:pPr>
            <a:r>
              <a:rPr lang="en-US" altLang="en-US" sz="2000" i="1" kern="0" dirty="0" err="1" smtClean="0">
                <a:solidFill>
                  <a:schemeClr val="accent4">
                    <a:lumMod val="10000"/>
                  </a:schemeClr>
                </a:solidFill>
              </a:rPr>
              <a:t>Bản</a:t>
            </a:r>
            <a:r>
              <a:rPr lang="en-US" altLang="en-US" sz="2000" i="1" kern="0" dirty="0" smtClean="0">
                <a:solidFill>
                  <a:schemeClr val="accent4">
                    <a:lumMod val="10000"/>
                  </a:schemeClr>
                </a:solidFill>
              </a:rPr>
              <a:t> </a:t>
            </a:r>
            <a:r>
              <a:rPr lang="en-US" altLang="en-US" sz="2000" i="1" kern="0" dirty="0" err="1" smtClean="0">
                <a:solidFill>
                  <a:schemeClr val="accent4">
                    <a:lumMod val="10000"/>
                  </a:schemeClr>
                </a:solidFill>
              </a:rPr>
              <a:t>mô</a:t>
            </a:r>
            <a:r>
              <a:rPr lang="en-US" altLang="en-US" sz="2000" i="1" kern="0" dirty="0" smtClean="0">
                <a:solidFill>
                  <a:schemeClr val="accent4">
                    <a:lumMod val="10000"/>
                  </a:schemeClr>
                </a:solidFill>
              </a:rPr>
              <a:t> </a:t>
            </a:r>
            <a:r>
              <a:rPr lang="en-US" altLang="en-US" sz="2000" i="1" kern="0" dirty="0" err="1" smtClean="0">
                <a:solidFill>
                  <a:schemeClr val="accent4">
                    <a:lumMod val="10000"/>
                  </a:schemeClr>
                </a:solidFill>
              </a:rPr>
              <a:t>tả</a:t>
            </a:r>
            <a:r>
              <a:rPr lang="en-US" altLang="en-US" sz="2000" i="1" kern="0" dirty="0" smtClean="0">
                <a:solidFill>
                  <a:schemeClr val="accent4">
                    <a:lumMod val="10000"/>
                  </a:schemeClr>
                </a:solidFill>
              </a:rPr>
              <a:t>…. </a:t>
            </a:r>
            <a:r>
              <a:rPr lang="en-US" altLang="en-US" sz="2000" b="1" i="1" kern="0" dirty="0" err="1" smtClean="0">
                <a:solidFill>
                  <a:srgbClr val="0070C0"/>
                </a:solidFill>
              </a:rPr>
              <a:t>kèm</a:t>
            </a:r>
            <a:r>
              <a:rPr lang="en-US" altLang="en-US" sz="2000" b="1" i="1" kern="0" dirty="0" smtClean="0">
                <a:solidFill>
                  <a:srgbClr val="0070C0"/>
                </a:solidFill>
              </a:rPr>
              <a:t> </a:t>
            </a:r>
            <a:r>
              <a:rPr lang="en-US" altLang="en-US" sz="2000" b="1" i="1" kern="0" dirty="0" err="1" smtClean="0">
                <a:solidFill>
                  <a:srgbClr val="0070C0"/>
                </a:solidFill>
              </a:rPr>
              <a:t>theo</a:t>
            </a:r>
            <a:r>
              <a:rPr lang="en-US" altLang="en-US" sz="2000" b="1" i="1" kern="0" dirty="0" smtClean="0">
                <a:solidFill>
                  <a:srgbClr val="0070C0"/>
                </a:solidFill>
              </a:rPr>
              <a:t> </a:t>
            </a:r>
            <a:r>
              <a:rPr lang="en-US" altLang="en-US" sz="2000" b="1" i="1" u="sng" kern="0" dirty="0" smtClean="0">
                <a:solidFill>
                  <a:srgbClr val="0070C0"/>
                </a:solidFill>
              </a:rPr>
              <a:t>c</a:t>
            </a:r>
            <a:r>
              <a:rPr kumimoji="0" lang="en-US" altLang="en-US" sz="2000" b="1" i="1" u="sng" strike="noStrike" kern="0" cap="none" spc="0" normalizeH="0" baseline="0" noProof="0" dirty="0" err="1" smtClean="0">
                <a:ln>
                  <a:noFill/>
                </a:ln>
                <a:solidFill>
                  <a:srgbClr val="0070C0"/>
                </a:solidFill>
                <a:effectLst/>
                <a:uLnTx/>
                <a:uFillTx/>
              </a:rPr>
              <a:t>hứng</a:t>
            </a:r>
            <a:r>
              <a:rPr kumimoji="0" lang="en-US" altLang="en-US" sz="2000" b="1" i="1" u="sng" strike="noStrike" kern="0" cap="none" spc="0" normalizeH="0" noProof="0" dirty="0" smtClean="0">
                <a:ln>
                  <a:noFill/>
                </a:ln>
                <a:solidFill>
                  <a:srgbClr val="0070C0"/>
                </a:solidFill>
                <a:effectLst/>
                <a:uLnTx/>
                <a:uFillTx/>
              </a:rPr>
              <a:t> </a:t>
            </a:r>
            <a:r>
              <a:rPr kumimoji="0" lang="en-US" altLang="en-US" sz="2000" b="1" i="1" u="sng" strike="noStrike" kern="0" cap="none" spc="0" normalizeH="0" noProof="0" dirty="0" err="1" smtClean="0">
                <a:ln>
                  <a:noFill/>
                </a:ln>
                <a:solidFill>
                  <a:srgbClr val="0070C0"/>
                </a:solidFill>
                <a:effectLst/>
                <a:uLnTx/>
                <a:uFillTx/>
              </a:rPr>
              <a:t>cứ</a:t>
            </a:r>
            <a:r>
              <a:rPr kumimoji="0" lang="en-US" altLang="en-US" sz="2000" b="1" i="1" u="sng" strike="noStrike" kern="0" cap="none" spc="0" normalizeH="0" noProof="0" dirty="0" smtClean="0">
                <a:ln>
                  <a:noFill/>
                </a:ln>
                <a:solidFill>
                  <a:srgbClr val="0070C0"/>
                </a:solidFill>
                <a:effectLst/>
                <a:uLnTx/>
                <a:uFillTx/>
              </a:rPr>
              <a:t> </a:t>
            </a:r>
            <a:r>
              <a:rPr kumimoji="0" lang="en-US" altLang="en-US" sz="2000" b="1" i="1" u="sng" strike="noStrike" kern="0" cap="none" spc="0" normalizeH="0" noProof="0" dirty="0" err="1" smtClean="0">
                <a:ln>
                  <a:noFill/>
                </a:ln>
                <a:solidFill>
                  <a:srgbClr val="0070C0"/>
                </a:solidFill>
                <a:effectLst/>
                <a:uLnTx/>
                <a:uFillTx/>
              </a:rPr>
              <a:t>áp</a:t>
            </a:r>
            <a:r>
              <a:rPr kumimoji="0" lang="en-US" altLang="en-US" sz="2000" b="1" i="1" u="sng" strike="noStrike" kern="0" cap="none" spc="0" normalizeH="0" noProof="0" dirty="0" smtClean="0">
                <a:ln>
                  <a:noFill/>
                </a:ln>
                <a:solidFill>
                  <a:srgbClr val="0070C0"/>
                </a:solidFill>
                <a:effectLst/>
                <a:uLnTx/>
                <a:uFillTx/>
              </a:rPr>
              <a:t> </a:t>
            </a:r>
            <a:r>
              <a:rPr kumimoji="0" lang="en-US" altLang="en-US" sz="2000" b="1" i="1" u="sng" strike="noStrike" kern="0" cap="none" spc="0" normalizeH="0" noProof="0" dirty="0" err="1" smtClean="0">
                <a:ln>
                  <a:noFill/>
                </a:ln>
                <a:solidFill>
                  <a:srgbClr val="0070C0"/>
                </a:solidFill>
                <a:effectLst/>
                <a:uLnTx/>
                <a:uFillTx/>
              </a:rPr>
              <a:t>dụng</a:t>
            </a:r>
            <a:r>
              <a:rPr kumimoji="0" lang="en-US" altLang="en-US" sz="2000" b="1" i="1" u="sng" strike="noStrike" kern="0" cap="none" spc="0" normalizeH="0" noProof="0" dirty="0" smtClean="0">
                <a:ln>
                  <a:noFill/>
                </a:ln>
                <a:solidFill>
                  <a:srgbClr val="0070C0"/>
                </a:solidFill>
                <a:effectLst/>
                <a:uLnTx/>
                <a:uFillTx/>
              </a:rPr>
              <a:t> </a:t>
            </a:r>
            <a:r>
              <a:rPr kumimoji="0" lang="en-US" altLang="en-US" sz="2000" b="0" i="1" u="none" strike="noStrike" kern="0" cap="none" spc="0" normalizeH="0" noProof="0" dirty="0" err="1" smtClean="0">
                <a:ln>
                  <a:noFill/>
                </a:ln>
                <a:solidFill>
                  <a:schemeClr val="accent4">
                    <a:lumMod val="10000"/>
                  </a:schemeClr>
                </a:solidFill>
                <a:effectLst/>
                <a:uLnTx/>
                <a:uFillTx/>
              </a:rPr>
              <a:t>như</a:t>
            </a:r>
            <a:r>
              <a:rPr kumimoji="0" lang="en-US" altLang="en-US" sz="2000" b="0" i="1" u="none" strike="noStrike" kern="0" cap="none" spc="0" normalizeH="0" noProof="0" dirty="0" smtClean="0">
                <a:ln>
                  <a:noFill/>
                </a:ln>
                <a:solidFill>
                  <a:schemeClr val="accent4">
                    <a:lumMod val="10000"/>
                  </a:schemeClr>
                </a:solidFill>
                <a:effectLst/>
                <a:uLnTx/>
                <a:uFillTx/>
              </a:rPr>
              <a:t>: </a:t>
            </a:r>
            <a:r>
              <a:rPr kumimoji="0" lang="en-US" altLang="en-US" sz="2000" b="0" i="1" u="none" strike="noStrike" kern="0" cap="none" spc="0" normalizeH="0" noProof="0" dirty="0" err="1" smtClean="0">
                <a:ln>
                  <a:noFill/>
                </a:ln>
                <a:solidFill>
                  <a:schemeClr val="accent4">
                    <a:lumMod val="10000"/>
                  </a:schemeClr>
                </a:solidFill>
                <a:effectLst/>
                <a:uLnTx/>
                <a:uFillTx/>
              </a:rPr>
              <a:t>bản</a:t>
            </a:r>
            <a:r>
              <a:rPr kumimoji="0" lang="en-US" altLang="en-US" sz="2000" b="0" i="1" u="none" strike="noStrike" kern="0" cap="none" spc="0" normalizeH="0" noProof="0" dirty="0" smtClean="0">
                <a:ln>
                  <a:noFill/>
                </a:ln>
                <a:solidFill>
                  <a:schemeClr val="accent4">
                    <a:lumMod val="10000"/>
                  </a:schemeClr>
                </a:solidFill>
                <a:effectLst/>
                <a:uLnTx/>
                <a:uFillTx/>
              </a:rPr>
              <a:t> </a:t>
            </a:r>
            <a:r>
              <a:rPr kumimoji="0" lang="en-US" altLang="en-US" sz="2000" b="0" i="1" u="none" strike="noStrike" kern="0" cap="none" spc="0" normalizeH="0" noProof="0" dirty="0" err="1" smtClean="0">
                <a:ln>
                  <a:noFill/>
                </a:ln>
                <a:solidFill>
                  <a:schemeClr val="accent4">
                    <a:lumMod val="10000"/>
                  </a:schemeClr>
                </a:solidFill>
                <a:effectLst/>
                <a:uLnTx/>
                <a:uFillTx/>
              </a:rPr>
              <a:t>đánh</a:t>
            </a:r>
            <a:r>
              <a:rPr kumimoji="0" lang="en-US" altLang="en-US" sz="2000" b="0" i="1" u="none" strike="noStrike" kern="0" cap="none" spc="0" normalizeH="0" noProof="0" dirty="0" smtClean="0">
                <a:ln>
                  <a:noFill/>
                </a:ln>
                <a:solidFill>
                  <a:schemeClr val="accent4">
                    <a:lumMod val="10000"/>
                  </a:schemeClr>
                </a:solidFill>
                <a:effectLst/>
                <a:uLnTx/>
                <a:uFillTx/>
              </a:rPr>
              <a:t> </a:t>
            </a:r>
            <a:r>
              <a:rPr kumimoji="0" lang="en-US" altLang="en-US" sz="2000" b="0" i="1" u="none" strike="noStrike" kern="0" cap="none" spc="0" normalizeH="0" noProof="0" dirty="0" err="1" smtClean="0">
                <a:ln>
                  <a:noFill/>
                </a:ln>
                <a:solidFill>
                  <a:schemeClr val="accent4">
                    <a:lumMod val="10000"/>
                  </a:schemeClr>
                </a:solidFill>
                <a:effectLst/>
                <a:uLnTx/>
                <a:uFillTx/>
              </a:rPr>
              <a:t>giá</a:t>
            </a:r>
            <a:r>
              <a:rPr kumimoji="0" lang="en-US" altLang="en-US" sz="2000" b="0" i="1" u="none" strike="noStrike" kern="0" cap="none" spc="0" normalizeH="0" noProof="0" dirty="0" smtClean="0">
                <a:ln>
                  <a:noFill/>
                </a:ln>
                <a:solidFill>
                  <a:schemeClr val="accent4">
                    <a:lumMod val="10000"/>
                  </a:schemeClr>
                </a:solidFill>
                <a:effectLst/>
                <a:uLnTx/>
                <a:uFillTx/>
              </a:rPr>
              <a:t>, </a:t>
            </a:r>
            <a:r>
              <a:rPr kumimoji="0" lang="en-US" altLang="en-US" sz="2000" b="0" i="1" u="none" strike="noStrike" kern="0" cap="none" spc="0" normalizeH="0" noProof="0" dirty="0" err="1" smtClean="0">
                <a:ln>
                  <a:noFill/>
                </a:ln>
                <a:solidFill>
                  <a:schemeClr val="accent4">
                    <a:lumMod val="10000"/>
                  </a:schemeClr>
                </a:solidFill>
                <a:effectLst/>
                <a:uLnTx/>
                <a:uFillTx/>
              </a:rPr>
              <a:t>nhận</a:t>
            </a:r>
            <a:r>
              <a:rPr kumimoji="0" lang="en-US" altLang="en-US" sz="2000" b="0" i="1" u="none" strike="noStrike" kern="0" cap="none" spc="0" normalizeH="0" noProof="0" dirty="0" smtClean="0">
                <a:ln>
                  <a:noFill/>
                </a:ln>
                <a:solidFill>
                  <a:schemeClr val="accent4">
                    <a:lumMod val="10000"/>
                  </a:schemeClr>
                </a:solidFill>
                <a:effectLst/>
                <a:uLnTx/>
                <a:uFillTx/>
              </a:rPr>
              <a:t> </a:t>
            </a:r>
            <a:r>
              <a:rPr kumimoji="0" lang="en-US" altLang="en-US" sz="2000" b="0" i="1" u="none" strike="noStrike" kern="0" cap="none" spc="0" normalizeH="0" noProof="0" dirty="0" err="1" smtClean="0">
                <a:ln>
                  <a:noFill/>
                </a:ln>
                <a:solidFill>
                  <a:schemeClr val="accent4">
                    <a:lumMod val="10000"/>
                  </a:schemeClr>
                </a:solidFill>
                <a:effectLst/>
                <a:uLnTx/>
                <a:uFillTx/>
              </a:rPr>
              <a:t>xét</a:t>
            </a:r>
            <a:r>
              <a:rPr lang="en-US" altLang="en-US" sz="2000" i="1" kern="0" dirty="0" smtClean="0">
                <a:solidFill>
                  <a:schemeClr val="accent4">
                    <a:lumMod val="10000"/>
                  </a:schemeClr>
                </a:solidFill>
              </a:rPr>
              <a:t>, </a:t>
            </a:r>
            <a:r>
              <a:rPr lang="en-US" altLang="en-US" sz="2000" i="1" kern="0" dirty="0" err="1" smtClean="0">
                <a:solidFill>
                  <a:schemeClr val="accent4">
                    <a:lumMod val="10000"/>
                  </a:schemeClr>
                </a:solidFill>
              </a:rPr>
              <a:t>tài</a:t>
            </a:r>
            <a:r>
              <a:rPr lang="en-US" altLang="en-US" sz="2000" i="1" kern="0" dirty="0" smtClean="0">
                <a:solidFill>
                  <a:schemeClr val="accent4">
                    <a:lumMod val="10000"/>
                  </a:schemeClr>
                </a:solidFill>
              </a:rPr>
              <a:t> </a:t>
            </a:r>
            <a:r>
              <a:rPr lang="en-US" altLang="en-US" sz="2000" i="1" kern="0" dirty="0" err="1" smtClean="0">
                <a:solidFill>
                  <a:schemeClr val="accent4">
                    <a:lumMod val="10000"/>
                  </a:schemeClr>
                </a:solidFill>
              </a:rPr>
              <a:t>liệu</a:t>
            </a:r>
            <a:r>
              <a:rPr lang="en-US" altLang="en-US" sz="2000" i="1" kern="0" dirty="0" smtClean="0">
                <a:solidFill>
                  <a:schemeClr val="accent4">
                    <a:lumMod val="10000"/>
                  </a:schemeClr>
                </a:solidFill>
              </a:rPr>
              <a:t> minh </a:t>
            </a:r>
            <a:r>
              <a:rPr lang="en-US" altLang="en-US" sz="2000" i="1" kern="0" dirty="0" err="1" smtClean="0">
                <a:solidFill>
                  <a:schemeClr val="accent4">
                    <a:lumMod val="10000"/>
                  </a:schemeClr>
                </a:solidFill>
              </a:rPr>
              <a:t>họa</a:t>
            </a:r>
            <a:r>
              <a:rPr lang="en-US" altLang="en-US" sz="2000" i="1" kern="0" dirty="0" smtClean="0">
                <a:solidFill>
                  <a:schemeClr val="accent4">
                    <a:lumMod val="10000"/>
                  </a:schemeClr>
                </a:solidFill>
              </a:rPr>
              <a:t> </a:t>
            </a:r>
            <a:r>
              <a:rPr lang="en-US" altLang="en-US" sz="2000" i="1" kern="0" dirty="0" err="1" smtClean="0">
                <a:solidFill>
                  <a:schemeClr val="accent4">
                    <a:lumMod val="10000"/>
                  </a:schemeClr>
                </a:solidFill>
              </a:rPr>
              <a:t>về</a:t>
            </a:r>
            <a:r>
              <a:rPr lang="en-US" altLang="en-US" sz="2000" i="1" kern="0" dirty="0" smtClean="0">
                <a:solidFill>
                  <a:schemeClr val="accent4">
                    <a:lumMod val="10000"/>
                  </a:schemeClr>
                </a:solidFill>
              </a:rPr>
              <a:t>   </a:t>
            </a:r>
            <a:r>
              <a:rPr kumimoji="0" lang="en-US" altLang="en-US" sz="2000" b="1" i="1" u="sng" strike="noStrike" kern="0" cap="none" spc="0" normalizeH="0" noProof="0" dirty="0" err="1" smtClean="0">
                <a:ln>
                  <a:noFill/>
                </a:ln>
                <a:solidFill>
                  <a:srgbClr val="FF00FF"/>
                </a:solidFill>
                <a:effectLst/>
                <a:uLnTx/>
                <a:uFillTx/>
              </a:rPr>
              <a:t>hiệu</a:t>
            </a:r>
            <a:r>
              <a:rPr kumimoji="0" lang="en-US" altLang="en-US" sz="2000" b="1" i="1" u="sng" strike="noStrike" kern="0" cap="none" spc="0" normalizeH="0" noProof="0" dirty="0" smtClean="0">
                <a:ln>
                  <a:noFill/>
                </a:ln>
                <a:solidFill>
                  <a:srgbClr val="FF00FF"/>
                </a:solidFill>
                <a:effectLst/>
                <a:uLnTx/>
                <a:uFillTx/>
              </a:rPr>
              <a:t> </a:t>
            </a:r>
            <a:r>
              <a:rPr kumimoji="0" lang="en-US" altLang="en-US" sz="2000" b="1" i="1" u="sng" strike="noStrike" kern="0" cap="none" spc="0" normalizeH="0" noProof="0" dirty="0" err="1" smtClean="0">
                <a:ln>
                  <a:noFill/>
                </a:ln>
                <a:solidFill>
                  <a:srgbClr val="FF00FF"/>
                </a:solidFill>
                <a:effectLst/>
                <a:uLnTx/>
                <a:uFillTx/>
              </a:rPr>
              <a:t>quả</a:t>
            </a:r>
            <a:r>
              <a:rPr kumimoji="0" lang="en-US" altLang="en-US" sz="2000" b="1" i="1" u="sng" strike="noStrike" kern="0" cap="none" spc="0" normalizeH="0" noProof="0" dirty="0" smtClean="0">
                <a:ln>
                  <a:noFill/>
                </a:ln>
                <a:solidFill>
                  <a:srgbClr val="FF00FF"/>
                </a:solidFill>
                <a:effectLst/>
                <a:uLnTx/>
                <a:uFillTx/>
              </a:rPr>
              <a:t> </a:t>
            </a:r>
            <a:r>
              <a:rPr kumimoji="0" lang="en-US" altLang="en-US" sz="2000" b="0" i="1" u="none" strike="noStrike" kern="0" cap="none" spc="0" normalizeH="0" noProof="0" dirty="0" err="1" smtClean="0">
                <a:ln>
                  <a:noFill/>
                </a:ln>
                <a:solidFill>
                  <a:schemeClr val="accent4">
                    <a:lumMod val="10000"/>
                  </a:schemeClr>
                </a:solidFill>
                <a:effectLst/>
                <a:uLnTx/>
                <a:uFillTx/>
              </a:rPr>
              <a:t>và</a:t>
            </a:r>
            <a:r>
              <a:rPr kumimoji="0" lang="en-US" altLang="en-US" sz="2000" b="0" i="1" u="none" strike="noStrike" kern="0" cap="none" spc="0" normalizeH="0" noProof="0" dirty="0" smtClean="0">
                <a:ln>
                  <a:noFill/>
                </a:ln>
                <a:solidFill>
                  <a:schemeClr val="accent4">
                    <a:lumMod val="10000"/>
                  </a:schemeClr>
                </a:solidFill>
                <a:effectLst/>
                <a:uLnTx/>
                <a:uFillTx/>
              </a:rPr>
              <a:t> </a:t>
            </a:r>
            <a:r>
              <a:rPr kumimoji="0" lang="en-US" altLang="en-US" sz="2000" b="1" u="none" strike="noStrike" kern="0" cap="none" spc="0" normalizeH="0" noProof="0" dirty="0" err="1" smtClean="0">
                <a:ln>
                  <a:noFill/>
                </a:ln>
                <a:solidFill>
                  <a:srgbClr val="10986E"/>
                </a:solidFill>
                <a:effectLst/>
                <a:uLnTx/>
                <a:uFillTx/>
              </a:rPr>
              <a:t>phạm</a:t>
            </a:r>
            <a:r>
              <a:rPr kumimoji="0" lang="en-US" altLang="en-US" sz="2000" b="1" u="none" strike="noStrike" kern="0" cap="none" spc="0" normalizeH="0" noProof="0" dirty="0" smtClean="0">
                <a:ln>
                  <a:noFill/>
                </a:ln>
                <a:solidFill>
                  <a:srgbClr val="10986E"/>
                </a:solidFill>
                <a:effectLst/>
                <a:uLnTx/>
                <a:uFillTx/>
              </a:rPr>
              <a:t> vi </a:t>
            </a:r>
            <a:r>
              <a:rPr kumimoji="0" lang="en-US" altLang="en-US" sz="2000" b="1" u="none" strike="noStrike" kern="0" cap="none" spc="0" normalizeH="0" noProof="0" dirty="0" err="1" smtClean="0">
                <a:ln>
                  <a:noFill/>
                </a:ln>
                <a:solidFill>
                  <a:srgbClr val="10986E"/>
                </a:solidFill>
                <a:effectLst/>
                <a:uLnTx/>
                <a:uFillTx/>
              </a:rPr>
              <a:t>ảnh</a:t>
            </a:r>
            <a:r>
              <a:rPr kumimoji="0" lang="en-US" altLang="en-US" sz="2000" b="1" u="none" strike="noStrike" kern="0" cap="none" spc="0" normalizeH="0" noProof="0" dirty="0" smtClean="0">
                <a:ln>
                  <a:noFill/>
                </a:ln>
                <a:solidFill>
                  <a:srgbClr val="10986E"/>
                </a:solidFill>
                <a:effectLst/>
                <a:uLnTx/>
                <a:uFillTx/>
              </a:rPr>
              <a:t> </a:t>
            </a:r>
            <a:r>
              <a:rPr kumimoji="0" lang="en-US" altLang="en-US" sz="2000" b="1" u="none" strike="noStrike" kern="0" cap="none" spc="0" normalizeH="0" noProof="0" dirty="0" err="1" smtClean="0">
                <a:ln>
                  <a:noFill/>
                </a:ln>
                <a:solidFill>
                  <a:srgbClr val="10986E"/>
                </a:solidFill>
                <a:effectLst/>
                <a:uLnTx/>
                <a:uFillTx/>
              </a:rPr>
              <a:t>hưởng</a:t>
            </a:r>
            <a:r>
              <a:rPr lang="en-US" altLang="en-US" sz="2000" b="1" kern="0" dirty="0">
                <a:solidFill>
                  <a:srgbClr val="10986E"/>
                </a:solidFill>
              </a:rPr>
              <a:t> </a:t>
            </a:r>
            <a:r>
              <a:rPr lang="en-US" altLang="en-US" sz="2000" i="1" kern="0" dirty="0" err="1" smtClean="0">
                <a:solidFill>
                  <a:schemeClr val="accent4">
                    <a:lumMod val="10000"/>
                  </a:schemeClr>
                </a:solidFill>
              </a:rPr>
              <a:t>của</a:t>
            </a:r>
            <a:r>
              <a:rPr lang="en-US" altLang="en-US" sz="2000" i="1" kern="0" dirty="0" smtClean="0">
                <a:solidFill>
                  <a:schemeClr val="accent4">
                    <a:lumMod val="10000"/>
                  </a:schemeClr>
                </a:solidFill>
              </a:rPr>
              <a:t> </a:t>
            </a:r>
            <a:r>
              <a:rPr lang="en-US" altLang="en-US" sz="2000" i="1" kern="0" dirty="0" err="1" smtClean="0">
                <a:solidFill>
                  <a:schemeClr val="accent4">
                    <a:lumMod val="10000"/>
                  </a:schemeClr>
                </a:solidFill>
              </a:rPr>
              <a:t>sáng</a:t>
            </a:r>
            <a:r>
              <a:rPr lang="en-US" altLang="en-US" sz="2000" i="1" kern="0" dirty="0" smtClean="0">
                <a:solidFill>
                  <a:schemeClr val="accent4">
                    <a:lumMod val="10000"/>
                  </a:schemeClr>
                </a:solidFill>
              </a:rPr>
              <a:t> </a:t>
            </a:r>
            <a:r>
              <a:rPr lang="en-US" altLang="en-US" sz="2000" i="1" kern="0" dirty="0" err="1" smtClean="0">
                <a:solidFill>
                  <a:schemeClr val="accent4">
                    <a:lumMod val="10000"/>
                  </a:schemeClr>
                </a:solidFill>
              </a:rPr>
              <a:t>kiến</a:t>
            </a:r>
            <a:r>
              <a:rPr lang="en-US" altLang="en-US" sz="2000" i="1" kern="0" dirty="0">
                <a:solidFill>
                  <a:schemeClr val="accent4">
                    <a:lumMod val="10000"/>
                  </a:schemeClr>
                </a:solidFill>
              </a:rPr>
              <a:t> </a:t>
            </a:r>
            <a:r>
              <a:rPr kumimoji="0" lang="en-US" altLang="en-US" sz="2000" b="0" i="1" u="none" strike="noStrike" kern="0" cap="none" spc="0" normalizeH="0" noProof="0" dirty="0" smtClean="0">
                <a:ln>
                  <a:noFill/>
                </a:ln>
                <a:solidFill>
                  <a:schemeClr val="accent4">
                    <a:lumMod val="10000"/>
                  </a:schemeClr>
                </a:solidFill>
                <a:effectLst/>
                <a:uLnTx/>
                <a:uFillTx/>
              </a:rPr>
              <a:t>(</a:t>
            </a:r>
            <a:r>
              <a:rPr kumimoji="0" lang="en-US" altLang="en-US" sz="2000" b="0" i="1" u="none" strike="noStrike" kern="0" cap="none" spc="0" normalizeH="0" noProof="0" dirty="0" err="1" smtClean="0">
                <a:ln>
                  <a:noFill/>
                </a:ln>
                <a:solidFill>
                  <a:schemeClr val="accent4">
                    <a:lumMod val="10000"/>
                  </a:schemeClr>
                </a:solidFill>
                <a:effectLst/>
                <a:uLnTx/>
                <a:uFillTx/>
              </a:rPr>
              <a:t>nếu</a:t>
            </a:r>
            <a:r>
              <a:rPr kumimoji="0" lang="en-US" altLang="en-US" sz="2000" b="0" i="1" u="none" strike="noStrike" kern="0" cap="none" spc="0" normalizeH="0" noProof="0" dirty="0" smtClean="0">
                <a:ln>
                  <a:noFill/>
                </a:ln>
                <a:solidFill>
                  <a:schemeClr val="accent4">
                    <a:lumMod val="10000"/>
                  </a:schemeClr>
                </a:solidFill>
                <a:effectLst/>
                <a:uLnTx/>
                <a:uFillTx/>
              </a:rPr>
              <a:t> </a:t>
            </a:r>
            <a:r>
              <a:rPr kumimoji="0" lang="en-US" altLang="en-US" sz="2000" b="0" i="1" u="none" strike="noStrike" kern="0" cap="none" spc="0" normalizeH="0" noProof="0" dirty="0" err="1" smtClean="0">
                <a:ln>
                  <a:noFill/>
                </a:ln>
                <a:solidFill>
                  <a:schemeClr val="accent4">
                    <a:lumMod val="10000"/>
                  </a:schemeClr>
                </a:solidFill>
                <a:effectLst/>
                <a:uLnTx/>
                <a:uFillTx/>
              </a:rPr>
              <a:t>có</a:t>
            </a:r>
            <a:r>
              <a:rPr kumimoji="0" lang="en-US" altLang="en-US" sz="2000" b="0" i="1" u="none" strike="noStrike" kern="0" cap="none" spc="0" normalizeH="0" noProof="0" dirty="0" smtClean="0">
                <a:ln>
                  <a:noFill/>
                </a:ln>
                <a:solidFill>
                  <a:schemeClr val="accent4">
                    <a:lumMod val="10000"/>
                  </a:schemeClr>
                </a:solidFill>
                <a:effectLst/>
                <a:uLnTx/>
                <a:uFillTx/>
              </a:rPr>
              <a:t>) </a:t>
            </a:r>
          </a:p>
        </p:txBody>
      </p:sp>
      <p:sp>
        <p:nvSpPr>
          <p:cNvPr id="6" name="Rectangle 5"/>
          <p:cNvSpPr/>
          <p:nvPr/>
        </p:nvSpPr>
        <p:spPr bwMode="auto">
          <a:xfrm>
            <a:off x="615622" y="2941922"/>
            <a:ext cx="11283770" cy="3553621"/>
          </a:xfrm>
          <a:prstGeom prst="rec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algn="just" defTabSz="914400" eaLnBrk="1" fontAlgn="auto" latinLnBrk="0" hangingPunct="1">
              <a:lnSpc>
                <a:spcPts val="2600"/>
              </a:lnSpc>
              <a:spcBef>
                <a:spcPts val="600"/>
              </a:spcBef>
              <a:spcAft>
                <a:spcPts val="0"/>
              </a:spcAft>
              <a:buClrTx/>
              <a:buSzTx/>
              <a:tabLst/>
              <a:defRPr/>
            </a:pPr>
            <a:r>
              <a:rPr lang="en-US" altLang="en-US" sz="2000" b="1" kern="0" dirty="0" err="1">
                <a:solidFill>
                  <a:srgbClr val="FF0000"/>
                </a:solidFill>
                <a:sym typeface="Wingdings" panose="05000000000000000000" pitchFamily="2" charset="2"/>
              </a:rPr>
              <a:t>Bản</a:t>
            </a:r>
            <a:r>
              <a:rPr lang="en-US" altLang="en-US" sz="2000" b="1" kern="0" dirty="0">
                <a:solidFill>
                  <a:srgbClr val="FF0000"/>
                </a:solidFill>
                <a:sym typeface="Wingdings" panose="05000000000000000000" pitchFamily="2" charset="2"/>
              </a:rPr>
              <a:t> </a:t>
            </a:r>
            <a:r>
              <a:rPr lang="en-US" altLang="en-US" sz="2000" b="1" kern="0" dirty="0" err="1">
                <a:solidFill>
                  <a:srgbClr val="FF0000"/>
                </a:solidFill>
                <a:sym typeface="Wingdings" panose="05000000000000000000" pitchFamily="2" charset="2"/>
              </a:rPr>
              <a:t>mô</a:t>
            </a:r>
            <a:r>
              <a:rPr lang="en-US" altLang="en-US" sz="2000" b="1" kern="0" dirty="0">
                <a:solidFill>
                  <a:srgbClr val="FF0000"/>
                </a:solidFill>
                <a:sym typeface="Wingdings" panose="05000000000000000000" pitchFamily="2" charset="2"/>
              </a:rPr>
              <a:t> </a:t>
            </a:r>
            <a:r>
              <a:rPr lang="en-US" altLang="en-US" sz="2000" b="1" kern="0" dirty="0" err="1">
                <a:solidFill>
                  <a:srgbClr val="FF0000"/>
                </a:solidFill>
                <a:sym typeface="Wingdings" panose="05000000000000000000" pitchFamily="2" charset="2"/>
              </a:rPr>
              <a:t>tả</a:t>
            </a:r>
            <a:r>
              <a:rPr lang="en-US" altLang="en-US" sz="2000" b="1" kern="0" dirty="0">
                <a:solidFill>
                  <a:srgbClr val="FF0000"/>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gồm</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các</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nội</a:t>
            </a:r>
            <a:r>
              <a:rPr lang="en-US" altLang="en-US" sz="2000" kern="0" dirty="0">
                <a:solidFill>
                  <a:schemeClr val="accent4">
                    <a:lumMod val="10000"/>
                  </a:schemeClr>
                </a:solidFill>
                <a:sym typeface="Wingdings" panose="05000000000000000000" pitchFamily="2" charset="2"/>
              </a:rPr>
              <a:t> dung </a:t>
            </a:r>
            <a:r>
              <a:rPr lang="en-US" altLang="en-US" sz="2000" kern="0" dirty="0" err="1">
                <a:solidFill>
                  <a:schemeClr val="accent4">
                    <a:lumMod val="10000"/>
                  </a:schemeClr>
                </a:solidFill>
                <a:sym typeface="Wingdings" panose="05000000000000000000" pitchFamily="2" charset="2"/>
              </a:rPr>
              <a:t>sau</a:t>
            </a:r>
            <a:r>
              <a:rPr lang="en-US" altLang="en-US" sz="2000" kern="0" dirty="0">
                <a:solidFill>
                  <a:schemeClr val="accent4">
                    <a:lumMod val="10000"/>
                  </a:schemeClr>
                </a:solidFill>
                <a:sym typeface="Wingdings" panose="05000000000000000000" pitchFamily="2" charset="2"/>
              </a:rPr>
              <a:t>:</a:t>
            </a:r>
          </a:p>
          <a:p>
            <a:pPr marR="0" lvl="0" algn="just" defTabSz="914400" eaLnBrk="1" fontAlgn="auto" latinLnBrk="0" hangingPunct="1">
              <a:lnSpc>
                <a:spcPts val="2600"/>
              </a:lnSpc>
              <a:spcBef>
                <a:spcPts val="600"/>
              </a:spcBef>
              <a:spcAft>
                <a:spcPts val="0"/>
              </a:spcAft>
              <a:buClrTx/>
              <a:buSzTx/>
              <a:tabLst/>
              <a:defRPr/>
            </a:pPr>
            <a:r>
              <a:rPr lang="en-US" altLang="en-US" sz="2000" kern="0" dirty="0">
                <a:solidFill>
                  <a:schemeClr val="accent4">
                    <a:lumMod val="10000"/>
                  </a:schemeClr>
                </a:solidFill>
                <a:sym typeface="Wingdings" panose="05000000000000000000" pitchFamily="2" charset="2"/>
              </a:rPr>
              <a:t>      - </a:t>
            </a:r>
            <a:r>
              <a:rPr lang="en-US" altLang="en-US" sz="2000" kern="0" dirty="0" err="1">
                <a:solidFill>
                  <a:schemeClr val="accent4">
                    <a:lumMod val="10000"/>
                  </a:schemeClr>
                </a:solidFill>
                <a:sym typeface="Wingdings" panose="05000000000000000000" pitchFamily="2" charset="2"/>
              </a:rPr>
              <a:t>Thực</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trạng</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khó</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khăn</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vướng</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mắc</a:t>
            </a:r>
            <a:r>
              <a:rPr lang="en-US" altLang="en-US" sz="2000" kern="0" dirty="0">
                <a:solidFill>
                  <a:schemeClr val="accent4">
                    <a:lumMod val="10000"/>
                  </a:schemeClr>
                </a:solidFill>
                <a:sym typeface="Wingdings" panose="05000000000000000000" pitchFamily="2" charset="2"/>
              </a:rPr>
              <a:t>)</a:t>
            </a:r>
          </a:p>
          <a:p>
            <a:pPr marR="0" lvl="0" algn="just" defTabSz="914400" eaLnBrk="1" fontAlgn="auto" latinLnBrk="0" hangingPunct="1">
              <a:lnSpc>
                <a:spcPts val="2600"/>
              </a:lnSpc>
              <a:spcBef>
                <a:spcPts val="600"/>
              </a:spcBef>
              <a:spcAft>
                <a:spcPts val="0"/>
              </a:spcAft>
              <a:buClrTx/>
              <a:buSzTx/>
              <a:tabLst/>
              <a:defRPr/>
            </a:pPr>
            <a:r>
              <a:rPr lang="en-US" altLang="en-US" sz="2000" kern="0" dirty="0">
                <a:solidFill>
                  <a:schemeClr val="accent4">
                    <a:lumMod val="10000"/>
                  </a:schemeClr>
                </a:solidFill>
                <a:sym typeface="Wingdings" panose="05000000000000000000" pitchFamily="2" charset="2"/>
              </a:rPr>
              <a:t>      - </a:t>
            </a:r>
            <a:r>
              <a:rPr lang="en-US" altLang="en-US" sz="2000" kern="0" dirty="0" err="1">
                <a:solidFill>
                  <a:schemeClr val="accent4">
                    <a:lumMod val="10000"/>
                  </a:schemeClr>
                </a:solidFill>
                <a:sym typeface="Wingdings" panose="05000000000000000000" pitchFamily="2" charset="2"/>
              </a:rPr>
              <a:t>Nội</a:t>
            </a:r>
            <a:r>
              <a:rPr lang="en-US" altLang="en-US" sz="2000" kern="0" dirty="0">
                <a:solidFill>
                  <a:schemeClr val="accent4">
                    <a:lumMod val="10000"/>
                  </a:schemeClr>
                </a:solidFill>
                <a:sym typeface="Wingdings" panose="05000000000000000000" pitchFamily="2" charset="2"/>
              </a:rPr>
              <a:t> dung SK: </a:t>
            </a:r>
            <a:r>
              <a:rPr lang="en-US" altLang="en-US" sz="2000" kern="0" dirty="0" err="1">
                <a:solidFill>
                  <a:schemeClr val="accent4">
                    <a:lumMod val="10000"/>
                  </a:schemeClr>
                </a:solidFill>
                <a:sym typeface="Wingdings" panose="05000000000000000000" pitchFamily="2" charset="2"/>
              </a:rPr>
              <a:t>mô</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tả</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cụ</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thể</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giải</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pháp</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thực</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hiện</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để</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giải</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quyết</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khó</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khăn</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vướng</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mắc</a:t>
            </a:r>
            <a:endParaRPr lang="en-US" altLang="en-US" sz="2000" kern="0" dirty="0">
              <a:solidFill>
                <a:schemeClr val="accent4">
                  <a:lumMod val="10000"/>
                </a:schemeClr>
              </a:solidFill>
              <a:sym typeface="Wingdings" panose="05000000000000000000" pitchFamily="2" charset="2"/>
            </a:endParaRPr>
          </a:p>
          <a:p>
            <a:pPr marR="0" lvl="0" algn="just" defTabSz="914400" eaLnBrk="1" fontAlgn="auto" latinLnBrk="0" hangingPunct="1">
              <a:lnSpc>
                <a:spcPts val="2600"/>
              </a:lnSpc>
              <a:spcBef>
                <a:spcPts val="600"/>
              </a:spcBef>
              <a:spcAft>
                <a:spcPts val="0"/>
              </a:spcAft>
              <a:buClrTx/>
              <a:buSzTx/>
              <a:tabLst/>
              <a:defRPr/>
            </a:pPr>
            <a:r>
              <a:rPr lang="en-US" altLang="en-US" sz="2000" kern="0" dirty="0">
                <a:solidFill>
                  <a:schemeClr val="accent4">
                    <a:lumMod val="10000"/>
                  </a:schemeClr>
                </a:solidFill>
                <a:sym typeface="Wingdings" panose="05000000000000000000" pitchFamily="2" charset="2"/>
              </a:rPr>
              <a:t>      - </a:t>
            </a:r>
            <a:r>
              <a:rPr lang="en-US" altLang="en-US" sz="2000" b="1" kern="0" dirty="0" err="1">
                <a:solidFill>
                  <a:srgbClr val="00B0F0"/>
                </a:solidFill>
                <a:sym typeface="Wingdings" panose="05000000000000000000" pitchFamily="2" charset="2"/>
              </a:rPr>
              <a:t>Điểm</a:t>
            </a:r>
            <a:r>
              <a:rPr lang="en-US" altLang="en-US" sz="2000" b="1" kern="0" dirty="0">
                <a:solidFill>
                  <a:srgbClr val="00B0F0"/>
                </a:solidFill>
                <a:sym typeface="Wingdings" panose="05000000000000000000" pitchFamily="2" charset="2"/>
              </a:rPr>
              <a:t> </a:t>
            </a:r>
            <a:r>
              <a:rPr lang="en-US" altLang="en-US" sz="2000" b="1" kern="0" dirty="0" err="1" smtClean="0">
                <a:solidFill>
                  <a:srgbClr val="00B0F0"/>
                </a:solidFill>
                <a:sym typeface="Wingdings" panose="05000000000000000000" pitchFamily="2" charset="2"/>
              </a:rPr>
              <a:t>mới</a:t>
            </a:r>
            <a:r>
              <a:rPr lang="en-US" altLang="en-US" sz="2000" b="1" kern="0" dirty="0" smtClean="0">
                <a:solidFill>
                  <a:srgbClr val="00B0F0"/>
                </a:solidFill>
                <a:sym typeface="Wingdings" panose="05000000000000000000" pitchFamily="2" charset="2"/>
              </a:rPr>
              <a:t> SK</a:t>
            </a:r>
            <a:endParaRPr lang="en-US" altLang="en-US" sz="2000" b="1" kern="0" dirty="0">
              <a:solidFill>
                <a:srgbClr val="00B0F0"/>
              </a:solidFill>
              <a:sym typeface="Wingdings" panose="05000000000000000000" pitchFamily="2" charset="2"/>
            </a:endParaRPr>
          </a:p>
          <a:p>
            <a:pPr marR="0" lvl="0" algn="just" defTabSz="914400" eaLnBrk="1" fontAlgn="auto" latinLnBrk="0" hangingPunct="1">
              <a:lnSpc>
                <a:spcPts val="2600"/>
              </a:lnSpc>
              <a:spcBef>
                <a:spcPts val="600"/>
              </a:spcBef>
              <a:spcAft>
                <a:spcPts val="0"/>
              </a:spcAft>
              <a:buClrTx/>
              <a:buSzTx/>
              <a:tabLst/>
              <a:defRPr/>
            </a:pPr>
            <a:r>
              <a:rPr lang="en-US" altLang="en-US" sz="2000" kern="0" dirty="0">
                <a:solidFill>
                  <a:schemeClr val="accent4">
                    <a:lumMod val="10000"/>
                  </a:schemeClr>
                </a:solidFill>
                <a:sym typeface="Wingdings" panose="05000000000000000000" pitchFamily="2" charset="2"/>
              </a:rPr>
              <a:t>      - </a:t>
            </a:r>
            <a:r>
              <a:rPr lang="en-US" altLang="en-US" sz="2000" kern="0" dirty="0" err="1">
                <a:solidFill>
                  <a:schemeClr val="accent4">
                    <a:lumMod val="10000"/>
                  </a:schemeClr>
                </a:solidFill>
                <a:sym typeface="Wingdings" panose="05000000000000000000" pitchFamily="2" charset="2"/>
              </a:rPr>
              <a:t>Hiệu</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quả</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áp</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dụng</a:t>
            </a:r>
            <a:r>
              <a:rPr lang="en-US" altLang="en-US" sz="2000" kern="0" dirty="0">
                <a:solidFill>
                  <a:schemeClr val="accent4">
                    <a:lumMod val="10000"/>
                  </a:schemeClr>
                </a:solidFill>
                <a:sym typeface="Wingdings" panose="05000000000000000000" pitchFamily="2" charset="2"/>
              </a:rPr>
              <a:t> </a:t>
            </a:r>
            <a:r>
              <a:rPr lang="en-US" altLang="en-US" sz="2000" b="1" u="sng" kern="0" dirty="0" err="1">
                <a:solidFill>
                  <a:schemeClr val="accent4">
                    <a:lumMod val="10000"/>
                  </a:schemeClr>
                </a:solidFill>
                <a:sym typeface="Wingdings" panose="05000000000000000000" pitchFamily="2" charset="2"/>
              </a:rPr>
              <a:t>trên</a:t>
            </a:r>
            <a:r>
              <a:rPr lang="en-US" altLang="en-US" sz="2000" b="1" u="sng" kern="0" dirty="0">
                <a:solidFill>
                  <a:schemeClr val="accent4">
                    <a:lumMod val="10000"/>
                  </a:schemeClr>
                </a:solidFill>
                <a:sym typeface="Wingdings" panose="05000000000000000000" pitchFamily="2" charset="2"/>
              </a:rPr>
              <a:t> </a:t>
            </a:r>
            <a:r>
              <a:rPr lang="en-US" altLang="en-US" sz="2000" b="1" u="sng" kern="0" dirty="0" err="1">
                <a:solidFill>
                  <a:schemeClr val="accent4">
                    <a:lumMod val="10000"/>
                  </a:schemeClr>
                </a:solidFill>
                <a:sym typeface="Wingdings" panose="05000000000000000000" pitchFamily="2" charset="2"/>
              </a:rPr>
              <a:t>thực</a:t>
            </a:r>
            <a:r>
              <a:rPr lang="en-US" altLang="en-US" sz="2000" b="1" u="sng" kern="0" dirty="0">
                <a:solidFill>
                  <a:schemeClr val="accent4">
                    <a:lumMod val="10000"/>
                  </a:schemeClr>
                </a:solidFill>
                <a:sym typeface="Wingdings" panose="05000000000000000000" pitchFamily="2" charset="2"/>
              </a:rPr>
              <a:t> </a:t>
            </a:r>
            <a:r>
              <a:rPr lang="en-US" altLang="en-US" sz="2000" b="1" u="sng" kern="0" dirty="0" err="1">
                <a:solidFill>
                  <a:schemeClr val="accent4">
                    <a:lumMod val="10000"/>
                  </a:schemeClr>
                </a:solidFill>
                <a:sym typeface="Wingdings" panose="05000000000000000000" pitchFamily="2" charset="2"/>
              </a:rPr>
              <a:t>tiễn</a:t>
            </a:r>
            <a:endParaRPr lang="en-US" altLang="en-US" sz="2000" b="1" u="sng" kern="0" dirty="0">
              <a:solidFill>
                <a:schemeClr val="accent4">
                  <a:lumMod val="10000"/>
                </a:schemeClr>
              </a:solidFill>
              <a:sym typeface="Wingdings" panose="05000000000000000000" pitchFamily="2" charset="2"/>
            </a:endParaRPr>
          </a:p>
          <a:p>
            <a:pPr marR="0" lvl="0" algn="just" defTabSz="914400" eaLnBrk="1" fontAlgn="auto" latinLnBrk="0" hangingPunct="1">
              <a:lnSpc>
                <a:spcPts val="2600"/>
              </a:lnSpc>
              <a:spcBef>
                <a:spcPts val="600"/>
              </a:spcBef>
              <a:spcAft>
                <a:spcPts val="0"/>
              </a:spcAft>
              <a:buClrTx/>
              <a:buSzTx/>
              <a:tabLst/>
              <a:defRPr/>
            </a:pPr>
            <a:r>
              <a:rPr lang="en-US" altLang="en-US" sz="2000" kern="0" dirty="0">
                <a:solidFill>
                  <a:schemeClr val="accent4">
                    <a:lumMod val="10000"/>
                  </a:schemeClr>
                </a:solidFill>
                <a:sym typeface="Wingdings" panose="05000000000000000000" pitchFamily="2" charset="2"/>
              </a:rPr>
              <a:t>      - </a:t>
            </a:r>
            <a:r>
              <a:rPr lang="en-US" altLang="en-US" sz="2000" kern="0" dirty="0" err="1">
                <a:solidFill>
                  <a:schemeClr val="accent4">
                    <a:lumMod val="10000"/>
                  </a:schemeClr>
                </a:solidFill>
                <a:sym typeface="Wingdings" panose="05000000000000000000" pitchFamily="2" charset="2"/>
              </a:rPr>
              <a:t>Phạm</a:t>
            </a:r>
            <a:r>
              <a:rPr lang="en-US" altLang="en-US" sz="2000" kern="0" dirty="0">
                <a:solidFill>
                  <a:schemeClr val="accent4">
                    <a:lumMod val="10000"/>
                  </a:schemeClr>
                </a:solidFill>
                <a:sym typeface="Wingdings" panose="05000000000000000000" pitchFamily="2" charset="2"/>
              </a:rPr>
              <a:t> vi </a:t>
            </a:r>
            <a:r>
              <a:rPr lang="en-US" altLang="en-US" sz="2000" kern="0" dirty="0" err="1">
                <a:solidFill>
                  <a:schemeClr val="accent4">
                    <a:lumMod val="10000"/>
                  </a:schemeClr>
                </a:solidFill>
                <a:sym typeface="Wingdings" panose="05000000000000000000" pitchFamily="2" charset="2"/>
              </a:rPr>
              <a:t>ảnh</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hưởng</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quy</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mô</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có</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tác</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động</a:t>
            </a:r>
            <a:r>
              <a:rPr lang="en-US" altLang="en-US" sz="2000" kern="0" dirty="0">
                <a:solidFill>
                  <a:schemeClr val="accent4">
                    <a:lumMod val="10000"/>
                  </a:schemeClr>
                </a:solidFill>
                <a:sym typeface="Wingdings" panose="05000000000000000000" pitchFamily="2" charset="2"/>
              </a:rPr>
              <a:t>/</a:t>
            </a:r>
            <a:r>
              <a:rPr lang="en-US" altLang="en-US" sz="2000" kern="0" dirty="0" err="1">
                <a:solidFill>
                  <a:schemeClr val="accent4">
                    <a:lumMod val="10000"/>
                  </a:schemeClr>
                </a:solidFill>
                <a:sym typeface="Wingdings" panose="05000000000000000000" pitchFamily="2" charset="2"/>
              </a:rPr>
              <a:t>ảnh</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hưởng</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đến</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chuyên</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môn</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nghiệp</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vụ</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đối</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tượng</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quản</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lý</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của</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Thành</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phố</a:t>
            </a:r>
            <a:r>
              <a:rPr lang="en-US" altLang="en-US" sz="2000" kern="0" dirty="0">
                <a:solidFill>
                  <a:schemeClr val="accent4">
                    <a:lumMod val="10000"/>
                  </a:schemeClr>
                </a:solidFill>
                <a:sym typeface="Wingdings" panose="05000000000000000000" pitchFamily="2" charset="2"/>
              </a:rPr>
              <a:t>…</a:t>
            </a:r>
          </a:p>
          <a:p>
            <a:pPr marR="0" lvl="0" algn="just" defTabSz="914400" eaLnBrk="1" fontAlgn="auto" latinLnBrk="0" hangingPunct="1">
              <a:lnSpc>
                <a:spcPts val="2600"/>
              </a:lnSpc>
              <a:spcBef>
                <a:spcPts val="600"/>
              </a:spcBef>
              <a:spcAft>
                <a:spcPts val="0"/>
              </a:spcAft>
              <a:buClrTx/>
              <a:buSzTx/>
              <a:tabLst/>
              <a:defRPr/>
            </a:pPr>
            <a:r>
              <a:rPr lang="en-US" altLang="en-US" sz="2000" kern="0" dirty="0">
                <a:solidFill>
                  <a:schemeClr val="accent4">
                    <a:lumMod val="10000"/>
                  </a:schemeClr>
                </a:solidFill>
                <a:sym typeface="Wingdings" panose="05000000000000000000" pitchFamily="2" charset="2"/>
              </a:rPr>
              <a:t>      - </a:t>
            </a:r>
            <a:r>
              <a:rPr lang="en-US" altLang="en-US" sz="2000" kern="0" dirty="0" err="1">
                <a:solidFill>
                  <a:schemeClr val="accent4">
                    <a:lumMod val="10000"/>
                  </a:schemeClr>
                </a:solidFill>
                <a:sym typeface="Wingdings" panose="05000000000000000000" pitchFamily="2" charset="2"/>
              </a:rPr>
              <a:t>Chứng</a:t>
            </a:r>
            <a:r>
              <a:rPr lang="en-US" altLang="en-US" sz="2000" kern="0" dirty="0">
                <a:solidFill>
                  <a:schemeClr val="accent4">
                    <a:lumMod val="10000"/>
                  </a:schemeClr>
                </a:solidFill>
                <a:sym typeface="Wingdings" panose="05000000000000000000" pitchFamily="2" charset="2"/>
              </a:rPr>
              <a:t> </a:t>
            </a:r>
            <a:r>
              <a:rPr lang="en-US" altLang="en-US" sz="2000" kern="0" dirty="0" err="1">
                <a:solidFill>
                  <a:schemeClr val="accent4">
                    <a:lumMod val="10000"/>
                  </a:schemeClr>
                </a:solidFill>
                <a:sym typeface="Wingdings" panose="05000000000000000000" pitchFamily="2" charset="2"/>
              </a:rPr>
              <a:t>cứ</a:t>
            </a:r>
            <a:r>
              <a:rPr lang="en-US" altLang="en-US" sz="2000" kern="0" dirty="0">
                <a:solidFill>
                  <a:schemeClr val="accent4">
                    <a:lumMod val="10000"/>
                  </a:schemeClr>
                </a:solidFill>
                <a:sym typeface="Wingdings" panose="05000000000000000000" pitchFamily="2" charset="2"/>
              </a:rPr>
              <a:t> </a:t>
            </a:r>
            <a:r>
              <a:rPr lang="en-US" altLang="en-US" sz="2000" b="1" u="sng" kern="0" dirty="0" err="1">
                <a:solidFill>
                  <a:schemeClr val="accent4">
                    <a:lumMod val="10000"/>
                  </a:schemeClr>
                </a:solidFill>
                <a:sym typeface="Wingdings" panose="05000000000000000000" pitchFamily="2" charset="2"/>
              </a:rPr>
              <a:t>chứng</a:t>
            </a:r>
            <a:r>
              <a:rPr lang="en-US" altLang="en-US" sz="2000" b="1" u="sng" kern="0" dirty="0">
                <a:solidFill>
                  <a:schemeClr val="accent4">
                    <a:lumMod val="10000"/>
                  </a:schemeClr>
                </a:solidFill>
                <a:sym typeface="Wingdings" panose="05000000000000000000" pitchFamily="2" charset="2"/>
              </a:rPr>
              <a:t> minh </a:t>
            </a:r>
            <a:r>
              <a:rPr lang="en-US" altLang="en-US" sz="2000" b="1" u="sng" kern="0" dirty="0" err="1">
                <a:solidFill>
                  <a:schemeClr val="accent4">
                    <a:lumMod val="10000"/>
                  </a:schemeClr>
                </a:solidFill>
                <a:sym typeface="Wingdings" panose="05000000000000000000" pitchFamily="2" charset="2"/>
              </a:rPr>
              <a:t>về</a:t>
            </a:r>
            <a:r>
              <a:rPr lang="en-US" altLang="en-US" sz="2000" b="1" u="sng" kern="0" dirty="0">
                <a:solidFill>
                  <a:schemeClr val="accent4">
                    <a:lumMod val="10000"/>
                  </a:schemeClr>
                </a:solidFill>
                <a:sym typeface="Wingdings" panose="05000000000000000000" pitchFamily="2" charset="2"/>
              </a:rPr>
              <a:t> </a:t>
            </a:r>
            <a:r>
              <a:rPr lang="en-US" altLang="en-US" sz="2000" b="1" u="sng" kern="0" dirty="0" err="1">
                <a:solidFill>
                  <a:schemeClr val="accent4">
                    <a:lumMod val="10000"/>
                  </a:schemeClr>
                </a:solidFill>
                <a:sym typeface="Wingdings" panose="05000000000000000000" pitchFamily="2" charset="2"/>
              </a:rPr>
              <a:t>hiệu</a:t>
            </a:r>
            <a:r>
              <a:rPr lang="en-US" altLang="en-US" sz="2000" b="1" u="sng" kern="0" dirty="0">
                <a:solidFill>
                  <a:schemeClr val="accent4">
                    <a:lumMod val="10000"/>
                  </a:schemeClr>
                </a:solidFill>
                <a:sym typeface="Wingdings" panose="05000000000000000000" pitchFamily="2" charset="2"/>
              </a:rPr>
              <a:t> </a:t>
            </a:r>
            <a:r>
              <a:rPr lang="en-US" altLang="en-US" sz="2000" b="1" u="sng" kern="0" dirty="0" err="1">
                <a:solidFill>
                  <a:schemeClr val="accent4">
                    <a:lumMod val="10000"/>
                  </a:schemeClr>
                </a:solidFill>
                <a:sym typeface="Wingdings" panose="05000000000000000000" pitchFamily="2" charset="2"/>
              </a:rPr>
              <a:t>quả</a:t>
            </a:r>
            <a:r>
              <a:rPr lang="en-US" altLang="en-US" sz="2000" b="1" u="sng" kern="0" dirty="0">
                <a:solidFill>
                  <a:schemeClr val="accent4">
                    <a:lumMod val="10000"/>
                  </a:schemeClr>
                </a:solidFill>
                <a:sym typeface="Wingdings" panose="05000000000000000000" pitchFamily="2" charset="2"/>
              </a:rPr>
              <a:t> </a:t>
            </a:r>
            <a:r>
              <a:rPr lang="en-US" altLang="en-US" sz="2000" b="1" u="sng" kern="0" dirty="0" err="1">
                <a:solidFill>
                  <a:schemeClr val="accent4">
                    <a:lumMod val="10000"/>
                  </a:schemeClr>
                </a:solidFill>
                <a:sym typeface="Wingdings" panose="05000000000000000000" pitchFamily="2" charset="2"/>
              </a:rPr>
              <a:t>áp</a:t>
            </a:r>
            <a:r>
              <a:rPr lang="en-US" altLang="en-US" sz="2000" b="1" u="sng" kern="0" dirty="0">
                <a:solidFill>
                  <a:schemeClr val="accent4">
                    <a:lumMod val="10000"/>
                  </a:schemeClr>
                </a:solidFill>
                <a:sym typeface="Wingdings" panose="05000000000000000000" pitchFamily="2" charset="2"/>
              </a:rPr>
              <a:t> </a:t>
            </a:r>
            <a:r>
              <a:rPr lang="en-US" altLang="en-US" sz="2000" b="1" u="sng" kern="0" dirty="0" err="1">
                <a:solidFill>
                  <a:schemeClr val="accent4">
                    <a:lumMod val="10000"/>
                  </a:schemeClr>
                </a:solidFill>
                <a:sym typeface="Wingdings" panose="05000000000000000000" pitchFamily="2" charset="2"/>
              </a:rPr>
              <a:t>dụng</a:t>
            </a:r>
            <a:r>
              <a:rPr lang="en-US" altLang="en-US" sz="2000" b="1" u="sng" kern="0" dirty="0">
                <a:solidFill>
                  <a:schemeClr val="accent4">
                    <a:lumMod val="10000"/>
                  </a:schemeClr>
                </a:solidFill>
                <a:sym typeface="Wingdings" panose="05000000000000000000" pitchFamily="2" charset="2"/>
              </a:rPr>
              <a:t> </a:t>
            </a:r>
            <a:r>
              <a:rPr lang="en-US" altLang="en-US" sz="2000" b="1" u="sng" kern="0" dirty="0" err="1">
                <a:solidFill>
                  <a:schemeClr val="accent4">
                    <a:lumMod val="10000"/>
                  </a:schemeClr>
                </a:solidFill>
                <a:sym typeface="Wingdings" panose="05000000000000000000" pitchFamily="2" charset="2"/>
              </a:rPr>
              <a:t>và</a:t>
            </a:r>
            <a:r>
              <a:rPr lang="en-US" altLang="en-US" sz="2000" b="1" u="sng" kern="0" dirty="0">
                <a:solidFill>
                  <a:schemeClr val="accent4">
                    <a:lumMod val="10000"/>
                  </a:schemeClr>
                </a:solidFill>
                <a:sym typeface="Wingdings" panose="05000000000000000000" pitchFamily="2" charset="2"/>
              </a:rPr>
              <a:t> </a:t>
            </a:r>
            <a:r>
              <a:rPr lang="en-US" altLang="en-US" sz="2000" b="1" u="sng" kern="0" dirty="0" err="1">
                <a:solidFill>
                  <a:schemeClr val="accent4">
                    <a:lumMod val="10000"/>
                  </a:schemeClr>
                </a:solidFill>
                <a:sym typeface="Wingdings" panose="05000000000000000000" pitchFamily="2" charset="2"/>
              </a:rPr>
              <a:t>phạm</a:t>
            </a:r>
            <a:r>
              <a:rPr lang="en-US" altLang="en-US" sz="2000" b="1" u="sng" kern="0" dirty="0">
                <a:solidFill>
                  <a:schemeClr val="accent4">
                    <a:lumMod val="10000"/>
                  </a:schemeClr>
                </a:solidFill>
                <a:sym typeface="Wingdings" panose="05000000000000000000" pitchFamily="2" charset="2"/>
              </a:rPr>
              <a:t> vi </a:t>
            </a:r>
            <a:r>
              <a:rPr lang="en-US" altLang="en-US" sz="2000" b="1" u="sng" kern="0" dirty="0" err="1">
                <a:solidFill>
                  <a:schemeClr val="accent4">
                    <a:lumMod val="10000"/>
                  </a:schemeClr>
                </a:solidFill>
                <a:sym typeface="Wingdings" panose="05000000000000000000" pitchFamily="2" charset="2"/>
              </a:rPr>
              <a:t>ảnh</a:t>
            </a:r>
            <a:r>
              <a:rPr lang="en-US" altLang="en-US" sz="2000" b="1" u="sng" kern="0" dirty="0">
                <a:solidFill>
                  <a:schemeClr val="accent4">
                    <a:lumMod val="10000"/>
                  </a:schemeClr>
                </a:solidFill>
                <a:sym typeface="Wingdings" panose="05000000000000000000" pitchFamily="2" charset="2"/>
              </a:rPr>
              <a:t> </a:t>
            </a:r>
            <a:r>
              <a:rPr lang="en-US" altLang="en-US" sz="2000" b="1" u="sng" kern="0" dirty="0" err="1">
                <a:solidFill>
                  <a:schemeClr val="accent4">
                    <a:lumMod val="10000"/>
                  </a:schemeClr>
                </a:solidFill>
                <a:sym typeface="Wingdings" panose="05000000000000000000" pitchFamily="2" charset="2"/>
              </a:rPr>
              <a:t>hưởng</a:t>
            </a:r>
            <a:endParaRPr lang="en-US" altLang="en-US" sz="2000" b="1" u="sng" kern="0" dirty="0">
              <a:solidFill>
                <a:schemeClr val="accent4">
                  <a:lumMod val="10000"/>
                </a:schemeClr>
              </a:solidFill>
              <a:sym typeface="Wingdings" panose="05000000000000000000" pitchFamily="2" charset="2"/>
            </a:endParaRPr>
          </a:p>
        </p:txBody>
      </p:sp>
      <p:sp>
        <p:nvSpPr>
          <p:cNvPr id="4" name="Down Arrow 3"/>
          <p:cNvSpPr/>
          <p:nvPr/>
        </p:nvSpPr>
        <p:spPr bwMode="auto">
          <a:xfrm>
            <a:off x="5474208" y="2425367"/>
            <a:ext cx="204216" cy="479225"/>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11702835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18</a:t>
            </a:fld>
            <a:endParaRPr lang="en-US" altLang="en-US" dirty="0"/>
          </a:p>
        </p:txBody>
      </p:sp>
      <p:sp>
        <p:nvSpPr>
          <p:cNvPr id="3" name="Rectangle 2"/>
          <p:cNvSpPr/>
          <p:nvPr/>
        </p:nvSpPr>
        <p:spPr>
          <a:xfrm>
            <a:off x="1573304" y="1882588"/>
            <a:ext cx="9049871" cy="3749769"/>
          </a:xfrm>
          <a:prstGeom prst="rect">
            <a:avLst/>
          </a:prstGeom>
          <a:solidFill>
            <a:srgbClr val="FFFFFF">
              <a:lumMod val="95000"/>
            </a:srgbClr>
          </a:solidFill>
          <a:ln>
            <a:solidFill>
              <a:srgbClr val="FFFFFF">
                <a:lumMod val="95000"/>
              </a:srgbClr>
            </a:solidFill>
          </a:ln>
          <a:effectLst>
            <a:outerShdw blurRad="63500" sx="102000" sy="102000" algn="ctr" rotWithShape="0">
              <a:srgbClr val="CCFF99">
                <a:alpha val="11000"/>
              </a:srgbClr>
            </a:outerShdw>
            <a:softEdge rad="12700"/>
          </a:effectLst>
        </p:spPr>
        <p:txBody>
          <a:bodyPr wrap="square">
            <a:spAutoFit/>
          </a:bodyPr>
          <a:lstStyle/>
          <a:p>
            <a:pPr marL="0" marR="0" lvl="0" indent="0" algn="ctr" defTabSz="914400" eaLnBrk="1" fontAlgn="auto" latinLnBrk="0" hangingPunct="1">
              <a:lnSpc>
                <a:spcPct val="150000"/>
              </a:lnSpc>
              <a:spcBef>
                <a:spcPts val="1200"/>
              </a:spcBef>
              <a:spcAft>
                <a:spcPts val="120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ArialMT"/>
              </a:rPr>
              <a:t>Đ</a:t>
            </a:r>
            <a:r>
              <a:rPr kumimoji="0" lang="vi-VN" sz="3200" b="0" i="0" u="none" strike="noStrike" kern="0" cap="none" spc="0" normalizeH="0" baseline="0" noProof="0" dirty="0">
                <a:ln>
                  <a:noFill/>
                </a:ln>
                <a:solidFill>
                  <a:srgbClr val="000000"/>
                </a:solidFill>
                <a:effectLst/>
                <a:uLnTx/>
                <a:uFillTx/>
                <a:latin typeface="ArialMT"/>
              </a:rPr>
              <a:t>ối với </a:t>
            </a:r>
            <a:r>
              <a:rPr kumimoji="0" lang="vi-VN" sz="3200" b="0" i="0" u="none" strike="noStrike" kern="0" cap="none" spc="0" normalizeH="0" baseline="0" noProof="0" dirty="0">
                <a:ln>
                  <a:noFill/>
                </a:ln>
                <a:solidFill>
                  <a:srgbClr val="0000FF"/>
                </a:solidFill>
                <a:effectLst/>
                <a:uLnTx/>
                <a:uFillTx/>
                <a:latin typeface="ArialMT"/>
              </a:rPr>
              <a:t>giải pháp đã được áp dụng</a:t>
            </a:r>
            <a:r>
              <a:rPr kumimoji="0" lang="vi-VN" sz="3200" b="0" i="0" u="none" strike="noStrike" kern="0" cap="none" spc="0" normalizeH="0" baseline="0" noProof="0" dirty="0">
                <a:ln>
                  <a:noFill/>
                </a:ln>
                <a:solidFill>
                  <a:srgbClr val="000000"/>
                </a:solidFill>
                <a:effectLst/>
                <a:uLnTx/>
                <a:uFillTx/>
                <a:latin typeface="ArialMT"/>
              </a:rPr>
              <a:t>,</a:t>
            </a:r>
            <a:br>
              <a:rPr kumimoji="0" lang="vi-VN" sz="3200" b="0" i="0" u="none" strike="noStrike" kern="0" cap="none" spc="0" normalizeH="0" baseline="0" noProof="0" dirty="0">
                <a:ln>
                  <a:noFill/>
                </a:ln>
                <a:solidFill>
                  <a:srgbClr val="000000"/>
                </a:solidFill>
                <a:effectLst/>
                <a:uLnTx/>
                <a:uFillTx/>
                <a:latin typeface="ArialMT"/>
              </a:rPr>
            </a:br>
            <a:r>
              <a:rPr kumimoji="0" lang="vi-VN" sz="3200" b="1" i="0" u="none" strike="noStrike" kern="0" cap="none" spc="0" normalizeH="0" baseline="0" noProof="0" dirty="0">
                <a:ln>
                  <a:noFill/>
                </a:ln>
                <a:solidFill>
                  <a:srgbClr val="FF0000"/>
                </a:solidFill>
                <a:effectLst/>
                <a:uLnTx/>
                <a:uFillTx/>
                <a:latin typeface="Arial-BoldMT"/>
              </a:rPr>
              <a:t>thời hiệu</a:t>
            </a:r>
            <a:r>
              <a:rPr kumimoji="0" lang="vi-VN" sz="3200" b="1" i="0" u="none" strike="noStrike" kern="0" cap="none" spc="0" normalizeH="0" baseline="0" noProof="0" dirty="0">
                <a:ln>
                  <a:noFill/>
                </a:ln>
                <a:solidFill>
                  <a:srgbClr val="006600"/>
                </a:solidFill>
                <a:effectLst/>
                <a:uLnTx/>
                <a:uFillTx/>
                <a:latin typeface="Arial-BoldMT"/>
              </a:rPr>
              <a:t/>
            </a:r>
            <a:br>
              <a:rPr kumimoji="0" lang="vi-VN" sz="3200" b="1" i="0" u="none" strike="noStrike" kern="0" cap="none" spc="0" normalizeH="0" baseline="0" noProof="0" dirty="0">
                <a:ln>
                  <a:noFill/>
                </a:ln>
                <a:solidFill>
                  <a:srgbClr val="006600"/>
                </a:solidFill>
                <a:effectLst/>
                <a:uLnTx/>
                <a:uFillTx/>
                <a:latin typeface="Arial-BoldMT"/>
              </a:rPr>
            </a:br>
            <a:r>
              <a:rPr kumimoji="0" lang="vi-VN" sz="3200" b="0" i="0" u="none" strike="noStrike" kern="0" cap="none" spc="0" normalizeH="0" baseline="0" noProof="0" dirty="0">
                <a:ln>
                  <a:noFill/>
                </a:ln>
                <a:solidFill>
                  <a:srgbClr val="000000"/>
                </a:solidFill>
                <a:effectLst/>
                <a:uLnTx/>
                <a:uFillTx/>
                <a:latin typeface="ArialMT"/>
              </a:rPr>
              <a:t>thực hiện quyền </a:t>
            </a:r>
            <a:r>
              <a:rPr kumimoji="0" lang="vi-VN" sz="3200" b="0" i="0" u="none" strike="noStrike" kern="0" cap="none" spc="0" normalizeH="0" baseline="0" noProof="0" dirty="0">
                <a:ln>
                  <a:noFill/>
                </a:ln>
                <a:solidFill>
                  <a:srgbClr val="000000">
                    <a:lumMod val="95000"/>
                    <a:lumOff val="5000"/>
                  </a:srgbClr>
                </a:solidFill>
                <a:effectLst/>
                <a:uLnTx/>
                <a:uFillTx/>
                <a:latin typeface="ArialMT"/>
              </a:rPr>
              <a:t>yêu cầu công nhận </a:t>
            </a:r>
            <a:r>
              <a:rPr kumimoji="0" lang="vi-VN" sz="3200" b="0" i="0" u="none" strike="noStrike" kern="0" cap="none" spc="0" normalizeH="0" baseline="0" noProof="0" dirty="0">
                <a:ln>
                  <a:noFill/>
                </a:ln>
                <a:solidFill>
                  <a:srgbClr val="000000"/>
                </a:solidFill>
                <a:effectLst/>
                <a:uLnTx/>
                <a:uFillTx/>
                <a:latin typeface="ArialMT"/>
              </a:rPr>
              <a:t>SK</a:t>
            </a:r>
            <a:br>
              <a:rPr kumimoji="0" lang="vi-VN" sz="3200" b="0" i="0" u="none" strike="noStrike" kern="0" cap="none" spc="0" normalizeH="0" baseline="0" noProof="0" dirty="0">
                <a:ln>
                  <a:noFill/>
                </a:ln>
                <a:solidFill>
                  <a:srgbClr val="000000"/>
                </a:solidFill>
                <a:effectLst/>
                <a:uLnTx/>
                <a:uFillTx/>
                <a:latin typeface="ArialMT"/>
              </a:rPr>
            </a:br>
            <a:r>
              <a:rPr kumimoji="0" lang="vi-VN" sz="3200" b="0" i="0" u="none" strike="noStrike" kern="0" cap="none" spc="0" normalizeH="0" baseline="0" noProof="0" dirty="0">
                <a:ln>
                  <a:noFill/>
                </a:ln>
                <a:solidFill>
                  <a:srgbClr val="000000"/>
                </a:solidFill>
                <a:effectLst/>
                <a:uLnTx/>
                <a:uFillTx/>
                <a:latin typeface="ArialMT"/>
              </a:rPr>
              <a:t>là </a:t>
            </a:r>
            <a:r>
              <a:rPr kumimoji="0" lang="vi-VN" sz="3200" b="1" i="0" u="none" strike="noStrike" kern="0" cap="none" spc="0" normalizeH="0" baseline="0" noProof="0" dirty="0">
                <a:ln>
                  <a:noFill/>
                </a:ln>
                <a:solidFill>
                  <a:srgbClr val="FF0000"/>
                </a:solidFill>
                <a:effectLst/>
                <a:uLnTx/>
                <a:uFillTx/>
                <a:latin typeface="Arial-BoldMT"/>
              </a:rPr>
              <a:t>01 năm</a:t>
            </a:r>
            <a:r>
              <a:rPr kumimoji="0" lang="vi-VN" sz="3200" b="1" i="0" u="none" strike="noStrike" kern="0" cap="none" spc="0" normalizeH="0" baseline="0" noProof="0" dirty="0">
                <a:ln>
                  <a:noFill/>
                </a:ln>
                <a:solidFill>
                  <a:srgbClr val="006600"/>
                </a:solidFill>
                <a:effectLst/>
                <a:uLnTx/>
                <a:uFillTx/>
                <a:latin typeface="Arial-BoldMT"/>
              </a:rPr>
              <a:t/>
            </a:r>
            <a:br>
              <a:rPr kumimoji="0" lang="vi-VN" sz="3200" b="1" i="0" u="none" strike="noStrike" kern="0" cap="none" spc="0" normalizeH="0" baseline="0" noProof="0" dirty="0">
                <a:ln>
                  <a:noFill/>
                </a:ln>
                <a:solidFill>
                  <a:srgbClr val="006600"/>
                </a:solidFill>
                <a:effectLst/>
                <a:uLnTx/>
                <a:uFillTx/>
                <a:latin typeface="Arial-BoldMT"/>
              </a:rPr>
            </a:br>
            <a:r>
              <a:rPr kumimoji="0" lang="vi-VN" sz="3200" b="0" i="0" u="none" strike="noStrike" kern="0" cap="none" spc="0" normalizeH="0" baseline="0" noProof="0" dirty="0">
                <a:ln>
                  <a:noFill/>
                </a:ln>
                <a:solidFill>
                  <a:srgbClr val="0000FF"/>
                </a:solidFill>
                <a:effectLst/>
                <a:uLnTx/>
                <a:uFillTx/>
                <a:latin typeface="ArialMT"/>
              </a:rPr>
              <a:t>kể từ ngày SK được đưa vào áp dụng lần đầ</a:t>
            </a:r>
            <a:r>
              <a:rPr kumimoji="0" lang="en-US" sz="3200" b="0" i="0" u="none" strike="noStrike" kern="0" cap="none" spc="0" normalizeH="0" baseline="0" noProof="0" dirty="0">
                <a:ln>
                  <a:noFill/>
                </a:ln>
                <a:solidFill>
                  <a:srgbClr val="0000FF"/>
                </a:solidFill>
                <a:effectLst/>
                <a:uLnTx/>
                <a:uFillTx/>
                <a:latin typeface="ArialMT"/>
              </a:rPr>
              <a:t>u</a:t>
            </a:r>
            <a:r>
              <a:rPr kumimoji="0" lang="vi-VN" sz="3200" b="1" i="0" u="none" strike="noStrike" kern="0" cap="none" spc="0" normalizeH="0" baseline="0" noProof="0" dirty="0">
                <a:ln>
                  <a:noFill/>
                </a:ln>
                <a:solidFill>
                  <a:srgbClr val="1D528D"/>
                </a:solidFill>
                <a:effectLst/>
                <a:uLnTx/>
                <a:uFillTx/>
              </a:rPr>
              <a:t> </a:t>
            </a:r>
            <a:endParaRPr kumimoji="0" lang="en-US" sz="3200" b="1" i="0" u="none" strike="noStrike" kern="0" cap="none" spc="0" normalizeH="0" baseline="0" noProof="0" dirty="0">
              <a:ln>
                <a:noFill/>
              </a:ln>
              <a:solidFill>
                <a:srgbClr val="1D528D"/>
              </a:solidFill>
              <a:effectLst/>
              <a:uLnTx/>
              <a:uFillTx/>
            </a:endParaRPr>
          </a:p>
        </p:txBody>
      </p:sp>
      <p:sp>
        <p:nvSpPr>
          <p:cNvPr id="5" name="Rectangle 3"/>
          <p:cNvSpPr txBox="1">
            <a:spLocks noChangeArrowheads="1"/>
          </p:cNvSpPr>
          <p:nvPr/>
        </p:nvSpPr>
        <p:spPr bwMode="auto">
          <a:xfrm>
            <a:off x="3445864" y="649695"/>
            <a:ext cx="6989053"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
                <a:srgbClr val="5AD9F2"/>
              </a:buClr>
              <a:buFont typeface="Wingdings" panose="05000000000000000000" pitchFamily="2" charset="2"/>
              <a:buNone/>
            </a:pPr>
            <a:r>
              <a:rPr lang="en-US" altLang="en-US" sz="2400" b="1" dirty="0" smtClean="0">
                <a:solidFill>
                  <a:srgbClr val="FF0000"/>
                </a:solidFill>
                <a:cs typeface="Times New Roman" panose="02020603050405020304" pitchFamily="18" charset="0"/>
              </a:rPr>
              <a:t>2.4 THỜI HIỆU CÔNG NHẬN SÁNG KIẾN</a:t>
            </a:r>
          </a:p>
        </p:txBody>
      </p:sp>
    </p:spTree>
    <p:extLst>
      <p:ext uri="{BB962C8B-B14F-4D97-AF65-F5344CB8AC3E}">
        <p14:creationId xmlns:p14="http://schemas.microsoft.com/office/powerpoint/2010/main" val="81561851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19</a:t>
            </a:fld>
            <a:endParaRPr lang="en-US" alt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0777" y="97887"/>
            <a:ext cx="6306671" cy="6760113"/>
          </a:xfrm>
          <a:prstGeom prst="rect">
            <a:avLst/>
          </a:prstGeom>
        </p:spPr>
      </p:pic>
    </p:spTree>
    <p:extLst>
      <p:ext uri="{BB962C8B-B14F-4D97-AF65-F5344CB8AC3E}">
        <p14:creationId xmlns:p14="http://schemas.microsoft.com/office/powerpoint/2010/main" val="1000639991"/>
      </p:ext>
    </p:extLst>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3499A9BC-4BE7-4082-9BFD-310C973F5F6A}" type="slidenum">
              <a:rPr lang="en-US" altLang="en-US" smtClean="0"/>
              <a:pPr>
                <a:defRPr/>
              </a:pPr>
              <a:t>2</a:t>
            </a:fld>
            <a:endParaRPr lang="en-US" altLang="en-US" dirty="0"/>
          </a:p>
        </p:txBody>
      </p:sp>
      <p:grpSp>
        <p:nvGrpSpPr>
          <p:cNvPr id="5" name="Group 4">
            <a:extLst>
              <a:ext uri="{FF2B5EF4-FFF2-40B4-BE49-F238E27FC236}">
                <a16:creationId xmlns:a16="http://schemas.microsoft.com/office/drawing/2014/main" xmlns="" id="{6D82379A-4806-4E55-B404-F9EBA141895F}"/>
              </a:ext>
            </a:extLst>
          </p:cNvPr>
          <p:cNvGrpSpPr/>
          <p:nvPr/>
        </p:nvGrpSpPr>
        <p:grpSpPr>
          <a:xfrm>
            <a:off x="149059" y="1203235"/>
            <a:ext cx="11290704" cy="1337143"/>
            <a:chOff x="3029981" y="46531"/>
            <a:chExt cx="8324586" cy="1214176"/>
          </a:xfrm>
        </p:grpSpPr>
        <p:sp>
          <p:nvSpPr>
            <p:cNvPr id="9" name="TextBox 8">
              <a:extLst>
                <a:ext uri="{FF2B5EF4-FFF2-40B4-BE49-F238E27FC236}">
                  <a16:creationId xmlns:a16="http://schemas.microsoft.com/office/drawing/2014/main" xmlns="" id="{B4C43BF4-0643-4C68-A841-BECA7B930C64}"/>
                </a:ext>
              </a:extLst>
            </p:cNvPr>
            <p:cNvSpPr txBox="1"/>
            <p:nvPr/>
          </p:nvSpPr>
          <p:spPr>
            <a:xfrm>
              <a:off x="4108154" y="385026"/>
              <a:ext cx="7246413" cy="875681"/>
            </a:xfrm>
            <a:prstGeom prst="rect">
              <a:avLst/>
            </a:prstGeom>
            <a:noFill/>
          </p:spPr>
          <p:txBody>
            <a:bodyPr wrap="square" lIns="108000" rIns="108000" rtlCol="0">
              <a:spAutoFit/>
            </a:bodyPr>
            <a:lstStyle>
              <a:defPPr>
                <a:defRPr lang="en-US"/>
              </a:defPPr>
              <a:lvl1pPr>
                <a:defRPr sz="2800" b="1">
                  <a:solidFill>
                    <a:schemeClr val="accent1">
                      <a:lumMod val="20000"/>
                      <a:lumOff val="80000"/>
                    </a:schemeClr>
                  </a:solidFill>
                </a:defRPr>
              </a:lvl1pPr>
            </a:lstStyle>
            <a:p>
              <a:pPr>
                <a:lnSpc>
                  <a:spcPts val="3360"/>
                </a:lnSpc>
                <a:spcBef>
                  <a:spcPts val="1800"/>
                </a:spcBef>
                <a:spcAft>
                  <a:spcPts val="1800"/>
                </a:spcAft>
              </a:pPr>
              <a:r>
                <a:rPr lang="en-US" altLang="ko-KR" dirty="0" err="1" smtClean="0">
                  <a:solidFill>
                    <a:srgbClr val="0070C0"/>
                  </a:solidFill>
                </a:rPr>
                <a:t>Thông</a:t>
              </a:r>
              <a:r>
                <a:rPr lang="en-US" altLang="ko-KR" dirty="0" smtClean="0">
                  <a:solidFill>
                    <a:srgbClr val="0070C0"/>
                  </a:solidFill>
                </a:rPr>
                <a:t> tin </a:t>
              </a:r>
              <a:r>
                <a:rPr lang="en-US" altLang="ko-KR" dirty="0" err="1" smtClean="0">
                  <a:solidFill>
                    <a:srgbClr val="0070C0"/>
                  </a:solidFill>
                </a:rPr>
                <a:t>thời</a:t>
              </a:r>
              <a:r>
                <a:rPr lang="en-US" altLang="ko-KR" dirty="0" smtClean="0">
                  <a:solidFill>
                    <a:srgbClr val="0070C0"/>
                  </a:solidFill>
                </a:rPr>
                <a:t> </a:t>
              </a:r>
              <a:r>
                <a:rPr lang="en-US" altLang="ko-KR" dirty="0" err="1" smtClean="0">
                  <a:solidFill>
                    <a:srgbClr val="0070C0"/>
                  </a:solidFill>
                </a:rPr>
                <a:t>sự</a:t>
              </a:r>
              <a:r>
                <a:rPr lang="en-US" altLang="ko-KR" dirty="0" smtClean="0">
                  <a:solidFill>
                    <a:srgbClr val="0070C0"/>
                  </a:solidFill>
                </a:rPr>
                <a:t> </a:t>
              </a:r>
              <a:r>
                <a:rPr lang="en-US" altLang="ko-KR" dirty="0" err="1" smtClean="0">
                  <a:solidFill>
                    <a:srgbClr val="0070C0"/>
                  </a:solidFill>
                </a:rPr>
                <a:t>hoạt</a:t>
              </a:r>
              <a:r>
                <a:rPr lang="en-US" altLang="ko-KR" dirty="0" smtClean="0">
                  <a:solidFill>
                    <a:srgbClr val="0070C0"/>
                  </a:solidFill>
                </a:rPr>
                <a:t> </a:t>
              </a:r>
              <a:r>
                <a:rPr lang="en-US" altLang="ko-KR" dirty="0" err="1" smtClean="0">
                  <a:solidFill>
                    <a:srgbClr val="0070C0"/>
                  </a:solidFill>
                </a:rPr>
                <a:t>động</a:t>
              </a:r>
              <a:r>
                <a:rPr lang="en-US" altLang="ko-KR" dirty="0" smtClean="0">
                  <a:solidFill>
                    <a:srgbClr val="0070C0"/>
                  </a:solidFill>
                </a:rPr>
                <a:t> </a:t>
              </a:r>
              <a:r>
                <a:rPr lang="en-US" altLang="ko-KR" dirty="0" err="1" smtClean="0">
                  <a:solidFill>
                    <a:srgbClr val="0070C0"/>
                  </a:solidFill>
                </a:rPr>
                <a:t>xét</a:t>
              </a:r>
              <a:r>
                <a:rPr lang="en-US" altLang="ko-KR" dirty="0" smtClean="0">
                  <a:solidFill>
                    <a:srgbClr val="0070C0"/>
                  </a:solidFill>
                </a:rPr>
                <a:t>, </a:t>
              </a:r>
              <a:r>
                <a:rPr lang="en-US" altLang="ko-KR" dirty="0" err="1" smtClean="0">
                  <a:solidFill>
                    <a:srgbClr val="0070C0"/>
                  </a:solidFill>
                </a:rPr>
                <a:t>công</a:t>
              </a:r>
              <a:r>
                <a:rPr lang="en-US" altLang="ko-KR" dirty="0" smtClean="0">
                  <a:solidFill>
                    <a:srgbClr val="0070C0"/>
                  </a:solidFill>
                </a:rPr>
                <a:t> </a:t>
              </a:r>
              <a:r>
                <a:rPr lang="en-US" altLang="ko-KR" dirty="0" err="1" smtClean="0">
                  <a:solidFill>
                    <a:srgbClr val="0070C0"/>
                  </a:solidFill>
                </a:rPr>
                <a:t>nhận</a:t>
              </a:r>
              <a:r>
                <a:rPr lang="en-US" altLang="ko-KR" dirty="0" smtClean="0">
                  <a:solidFill>
                    <a:srgbClr val="0070C0"/>
                  </a:solidFill>
                </a:rPr>
                <a:t> </a:t>
              </a:r>
              <a:r>
                <a:rPr lang="en-US" altLang="ko-KR" dirty="0" err="1" smtClean="0">
                  <a:solidFill>
                    <a:srgbClr val="0070C0"/>
                  </a:solidFill>
                </a:rPr>
                <a:t>sáng</a:t>
              </a:r>
              <a:r>
                <a:rPr lang="en-US" altLang="ko-KR" dirty="0" smtClean="0">
                  <a:solidFill>
                    <a:srgbClr val="0070C0"/>
                  </a:solidFill>
                </a:rPr>
                <a:t> </a:t>
              </a:r>
              <a:r>
                <a:rPr lang="en-US" altLang="ko-KR" dirty="0" err="1" smtClean="0">
                  <a:solidFill>
                    <a:srgbClr val="0070C0"/>
                  </a:solidFill>
                </a:rPr>
                <a:t>kiến</a:t>
              </a:r>
              <a:r>
                <a:rPr lang="en-US" altLang="ko-KR" dirty="0" smtClean="0">
                  <a:solidFill>
                    <a:srgbClr val="0070C0"/>
                  </a:solidFill>
                </a:rPr>
                <a:t>; </a:t>
              </a:r>
              <a:r>
                <a:rPr lang="en-US" altLang="ko-KR" dirty="0" err="1" smtClean="0">
                  <a:solidFill>
                    <a:srgbClr val="0070C0"/>
                  </a:solidFill>
                </a:rPr>
                <a:t>phạm</a:t>
              </a:r>
              <a:r>
                <a:rPr lang="en-US" altLang="ko-KR" dirty="0" smtClean="0">
                  <a:solidFill>
                    <a:srgbClr val="0070C0"/>
                  </a:solidFill>
                </a:rPr>
                <a:t> vi </a:t>
              </a:r>
              <a:r>
                <a:rPr lang="en-US" altLang="ko-KR" dirty="0" err="1" smtClean="0">
                  <a:solidFill>
                    <a:srgbClr val="0070C0"/>
                  </a:solidFill>
                </a:rPr>
                <a:t>ảnh</a:t>
              </a:r>
              <a:r>
                <a:rPr lang="en-US" altLang="ko-KR" dirty="0" smtClean="0">
                  <a:solidFill>
                    <a:srgbClr val="0070C0"/>
                  </a:solidFill>
                </a:rPr>
                <a:t> </a:t>
              </a:r>
              <a:r>
                <a:rPr lang="en-US" altLang="ko-KR" dirty="0" err="1" smtClean="0">
                  <a:solidFill>
                    <a:srgbClr val="0070C0"/>
                  </a:solidFill>
                </a:rPr>
                <a:t>hưởng</a:t>
              </a:r>
              <a:r>
                <a:rPr lang="en-US" altLang="ko-KR" dirty="0" smtClean="0">
                  <a:solidFill>
                    <a:srgbClr val="0070C0"/>
                  </a:solidFill>
                </a:rPr>
                <a:t> </a:t>
              </a:r>
              <a:r>
                <a:rPr lang="en-US" altLang="ko-KR" dirty="0" err="1" smtClean="0">
                  <a:solidFill>
                    <a:srgbClr val="0070C0"/>
                  </a:solidFill>
                </a:rPr>
                <a:t>của</a:t>
              </a:r>
              <a:r>
                <a:rPr lang="en-US" altLang="ko-KR" dirty="0" smtClean="0">
                  <a:solidFill>
                    <a:srgbClr val="0070C0"/>
                  </a:solidFill>
                </a:rPr>
                <a:t> </a:t>
              </a:r>
              <a:r>
                <a:rPr lang="en-US" altLang="ko-KR" dirty="0" err="1" smtClean="0">
                  <a:solidFill>
                    <a:srgbClr val="0070C0"/>
                  </a:solidFill>
                </a:rPr>
                <a:t>sáng</a:t>
              </a:r>
              <a:r>
                <a:rPr lang="en-US" altLang="ko-KR" dirty="0" smtClean="0">
                  <a:solidFill>
                    <a:srgbClr val="0070C0"/>
                  </a:solidFill>
                </a:rPr>
                <a:t> </a:t>
              </a:r>
              <a:r>
                <a:rPr lang="en-US" altLang="ko-KR" dirty="0" err="1" smtClean="0">
                  <a:solidFill>
                    <a:srgbClr val="0070C0"/>
                  </a:solidFill>
                </a:rPr>
                <a:t>kiến</a:t>
              </a:r>
              <a:r>
                <a:rPr lang="en-US" altLang="ko-KR" dirty="0" smtClean="0">
                  <a:solidFill>
                    <a:srgbClr val="0070C0"/>
                  </a:solidFill>
                </a:rPr>
                <a:t> </a:t>
              </a:r>
              <a:r>
                <a:rPr lang="en-US" altLang="ko-KR" dirty="0" err="1" smtClean="0">
                  <a:solidFill>
                    <a:srgbClr val="0070C0"/>
                  </a:solidFill>
                </a:rPr>
                <a:t>tại</a:t>
              </a:r>
              <a:r>
                <a:rPr lang="en-US" altLang="ko-KR" dirty="0" smtClean="0">
                  <a:solidFill>
                    <a:srgbClr val="0070C0"/>
                  </a:solidFill>
                </a:rPr>
                <a:t> TP.HCM</a:t>
              </a:r>
              <a:endParaRPr lang="ko-KR" altLang="en-US" dirty="0">
                <a:solidFill>
                  <a:srgbClr val="0070C0"/>
                </a:solidFill>
              </a:endParaRPr>
            </a:p>
          </p:txBody>
        </p:sp>
        <p:sp>
          <p:nvSpPr>
            <p:cNvPr id="7" name="TextBox 6">
              <a:extLst>
                <a:ext uri="{FF2B5EF4-FFF2-40B4-BE49-F238E27FC236}">
                  <a16:creationId xmlns:a16="http://schemas.microsoft.com/office/drawing/2014/main" xmlns="" id="{723D0F0A-7EE6-4994-83A7-8EB91952FC61}"/>
                </a:ext>
              </a:extLst>
            </p:cNvPr>
            <p:cNvSpPr txBox="1"/>
            <p:nvPr/>
          </p:nvSpPr>
          <p:spPr>
            <a:xfrm>
              <a:off x="3029981" y="46531"/>
              <a:ext cx="1078173" cy="1006102"/>
            </a:xfrm>
            <a:prstGeom prst="rect">
              <a:avLst/>
            </a:prstGeom>
            <a:noFill/>
          </p:spPr>
          <p:txBody>
            <a:bodyPr wrap="square" lIns="108000" rIns="108000" rtlCol="0">
              <a:spAutoFit/>
            </a:bodyPr>
            <a:lstStyle/>
            <a:p>
              <a:pPr algn="ctr">
                <a:spcBef>
                  <a:spcPts val="600"/>
                </a:spcBef>
                <a:spcAft>
                  <a:spcPts val="600"/>
                </a:spcAft>
              </a:pPr>
              <a:r>
                <a:rPr lang="en-US" altLang="ko-KR" sz="6600" b="1" dirty="0" smtClean="0">
                  <a:solidFill>
                    <a:srgbClr val="FF0000"/>
                  </a:solidFill>
                  <a:cs typeface="Arial" pitchFamily="34" charset="0"/>
                </a:rPr>
                <a:t>01</a:t>
              </a:r>
              <a:endParaRPr lang="ko-KR" altLang="en-US" sz="6600" b="1" dirty="0">
                <a:solidFill>
                  <a:srgbClr val="FF0000"/>
                </a:solidFill>
                <a:cs typeface="Arial" pitchFamily="34" charset="0"/>
              </a:endParaRPr>
            </a:p>
          </p:txBody>
        </p:sp>
      </p:grpSp>
      <p:grpSp>
        <p:nvGrpSpPr>
          <p:cNvPr id="10" name="Group 9">
            <a:extLst>
              <a:ext uri="{FF2B5EF4-FFF2-40B4-BE49-F238E27FC236}">
                <a16:creationId xmlns:a16="http://schemas.microsoft.com/office/drawing/2014/main" xmlns="" id="{04CC4457-89DD-4352-AB51-0910BE740B17}"/>
              </a:ext>
            </a:extLst>
          </p:cNvPr>
          <p:cNvGrpSpPr/>
          <p:nvPr/>
        </p:nvGrpSpPr>
        <p:grpSpPr>
          <a:xfrm>
            <a:off x="101233" y="3592834"/>
            <a:ext cx="11678391" cy="1201710"/>
            <a:chOff x="2778605" y="230547"/>
            <a:chExt cx="6015505" cy="1164998"/>
          </a:xfrm>
        </p:grpSpPr>
        <p:sp>
          <p:nvSpPr>
            <p:cNvPr id="11" name="TextBox 10">
              <a:extLst>
                <a:ext uri="{FF2B5EF4-FFF2-40B4-BE49-F238E27FC236}">
                  <a16:creationId xmlns:a16="http://schemas.microsoft.com/office/drawing/2014/main" xmlns="" id="{E4514232-7223-4172-8340-C5D1ABEC2389}"/>
                </a:ext>
              </a:extLst>
            </p:cNvPr>
            <p:cNvSpPr txBox="1"/>
            <p:nvPr/>
          </p:nvSpPr>
          <p:spPr>
            <a:xfrm>
              <a:off x="3718642" y="410910"/>
              <a:ext cx="5075468" cy="984635"/>
            </a:xfrm>
            <a:prstGeom prst="rect">
              <a:avLst/>
            </a:prstGeom>
            <a:noFill/>
          </p:spPr>
          <p:txBody>
            <a:bodyPr wrap="square" lIns="108000" rIns="108000" rtlCol="0">
              <a:spAutoFit/>
            </a:bodyPr>
            <a:lstStyle/>
            <a:p>
              <a:pPr>
                <a:lnSpc>
                  <a:spcPts val="3600"/>
                </a:lnSpc>
              </a:pPr>
              <a:r>
                <a:rPr lang="en-US" altLang="ko-KR" sz="2800" b="1" dirty="0" err="1" smtClean="0">
                  <a:solidFill>
                    <a:schemeClr val="tx1">
                      <a:lumMod val="75000"/>
                    </a:schemeClr>
                  </a:solidFill>
                </a:rPr>
                <a:t>Lưu</a:t>
              </a:r>
              <a:r>
                <a:rPr lang="en-US" altLang="ko-KR" sz="2800" b="1" dirty="0" smtClean="0">
                  <a:solidFill>
                    <a:schemeClr val="tx1">
                      <a:lumMod val="75000"/>
                    </a:schemeClr>
                  </a:solidFill>
                </a:rPr>
                <a:t> ý </a:t>
              </a:r>
              <a:r>
                <a:rPr lang="en-US" altLang="ko-KR" sz="2800" b="1" dirty="0" err="1" smtClean="0">
                  <a:solidFill>
                    <a:schemeClr val="tx1">
                      <a:lumMod val="75000"/>
                    </a:schemeClr>
                  </a:solidFill>
                </a:rPr>
                <a:t>khi</a:t>
              </a:r>
              <a:r>
                <a:rPr lang="en-US" altLang="ko-KR" sz="2800" b="1" dirty="0" smtClean="0">
                  <a:solidFill>
                    <a:schemeClr val="tx1">
                      <a:lumMod val="75000"/>
                    </a:schemeClr>
                  </a:solidFill>
                </a:rPr>
                <a:t> </a:t>
              </a:r>
              <a:r>
                <a:rPr lang="en-US" altLang="ko-KR" sz="2800" b="1" dirty="0" err="1" smtClean="0">
                  <a:solidFill>
                    <a:schemeClr val="tx1">
                      <a:lumMod val="75000"/>
                    </a:schemeClr>
                  </a:solidFill>
                </a:rPr>
                <a:t>xét</a:t>
              </a:r>
              <a:r>
                <a:rPr lang="en-US" altLang="ko-KR" sz="2800" b="1" dirty="0" smtClean="0">
                  <a:solidFill>
                    <a:schemeClr val="tx1">
                      <a:lumMod val="75000"/>
                    </a:schemeClr>
                  </a:solidFill>
                </a:rPr>
                <a:t>, </a:t>
              </a:r>
              <a:r>
                <a:rPr lang="en-US" altLang="ko-KR" sz="2800" b="1" dirty="0" err="1" smtClean="0">
                  <a:solidFill>
                    <a:schemeClr val="tx1">
                      <a:lumMod val="75000"/>
                    </a:schemeClr>
                  </a:solidFill>
                </a:rPr>
                <a:t>công</a:t>
              </a:r>
              <a:r>
                <a:rPr lang="en-US" altLang="ko-KR" sz="2800" b="1" dirty="0" smtClean="0">
                  <a:solidFill>
                    <a:schemeClr val="tx1">
                      <a:lumMod val="75000"/>
                    </a:schemeClr>
                  </a:solidFill>
                </a:rPr>
                <a:t> </a:t>
              </a:r>
              <a:r>
                <a:rPr lang="en-US" altLang="ko-KR" sz="2800" b="1" dirty="0" err="1" smtClean="0">
                  <a:solidFill>
                    <a:schemeClr val="tx1">
                      <a:lumMod val="75000"/>
                    </a:schemeClr>
                  </a:solidFill>
                </a:rPr>
                <a:t>nhận</a:t>
              </a:r>
              <a:r>
                <a:rPr lang="en-US" altLang="ko-KR" sz="2800" b="1" dirty="0" smtClean="0">
                  <a:solidFill>
                    <a:schemeClr val="tx1">
                      <a:lumMod val="75000"/>
                    </a:schemeClr>
                  </a:solidFill>
                </a:rPr>
                <a:t> </a:t>
              </a:r>
              <a:r>
                <a:rPr lang="en-US" altLang="ko-KR" sz="2800" b="1" dirty="0" err="1" smtClean="0">
                  <a:solidFill>
                    <a:schemeClr val="tx1">
                      <a:lumMod val="75000"/>
                    </a:schemeClr>
                  </a:solidFill>
                </a:rPr>
                <a:t>sáng</a:t>
              </a:r>
              <a:r>
                <a:rPr lang="en-US" altLang="ko-KR" sz="2800" b="1" dirty="0" smtClean="0">
                  <a:solidFill>
                    <a:schemeClr val="tx1">
                      <a:lumMod val="75000"/>
                    </a:schemeClr>
                  </a:solidFill>
                </a:rPr>
                <a:t> </a:t>
              </a:r>
              <a:r>
                <a:rPr lang="en-US" altLang="ko-KR" sz="2800" b="1" dirty="0" err="1" smtClean="0">
                  <a:solidFill>
                    <a:schemeClr val="tx1">
                      <a:lumMod val="75000"/>
                    </a:schemeClr>
                  </a:solidFill>
                </a:rPr>
                <a:t>kiến</a:t>
              </a:r>
              <a:r>
                <a:rPr lang="en-US" altLang="ko-KR" sz="2800" b="1" dirty="0" smtClean="0">
                  <a:solidFill>
                    <a:schemeClr val="tx1">
                      <a:lumMod val="75000"/>
                    </a:schemeClr>
                  </a:solidFill>
                </a:rPr>
                <a:t>; </a:t>
              </a:r>
              <a:r>
                <a:rPr lang="en-US" altLang="ko-KR" sz="2800" b="1" dirty="0" err="1">
                  <a:solidFill>
                    <a:schemeClr val="tx1">
                      <a:lumMod val="75000"/>
                    </a:schemeClr>
                  </a:solidFill>
                </a:rPr>
                <a:t>phạm</a:t>
              </a:r>
              <a:r>
                <a:rPr lang="en-US" altLang="ko-KR" sz="2800" b="1" dirty="0">
                  <a:solidFill>
                    <a:schemeClr val="tx1">
                      <a:lumMod val="75000"/>
                    </a:schemeClr>
                  </a:solidFill>
                </a:rPr>
                <a:t> vi </a:t>
              </a:r>
              <a:r>
                <a:rPr lang="en-US" altLang="ko-KR" sz="2800" b="1" dirty="0" err="1">
                  <a:solidFill>
                    <a:schemeClr val="tx1">
                      <a:lumMod val="75000"/>
                    </a:schemeClr>
                  </a:solidFill>
                </a:rPr>
                <a:t>ảnh</a:t>
              </a:r>
              <a:r>
                <a:rPr lang="en-US" altLang="ko-KR" sz="2800" b="1" dirty="0">
                  <a:solidFill>
                    <a:schemeClr val="tx1">
                      <a:lumMod val="75000"/>
                    </a:schemeClr>
                  </a:solidFill>
                </a:rPr>
                <a:t> </a:t>
              </a:r>
              <a:r>
                <a:rPr lang="en-US" altLang="ko-KR" sz="2800" b="1" dirty="0" err="1">
                  <a:solidFill>
                    <a:schemeClr val="tx1">
                      <a:lumMod val="75000"/>
                    </a:schemeClr>
                  </a:solidFill>
                </a:rPr>
                <a:t>hưởng</a:t>
              </a:r>
              <a:r>
                <a:rPr lang="en-US" altLang="ko-KR" sz="2800" b="1" dirty="0">
                  <a:solidFill>
                    <a:schemeClr val="tx1">
                      <a:lumMod val="75000"/>
                    </a:schemeClr>
                  </a:solidFill>
                </a:rPr>
                <a:t> </a:t>
              </a:r>
              <a:r>
                <a:rPr lang="en-US" altLang="ko-KR" sz="2800" b="1" dirty="0" err="1">
                  <a:solidFill>
                    <a:schemeClr val="tx1">
                      <a:lumMod val="75000"/>
                    </a:schemeClr>
                  </a:solidFill>
                </a:rPr>
                <a:t>của</a:t>
              </a:r>
              <a:r>
                <a:rPr lang="en-US" altLang="ko-KR" sz="2800" b="1" dirty="0">
                  <a:solidFill>
                    <a:schemeClr val="tx1">
                      <a:lumMod val="75000"/>
                    </a:schemeClr>
                  </a:solidFill>
                </a:rPr>
                <a:t> </a:t>
              </a:r>
              <a:r>
                <a:rPr lang="en-US" altLang="ko-KR" sz="2800" b="1" dirty="0" err="1">
                  <a:solidFill>
                    <a:schemeClr val="tx1">
                      <a:lumMod val="75000"/>
                    </a:schemeClr>
                  </a:solidFill>
                </a:rPr>
                <a:t>sáng</a:t>
              </a:r>
              <a:r>
                <a:rPr lang="en-US" altLang="ko-KR" sz="2800" b="1" dirty="0">
                  <a:solidFill>
                    <a:schemeClr val="tx1">
                      <a:lumMod val="75000"/>
                    </a:schemeClr>
                  </a:solidFill>
                </a:rPr>
                <a:t> </a:t>
              </a:r>
              <a:r>
                <a:rPr lang="en-US" altLang="ko-KR" sz="2800" b="1" dirty="0" err="1" smtClean="0">
                  <a:solidFill>
                    <a:schemeClr val="tx1">
                      <a:lumMod val="75000"/>
                    </a:schemeClr>
                  </a:solidFill>
                </a:rPr>
                <a:t>kiến</a:t>
              </a:r>
              <a:r>
                <a:rPr lang="en-US" altLang="ko-KR" sz="2800" b="1" dirty="0" smtClean="0">
                  <a:solidFill>
                    <a:schemeClr val="tx1">
                      <a:lumMod val="75000"/>
                    </a:schemeClr>
                  </a:solidFill>
                </a:rPr>
                <a:t>; </a:t>
              </a:r>
              <a:r>
                <a:rPr lang="en-US" altLang="ko-KR" sz="2800" b="1" dirty="0" err="1" smtClean="0">
                  <a:solidFill>
                    <a:schemeClr val="tx1">
                      <a:lumMod val="75000"/>
                    </a:schemeClr>
                  </a:solidFill>
                </a:rPr>
                <a:t>thực</a:t>
              </a:r>
              <a:r>
                <a:rPr lang="en-US" altLang="ko-KR" sz="2800" b="1" dirty="0" smtClean="0">
                  <a:solidFill>
                    <a:schemeClr val="tx1">
                      <a:lumMod val="75000"/>
                    </a:schemeClr>
                  </a:solidFill>
                </a:rPr>
                <a:t> </a:t>
              </a:r>
              <a:r>
                <a:rPr lang="en-US" altLang="ko-KR" sz="2800" b="1" dirty="0" err="1" smtClean="0">
                  <a:solidFill>
                    <a:schemeClr val="tx1">
                      <a:lumMod val="75000"/>
                    </a:schemeClr>
                  </a:solidFill>
                </a:rPr>
                <a:t>hiện</a:t>
              </a:r>
              <a:r>
                <a:rPr lang="en-US" altLang="ko-KR" sz="2800" b="1" dirty="0" smtClean="0">
                  <a:solidFill>
                    <a:schemeClr val="tx1">
                      <a:lumMod val="75000"/>
                    </a:schemeClr>
                  </a:solidFill>
                </a:rPr>
                <a:t> </a:t>
              </a:r>
              <a:r>
                <a:rPr lang="en-US" altLang="ko-KR" sz="2800" b="1" dirty="0" err="1" smtClean="0">
                  <a:solidFill>
                    <a:schemeClr val="tx1">
                      <a:lumMod val="75000"/>
                    </a:schemeClr>
                  </a:solidFill>
                </a:rPr>
                <a:t>hồ</a:t>
              </a:r>
              <a:r>
                <a:rPr lang="en-US" altLang="ko-KR" sz="2800" b="1" dirty="0" smtClean="0">
                  <a:solidFill>
                    <a:schemeClr val="tx1">
                      <a:lumMod val="75000"/>
                    </a:schemeClr>
                  </a:solidFill>
                </a:rPr>
                <a:t> </a:t>
              </a:r>
              <a:r>
                <a:rPr lang="en-US" altLang="ko-KR" sz="2800" b="1" dirty="0" err="1" smtClean="0">
                  <a:solidFill>
                    <a:schemeClr val="tx1">
                      <a:lumMod val="75000"/>
                    </a:schemeClr>
                  </a:solidFill>
                </a:rPr>
                <a:t>sơ</a:t>
              </a:r>
              <a:r>
                <a:rPr lang="en-US" altLang="ko-KR" sz="2800" b="1" dirty="0" smtClean="0">
                  <a:solidFill>
                    <a:schemeClr val="tx1">
                      <a:lumMod val="75000"/>
                    </a:schemeClr>
                  </a:solidFill>
                </a:rPr>
                <a:t> </a:t>
              </a:r>
              <a:r>
                <a:rPr lang="en-US" altLang="ko-KR" sz="2800" b="1" dirty="0" err="1" smtClean="0">
                  <a:solidFill>
                    <a:schemeClr val="tx1">
                      <a:lumMod val="75000"/>
                    </a:schemeClr>
                  </a:solidFill>
                </a:rPr>
                <a:t>sáng</a:t>
              </a:r>
              <a:r>
                <a:rPr lang="en-US" altLang="ko-KR" sz="2800" b="1" dirty="0" smtClean="0">
                  <a:solidFill>
                    <a:schemeClr val="tx1">
                      <a:lumMod val="75000"/>
                    </a:schemeClr>
                  </a:solidFill>
                </a:rPr>
                <a:t> </a:t>
              </a:r>
              <a:r>
                <a:rPr lang="en-US" altLang="ko-KR" sz="2800" b="1" dirty="0" err="1" smtClean="0">
                  <a:solidFill>
                    <a:schemeClr val="tx1">
                      <a:lumMod val="75000"/>
                    </a:schemeClr>
                  </a:solidFill>
                </a:rPr>
                <a:t>kiến</a:t>
              </a:r>
              <a:endParaRPr lang="ko-KR" altLang="en-US" sz="2800" b="1" dirty="0">
                <a:solidFill>
                  <a:schemeClr val="tx1">
                    <a:lumMod val="75000"/>
                  </a:schemeClr>
                </a:solidFill>
              </a:endParaRPr>
            </a:p>
          </p:txBody>
        </p:sp>
        <p:sp>
          <p:nvSpPr>
            <p:cNvPr id="12" name="TextBox 11">
              <a:extLst>
                <a:ext uri="{FF2B5EF4-FFF2-40B4-BE49-F238E27FC236}">
                  <a16:creationId xmlns:a16="http://schemas.microsoft.com/office/drawing/2014/main" xmlns="" id="{1A24AFD4-45B5-4A01-808E-ACCCC4666910}"/>
                </a:ext>
              </a:extLst>
            </p:cNvPr>
            <p:cNvSpPr txBox="1"/>
            <p:nvPr/>
          </p:nvSpPr>
          <p:spPr>
            <a:xfrm>
              <a:off x="2778605" y="230547"/>
              <a:ext cx="1078173" cy="984635"/>
            </a:xfrm>
            <a:prstGeom prst="rect">
              <a:avLst/>
            </a:prstGeom>
            <a:noFill/>
          </p:spPr>
          <p:txBody>
            <a:bodyPr wrap="square" lIns="108000" rIns="108000" rtlCol="0">
              <a:spAutoFit/>
            </a:bodyPr>
            <a:lstStyle/>
            <a:p>
              <a:pPr algn="ctr"/>
              <a:r>
                <a:rPr lang="en-US" altLang="ko-KR" sz="6000" b="1" dirty="0" smtClean="0">
                  <a:solidFill>
                    <a:srgbClr val="FF0000"/>
                  </a:solidFill>
                  <a:cs typeface="Arial" pitchFamily="34" charset="0"/>
                </a:rPr>
                <a:t>02</a:t>
              </a:r>
              <a:endParaRPr lang="ko-KR" altLang="en-US" sz="6000" b="1" dirty="0">
                <a:solidFill>
                  <a:srgbClr val="FF0000"/>
                </a:solidFill>
                <a:cs typeface="Arial" pitchFamily="34" charset="0"/>
              </a:endParaRPr>
            </a:p>
          </p:txBody>
        </p:sp>
      </p:grpSp>
      <p:sp>
        <p:nvSpPr>
          <p:cNvPr id="13" name="Title 4"/>
          <p:cNvSpPr txBox="1">
            <a:spLocks/>
          </p:cNvSpPr>
          <p:nvPr/>
        </p:nvSpPr>
        <p:spPr>
          <a:xfrm>
            <a:off x="330811" y="771312"/>
            <a:ext cx="4634728" cy="863846"/>
          </a:xfrm>
          <a:prstGeom prst="rect">
            <a:avLst/>
          </a:prstGeom>
        </p:spPr>
        <p:txBody>
          <a:bodyPr/>
          <a:lstStyle>
            <a:lvl1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5pPr>
            <a:lvl6pPr marL="562722"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6pPr>
            <a:lvl7pPr marL="1125444"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7pPr>
            <a:lvl8pPr marL="1688165"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8pPr>
            <a:lvl9pPr marL="2250887"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9pPr>
          </a:lstStyle>
          <a:p>
            <a:endParaRPr lang="en-US" sz="3800" b="1" kern="0">
              <a:solidFill>
                <a:schemeClr val="bg1"/>
              </a:solidFill>
            </a:endParaRPr>
          </a:p>
        </p:txBody>
      </p:sp>
    </p:spTree>
    <p:extLst>
      <p:ext uri="{BB962C8B-B14F-4D97-AF65-F5344CB8AC3E}">
        <p14:creationId xmlns:p14="http://schemas.microsoft.com/office/powerpoint/2010/main" val="398413322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20</a:t>
            </a:fld>
            <a:endParaRPr lang="en-US" altLang="en-US" dirty="0"/>
          </a:p>
        </p:txBody>
      </p:sp>
      <p:sp>
        <p:nvSpPr>
          <p:cNvPr id="3" name="Rectangle 3"/>
          <p:cNvSpPr txBox="1">
            <a:spLocks noChangeArrowheads="1"/>
          </p:cNvSpPr>
          <p:nvPr/>
        </p:nvSpPr>
        <p:spPr bwMode="auto">
          <a:xfrm>
            <a:off x="3445864" y="649695"/>
            <a:ext cx="6989053" cy="43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
                <a:srgbClr val="5AD9F2"/>
              </a:buClr>
              <a:buFont typeface="Wingdings" panose="05000000000000000000" pitchFamily="2" charset="2"/>
              <a:buNone/>
            </a:pPr>
            <a:r>
              <a:rPr lang="en-US" altLang="en-US" sz="2200" b="1" dirty="0" smtClean="0">
                <a:solidFill>
                  <a:srgbClr val="FF0000"/>
                </a:solidFill>
                <a:cs typeface="Times New Roman" panose="02020603050405020304" pitchFamily="18" charset="0"/>
              </a:rPr>
              <a:t>2.</a:t>
            </a:r>
            <a:r>
              <a:rPr lang="vi-VN" altLang="en-US" sz="2200" b="1" dirty="0" smtClean="0">
                <a:solidFill>
                  <a:srgbClr val="FF0000"/>
                </a:solidFill>
                <a:cs typeface="Times New Roman" panose="02020603050405020304" pitchFamily="18" charset="0"/>
              </a:rPr>
              <a:t>5</a:t>
            </a:r>
            <a:r>
              <a:rPr lang="en-US" altLang="en-US" sz="2200" b="1" dirty="0" smtClean="0">
                <a:solidFill>
                  <a:srgbClr val="FF0000"/>
                </a:solidFill>
                <a:cs typeface="Times New Roman" panose="02020603050405020304" pitchFamily="18" charset="0"/>
              </a:rPr>
              <a:t> </a:t>
            </a:r>
            <a:r>
              <a:rPr lang="vi-VN" altLang="en-US" sz="2200" b="1" dirty="0" smtClean="0">
                <a:solidFill>
                  <a:srgbClr val="FF0000"/>
                </a:solidFill>
                <a:cs typeface="Times New Roman" panose="02020603050405020304" pitchFamily="18" charset="0"/>
              </a:rPr>
              <a:t>TÁC GIẢ </a:t>
            </a:r>
            <a:r>
              <a:rPr lang="en-US" altLang="en-US" sz="2200" b="1" dirty="0" smtClean="0">
                <a:solidFill>
                  <a:srgbClr val="FF0000"/>
                </a:solidFill>
                <a:cs typeface="Times New Roman" panose="02020603050405020304" pitchFamily="18" charset="0"/>
              </a:rPr>
              <a:t>SÁNG KIẾN</a:t>
            </a:r>
          </a:p>
        </p:txBody>
      </p:sp>
      <p:sp>
        <p:nvSpPr>
          <p:cNvPr id="4" name="Rectangle 3"/>
          <p:cNvSpPr/>
          <p:nvPr/>
        </p:nvSpPr>
        <p:spPr>
          <a:xfrm>
            <a:off x="542772" y="1080655"/>
            <a:ext cx="11192436" cy="5311711"/>
          </a:xfrm>
          <a:prstGeom prst="rect">
            <a:avLst/>
          </a:prstGeom>
        </p:spPr>
        <p:txBody>
          <a:bodyPr wrap="square">
            <a:spAutoFit/>
          </a:bodyPr>
          <a:lstStyle/>
          <a:p>
            <a:pPr algn="just">
              <a:lnSpc>
                <a:spcPts val="3700"/>
              </a:lnSpc>
            </a:pPr>
            <a:r>
              <a:rPr lang="vi-VN" sz="2000" dirty="0">
                <a:solidFill>
                  <a:schemeClr val="accent4">
                    <a:lumMod val="10000"/>
                  </a:schemeClr>
                </a:solidFill>
                <a:latin typeface="+mj-lt"/>
              </a:rPr>
              <a:t>Đối với sáng kiến </a:t>
            </a:r>
            <a:r>
              <a:rPr lang="vi-VN" sz="2000" b="1" dirty="0">
                <a:solidFill>
                  <a:schemeClr val="tx1">
                    <a:lumMod val="75000"/>
                  </a:schemeClr>
                </a:solidFill>
                <a:latin typeface="+mj-lt"/>
              </a:rPr>
              <a:t>có nhiều tác giả</a:t>
            </a:r>
            <a:r>
              <a:rPr lang="vi-VN" sz="2000" dirty="0">
                <a:solidFill>
                  <a:schemeClr val="accent4">
                    <a:lumMod val="10000"/>
                  </a:schemeClr>
                </a:solidFill>
                <a:latin typeface="+mj-lt"/>
              </a:rPr>
              <a:t>, thì kết quả đánh giá, công nhận phạm vi ảnh hưởng của sáng kiến để phục vụ công tác thi đua khen thưởng </a:t>
            </a:r>
            <a:r>
              <a:rPr lang="vi-VN" sz="2000" b="1" dirty="0">
                <a:solidFill>
                  <a:schemeClr val="tx1">
                    <a:lumMod val="75000"/>
                  </a:schemeClr>
                </a:solidFill>
                <a:latin typeface="+mj-lt"/>
              </a:rPr>
              <a:t>chỉ ghi nhận đối với </a:t>
            </a:r>
            <a:r>
              <a:rPr lang="vi-VN" sz="2000" b="1" dirty="0" smtClean="0">
                <a:solidFill>
                  <a:schemeClr val="tx1">
                    <a:lumMod val="75000"/>
                  </a:schemeClr>
                </a:solidFill>
                <a:latin typeface="+mj-lt"/>
              </a:rPr>
              <a:t>các</a:t>
            </a:r>
            <a:r>
              <a:rPr lang="en-US" sz="2000" b="1" dirty="0" smtClean="0">
                <a:solidFill>
                  <a:schemeClr val="tx1">
                    <a:lumMod val="75000"/>
                  </a:schemeClr>
                </a:solidFill>
                <a:latin typeface="+mj-lt"/>
              </a:rPr>
              <a:t> </a:t>
            </a:r>
            <a:r>
              <a:rPr lang="vi-VN" sz="2000" b="1" dirty="0" smtClean="0">
                <a:solidFill>
                  <a:schemeClr val="tx1">
                    <a:lumMod val="75000"/>
                  </a:schemeClr>
                </a:solidFill>
                <a:latin typeface="+mj-lt"/>
              </a:rPr>
              <a:t>tác </a:t>
            </a:r>
            <a:r>
              <a:rPr lang="vi-VN" sz="2000" b="1" dirty="0">
                <a:solidFill>
                  <a:schemeClr val="tx1">
                    <a:lumMod val="75000"/>
                  </a:schemeClr>
                </a:solidFill>
                <a:latin typeface="+mj-lt"/>
              </a:rPr>
              <a:t>giả có tỷ lệ đóng góp từ 20% trở lên</a:t>
            </a:r>
            <a:r>
              <a:rPr lang="vi-VN" sz="2000" dirty="0">
                <a:solidFill>
                  <a:schemeClr val="accent4">
                    <a:lumMod val="10000"/>
                  </a:schemeClr>
                </a:solidFill>
                <a:latin typeface="+mj-lt"/>
              </a:rPr>
              <a:t>. </a:t>
            </a:r>
            <a:r>
              <a:rPr lang="vi-VN" sz="2000" u="sng" dirty="0">
                <a:solidFill>
                  <a:schemeClr val="accent4">
                    <a:lumMod val="10000"/>
                  </a:schemeClr>
                </a:solidFill>
                <a:latin typeface="+mj-lt"/>
              </a:rPr>
              <a:t>Ngoại trừ, các sáng kiến là các giải pháp nhằm thực hiện các </a:t>
            </a:r>
            <a:r>
              <a:rPr lang="en-US" sz="2000" u="sng" dirty="0" smtClean="0">
                <a:solidFill>
                  <a:schemeClr val="accent4">
                    <a:lumMod val="10000"/>
                  </a:schemeClr>
                </a:solidFill>
                <a:latin typeface="+mj-lt"/>
              </a:rPr>
              <a:t>      </a:t>
            </a:r>
            <a:r>
              <a:rPr lang="vi-VN" sz="2000" u="sng" dirty="0" smtClean="0">
                <a:solidFill>
                  <a:schemeClr val="accent4">
                    <a:lumMod val="10000"/>
                  </a:schemeClr>
                </a:solidFill>
                <a:latin typeface="+mj-lt"/>
              </a:rPr>
              <a:t>nhiệm </a:t>
            </a:r>
            <a:r>
              <a:rPr lang="vi-VN" sz="2000" u="sng" dirty="0">
                <a:solidFill>
                  <a:schemeClr val="accent4">
                    <a:lumMod val="10000"/>
                  </a:schemeClr>
                </a:solidFill>
                <a:latin typeface="+mj-lt"/>
              </a:rPr>
              <a:t>vụ do Thành phố giao và có phạm vi ảnh hưởng đặc biệt </a:t>
            </a:r>
            <a:r>
              <a:rPr lang="vi-VN" sz="2000" u="sng" dirty="0" smtClean="0">
                <a:solidFill>
                  <a:schemeClr val="accent4">
                    <a:lumMod val="10000"/>
                  </a:schemeClr>
                </a:solidFill>
                <a:latin typeface="+mj-lt"/>
              </a:rPr>
              <a:t>sâu </a:t>
            </a:r>
            <a:r>
              <a:rPr lang="vi-VN" sz="2000" u="sng" dirty="0">
                <a:solidFill>
                  <a:schemeClr val="accent4">
                    <a:lumMod val="10000"/>
                  </a:schemeClr>
                </a:solidFill>
                <a:latin typeface="+mj-lt"/>
              </a:rPr>
              <a:t>rộng đến toàn Thành phố</a:t>
            </a:r>
            <a:r>
              <a:rPr lang="vi-VN" sz="2000" dirty="0">
                <a:solidFill>
                  <a:schemeClr val="accent4">
                    <a:lumMod val="10000"/>
                  </a:schemeClr>
                </a:solidFill>
                <a:latin typeface="+mj-lt"/>
              </a:rPr>
              <a:t>. Trong trường hợp này, trong bản mô tả cần </a:t>
            </a:r>
            <a:r>
              <a:rPr lang="vi-VN" sz="2000" b="1" dirty="0" smtClean="0">
                <a:solidFill>
                  <a:schemeClr val="tx1">
                    <a:lumMod val="75000"/>
                  </a:schemeClr>
                </a:solidFill>
                <a:latin typeface="+mj-lt"/>
              </a:rPr>
              <a:t>có</a:t>
            </a:r>
            <a:r>
              <a:rPr lang="en-US" sz="2000" b="1" dirty="0" smtClean="0">
                <a:solidFill>
                  <a:schemeClr val="tx1">
                    <a:lumMod val="75000"/>
                  </a:schemeClr>
                </a:solidFill>
                <a:latin typeface="+mj-lt"/>
              </a:rPr>
              <a:t> t</a:t>
            </a:r>
            <a:r>
              <a:rPr lang="vi-VN" sz="2000" b="1" dirty="0" smtClean="0">
                <a:solidFill>
                  <a:schemeClr val="tx1">
                    <a:lumMod val="75000"/>
                  </a:schemeClr>
                </a:solidFill>
                <a:latin typeface="+mj-lt"/>
              </a:rPr>
              <a:t>huyết </a:t>
            </a:r>
            <a:r>
              <a:rPr lang="vi-VN" sz="2000" b="1" dirty="0">
                <a:solidFill>
                  <a:schemeClr val="tx1">
                    <a:lumMod val="75000"/>
                  </a:schemeClr>
                </a:solidFill>
                <a:latin typeface="+mj-lt"/>
              </a:rPr>
              <a:t>minh nội dung đóng góp của các tác giả </a:t>
            </a:r>
            <a:r>
              <a:rPr lang="vi-VN" sz="2000" dirty="0">
                <a:solidFill>
                  <a:schemeClr val="accent4">
                    <a:lumMod val="10000"/>
                  </a:schemeClr>
                </a:solidFill>
                <a:latin typeface="+mj-lt"/>
              </a:rPr>
              <a:t>trong quá trình thực hiện</a:t>
            </a:r>
            <a:r>
              <a:rPr lang="vi-VN" sz="2000" dirty="0" smtClean="0">
                <a:solidFill>
                  <a:schemeClr val="accent4">
                    <a:lumMod val="10000"/>
                  </a:schemeClr>
                </a:solidFill>
                <a:latin typeface="+mj-lt"/>
              </a:rPr>
              <a:t>.</a:t>
            </a:r>
            <a:endParaRPr lang="en-US" sz="2000" dirty="0">
              <a:solidFill>
                <a:schemeClr val="accent4">
                  <a:lumMod val="10000"/>
                </a:schemeClr>
              </a:solidFill>
              <a:latin typeface="+mj-lt"/>
            </a:endParaRPr>
          </a:p>
          <a:p>
            <a:pPr algn="just">
              <a:lnSpc>
                <a:spcPts val="3700"/>
              </a:lnSpc>
            </a:pPr>
            <a:r>
              <a:rPr lang="en-US" sz="2000" b="1" dirty="0" err="1" smtClean="0">
                <a:solidFill>
                  <a:srgbClr val="FF0000"/>
                </a:solidFill>
                <a:latin typeface="+mj-lt"/>
              </a:rPr>
              <a:t>Lưu</a:t>
            </a:r>
            <a:r>
              <a:rPr lang="en-US" sz="2000" b="1" dirty="0" smtClean="0">
                <a:solidFill>
                  <a:srgbClr val="FF0000"/>
                </a:solidFill>
                <a:latin typeface="+mj-lt"/>
              </a:rPr>
              <a:t> ý: </a:t>
            </a:r>
          </a:p>
          <a:p>
            <a:pPr marL="342900" indent="-342900" algn="just">
              <a:lnSpc>
                <a:spcPts val="3700"/>
              </a:lnSpc>
              <a:buFontTx/>
              <a:buChar char="-"/>
            </a:pPr>
            <a:r>
              <a:rPr lang="en-US" sz="2000" dirty="0" err="1" smtClean="0">
                <a:solidFill>
                  <a:schemeClr val="accent4">
                    <a:lumMod val="10000"/>
                  </a:schemeClr>
                </a:solidFill>
                <a:latin typeface="+mj-lt"/>
              </a:rPr>
              <a:t>Trường</a:t>
            </a:r>
            <a:r>
              <a:rPr lang="en-US" sz="2000" dirty="0" smtClean="0">
                <a:solidFill>
                  <a:schemeClr val="accent4">
                    <a:lumMod val="10000"/>
                  </a:schemeClr>
                </a:solidFill>
                <a:latin typeface="+mj-lt"/>
              </a:rPr>
              <a:t> </a:t>
            </a:r>
            <a:r>
              <a:rPr lang="en-US" sz="2000" dirty="0" err="1" smtClean="0">
                <a:solidFill>
                  <a:schemeClr val="accent4">
                    <a:lumMod val="10000"/>
                  </a:schemeClr>
                </a:solidFill>
                <a:latin typeface="+mj-lt"/>
              </a:rPr>
              <a:t>hợp</a:t>
            </a:r>
            <a:r>
              <a:rPr lang="en-US" sz="2000" dirty="0" smtClean="0">
                <a:solidFill>
                  <a:schemeClr val="accent4">
                    <a:lumMod val="10000"/>
                  </a:schemeClr>
                </a:solidFill>
                <a:latin typeface="+mj-lt"/>
              </a:rPr>
              <a:t> 1 </a:t>
            </a:r>
            <a:r>
              <a:rPr lang="en-US" sz="2000" dirty="0" err="1" smtClean="0">
                <a:solidFill>
                  <a:schemeClr val="accent4">
                    <a:lumMod val="10000"/>
                  </a:schemeClr>
                </a:solidFill>
                <a:latin typeface="+mj-lt"/>
              </a:rPr>
              <a:t>sáng</a:t>
            </a:r>
            <a:r>
              <a:rPr lang="en-US" sz="2000" dirty="0" smtClean="0">
                <a:solidFill>
                  <a:schemeClr val="accent4">
                    <a:lumMod val="10000"/>
                  </a:schemeClr>
                </a:solidFill>
                <a:latin typeface="+mj-lt"/>
              </a:rPr>
              <a:t> </a:t>
            </a:r>
            <a:r>
              <a:rPr lang="en-US" sz="2000" dirty="0" err="1" smtClean="0">
                <a:solidFill>
                  <a:schemeClr val="accent4">
                    <a:lumMod val="10000"/>
                  </a:schemeClr>
                </a:solidFill>
                <a:latin typeface="+mj-lt"/>
              </a:rPr>
              <a:t>kiến</a:t>
            </a:r>
            <a:r>
              <a:rPr lang="en-US" sz="2000" dirty="0" smtClean="0">
                <a:solidFill>
                  <a:schemeClr val="accent4">
                    <a:lumMod val="10000"/>
                  </a:schemeClr>
                </a:solidFill>
                <a:latin typeface="+mj-lt"/>
              </a:rPr>
              <a:t> </a:t>
            </a:r>
            <a:r>
              <a:rPr lang="en-US" sz="2000" b="1" u="sng" dirty="0" err="1" smtClean="0">
                <a:solidFill>
                  <a:srgbClr val="00B050"/>
                </a:solidFill>
                <a:latin typeface="+mj-lt"/>
              </a:rPr>
              <a:t>có</a:t>
            </a:r>
            <a:r>
              <a:rPr lang="en-US" sz="2000" b="1" u="sng" dirty="0" smtClean="0">
                <a:solidFill>
                  <a:srgbClr val="00B050"/>
                </a:solidFill>
                <a:latin typeface="+mj-lt"/>
              </a:rPr>
              <a:t> </a:t>
            </a:r>
            <a:r>
              <a:rPr lang="en-US" sz="2000" b="1" u="sng" dirty="0" err="1" smtClean="0">
                <a:solidFill>
                  <a:srgbClr val="00B050"/>
                </a:solidFill>
                <a:latin typeface="+mj-lt"/>
              </a:rPr>
              <a:t>quá</a:t>
            </a:r>
            <a:r>
              <a:rPr lang="en-US" sz="2000" b="1" u="sng" dirty="0" smtClean="0">
                <a:solidFill>
                  <a:srgbClr val="00B050"/>
                </a:solidFill>
                <a:latin typeface="+mj-lt"/>
              </a:rPr>
              <a:t> </a:t>
            </a:r>
            <a:r>
              <a:rPr lang="en-US" sz="2000" b="1" u="sng" dirty="0" err="1" smtClean="0">
                <a:solidFill>
                  <a:srgbClr val="00B050"/>
                </a:solidFill>
                <a:latin typeface="+mj-lt"/>
              </a:rPr>
              <a:t>nhiều</a:t>
            </a:r>
            <a:r>
              <a:rPr lang="en-US" sz="2000" b="1" u="sng" dirty="0" smtClean="0">
                <a:solidFill>
                  <a:srgbClr val="00B050"/>
                </a:solidFill>
                <a:latin typeface="+mj-lt"/>
              </a:rPr>
              <a:t> </a:t>
            </a:r>
            <a:r>
              <a:rPr lang="en-US" sz="2000" b="1" u="sng" dirty="0" err="1" smtClean="0">
                <a:solidFill>
                  <a:srgbClr val="00B050"/>
                </a:solidFill>
                <a:latin typeface="+mj-lt"/>
              </a:rPr>
              <a:t>đồng</a:t>
            </a:r>
            <a:r>
              <a:rPr lang="en-US" sz="2000" b="1" u="sng" dirty="0" smtClean="0">
                <a:solidFill>
                  <a:srgbClr val="00B050"/>
                </a:solidFill>
                <a:latin typeface="+mj-lt"/>
              </a:rPr>
              <a:t> </a:t>
            </a:r>
            <a:r>
              <a:rPr lang="en-US" sz="2000" b="1" u="sng" dirty="0" err="1" smtClean="0">
                <a:solidFill>
                  <a:srgbClr val="00B050"/>
                </a:solidFill>
                <a:latin typeface="+mj-lt"/>
              </a:rPr>
              <a:t>tác</a:t>
            </a:r>
            <a:r>
              <a:rPr lang="en-US" sz="2000" b="1" u="sng" dirty="0" smtClean="0">
                <a:solidFill>
                  <a:srgbClr val="00B050"/>
                </a:solidFill>
                <a:latin typeface="+mj-lt"/>
              </a:rPr>
              <a:t> </a:t>
            </a:r>
            <a:r>
              <a:rPr lang="en-US" sz="2000" b="1" u="sng" dirty="0" err="1" smtClean="0">
                <a:solidFill>
                  <a:srgbClr val="00B050"/>
                </a:solidFill>
                <a:latin typeface="+mj-lt"/>
              </a:rPr>
              <a:t>giả</a:t>
            </a:r>
            <a:endParaRPr lang="en-US" sz="2000" b="1" u="sng" dirty="0" smtClean="0">
              <a:solidFill>
                <a:srgbClr val="00B050"/>
              </a:solidFill>
              <a:latin typeface="+mj-lt"/>
            </a:endParaRPr>
          </a:p>
          <a:p>
            <a:pPr marL="342900" indent="-342900" algn="just">
              <a:lnSpc>
                <a:spcPts val="3700"/>
              </a:lnSpc>
              <a:buFontTx/>
              <a:buChar char="-"/>
            </a:pPr>
            <a:r>
              <a:rPr lang="en-US" sz="2000" dirty="0" err="1" smtClean="0">
                <a:solidFill>
                  <a:schemeClr val="accent4">
                    <a:lumMod val="10000"/>
                  </a:schemeClr>
                </a:solidFill>
                <a:latin typeface="+mj-lt"/>
              </a:rPr>
              <a:t>Trường</a:t>
            </a:r>
            <a:r>
              <a:rPr lang="en-US" sz="2000" dirty="0" smtClean="0">
                <a:solidFill>
                  <a:schemeClr val="accent4">
                    <a:lumMod val="10000"/>
                  </a:schemeClr>
                </a:solidFill>
                <a:latin typeface="+mj-lt"/>
              </a:rPr>
              <a:t> </a:t>
            </a:r>
            <a:r>
              <a:rPr lang="en-US" sz="2000" dirty="0" err="1" smtClean="0">
                <a:solidFill>
                  <a:schemeClr val="accent4">
                    <a:lumMod val="10000"/>
                  </a:schemeClr>
                </a:solidFill>
                <a:latin typeface="+mj-lt"/>
              </a:rPr>
              <a:t>hợp</a:t>
            </a:r>
            <a:r>
              <a:rPr lang="en-US" sz="2000" dirty="0" smtClean="0">
                <a:solidFill>
                  <a:schemeClr val="accent4">
                    <a:lumMod val="10000"/>
                  </a:schemeClr>
                </a:solidFill>
                <a:latin typeface="+mj-lt"/>
              </a:rPr>
              <a:t> </a:t>
            </a:r>
            <a:r>
              <a:rPr lang="en-US" sz="2000" dirty="0" err="1">
                <a:solidFill>
                  <a:schemeClr val="accent4">
                    <a:lumMod val="10000"/>
                  </a:schemeClr>
                </a:solidFill>
              </a:rPr>
              <a:t>sáng</a:t>
            </a:r>
            <a:r>
              <a:rPr lang="en-US" sz="2000" dirty="0">
                <a:solidFill>
                  <a:schemeClr val="accent4">
                    <a:lumMod val="10000"/>
                  </a:schemeClr>
                </a:solidFill>
              </a:rPr>
              <a:t> </a:t>
            </a:r>
            <a:r>
              <a:rPr lang="en-US" sz="2000" dirty="0" err="1">
                <a:solidFill>
                  <a:schemeClr val="accent4">
                    <a:lumMod val="10000"/>
                  </a:schemeClr>
                </a:solidFill>
              </a:rPr>
              <a:t>kiến</a:t>
            </a:r>
            <a:r>
              <a:rPr lang="en-US" sz="2000" dirty="0">
                <a:solidFill>
                  <a:schemeClr val="accent4">
                    <a:lumMod val="10000"/>
                  </a:schemeClr>
                </a:solidFill>
              </a:rPr>
              <a:t> </a:t>
            </a:r>
            <a:r>
              <a:rPr lang="en-US" sz="2000" dirty="0" err="1">
                <a:solidFill>
                  <a:schemeClr val="accent4">
                    <a:lumMod val="10000"/>
                  </a:schemeClr>
                </a:solidFill>
              </a:rPr>
              <a:t>được</a:t>
            </a:r>
            <a:r>
              <a:rPr lang="en-US" sz="2000" dirty="0">
                <a:solidFill>
                  <a:schemeClr val="accent4">
                    <a:lumMod val="10000"/>
                  </a:schemeClr>
                </a:solidFill>
              </a:rPr>
              <a:t> </a:t>
            </a:r>
            <a:r>
              <a:rPr lang="en-US" sz="2000" dirty="0" err="1">
                <a:solidFill>
                  <a:schemeClr val="accent4">
                    <a:lumMod val="10000"/>
                  </a:schemeClr>
                </a:solidFill>
              </a:rPr>
              <a:t>tạo</a:t>
            </a:r>
            <a:r>
              <a:rPr lang="en-US" sz="2000" dirty="0">
                <a:solidFill>
                  <a:schemeClr val="accent4">
                    <a:lumMod val="10000"/>
                  </a:schemeClr>
                </a:solidFill>
              </a:rPr>
              <a:t> </a:t>
            </a:r>
            <a:r>
              <a:rPr lang="en-US" sz="2000" dirty="0" err="1">
                <a:solidFill>
                  <a:schemeClr val="accent4">
                    <a:lumMod val="10000"/>
                  </a:schemeClr>
                </a:solidFill>
              </a:rPr>
              <a:t>ra</a:t>
            </a:r>
            <a:r>
              <a:rPr lang="en-US" sz="2000" dirty="0">
                <a:solidFill>
                  <a:schemeClr val="accent4">
                    <a:lumMod val="10000"/>
                  </a:schemeClr>
                </a:solidFill>
              </a:rPr>
              <a:t> </a:t>
            </a:r>
            <a:r>
              <a:rPr lang="en-US" sz="2000" dirty="0" err="1">
                <a:solidFill>
                  <a:schemeClr val="accent4">
                    <a:lumMod val="10000"/>
                  </a:schemeClr>
                </a:solidFill>
              </a:rPr>
              <a:t>bởi</a:t>
            </a:r>
            <a:r>
              <a:rPr lang="en-US" sz="2000" dirty="0">
                <a:solidFill>
                  <a:schemeClr val="accent4">
                    <a:lumMod val="10000"/>
                  </a:schemeClr>
                </a:solidFill>
              </a:rPr>
              <a:t> </a:t>
            </a:r>
            <a:r>
              <a:rPr lang="en-US" sz="2000" dirty="0" err="1">
                <a:solidFill>
                  <a:schemeClr val="accent4">
                    <a:lumMod val="10000"/>
                  </a:schemeClr>
                </a:solidFill>
              </a:rPr>
              <a:t>nhiều</a:t>
            </a:r>
            <a:r>
              <a:rPr lang="en-US" sz="2000" dirty="0">
                <a:solidFill>
                  <a:schemeClr val="accent4">
                    <a:lumMod val="10000"/>
                  </a:schemeClr>
                </a:solidFill>
              </a:rPr>
              <a:t> </a:t>
            </a:r>
            <a:r>
              <a:rPr lang="en-US" sz="2000" dirty="0" err="1">
                <a:solidFill>
                  <a:schemeClr val="accent4">
                    <a:lumMod val="10000"/>
                  </a:schemeClr>
                </a:solidFill>
              </a:rPr>
              <a:t>tác</a:t>
            </a:r>
            <a:r>
              <a:rPr lang="en-US" sz="2000" dirty="0">
                <a:solidFill>
                  <a:schemeClr val="accent4">
                    <a:lumMod val="10000"/>
                  </a:schemeClr>
                </a:solidFill>
              </a:rPr>
              <a:t> </a:t>
            </a:r>
            <a:r>
              <a:rPr lang="en-US" sz="2000" dirty="0" err="1" smtClean="0">
                <a:solidFill>
                  <a:schemeClr val="accent4">
                    <a:lumMod val="10000"/>
                  </a:schemeClr>
                </a:solidFill>
              </a:rPr>
              <a:t>giả</a:t>
            </a:r>
            <a:r>
              <a:rPr lang="en-US" sz="2000" dirty="0">
                <a:solidFill>
                  <a:schemeClr val="accent4">
                    <a:lumMod val="10000"/>
                  </a:schemeClr>
                </a:solidFill>
              </a:rPr>
              <a:t> </a:t>
            </a:r>
            <a:r>
              <a:rPr lang="en-US" sz="2000" dirty="0" err="1" smtClean="0">
                <a:solidFill>
                  <a:schemeClr val="accent4">
                    <a:lumMod val="10000"/>
                  </a:schemeClr>
                </a:solidFill>
              </a:rPr>
              <a:t>nhưng</a:t>
            </a:r>
            <a:r>
              <a:rPr lang="en-US" sz="2000" dirty="0" smtClean="0">
                <a:solidFill>
                  <a:schemeClr val="accent4">
                    <a:lumMod val="10000"/>
                  </a:schemeClr>
                </a:solidFill>
              </a:rPr>
              <a:t> </a:t>
            </a:r>
            <a:r>
              <a:rPr lang="en-US" sz="2000" dirty="0" err="1" smtClean="0">
                <a:solidFill>
                  <a:schemeClr val="accent4">
                    <a:lumMod val="10000"/>
                  </a:schemeClr>
                </a:solidFill>
              </a:rPr>
              <a:t>khi</a:t>
            </a:r>
            <a:r>
              <a:rPr lang="en-US" sz="2000" dirty="0" smtClean="0">
                <a:solidFill>
                  <a:schemeClr val="accent4">
                    <a:lumMod val="10000"/>
                  </a:schemeClr>
                </a:solidFill>
              </a:rPr>
              <a:t> </a:t>
            </a:r>
            <a:r>
              <a:rPr lang="en-US" sz="2000" dirty="0" err="1" smtClean="0">
                <a:solidFill>
                  <a:schemeClr val="accent4">
                    <a:lumMod val="10000"/>
                  </a:schemeClr>
                </a:solidFill>
              </a:rPr>
              <a:t>nộp</a:t>
            </a:r>
            <a:r>
              <a:rPr lang="en-US" sz="2000" dirty="0" smtClean="0">
                <a:solidFill>
                  <a:schemeClr val="accent4">
                    <a:lumMod val="10000"/>
                  </a:schemeClr>
                </a:solidFill>
              </a:rPr>
              <a:t> </a:t>
            </a:r>
            <a:r>
              <a:rPr lang="en-US" sz="2000" dirty="0" err="1" smtClean="0">
                <a:solidFill>
                  <a:schemeClr val="accent4">
                    <a:lumMod val="10000"/>
                  </a:schemeClr>
                </a:solidFill>
              </a:rPr>
              <a:t>đơn</a:t>
            </a:r>
            <a:r>
              <a:rPr lang="en-US" sz="2000" dirty="0" smtClean="0">
                <a:solidFill>
                  <a:schemeClr val="accent4">
                    <a:lumMod val="10000"/>
                  </a:schemeClr>
                </a:solidFill>
              </a:rPr>
              <a:t> </a:t>
            </a:r>
            <a:r>
              <a:rPr lang="en-US" sz="2000" dirty="0" err="1" smtClean="0">
                <a:solidFill>
                  <a:schemeClr val="accent4">
                    <a:lumMod val="10000"/>
                  </a:schemeClr>
                </a:solidFill>
                <a:latin typeface="+mj-lt"/>
              </a:rPr>
              <a:t>yêu</a:t>
            </a:r>
            <a:r>
              <a:rPr lang="en-US" sz="2000" dirty="0" smtClean="0">
                <a:solidFill>
                  <a:schemeClr val="accent4">
                    <a:lumMod val="10000"/>
                  </a:schemeClr>
                </a:solidFill>
                <a:latin typeface="+mj-lt"/>
              </a:rPr>
              <a:t> </a:t>
            </a:r>
            <a:r>
              <a:rPr lang="en-US" sz="2000" dirty="0" err="1" smtClean="0">
                <a:solidFill>
                  <a:schemeClr val="accent4">
                    <a:lumMod val="10000"/>
                  </a:schemeClr>
                </a:solidFill>
                <a:latin typeface="+mj-lt"/>
              </a:rPr>
              <a:t>cầu</a:t>
            </a:r>
            <a:r>
              <a:rPr lang="en-US" sz="2000" dirty="0" smtClean="0">
                <a:solidFill>
                  <a:schemeClr val="accent4">
                    <a:lumMod val="10000"/>
                  </a:schemeClr>
                </a:solidFill>
                <a:latin typeface="+mj-lt"/>
              </a:rPr>
              <a:t> </a:t>
            </a:r>
            <a:r>
              <a:rPr lang="en-US" sz="2000" dirty="0" err="1" smtClean="0">
                <a:solidFill>
                  <a:schemeClr val="accent4">
                    <a:lumMod val="10000"/>
                  </a:schemeClr>
                </a:solidFill>
                <a:latin typeface="+mj-lt"/>
              </a:rPr>
              <a:t>công</a:t>
            </a:r>
            <a:r>
              <a:rPr lang="en-US" sz="2000" dirty="0" smtClean="0">
                <a:solidFill>
                  <a:schemeClr val="accent4">
                    <a:lumMod val="10000"/>
                  </a:schemeClr>
                </a:solidFill>
                <a:latin typeface="+mj-lt"/>
              </a:rPr>
              <a:t> </a:t>
            </a:r>
            <a:r>
              <a:rPr lang="en-US" sz="2000" dirty="0" err="1" smtClean="0">
                <a:solidFill>
                  <a:schemeClr val="accent4">
                    <a:lumMod val="10000"/>
                  </a:schemeClr>
                </a:solidFill>
                <a:latin typeface="+mj-lt"/>
              </a:rPr>
              <a:t>nhận</a:t>
            </a:r>
            <a:r>
              <a:rPr lang="en-US" sz="2000" dirty="0" smtClean="0">
                <a:solidFill>
                  <a:schemeClr val="accent4">
                    <a:lumMod val="10000"/>
                  </a:schemeClr>
                </a:solidFill>
                <a:latin typeface="+mj-lt"/>
              </a:rPr>
              <a:t> </a:t>
            </a:r>
            <a:r>
              <a:rPr lang="en-US" sz="2000" dirty="0" err="1" smtClean="0">
                <a:solidFill>
                  <a:schemeClr val="accent4">
                    <a:lumMod val="10000"/>
                  </a:schemeClr>
                </a:solidFill>
                <a:latin typeface="+mj-lt"/>
              </a:rPr>
              <a:t>sáng</a:t>
            </a:r>
            <a:r>
              <a:rPr lang="en-US" sz="2000" dirty="0" smtClean="0">
                <a:solidFill>
                  <a:schemeClr val="accent4">
                    <a:lumMod val="10000"/>
                  </a:schemeClr>
                </a:solidFill>
                <a:latin typeface="+mj-lt"/>
              </a:rPr>
              <a:t> </a:t>
            </a:r>
            <a:r>
              <a:rPr lang="en-US" sz="2000" dirty="0" err="1" smtClean="0">
                <a:solidFill>
                  <a:schemeClr val="accent4">
                    <a:lumMod val="10000"/>
                  </a:schemeClr>
                </a:solidFill>
                <a:latin typeface="+mj-lt"/>
              </a:rPr>
              <a:t>kiến</a:t>
            </a:r>
            <a:r>
              <a:rPr lang="en-US" sz="2000" dirty="0" smtClean="0">
                <a:solidFill>
                  <a:schemeClr val="accent4">
                    <a:lumMod val="10000"/>
                  </a:schemeClr>
                </a:solidFill>
                <a:latin typeface="+mj-lt"/>
              </a:rPr>
              <a:t> </a:t>
            </a:r>
            <a:r>
              <a:rPr lang="en-US" sz="2000" b="1" dirty="0" err="1" smtClean="0">
                <a:solidFill>
                  <a:srgbClr val="00B0F0"/>
                </a:solidFill>
                <a:latin typeface="+mj-lt"/>
              </a:rPr>
              <a:t>chỉ</a:t>
            </a:r>
            <a:r>
              <a:rPr lang="en-US" sz="2000" b="1" dirty="0" smtClean="0">
                <a:solidFill>
                  <a:srgbClr val="00B0F0"/>
                </a:solidFill>
                <a:latin typeface="+mj-lt"/>
              </a:rPr>
              <a:t> </a:t>
            </a:r>
            <a:r>
              <a:rPr lang="en-US" sz="2000" b="1" dirty="0" err="1" smtClean="0">
                <a:solidFill>
                  <a:srgbClr val="00B0F0"/>
                </a:solidFill>
                <a:latin typeface="+mj-lt"/>
              </a:rPr>
              <a:t>có</a:t>
            </a:r>
            <a:r>
              <a:rPr lang="en-US" sz="2000" b="1" dirty="0" smtClean="0">
                <a:solidFill>
                  <a:srgbClr val="00B0F0"/>
                </a:solidFill>
                <a:latin typeface="+mj-lt"/>
              </a:rPr>
              <a:t> 1 </a:t>
            </a:r>
            <a:r>
              <a:rPr lang="en-US" sz="2000" b="1" dirty="0" err="1" smtClean="0">
                <a:solidFill>
                  <a:srgbClr val="00B0F0"/>
                </a:solidFill>
                <a:latin typeface="+mj-lt"/>
              </a:rPr>
              <a:t>hoặc</a:t>
            </a:r>
            <a:r>
              <a:rPr lang="en-US" sz="2000" b="1" dirty="0" smtClean="0">
                <a:solidFill>
                  <a:srgbClr val="00B0F0"/>
                </a:solidFill>
                <a:latin typeface="+mj-lt"/>
              </a:rPr>
              <a:t> </a:t>
            </a:r>
            <a:r>
              <a:rPr lang="en-US" sz="2000" b="1" dirty="0" err="1" smtClean="0">
                <a:solidFill>
                  <a:srgbClr val="00B0F0"/>
                </a:solidFill>
                <a:latin typeface="+mj-lt"/>
              </a:rPr>
              <a:t>vài</a:t>
            </a:r>
            <a:r>
              <a:rPr lang="en-US" sz="2000" b="1" dirty="0" smtClean="0">
                <a:solidFill>
                  <a:srgbClr val="00B0F0"/>
                </a:solidFill>
                <a:latin typeface="+mj-lt"/>
              </a:rPr>
              <a:t> </a:t>
            </a:r>
            <a:r>
              <a:rPr lang="en-US" sz="2000" b="1" dirty="0" err="1" smtClean="0">
                <a:solidFill>
                  <a:srgbClr val="00B0F0"/>
                </a:solidFill>
                <a:latin typeface="+mj-lt"/>
              </a:rPr>
              <a:t>tác</a:t>
            </a:r>
            <a:r>
              <a:rPr lang="en-US" sz="2000" b="1" dirty="0" smtClean="0">
                <a:solidFill>
                  <a:srgbClr val="00B0F0"/>
                </a:solidFill>
                <a:latin typeface="+mj-lt"/>
              </a:rPr>
              <a:t> </a:t>
            </a:r>
            <a:r>
              <a:rPr lang="en-US" sz="2000" b="1" dirty="0" err="1" smtClean="0">
                <a:solidFill>
                  <a:srgbClr val="00B0F0"/>
                </a:solidFill>
                <a:latin typeface="+mj-lt"/>
              </a:rPr>
              <a:t>giả</a:t>
            </a:r>
            <a:endParaRPr lang="en-US" sz="2000" b="1" dirty="0" smtClean="0">
              <a:solidFill>
                <a:srgbClr val="00B0F0"/>
              </a:solidFill>
              <a:latin typeface="+mj-lt"/>
            </a:endParaRPr>
          </a:p>
          <a:p>
            <a:pPr algn="just">
              <a:lnSpc>
                <a:spcPts val="3700"/>
              </a:lnSpc>
            </a:pPr>
            <a:r>
              <a:rPr lang="en-US" sz="2000" b="1" dirty="0">
                <a:solidFill>
                  <a:srgbClr val="7030A0"/>
                </a:solidFill>
                <a:latin typeface="+mj-lt"/>
                <a:sym typeface="Wingdings" panose="05000000000000000000" pitchFamily="2" charset="2"/>
              </a:rPr>
              <a:t> </a:t>
            </a:r>
            <a:r>
              <a:rPr lang="en-US" sz="2000" b="1" dirty="0" smtClean="0">
                <a:solidFill>
                  <a:srgbClr val="7030A0"/>
                </a:solidFill>
                <a:latin typeface="+mj-lt"/>
                <a:sym typeface="Wingdings" panose="05000000000000000000" pitchFamily="2" charset="2"/>
              </a:rPr>
              <a:t>    </a:t>
            </a:r>
            <a:r>
              <a:rPr lang="en-US" sz="2000" b="1" dirty="0" smtClean="0">
                <a:solidFill>
                  <a:srgbClr val="7030A0"/>
                </a:solidFill>
                <a:latin typeface="+mj-lt"/>
                <a:sym typeface="Wingdings" panose="05000000000000000000" pitchFamily="2" charset="2"/>
              </a:rPr>
              <a:t> </a:t>
            </a:r>
            <a:r>
              <a:rPr lang="en-US" sz="2400" b="1" dirty="0" err="1" smtClean="0">
                <a:solidFill>
                  <a:srgbClr val="7030A0"/>
                </a:solidFill>
                <a:latin typeface="+mj-lt"/>
                <a:sym typeface="Wingdings" panose="05000000000000000000" pitchFamily="2" charset="2"/>
              </a:rPr>
              <a:t>Hướng</a:t>
            </a:r>
            <a:r>
              <a:rPr lang="en-US" sz="2400" b="1" dirty="0" smtClean="0">
                <a:solidFill>
                  <a:srgbClr val="7030A0"/>
                </a:solidFill>
                <a:latin typeface="+mj-lt"/>
                <a:sym typeface="Wingdings" panose="05000000000000000000" pitchFamily="2" charset="2"/>
              </a:rPr>
              <a:t> </a:t>
            </a:r>
            <a:r>
              <a:rPr lang="en-US" sz="2400" b="1" dirty="0" err="1" smtClean="0">
                <a:solidFill>
                  <a:srgbClr val="7030A0"/>
                </a:solidFill>
                <a:latin typeface="+mj-lt"/>
                <a:sym typeface="Wingdings" panose="05000000000000000000" pitchFamily="2" charset="2"/>
              </a:rPr>
              <a:t>xử</a:t>
            </a:r>
            <a:r>
              <a:rPr lang="en-US" sz="2400" b="1" dirty="0" smtClean="0">
                <a:solidFill>
                  <a:srgbClr val="7030A0"/>
                </a:solidFill>
                <a:latin typeface="+mj-lt"/>
                <a:sym typeface="Wingdings" panose="05000000000000000000" pitchFamily="2" charset="2"/>
              </a:rPr>
              <a:t> </a:t>
            </a:r>
            <a:r>
              <a:rPr lang="en-US" sz="2400" b="1" dirty="0" err="1" smtClean="0">
                <a:solidFill>
                  <a:srgbClr val="7030A0"/>
                </a:solidFill>
                <a:latin typeface="+mj-lt"/>
                <a:sym typeface="Wingdings" panose="05000000000000000000" pitchFamily="2" charset="2"/>
              </a:rPr>
              <a:t>lý</a:t>
            </a:r>
            <a:r>
              <a:rPr lang="en-US" sz="2400" b="1" dirty="0" smtClean="0">
                <a:solidFill>
                  <a:srgbClr val="7030A0"/>
                </a:solidFill>
                <a:latin typeface="+mj-lt"/>
                <a:sym typeface="Wingdings" panose="05000000000000000000" pitchFamily="2" charset="2"/>
              </a:rPr>
              <a:t> </a:t>
            </a:r>
            <a:r>
              <a:rPr lang="en-US" sz="2400" b="1" dirty="0" err="1" smtClean="0">
                <a:solidFill>
                  <a:srgbClr val="7030A0"/>
                </a:solidFill>
                <a:latin typeface="+mj-lt"/>
                <a:sym typeface="Wingdings" panose="05000000000000000000" pitchFamily="2" charset="2"/>
              </a:rPr>
              <a:t>như</a:t>
            </a:r>
            <a:r>
              <a:rPr lang="en-US" sz="2400" b="1" dirty="0" smtClean="0">
                <a:solidFill>
                  <a:srgbClr val="7030A0"/>
                </a:solidFill>
                <a:latin typeface="+mj-lt"/>
                <a:sym typeface="Wingdings" panose="05000000000000000000" pitchFamily="2" charset="2"/>
              </a:rPr>
              <a:t> </a:t>
            </a:r>
            <a:r>
              <a:rPr lang="en-US" sz="2400" b="1" dirty="0" err="1" smtClean="0">
                <a:solidFill>
                  <a:srgbClr val="7030A0"/>
                </a:solidFill>
                <a:latin typeface="+mj-lt"/>
                <a:sym typeface="Wingdings" panose="05000000000000000000" pitchFamily="2" charset="2"/>
              </a:rPr>
              <a:t>thế</a:t>
            </a:r>
            <a:r>
              <a:rPr lang="en-US" sz="2400" b="1" dirty="0" smtClean="0">
                <a:solidFill>
                  <a:srgbClr val="7030A0"/>
                </a:solidFill>
                <a:latin typeface="+mj-lt"/>
                <a:sym typeface="Wingdings" panose="05000000000000000000" pitchFamily="2" charset="2"/>
              </a:rPr>
              <a:t> </a:t>
            </a:r>
            <a:r>
              <a:rPr lang="en-US" sz="2400" b="1" dirty="0" err="1" smtClean="0">
                <a:solidFill>
                  <a:srgbClr val="7030A0"/>
                </a:solidFill>
                <a:latin typeface="+mj-lt"/>
                <a:sym typeface="Wingdings" panose="05000000000000000000" pitchFamily="2" charset="2"/>
              </a:rPr>
              <a:t>nào</a:t>
            </a:r>
            <a:r>
              <a:rPr lang="en-US" sz="2400" b="1" dirty="0" smtClean="0">
                <a:solidFill>
                  <a:srgbClr val="7030A0"/>
                </a:solidFill>
                <a:latin typeface="+mj-lt"/>
                <a:sym typeface="Wingdings" panose="05000000000000000000" pitchFamily="2" charset="2"/>
              </a:rPr>
              <a:t>???</a:t>
            </a:r>
            <a:endParaRPr lang="en-US" sz="2400" b="1" dirty="0" smtClean="0">
              <a:solidFill>
                <a:srgbClr val="7030A0"/>
              </a:solidFill>
              <a:latin typeface="+mj-lt"/>
            </a:endParaRPr>
          </a:p>
        </p:txBody>
      </p:sp>
    </p:spTree>
    <p:extLst>
      <p:ext uri="{BB962C8B-B14F-4D97-AF65-F5344CB8AC3E}">
        <p14:creationId xmlns:p14="http://schemas.microsoft.com/office/powerpoint/2010/main" val="127128480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586740"/>
            <a:ext cx="2393576" cy="6266239"/>
          </a:xfrm>
          <a:prstGeom prst="rect">
            <a:avLst/>
          </a:prstGeom>
          <a:solidFill>
            <a:srgbClr val="00B0F0"/>
          </a:solidFill>
          <a:ln>
            <a:noFill/>
          </a:ln>
          <a:effectLst>
            <a:glow>
              <a:schemeClr val="accent1"/>
            </a:glow>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lvl="0" algn="ctr" eaLnBrk="1" hangingPunct="1">
              <a:lnSpc>
                <a:spcPts val="2900"/>
              </a:lnSpc>
              <a:spcBef>
                <a:spcPts val="600"/>
              </a:spcBef>
              <a:spcAft>
                <a:spcPts val="600"/>
              </a:spcAft>
              <a:buClr>
                <a:srgbClr val="5AD9F2"/>
              </a:buClr>
            </a:pPr>
            <a:r>
              <a:rPr lang="en-US" altLang="en-US" sz="2000" b="1" dirty="0" smtClean="0">
                <a:solidFill>
                  <a:schemeClr val="bg1"/>
                </a:solidFill>
                <a:latin typeface="Arial" panose="020B0604020202020204" pitchFamily="34" charset="0"/>
                <a:cs typeface="Times New Roman" panose="02020603050405020304" pitchFamily="18" charset="0"/>
              </a:rPr>
              <a:t>2.6 LÝ </a:t>
            </a:r>
            <a:r>
              <a:rPr lang="en-US" altLang="en-US" sz="2000" b="1" dirty="0" smtClean="0">
                <a:solidFill>
                  <a:schemeClr val="bg1"/>
                </a:solidFill>
                <a:latin typeface="Arial" panose="020B0604020202020204" pitchFamily="34" charset="0"/>
                <a:cs typeface="Times New Roman" panose="02020603050405020304" pitchFamily="18" charset="0"/>
              </a:rPr>
              <a:t>DO </a:t>
            </a:r>
            <a:r>
              <a:rPr lang="en-US" altLang="en-US" sz="2000" b="1" dirty="0" smtClean="0">
                <a:solidFill>
                  <a:schemeClr val="bg1"/>
                </a:solidFill>
                <a:latin typeface="Arial" panose="020B0604020202020204" pitchFamily="34" charset="0"/>
                <a:cs typeface="Times New Roman" panose="02020603050405020304" pitchFamily="18" charset="0"/>
              </a:rPr>
              <a:t>          TỪ </a:t>
            </a:r>
            <a:r>
              <a:rPr lang="en-US" altLang="en-US" sz="2000" b="1" dirty="0" smtClean="0">
                <a:solidFill>
                  <a:schemeClr val="bg1"/>
                </a:solidFill>
                <a:latin typeface="Arial" panose="020B0604020202020204" pitchFamily="34" charset="0"/>
                <a:cs typeface="Times New Roman" panose="02020603050405020304" pitchFamily="18" charset="0"/>
              </a:rPr>
              <a:t>CHỐI          CÔNG NHẬN    SÁNG </a:t>
            </a:r>
            <a:r>
              <a:rPr lang="en-US" altLang="en-US" sz="2000" b="1" dirty="0">
                <a:solidFill>
                  <a:schemeClr val="bg1"/>
                </a:solidFill>
                <a:latin typeface="Arial" panose="020B0604020202020204" pitchFamily="34" charset="0"/>
                <a:cs typeface="Times New Roman" panose="02020603050405020304" pitchFamily="18" charset="0"/>
              </a:rPr>
              <a:t>KIẾN </a:t>
            </a:r>
            <a:r>
              <a:rPr lang="en-US" altLang="en-US" sz="2000" b="1" dirty="0" smtClean="0">
                <a:solidFill>
                  <a:schemeClr val="bg1"/>
                </a:solidFill>
                <a:latin typeface="Arial" panose="020B0604020202020204" pitchFamily="34" charset="0"/>
                <a:cs typeface="Times New Roman" panose="02020603050405020304" pitchFamily="18" charset="0"/>
              </a:rPr>
              <a:t>       CÓ </a:t>
            </a:r>
            <a:r>
              <a:rPr lang="en-US" altLang="en-US" sz="2000" b="1" dirty="0" smtClean="0">
                <a:solidFill>
                  <a:schemeClr val="bg1"/>
                </a:solidFill>
                <a:latin typeface="Arial" panose="020B0604020202020204" pitchFamily="34" charset="0"/>
                <a:cs typeface="Times New Roman" panose="02020603050405020304" pitchFamily="18" charset="0"/>
              </a:rPr>
              <a:t>PHẠM VI             ẢNH HƯỞNG TẠI CẤP THÀNH PHỐ, TOÀN QUỐC</a:t>
            </a:r>
            <a:endParaRPr lang="en-US" altLang="en-US" sz="2000" b="1" dirty="0">
              <a:solidFill>
                <a:schemeClr val="bg1"/>
              </a:solidFill>
              <a:latin typeface="Arial" panose="020B0604020202020204" pitchFamily="34" charset="0"/>
              <a:cs typeface="Times New Roman" panose="02020603050405020304" pitchFamily="18" charset="0"/>
            </a:endParaRPr>
          </a:p>
        </p:txBody>
      </p:sp>
      <p:sp>
        <p:nvSpPr>
          <p:cNvPr id="2" name="Slide Number Placeholder 1"/>
          <p:cNvSpPr>
            <a:spLocks noGrp="1"/>
          </p:cNvSpPr>
          <p:nvPr>
            <p:ph type="sldNum" sz="quarter" idx="4"/>
          </p:nvPr>
        </p:nvSpPr>
        <p:spPr/>
        <p:txBody>
          <a:bodyPr/>
          <a:lstStyle/>
          <a:p>
            <a:fld id="{6F4B9519-C8B1-4E82-966F-744A36AA8BB2}" type="slidenum">
              <a:rPr lang="ko-KR" altLang="en-US" smtClean="0"/>
              <a:t>21</a:t>
            </a:fld>
            <a:endParaRPr lang="ko-KR" altLang="en-US"/>
          </a:p>
        </p:txBody>
      </p:sp>
      <p:sp>
        <p:nvSpPr>
          <p:cNvPr id="7" name="AutoShape 3"/>
          <p:cNvSpPr>
            <a:spLocks noChangeArrowheads="1"/>
          </p:cNvSpPr>
          <p:nvPr/>
        </p:nvSpPr>
        <p:spPr bwMode="ltGray">
          <a:xfrm>
            <a:off x="2393576" y="1893027"/>
            <a:ext cx="1143000" cy="3375829"/>
          </a:xfrm>
          <a:prstGeom prst="rightArrow">
            <a:avLst>
              <a:gd name="adj1" fmla="val 79306"/>
              <a:gd name="adj2" fmla="val 32395"/>
            </a:avLst>
          </a:prstGeom>
          <a:gradFill rotWithShape="1">
            <a:gsLst>
              <a:gs pos="0">
                <a:srgbClr val="2F85F7">
                  <a:gamma/>
                  <a:tint val="0"/>
                  <a:invGamma/>
                </a:srgbClr>
              </a:gs>
              <a:gs pos="100000">
                <a:srgbClr val="2F85F7"/>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00FF"/>
              </a:solidFill>
              <a:effectLst/>
              <a:uLnTx/>
              <a:uFillTx/>
            </a:endParaRPr>
          </a:p>
        </p:txBody>
      </p:sp>
      <p:sp>
        <p:nvSpPr>
          <p:cNvPr id="8" name="AutoShape 4"/>
          <p:cNvSpPr>
            <a:spLocks noChangeArrowheads="1"/>
          </p:cNvSpPr>
          <p:nvPr/>
        </p:nvSpPr>
        <p:spPr bwMode="blackWhite">
          <a:xfrm>
            <a:off x="3654194" y="1585405"/>
            <a:ext cx="7974506" cy="565927"/>
          </a:xfrm>
          <a:prstGeom prst="roundRect">
            <a:avLst>
              <a:gd name="adj" fmla="val 9106"/>
            </a:avLst>
          </a:prstGeom>
          <a:solidFill>
            <a:srgbClr val="FF00FF"/>
          </a:solidFill>
          <a:ln w="25400">
            <a:solidFill>
              <a:srgbClr val="FFFFFF"/>
            </a:solidFill>
            <a:round/>
            <a:headEnd/>
            <a:tailEnd/>
          </a:ln>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eaLnBrk="1" fontAlgn="auto" hangingPunct="1">
              <a:spcBef>
                <a:spcPct val="0"/>
              </a:spcBef>
              <a:spcAft>
                <a:spcPts val="0"/>
              </a:spcAft>
              <a:buClrTx/>
              <a:buNone/>
              <a:defRPr/>
            </a:pPr>
            <a:r>
              <a:rPr lang="en-US" altLang="en-US" sz="2000" b="1" kern="0" dirty="0" err="1" smtClean="0">
                <a:solidFill>
                  <a:srgbClr val="FFFFFF"/>
                </a:solidFill>
              </a:rPr>
              <a:t>Nội</a:t>
            </a:r>
            <a:r>
              <a:rPr lang="en-US" altLang="en-US" sz="2000" b="1" kern="0" dirty="0" smtClean="0">
                <a:solidFill>
                  <a:srgbClr val="FFFFFF"/>
                </a:solidFill>
              </a:rPr>
              <a:t> dung </a:t>
            </a:r>
            <a:r>
              <a:rPr lang="en-US" altLang="en-US" sz="2000" b="1" kern="0" dirty="0" err="1" smtClean="0">
                <a:solidFill>
                  <a:srgbClr val="FFFFFF"/>
                </a:solidFill>
              </a:rPr>
              <a:t>mô</a:t>
            </a:r>
            <a:r>
              <a:rPr lang="en-US" altLang="en-US" sz="2000" b="1" kern="0" dirty="0" smtClean="0">
                <a:solidFill>
                  <a:srgbClr val="FFFFFF"/>
                </a:solidFill>
              </a:rPr>
              <a:t> </a:t>
            </a:r>
            <a:r>
              <a:rPr lang="en-US" altLang="en-US" sz="2000" b="1" kern="0" dirty="0" err="1" smtClean="0">
                <a:solidFill>
                  <a:srgbClr val="FFFFFF"/>
                </a:solidFill>
              </a:rPr>
              <a:t>tả</a:t>
            </a:r>
            <a:r>
              <a:rPr lang="en-US" altLang="en-US" sz="2000" b="1" kern="0" dirty="0" smtClean="0">
                <a:solidFill>
                  <a:srgbClr val="FFFFFF"/>
                </a:solidFill>
              </a:rPr>
              <a:t> </a:t>
            </a:r>
            <a:r>
              <a:rPr lang="en-US" altLang="en-US" sz="2000" b="1" kern="0" dirty="0" err="1" smtClean="0">
                <a:solidFill>
                  <a:srgbClr val="FFFFFF"/>
                </a:solidFill>
              </a:rPr>
              <a:t>quá</a:t>
            </a:r>
            <a:r>
              <a:rPr lang="en-US" altLang="en-US" sz="2000" b="1" kern="0" dirty="0" smtClean="0">
                <a:solidFill>
                  <a:srgbClr val="FFFFFF"/>
                </a:solidFill>
              </a:rPr>
              <a:t> </a:t>
            </a:r>
            <a:r>
              <a:rPr lang="en-US" altLang="en-US" sz="2000" b="1" kern="0" dirty="0" err="1" smtClean="0">
                <a:solidFill>
                  <a:srgbClr val="FFFFFF"/>
                </a:solidFill>
              </a:rPr>
              <a:t>sơ</a:t>
            </a:r>
            <a:r>
              <a:rPr lang="en-US" altLang="en-US" sz="2000" b="1" kern="0" dirty="0" smtClean="0">
                <a:solidFill>
                  <a:srgbClr val="FFFFFF"/>
                </a:solidFill>
              </a:rPr>
              <a:t> </a:t>
            </a:r>
            <a:r>
              <a:rPr lang="en-US" altLang="en-US" sz="2000" b="1" kern="0" dirty="0" err="1" smtClean="0">
                <a:solidFill>
                  <a:srgbClr val="FFFFFF"/>
                </a:solidFill>
              </a:rPr>
              <a:t>sài</a:t>
            </a:r>
            <a:r>
              <a:rPr lang="en-US" altLang="en-US" sz="2000" b="1" kern="0" dirty="0" smtClean="0">
                <a:solidFill>
                  <a:srgbClr val="FFFFFF"/>
                </a:solidFill>
              </a:rPr>
              <a:t>, </a:t>
            </a:r>
            <a:r>
              <a:rPr lang="en-US" altLang="en-US" sz="2000" b="1" u="sng" kern="0" dirty="0" smtClean="0">
                <a:solidFill>
                  <a:srgbClr val="FFFFFF"/>
                </a:solidFill>
              </a:rPr>
              <a:t>KHÔNG ĐỦ THÔNG TIN </a:t>
            </a:r>
            <a:r>
              <a:rPr lang="en-US" altLang="en-US" sz="2000" b="1" kern="0" dirty="0" err="1" smtClean="0">
                <a:solidFill>
                  <a:srgbClr val="FFFFFF"/>
                </a:solidFill>
              </a:rPr>
              <a:t>để</a:t>
            </a:r>
            <a:r>
              <a:rPr lang="en-US" altLang="en-US" sz="2000" b="1" kern="0" dirty="0" smtClean="0">
                <a:solidFill>
                  <a:srgbClr val="FFFFFF"/>
                </a:solidFill>
              </a:rPr>
              <a:t> </a:t>
            </a:r>
            <a:r>
              <a:rPr lang="en-US" altLang="en-US" sz="2000" b="1" kern="0" dirty="0" err="1" smtClean="0">
                <a:solidFill>
                  <a:srgbClr val="FFFFFF"/>
                </a:solidFill>
              </a:rPr>
              <a:t>đánh</a:t>
            </a:r>
            <a:r>
              <a:rPr lang="en-US" altLang="en-US" sz="2000" b="1" kern="0" dirty="0" smtClean="0">
                <a:solidFill>
                  <a:srgbClr val="FFFFFF"/>
                </a:solidFill>
              </a:rPr>
              <a:t> </a:t>
            </a:r>
            <a:r>
              <a:rPr lang="en-US" altLang="en-US" sz="2000" b="1" kern="0" dirty="0" err="1" smtClean="0">
                <a:solidFill>
                  <a:srgbClr val="FFFFFF"/>
                </a:solidFill>
              </a:rPr>
              <a:t>giá</a:t>
            </a:r>
            <a:endParaRPr lang="en-US" altLang="en-US" sz="2000" b="1" kern="0" dirty="0">
              <a:solidFill>
                <a:srgbClr val="FFFFFF"/>
              </a:solidFill>
            </a:endParaRPr>
          </a:p>
        </p:txBody>
      </p:sp>
      <p:sp>
        <p:nvSpPr>
          <p:cNvPr id="9" name="AutoShape 5"/>
          <p:cNvSpPr>
            <a:spLocks noChangeArrowheads="1"/>
          </p:cNvSpPr>
          <p:nvPr/>
        </p:nvSpPr>
        <p:spPr bwMode="blackWhite">
          <a:xfrm>
            <a:off x="3657600" y="3113150"/>
            <a:ext cx="7971100" cy="935585"/>
          </a:xfrm>
          <a:prstGeom prst="roundRect">
            <a:avLst>
              <a:gd name="adj" fmla="val 9106"/>
            </a:avLst>
          </a:prstGeom>
          <a:solidFill>
            <a:srgbClr val="FFC000"/>
          </a:solidFill>
          <a:ln w="25400">
            <a:solidFill>
              <a:srgbClr val="FFFFFF"/>
            </a:solidFill>
            <a:round/>
            <a:headEnd/>
            <a:tailEnd/>
          </a:ln>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lang="vi-VN" altLang="en-US" sz="2000" b="1" kern="0" dirty="0">
                <a:solidFill>
                  <a:srgbClr val="FFFFFF"/>
                </a:solidFill>
              </a:rPr>
              <a:t>Nội dung sáng kiến đơn thuần là kinh nghiệm, </a:t>
            </a:r>
            <a:endParaRPr lang="en-US" altLang="en-US" sz="2000" b="1" kern="0" dirty="0" smtClean="0">
              <a:solidFill>
                <a:srgbClr val="FFFFFF"/>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vi-VN" altLang="en-US" sz="2000" b="1" kern="0" dirty="0" smtClean="0">
                <a:solidFill>
                  <a:srgbClr val="FFFFFF"/>
                </a:solidFill>
              </a:rPr>
              <a:t>kiến </a:t>
            </a:r>
            <a:r>
              <a:rPr lang="vi-VN" altLang="en-US" sz="2000" b="1" kern="0" dirty="0">
                <a:solidFill>
                  <a:srgbClr val="FFFFFF"/>
                </a:solidFill>
              </a:rPr>
              <a:t>nghị, đề xuất, </a:t>
            </a:r>
            <a:r>
              <a:rPr lang="vi-VN" altLang="en-US" sz="2000" b="1" u="sng" kern="0" dirty="0" smtClean="0">
                <a:solidFill>
                  <a:srgbClr val="FFFFFF"/>
                </a:solidFill>
              </a:rPr>
              <a:t>CHƯA ĐƯỢC ÁP DỤNG </a:t>
            </a:r>
            <a:r>
              <a:rPr lang="en-US" altLang="en-US" sz="2000" b="1" kern="0" dirty="0" smtClean="0">
                <a:solidFill>
                  <a:srgbClr val="FFFFFF"/>
                </a:solidFill>
              </a:rPr>
              <a:t>t</a:t>
            </a:r>
            <a:r>
              <a:rPr lang="vi-VN" altLang="en-US" sz="2000" b="1" kern="0" dirty="0" smtClean="0">
                <a:solidFill>
                  <a:srgbClr val="FFFFFF"/>
                </a:solidFill>
              </a:rPr>
              <a:t>rên </a:t>
            </a:r>
            <a:r>
              <a:rPr lang="vi-VN" altLang="en-US" sz="2000" b="1" kern="0" dirty="0">
                <a:solidFill>
                  <a:srgbClr val="FFFFFF"/>
                </a:solidFill>
              </a:rPr>
              <a:t>thực tiễn</a:t>
            </a:r>
          </a:p>
        </p:txBody>
      </p:sp>
      <p:sp>
        <p:nvSpPr>
          <p:cNvPr id="10" name="AutoShape 6"/>
          <p:cNvSpPr>
            <a:spLocks noChangeArrowheads="1"/>
          </p:cNvSpPr>
          <p:nvPr/>
        </p:nvSpPr>
        <p:spPr bwMode="blackWhite">
          <a:xfrm>
            <a:off x="3654194" y="4185619"/>
            <a:ext cx="7974506" cy="855931"/>
          </a:xfrm>
          <a:prstGeom prst="roundRect">
            <a:avLst>
              <a:gd name="adj" fmla="val 9106"/>
            </a:avLst>
          </a:prstGeom>
          <a:solidFill>
            <a:srgbClr val="E66D22"/>
          </a:solidFill>
          <a:ln w="25400">
            <a:solidFill>
              <a:srgbClr val="FFFFFF"/>
            </a:solidFill>
            <a:round/>
            <a:headEnd/>
            <a:tailEnd/>
          </a:ln>
        </p:spPr>
        <p:txBody>
          <a:bodyPr wrap="none" anchor="ctr"/>
          <a:lstStyle>
            <a:lvl1pPr marL="342900" indent="-342900">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1" indent="0" algn="ctr" defTabSz="91440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GB" altLang="en-US" sz="2000" b="1" i="0" u="sng" strike="noStrike" kern="0" cap="none" spc="0" normalizeH="0" baseline="0" noProof="0" dirty="0" smtClean="0">
                <a:ln>
                  <a:noFill/>
                </a:ln>
                <a:solidFill>
                  <a:srgbClr val="FFFFFF"/>
                </a:solidFill>
                <a:effectLst/>
                <a:uLnTx/>
                <a:uFillTx/>
              </a:rPr>
              <a:t>KHÔNG</a:t>
            </a:r>
            <a:r>
              <a:rPr kumimoji="0" lang="en-GB" altLang="en-US" sz="2000" b="1" i="0" u="sng" strike="noStrike" kern="0" cap="none" spc="0" normalizeH="0" noProof="0" dirty="0" smtClean="0">
                <a:ln>
                  <a:noFill/>
                </a:ln>
                <a:solidFill>
                  <a:srgbClr val="FFFFFF"/>
                </a:solidFill>
                <a:effectLst/>
                <a:uLnTx/>
                <a:uFillTx/>
              </a:rPr>
              <a:t> CÓ CHỨNG CỨ </a:t>
            </a:r>
            <a:r>
              <a:rPr kumimoji="0" lang="en-GB" altLang="en-US" sz="2000" b="1" i="0" u="none" strike="noStrike" kern="0" cap="none" spc="0" normalizeH="0" noProof="0" dirty="0" err="1" smtClean="0">
                <a:ln>
                  <a:noFill/>
                </a:ln>
                <a:solidFill>
                  <a:srgbClr val="FFFFFF"/>
                </a:solidFill>
                <a:effectLst/>
                <a:uLnTx/>
                <a:uFillTx/>
              </a:rPr>
              <a:t>thể</a:t>
            </a:r>
            <a:r>
              <a:rPr kumimoji="0" lang="en-GB" altLang="en-US" sz="2000" b="1" i="0" u="none" strike="noStrike" kern="0" cap="none" spc="0" normalizeH="0" noProof="0" dirty="0" smtClean="0">
                <a:ln>
                  <a:noFill/>
                </a:ln>
                <a:solidFill>
                  <a:srgbClr val="FFFFFF"/>
                </a:solidFill>
                <a:effectLst/>
                <a:uLnTx/>
                <a:uFillTx/>
              </a:rPr>
              <a:t> </a:t>
            </a:r>
            <a:r>
              <a:rPr kumimoji="0" lang="en-GB" altLang="en-US" sz="2000" b="1" i="0" u="none" strike="noStrike" kern="0" cap="none" spc="0" normalizeH="0" noProof="0" dirty="0" err="1" smtClean="0">
                <a:ln>
                  <a:noFill/>
                </a:ln>
                <a:solidFill>
                  <a:srgbClr val="FFFFFF"/>
                </a:solidFill>
                <a:effectLst/>
                <a:uLnTx/>
                <a:uFillTx/>
              </a:rPr>
              <a:t>hiện</a:t>
            </a:r>
            <a:r>
              <a:rPr kumimoji="0" lang="en-GB" altLang="en-US" sz="2000" b="1" i="0" u="none" strike="noStrike" kern="0" cap="none" spc="0" normalizeH="0" noProof="0" dirty="0" smtClean="0">
                <a:ln>
                  <a:noFill/>
                </a:ln>
                <a:solidFill>
                  <a:srgbClr val="FFFFFF"/>
                </a:solidFill>
                <a:effectLst/>
                <a:uLnTx/>
                <a:uFillTx/>
              </a:rPr>
              <a:t> </a:t>
            </a:r>
            <a:r>
              <a:rPr kumimoji="0" lang="en-GB" altLang="en-US" sz="2000" b="1" i="0" u="none" strike="noStrike" kern="0" cap="none" spc="0" normalizeH="0" noProof="0" dirty="0" err="1" smtClean="0">
                <a:ln>
                  <a:noFill/>
                </a:ln>
                <a:solidFill>
                  <a:srgbClr val="FFFFFF"/>
                </a:solidFill>
                <a:effectLst/>
                <a:uLnTx/>
                <a:uFillTx/>
              </a:rPr>
              <a:t>sáng</a:t>
            </a:r>
            <a:r>
              <a:rPr kumimoji="0" lang="en-GB" altLang="en-US" sz="2000" b="1" i="0" u="none" strike="noStrike" kern="0" cap="none" spc="0" normalizeH="0" noProof="0" dirty="0" smtClean="0">
                <a:ln>
                  <a:noFill/>
                </a:ln>
                <a:solidFill>
                  <a:srgbClr val="FFFFFF"/>
                </a:solidFill>
                <a:effectLst/>
                <a:uLnTx/>
                <a:uFillTx/>
              </a:rPr>
              <a:t> </a:t>
            </a:r>
            <a:r>
              <a:rPr kumimoji="0" lang="en-GB" altLang="en-US" sz="2000" b="1" i="0" u="none" strike="noStrike" kern="0" cap="none" spc="0" normalizeH="0" noProof="0" dirty="0" err="1" smtClean="0">
                <a:ln>
                  <a:noFill/>
                </a:ln>
                <a:solidFill>
                  <a:srgbClr val="FFFFFF"/>
                </a:solidFill>
                <a:effectLst/>
                <a:uLnTx/>
                <a:uFillTx/>
              </a:rPr>
              <a:t>kiến</a:t>
            </a:r>
            <a:endParaRPr kumimoji="0" lang="en-GB" altLang="en-US" sz="2000" b="1" i="0" u="none" strike="noStrike" kern="0" cap="none" spc="0" normalizeH="0" baseline="0" noProof="0" dirty="0" smtClean="0">
              <a:ln>
                <a:noFill/>
              </a:ln>
              <a:solidFill>
                <a:srgbClr val="FFFFFF"/>
              </a:solidFill>
              <a:effectLst/>
              <a:uLnTx/>
              <a:uFillTx/>
            </a:endParaRPr>
          </a:p>
          <a:p>
            <a:pPr marL="0" marR="0" lvl="1" indent="0" algn="ctr" defTabSz="91440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GB" altLang="en-US" sz="2000" b="1" i="0" u="none" strike="noStrike" kern="0" cap="none" spc="0" normalizeH="0" baseline="0" noProof="0" dirty="0" err="1" smtClean="0">
                <a:ln>
                  <a:noFill/>
                </a:ln>
                <a:solidFill>
                  <a:srgbClr val="FFFFFF"/>
                </a:solidFill>
                <a:effectLst/>
                <a:uLnTx/>
                <a:uFillTx/>
              </a:rPr>
              <a:t>đã</a:t>
            </a:r>
            <a:r>
              <a:rPr kumimoji="0" lang="en-GB" altLang="en-US" sz="2000" b="1" i="0" u="none" strike="noStrike" kern="0" cap="none" spc="0" normalizeH="0" baseline="0" noProof="0" dirty="0" smtClean="0">
                <a:ln>
                  <a:noFill/>
                </a:ln>
                <a:solidFill>
                  <a:srgbClr val="FFFFFF"/>
                </a:solidFill>
                <a:effectLst/>
                <a:uLnTx/>
                <a:uFillTx/>
              </a:rPr>
              <a:t> </a:t>
            </a:r>
            <a:r>
              <a:rPr kumimoji="0" lang="en-GB" altLang="en-US" sz="2000" b="1" i="0" u="none" strike="noStrike" kern="0" cap="none" spc="0" normalizeH="0" baseline="0" noProof="0" dirty="0" err="1" smtClean="0">
                <a:ln>
                  <a:noFill/>
                </a:ln>
                <a:solidFill>
                  <a:srgbClr val="FFFFFF"/>
                </a:solidFill>
                <a:effectLst/>
                <a:uLnTx/>
                <a:uFillTx/>
              </a:rPr>
              <a:t>được</a:t>
            </a:r>
            <a:r>
              <a:rPr kumimoji="0" lang="en-GB" altLang="en-US" sz="2000" b="1" i="0" u="none" strike="noStrike" kern="0" cap="none" spc="0" normalizeH="0" baseline="0" noProof="0" dirty="0" smtClean="0">
                <a:ln>
                  <a:noFill/>
                </a:ln>
                <a:solidFill>
                  <a:srgbClr val="FFFFFF"/>
                </a:solidFill>
                <a:effectLst/>
                <a:uLnTx/>
                <a:uFillTx/>
              </a:rPr>
              <a:t> </a:t>
            </a:r>
            <a:r>
              <a:rPr kumimoji="0" lang="en-GB" altLang="en-US" sz="2000" b="1" i="0" u="none" strike="noStrike" kern="0" cap="none" spc="0" normalizeH="0" baseline="0" noProof="0" dirty="0" err="1" smtClean="0">
                <a:ln>
                  <a:noFill/>
                </a:ln>
                <a:solidFill>
                  <a:srgbClr val="FFFFFF"/>
                </a:solidFill>
                <a:effectLst/>
                <a:uLnTx/>
                <a:uFillTx/>
              </a:rPr>
              <a:t>áp</a:t>
            </a:r>
            <a:r>
              <a:rPr kumimoji="0" lang="en-GB" altLang="en-US" sz="2000" b="1" i="0" u="none" strike="noStrike" kern="0" cap="none" spc="0" normalizeH="0" baseline="0" noProof="0" dirty="0" smtClean="0">
                <a:ln>
                  <a:noFill/>
                </a:ln>
                <a:solidFill>
                  <a:srgbClr val="FFFFFF"/>
                </a:solidFill>
                <a:effectLst/>
                <a:uLnTx/>
                <a:uFillTx/>
              </a:rPr>
              <a:t> </a:t>
            </a:r>
            <a:r>
              <a:rPr kumimoji="0" lang="en-GB" altLang="en-US" sz="2000" b="1" i="0" u="none" strike="noStrike" kern="0" cap="none" spc="0" normalizeH="0" baseline="0" noProof="0" dirty="0" err="1" smtClean="0">
                <a:ln>
                  <a:noFill/>
                </a:ln>
                <a:solidFill>
                  <a:srgbClr val="FFFFFF"/>
                </a:solidFill>
                <a:effectLst/>
                <a:uLnTx/>
                <a:uFillTx/>
              </a:rPr>
              <a:t>dụng</a:t>
            </a:r>
            <a:r>
              <a:rPr lang="en-GB" altLang="en-US" sz="2000" b="1" kern="0" dirty="0">
                <a:solidFill>
                  <a:srgbClr val="FFFFFF"/>
                </a:solidFill>
              </a:rPr>
              <a:t> </a:t>
            </a:r>
            <a:r>
              <a:rPr lang="en-GB" altLang="en-US" sz="2000" b="1" kern="0" dirty="0" err="1" smtClean="0">
                <a:solidFill>
                  <a:srgbClr val="FFFFFF"/>
                </a:solidFill>
              </a:rPr>
              <a:t>trên</a:t>
            </a:r>
            <a:r>
              <a:rPr lang="en-GB" altLang="en-US" sz="2000" b="1" kern="0" dirty="0" smtClean="0">
                <a:solidFill>
                  <a:srgbClr val="FFFFFF"/>
                </a:solidFill>
              </a:rPr>
              <a:t> </a:t>
            </a:r>
            <a:r>
              <a:rPr lang="en-GB" altLang="en-US" sz="2000" b="1" kern="0" dirty="0" err="1" smtClean="0">
                <a:solidFill>
                  <a:srgbClr val="FFFFFF"/>
                </a:solidFill>
              </a:rPr>
              <a:t>thực</a:t>
            </a:r>
            <a:r>
              <a:rPr lang="en-GB" altLang="en-US" sz="2000" b="1" kern="0" dirty="0" smtClean="0">
                <a:solidFill>
                  <a:srgbClr val="FFFFFF"/>
                </a:solidFill>
              </a:rPr>
              <a:t> </a:t>
            </a:r>
            <a:r>
              <a:rPr lang="en-GB" altLang="en-US" sz="2000" b="1" kern="0" dirty="0" err="1" smtClean="0">
                <a:solidFill>
                  <a:srgbClr val="FFFFFF"/>
                </a:solidFill>
              </a:rPr>
              <a:t>tiễn</a:t>
            </a:r>
            <a:r>
              <a:rPr lang="en-GB" altLang="en-US" sz="2000" b="1" kern="0" dirty="0" smtClean="0">
                <a:solidFill>
                  <a:srgbClr val="FFFFFF"/>
                </a:solidFill>
              </a:rPr>
              <a:t>, </a:t>
            </a:r>
            <a:r>
              <a:rPr lang="en-GB" altLang="en-US" sz="2000" b="1" kern="0" dirty="0" err="1" smtClean="0">
                <a:solidFill>
                  <a:srgbClr val="FFFFFF"/>
                </a:solidFill>
              </a:rPr>
              <a:t>hiệu</a:t>
            </a:r>
            <a:r>
              <a:rPr lang="en-GB" altLang="en-US" sz="2000" b="1" kern="0" dirty="0" smtClean="0">
                <a:solidFill>
                  <a:srgbClr val="FFFFFF"/>
                </a:solidFill>
              </a:rPr>
              <a:t> </a:t>
            </a:r>
            <a:r>
              <a:rPr lang="en-GB" altLang="en-US" sz="2000" b="1" kern="0" dirty="0" err="1" smtClean="0">
                <a:solidFill>
                  <a:srgbClr val="FFFFFF"/>
                </a:solidFill>
              </a:rPr>
              <a:t>quả</a:t>
            </a:r>
            <a:r>
              <a:rPr lang="en-GB" altLang="en-US" sz="2000" b="1" kern="0" dirty="0" smtClean="0">
                <a:solidFill>
                  <a:srgbClr val="FFFFFF"/>
                </a:solidFill>
              </a:rPr>
              <a:t> </a:t>
            </a:r>
            <a:r>
              <a:rPr lang="en-GB" altLang="en-US" sz="2000" b="1" kern="0" dirty="0" err="1" smtClean="0">
                <a:solidFill>
                  <a:srgbClr val="FFFFFF"/>
                </a:solidFill>
              </a:rPr>
              <a:t>sáng</a:t>
            </a:r>
            <a:r>
              <a:rPr lang="en-GB" altLang="en-US" sz="2000" b="1" kern="0" dirty="0" smtClean="0">
                <a:solidFill>
                  <a:srgbClr val="FFFFFF"/>
                </a:solidFill>
              </a:rPr>
              <a:t> </a:t>
            </a:r>
            <a:r>
              <a:rPr lang="en-GB" altLang="en-US" sz="2000" b="1" kern="0" dirty="0" err="1" smtClean="0">
                <a:solidFill>
                  <a:srgbClr val="FFFFFF"/>
                </a:solidFill>
              </a:rPr>
              <a:t>kiến</a:t>
            </a:r>
            <a:endParaRPr kumimoji="0" lang="en-GB" altLang="en-US" sz="2000" b="1" i="0" u="none" strike="noStrike" kern="0" cap="none" spc="0" normalizeH="0" baseline="0" noProof="0" dirty="0" smtClean="0">
              <a:ln>
                <a:noFill/>
              </a:ln>
              <a:solidFill>
                <a:srgbClr val="FFFFFF"/>
              </a:solidFill>
              <a:effectLst/>
              <a:uLnTx/>
              <a:uFillTx/>
            </a:endParaRPr>
          </a:p>
        </p:txBody>
      </p:sp>
      <p:sp>
        <p:nvSpPr>
          <p:cNvPr id="11" name="AutoShape 4"/>
          <p:cNvSpPr>
            <a:spLocks noChangeArrowheads="1"/>
          </p:cNvSpPr>
          <p:nvPr/>
        </p:nvSpPr>
        <p:spPr bwMode="blackWhite">
          <a:xfrm>
            <a:off x="3654194" y="2248389"/>
            <a:ext cx="7974506" cy="767704"/>
          </a:xfrm>
          <a:prstGeom prst="roundRect">
            <a:avLst>
              <a:gd name="adj" fmla="val 9106"/>
            </a:avLst>
          </a:prstGeom>
          <a:solidFill>
            <a:schemeClr val="tx1">
              <a:lumMod val="75000"/>
            </a:schemeClr>
          </a:solidFill>
          <a:ln w="25400">
            <a:solidFill>
              <a:srgbClr val="FFFFFF"/>
            </a:solidFill>
            <a:round/>
            <a:headEnd/>
            <a:tailEnd/>
          </a:ln>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000" b="1" i="0" u="none" strike="noStrike" kern="0" cap="none" spc="0" normalizeH="0" baseline="0" noProof="0" dirty="0" err="1" smtClean="0">
                <a:ln>
                  <a:noFill/>
                </a:ln>
                <a:solidFill>
                  <a:srgbClr val="FFFFFF"/>
                </a:solidFill>
                <a:effectLst/>
                <a:uLnTx/>
                <a:uFillTx/>
                <a:latin typeface="Arial" panose="020B0604020202020204" pitchFamily="34" charset="0"/>
              </a:rPr>
              <a:t>Nội</a:t>
            </a:r>
            <a:r>
              <a:rPr kumimoji="0" lang="en-US" altLang="en-US" sz="2000" b="1" i="0" u="none" strike="noStrike" kern="0" cap="none" spc="0" normalizeH="0" noProof="0" dirty="0" smtClean="0">
                <a:ln>
                  <a:noFill/>
                </a:ln>
                <a:solidFill>
                  <a:srgbClr val="FFFFFF"/>
                </a:solidFill>
                <a:effectLst/>
                <a:uLnTx/>
                <a:uFillTx/>
                <a:latin typeface="Arial" panose="020B0604020202020204" pitchFamily="34" charset="0"/>
              </a:rPr>
              <a:t> dung </a:t>
            </a:r>
            <a:r>
              <a:rPr kumimoji="0" lang="en-US" altLang="en-US" sz="2000" b="1" i="0" u="none" strike="noStrike" kern="0" cap="none" spc="0" normalizeH="0" noProof="0" dirty="0" err="1" smtClean="0">
                <a:ln>
                  <a:noFill/>
                </a:ln>
                <a:solidFill>
                  <a:srgbClr val="FFFFFF"/>
                </a:solidFill>
                <a:effectLst/>
                <a:uLnTx/>
                <a:uFillTx/>
                <a:latin typeface="Arial" panose="020B0604020202020204" pitchFamily="34" charset="0"/>
              </a:rPr>
              <a:t>mô</a:t>
            </a:r>
            <a:r>
              <a:rPr kumimoji="0" lang="en-US" altLang="en-US" sz="2000" b="1" i="0" u="none" strike="noStrike" kern="0" cap="none" spc="0" normalizeH="0" noProof="0" dirty="0" smtClean="0">
                <a:ln>
                  <a:noFill/>
                </a:ln>
                <a:solidFill>
                  <a:srgbClr val="FFFFFF"/>
                </a:solidFill>
                <a:effectLst/>
                <a:uLnTx/>
                <a:uFillTx/>
                <a:latin typeface="Arial" panose="020B0604020202020204" pitchFamily="34" charset="0"/>
              </a:rPr>
              <a:t> </a:t>
            </a:r>
            <a:r>
              <a:rPr kumimoji="0" lang="en-US" altLang="en-US" sz="2000" b="1" i="0" u="none" strike="noStrike" kern="0" cap="none" spc="0" normalizeH="0" noProof="0" dirty="0" err="1" smtClean="0">
                <a:ln>
                  <a:noFill/>
                </a:ln>
                <a:solidFill>
                  <a:srgbClr val="FFFFFF"/>
                </a:solidFill>
                <a:effectLst/>
                <a:uLnTx/>
                <a:uFillTx/>
                <a:latin typeface="Arial" panose="020B0604020202020204" pitchFamily="34" charset="0"/>
              </a:rPr>
              <a:t>tả</a:t>
            </a:r>
            <a:r>
              <a:rPr kumimoji="0" lang="en-US" altLang="en-US" sz="2000" b="1" i="0" u="none" strike="noStrike" kern="0" cap="none" spc="0" normalizeH="0" noProof="0" dirty="0" smtClean="0">
                <a:ln>
                  <a:noFill/>
                </a:ln>
                <a:solidFill>
                  <a:srgbClr val="FFFFFF"/>
                </a:solidFill>
                <a:effectLst/>
                <a:uLnTx/>
                <a:uFillTx/>
                <a:latin typeface="Arial" panose="020B0604020202020204" pitchFamily="34" charset="0"/>
              </a:rPr>
              <a:t> </a:t>
            </a:r>
            <a:r>
              <a:rPr kumimoji="0" lang="en-US" altLang="en-US" sz="2000" b="1" i="0" u="sng" strike="noStrike" kern="0" cap="none" spc="0" normalizeH="0" noProof="0" dirty="0" smtClean="0">
                <a:ln>
                  <a:noFill/>
                </a:ln>
                <a:solidFill>
                  <a:srgbClr val="FFFFFF"/>
                </a:solidFill>
                <a:effectLst/>
                <a:uLnTx/>
                <a:uFillTx/>
                <a:latin typeface="Arial" panose="020B0604020202020204" pitchFamily="34" charset="0"/>
              </a:rPr>
              <a:t>KHÔNG TRÌNH BÀY VỀ ĐIỂM MỚI </a:t>
            </a:r>
          </a:p>
          <a:p>
            <a:pPr marL="0" marR="0" lvl="0" indent="0" algn="ctr" defTabSz="91440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000" b="1" i="0" u="none" strike="noStrike" kern="0" cap="none" spc="0" normalizeH="0" noProof="0" dirty="0" smtClean="0">
                <a:ln>
                  <a:noFill/>
                </a:ln>
                <a:solidFill>
                  <a:srgbClr val="FFFFFF"/>
                </a:solidFill>
                <a:effectLst/>
                <a:uLnTx/>
                <a:uFillTx/>
                <a:latin typeface="Arial" panose="020B0604020202020204" pitchFamily="34" charset="0"/>
              </a:rPr>
              <a:t> </a:t>
            </a:r>
            <a:r>
              <a:rPr kumimoji="0" lang="en-US" altLang="en-US" sz="2000" b="1" i="0" u="none" strike="noStrike" kern="0" cap="none" spc="0" normalizeH="0" noProof="0" dirty="0" smtClean="0">
                <a:ln>
                  <a:noFill/>
                </a:ln>
                <a:solidFill>
                  <a:srgbClr val="FFFFFF"/>
                </a:solidFill>
                <a:effectLst/>
                <a:uLnTx/>
                <a:uFillTx/>
                <a:latin typeface="Arial" panose="020B0604020202020204" pitchFamily="34" charset="0"/>
                <a:sym typeface="Wingdings" panose="05000000000000000000" pitchFamily="2" charset="2"/>
              </a:rPr>
              <a:t> </a:t>
            </a:r>
            <a:r>
              <a:rPr kumimoji="0" lang="en-US" altLang="en-US" sz="2000" b="1" i="0" u="none" strike="noStrike" kern="0" cap="none" spc="0" normalizeH="0" noProof="0" dirty="0" err="1" smtClean="0">
                <a:ln>
                  <a:noFill/>
                </a:ln>
                <a:solidFill>
                  <a:srgbClr val="FFFFFF"/>
                </a:solidFill>
                <a:effectLst/>
                <a:uLnTx/>
                <a:uFillTx/>
                <a:latin typeface="Arial" panose="020B0604020202020204" pitchFamily="34" charset="0"/>
              </a:rPr>
              <a:t>không</a:t>
            </a:r>
            <a:r>
              <a:rPr kumimoji="0" lang="en-US" altLang="en-US" sz="2000" b="1" i="0" u="none" strike="noStrike" kern="0" cap="none" spc="0" normalizeH="0" noProof="0" dirty="0" smtClean="0">
                <a:ln>
                  <a:noFill/>
                </a:ln>
                <a:solidFill>
                  <a:srgbClr val="FFFFFF"/>
                </a:solidFill>
                <a:effectLst/>
                <a:uLnTx/>
                <a:uFillTx/>
                <a:latin typeface="Arial" panose="020B0604020202020204" pitchFamily="34" charset="0"/>
              </a:rPr>
              <a:t> </a:t>
            </a:r>
            <a:r>
              <a:rPr kumimoji="0" lang="en-US" altLang="en-US" sz="2000" b="1" i="0" u="none" strike="noStrike" kern="0" cap="none" spc="0" normalizeH="0" noProof="0" dirty="0" err="1" smtClean="0">
                <a:ln>
                  <a:noFill/>
                </a:ln>
                <a:solidFill>
                  <a:srgbClr val="FFFFFF"/>
                </a:solidFill>
                <a:effectLst/>
                <a:uLnTx/>
                <a:uFillTx/>
                <a:latin typeface="Arial" panose="020B0604020202020204" pitchFamily="34" charset="0"/>
              </a:rPr>
              <a:t>có</a:t>
            </a:r>
            <a:r>
              <a:rPr kumimoji="0" lang="en-US" altLang="en-US" sz="2000" b="1" i="0" u="none" strike="noStrike" kern="0" cap="none" spc="0" normalizeH="0" noProof="0" dirty="0" smtClean="0">
                <a:ln>
                  <a:noFill/>
                </a:ln>
                <a:solidFill>
                  <a:srgbClr val="FFFFFF"/>
                </a:solidFill>
                <a:effectLst/>
                <a:uLnTx/>
                <a:uFillTx/>
                <a:latin typeface="Arial" panose="020B0604020202020204" pitchFamily="34" charset="0"/>
              </a:rPr>
              <a:t> </a:t>
            </a:r>
            <a:r>
              <a:rPr kumimoji="0" lang="en-US" altLang="en-US" sz="2000" b="1" i="0" u="none" strike="noStrike" kern="0" cap="none" spc="0" normalizeH="0" noProof="0" dirty="0" err="1" smtClean="0">
                <a:ln>
                  <a:noFill/>
                </a:ln>
                <a:solidFill>
                  <a:srgbClr val="FFFFFF"/>
                </a:solidFill>
                <a:effectLst/>
                <a:uLnTx/>
                <a:uFillTx/>
                <a:latin typeface="Arial" panose="020B0604020202020204" pitchFamily="34" charset="0"/>
              </a:rPr>
              <a:t>khả</a:t>
            </a:r>
            <a:r>
              <a:rPr kumimoji="0" lang="en-US" altLang="en-US" sz="2000" b="1" i="0" u="none" strike="noStrike" kern="0" cap="none" spc="0" normalizeH="0" noProof="0" dirty="0" smtClean="0">
                <a:ln>
                  <a:noFill/>
                </a:ln>
                <a:solidFill>
                  <a:srgbClr val="FFFFFF"/>
                </a:solidFill>
                <a:effectLst/>
                <a:uLnTx/>
                <a:uFillTx/>
                <a:latin typeface="Arial" panose="020B0604020202020204" pitchFamily="34" charset="0"/>
              </a:rPr>
              <a:t> </a:t>
            </a:r>
            <a:r>
              <a:rPr kumimoji="0" lang="en-US" altLang="en-US" sz="2000" b="1" i="0" u="none" strike="noStrike" kern="0" cap="none" spc="0" normalizeH="0" noProof="0" dirty="0" err="1" smtClean="0">
                <a:ln>
                  <a:noFill/>
                </a:ln>
                <a:solidFill>
                  <a:srgbClr val="FFFFFF"/>
                </a:solidFill>
                <a:effectLst/>
                <a:uLnTx/>
                <a:uFillTx/>
                <a:latin typeface="Arial" panose="020B0604020202020204" pitchFamily="34" charset="0"/>
              </a:rPr>
              <a:t>năng</a:t>
            </a:r>
            <a:r>
              <a:rPr kumimoji="0" lang="en-US" altLang="en-US" sz="2000" b="1" i="0" u="none" strike="noStrike" kern="0" cap="none" spc="0" normalizeH="0" noProof="0" dirty="0" smtClean="0">
                <a:ln>
                  <a:noFill/>
                </a:ln>
                <a:solidFill>
                  <a:srgbClr val="FFFFFF"/>
                </a:solidFill>
                <a:effectLst/>
                <a:uLnTx/>
                <a:uFillTx/>
                <a:latin typeface="Arial" panose="020B0604020202020204" pitchFamily="34" charset="0"/>
              </a:rPr>
              <a:t> </a:t>
            </a:r>
            <a:r>
              <a:rPr kumimoji="0" lang="en-US" altLang="en-US" sz="2000" b="1" i="0" u="none" strike="noStrike" kern="0" cap="none" spc="0" normalizeH="0" noProof="0" dirty="0" err="1" smtClean="0">
                <a:ln>
                  <a:noFill/>
                </a:ln>
                <a:solidFill>
                  <a:srgbClr val="FFFFFF"/>
                </a:solidFill>
                <a:effectLst/>
                <a:uLnTx/>
                <a:uFillTx/>
                <a:latin typeface="Arial" panose="020B0604020202020204" pitchFamily="34" charset="0"/>
              </a:rPr>
              <a:t>nhân</a:t>
            </a:r>
            <a:r>
              <a:rPr kumimoji="0" lang="en-US" altLang="en-US" sz="2000" b="1" i="0" u="none" strike="noStrike" kern="0" cap="none" spc="0" normalizeH="0" noProof="0" dirty="0" smtClean="0">
                <a:ln>
                  <a:noFill/>
                </a:ln>
                <a:solidFill>
                  <a:srgbClr val="FFFFFF"/>
                </a:solidFill>
                <a:effectLst/>
                <a:uLnTx/>
                <a:uFillTx/>
                <a:latin typeface="Arial" panose="020B0604020202020204" pitchFamily="34" charset="0"/>
              </a:rPr>
              <a:t> </a:t>
            </a:r>
            <a:r>
              <a:rPr kumimoji="0" lang="en-US" altLang="en-US" sz="2000" b="1" i="0" u="none" strike="noStrike" kern="0" cap="none" spc="0" normalizeH="0" noProof="0" dirty="0" err="1" smtClean="0">
                <a:ln>
                  <a:noFill/>
                </a:ln>
                <a:solidFill>
                  <a:srgbClr val="FFFFFF"/>
                </a:solidFill>
                <a:effectLst/>
                <a:uLnTx/>
                <a:uFillTx/>
                <a:latin typeface="Arial" panose="020B0604020202020204" pitchFamily="34" charset="0"/>
              </a:rPr>
              <a:t>rộng</a:t>
            </a:r>
            <a:endPar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ndParaRPr>
          </a:p>
        </p:txBody>
      </p:sp>
      <p:sp>
        <p:nvSpPr>
          <p:cNvPr id="13" name="AutoShape 4"/>
          <p:cNvSpPr>
            <a:spLocks noChangeArrowheads="1"/>
          </p:cNvSpPr>
          <p:nvPr/>
        </p:nvSpPr>
        <p:spPr bwMode="blackWhite">
          <a:xfrm>
            <a:off x="3654194" y="655141"/>
            <a:ext cx="7974506" cy="845038"/>
          </a:xfrm>
          <a:prstGeom prst="roundRect">
            <a:avLst>
              <a:gd name="adj" fmla="val 9106"/>
            </a:avLst>
          </a:prstGeom>
          <a:solidFill>
            <a:srgbClr val="FF0000"/>
          </a:solidFill>
          <a:ln w="25400">
            <a:solidFill>
              <a:srgbClr val="FFFFFF"/>
            </a:solidFill>
            <a:round/>
            <a:headEnd/>
            <a:tailEnd/>
          </a:ln>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eaLnBrk="1" fontAlgn="auto" hangingPunct="1">
              <a:spcBef>
                <a:spcPct val="0"/>
              </a:spcBef>
              <a:spcAft>
                <a:spcPts val="0"/>
              </a:spcAft>
              <a:buClrTx/>
              <a:buNone/>
              <a:defRPr/>
            </a:pPr>
            <a:r>
              <a:rPr lang="en-US" altLang="en-US" sz="2000" b="1" kern="0" dirty="0" err="1" smtClean="0">
                <a:solidFill>
                  <a:srgbClr val="FFFFFF"/>
                </a:solidFill>
              </a:rPr>
              <a:t>Sáng</a:t>
            </a:r>
            <a:r>
              <a:rPr lang="en-US" altLang="en-US" sz="2000" b="1" kern="0" dirty="0" smtClean="0">
                <a:solidFill>
                  <a:srgbClr val="FFFFFF"/>
                </a:solidFill>
              </a:rPr>
              <a:t> </a:t>
            </a:r>
            <a:r>
              <a:rPr lang="en-US" altLang="en-US" sz="2000" b="1" kern="0" dirty="0" err="1">
                <a:solidFill>
                  <a:srgbClr val="FFFFFF"/>
                </a:solidFill>
              </a:rPr>
              <a:t>kiến</a:t>
            </a:r>
            <a:r>
              <a:rPr lang="en-US" altLang="en-US" sz="2000" b="1" kern="0" dirty="0">
                <a:solidFill>
                  <a:srgbClr val="FFFFFF"/>
                </a:solidFill>
              </a:rPr>
              <a:t> </a:t>
            </a:r>
            <a:r>
              <a:rPr lang="en-US" altLang="en-US" sz="2000" b="1" u="sng" kern="0" dirty="0" smtClean="0">
                <a:solidFill>
                  <a:srgbClr val="FFFFFF"/>
                </a:solidFill>
              </a:rPr>
              <a:t>KHÔNG CÓ NỘI DUNG CẢI TIẾN</a:t>
            </a:r>
            <a:r>
              <a:rPr lang="en-US" altLang="en-US" sz="2000" b="1" kern="0" dirty="0" smtClean="0">
                <a:solidFill>
                  <a:srgbClr val="FFFFFF"/>
                </a:solidFill>
              </a:rPr>
              <a:t>, </a:t>
            </a:r>
            <a:r>
              <a:rPr lang="en-US" altLang="en-US" sz="2000" b="1" kern="0" dirty="0" err="1">
                <a:solidFill>
                  <a:srgbClr val="FFFFFF"/>
                </a:solidFill>
              </a:rPr>
              <a:t>l</a:t>
            </a:r>
            <a:r>
              <a:rPr lang="en-US" altLang="en-US" sz="2000" b="1" kern="0" dirty="0" err="1" smtClean="0">
                <a:solidFill>
                  <a:srgbClr val="FFFFFF"/>
                </a:solidFill>
              </a:rPr>
              <a:t>à</a:t>
            </a:r>
            <a:r>
              <a:rPr lang="en-US" altLang="en-US" sz="2000" b="1" kern="0" dirty="0" smtClean="0">
                <a:solidFill>
                  <a:srgbClr val="FFFFFF"/>
                </a:solidFill>
              </a:rPr>
              <a:t> </a:t>
            </a:r>
            <a:r>
              <a:rPr lang="en-US" altLang="en-US" sz="2000" b="1" kern="0" dirty="0" err="1">
                <a:solidFill>
                  <a:srgbClr val="FFFFFF"/>
                </a:solidFill>
              </a:rPr>
              <a:t>nhiệm</a:t>
            </a:r>
            <a:r>
              <a:rPr lang="en-US" altLang="en-US" sz="2000" b="1" kern="0" dirty="0">
                <a:solidFill>
                  <a:srgbClr val="FFFFFF"/>
                </a:solidFill>
              </a:rPr>
              <a:t> </a:t>
            </a:r>
            <a:r>
              <a:rPr lang="en-US" altLang="en-US" sz="2000" b="1" kern="0" dirty="0" err="1">
                <a:solidFill>
                  <a:srgbClr val="FFFFFF"/>
                </a:solidFill>
              </a:rPr>
              <a:t>vụ</a:t>
            </a:r>
            <a:r>
              <a:rPr lang="en-US" altLang="en-US" sz="2000" b="1" kern="0" dirty="0">
                <a:solidFill>
                  <a:srgbClr val="FFFFFF"/>
                </a:solidFill>
              </a:rPr>
              <a:t> </a:t>
            </a:r>
            <a:endParaRPr lang="en-US" altLang="en-US" sz="2000" b="1" kern="0" dirty="0" smtClean="0">
              <a:solidFill>
                <a:srgbClr val="FFFFFF"/>
              </a:solidFill>
            </a:endParaRPr>
          </a:p>
          <a:p>
            <a:pPr lvl="0" algn="ctr" eaLnBrk="1" fontAlgn="auto" hangingPunct="1">
              <a:spcBef>
                <a:spcPct val="0"/>
              </a:spcBef>
              <a:spcAft>
                <a:spcPts val="0"/>
              </a:spcAft>
              <a:buClrTx/>
              <a:buNone/>
              <a:defRPr/>
            </a:pPr>
            <a:r>
              <a:rPr lang="en-US" altLang="en-US" sz="2000" b="1" kern="0" dirty="0" err="1" smtClean="0">
                <a:solidFill>
                  <a:srgbClr val="FFFFFF"/>
                </a:solidFill>
              </a:rPr>
              <a:t>của</a:t>
            </a:r>
            <a:r>
              <a:rPr lang="en-US" altLang="en-US" sz="2000" b="1" kern="0" dirty="0" smtClean="0">
                <a:solidFill>
                  <a:srgbClr val="FFFFFF"/>
                </a:solidFill>
              </a:rPr>
              <a:t> CC,VC,NLĐ (VD</a:t>
            </a:r>
            <a:r>
              <a:rPr lang="en-US" altLang="en-US" sz="2000" b="1" kern="0" dirty="0">
                <a:solidFill>
                  <a:srgbClr val="FFFFFF"/>
                </a:solidFill>
              </a:rPr>
              <a:t>: </a:t>
            </a:r>
            <a:r>
              <a:rPr lang="en-US" altLang="en-US" sz="2000" b="1" kern="0" dirty="0" err="1" smtClean="0">
                <a:solidFill>
                  <a:srgbClr val="FFFFFF"/>
                </a:solidFill>
              </a:rPr>
              <a:t>Nghị</a:t>
            </a:r>
            <a:r>
              <a:rPr lang="en-US" altLang="en-US" sz="2000" b="1" kern="0" dirty="0" smtClean="0">
                <a:solidFill>
                  <a:srgbClr val="FFFFFF"/>
                </a:solidFill>
              </a:rPr>
              <a:t> </a:t>
            </a:r>
            <a:r>
              <a:rPr lang="en-US" altLang="en-US" sz="2000" b="1" kern="0" dirty="0" err="1">
                <a:solidFill>
                  <a:srgbClr val="FFFFFF"/>
                </a:solidFill>
              </a:rPr>
              <a:t>quyết</a:t>
            </a:r>
            <a:r>
              <a:rPr lang="en-US" altLang="en-US" sz="2000" b="1" kern="0" dirty="0">
                <a:solidFill>
                  <a:srgbClr val="FFFFFF"/>
                </a:solidFill>
              </a:rPr>
              <a:t>, </a:t>
            </a:r>
            <a:r>
              <a:rPr lang="en-US" altLang="en-US" sz="2000" b="1" kern="0" dirty="0" err="1" smtClean="0">
                <a:solidFill>
                  <a:srgbClr val="FFFFFF"/>
                </a:solidFill>
              </a:rPr>
              <a:t>Quy</a:t>
            </a:r>
            <a:r>
              <a:rPr lang="en-US" altLang="en-US" sz="2000" b="1" kern="0" dirty="0" smtClean="0">
                <a:solidFill>
                  <a:srgbClr val="FFFFFF"/>
                </a:solidFill>
              </a:rPr>
              <a:t> </a:t>
            </a:r>
            <a:r>
              <a:rPr lang="en-US" altLang="en-US" sz="2000" b="1" kern="0" dirty="0" err="1">
                <a:solidFill>
                  <a:srgbClr val="FFFFFF"/>
                </a:solidFill>
              </a:rPr>
              <a:t>chế</a:t>
            </a:r>
            <a:r>
              <a:rPr lang="en-US" altLang="en-US" sz="2000" b="1" kern="0" dirty="0">
                <a:solidFill>
                  <a:srgbClr val="FFFFFF"/>
                </a:solidFill>
              </a:rPr>
              <a:t>, </a:t>
            </a:r>
            <a:r>
              <a:rPr lang="en-US" altLang="en-US" sz="2000" b="1" kern="0" dirty="0" err="1" smtClean="0">
                <a:solidFill>
                  <a:srgbClr val="FFFFFF"/>
                </a:solidFill>
              </a:rPr>
              <a:t>Quy</a:t>
            </a:r>
            <a:r>
              <a:rPr lang="en-US" altLang="en-US" sz="2000" b="1" kern="0" dirty="0" smtClean="0">
                <a:solidFill>
                  <a:srgbClr val="FFFFFF"/>
                </a:solidFill>
              </a:rPr>
              <a:t> </a:t>
            </a:r>
            <a:r>
              <a:rPr lang="en-US" altLang="en-US" sz="2000" b="1" kern="0" dirty="0" err="1" smtClean="0">
                <a:solidFill>
                  <a:srgbClr val="FFFFFF"/>
                </a:solidFill>
              </a:rPr>
              <a:t>trình</a:t>
            </a:r>
            <a:r>
              <a:rPr lang="en-US" altLang="en-US" sz="2000" b="1" kern="0" dirty="0" smtClean="0">
                <a:solidFill>
                  <a:srgbClr val="FFFFFF"/>
                </a:solidFill>
              </a:rPr>
              <a:t>…)</a:t>
            </a:r>
            <a:endParaRPr lang="en-US" altLang="en-US" sz="2000" b="1" kern="0" dirty="0">
              <a:solidFill>
                <a:srgbClr val="FFFFFF"/>
              </a:solidFill>
            </a:endParaRPr>
          </a:p>
        </p:txBody>
      </p:sp>
      <p:sp>
        <p:nvSpPr>
          <p:cNvPr id="12" name="AutoShape 6"/>
          <p:cNvSpPr>
            <a:spLocks noChangeArrowheads="1"/>
          </p:cNvSpPr>
          <p:nvPr/>
        </p:nvSpPr>
        <p:spPr bwMode="blackWhite">
          <a:xfrm>
            <a:off x="3654194" y="5178434"/>
            <a:ext cx="7974506" cy="657031"/>
          </a:xfrm>
          <a:prstGeom prst="roundRect">
            <a:avLst>
              <a:gd name="adj" fmla="val 9106"/>
            </a:avLst>
          </a:prstGeom>
          <a:solidFill>
            <a:srgbClr val="10986E"/>
          </a:solidFill>
          <a:ln w="25400">
            <a:solidFill>
              <a:srgbClr val="FFFFFF"/>
            </a:solidFill>
            <a:round/>
            <a:headEnd/>
            <a:tailEnd/>
          </a:ln>
        </p:spPr>
        <p:txBody>
          <a:bodyPr wrap="none" anchor="ctr"/>
          <a:lstStyle>
            <a:lvl1pPr marL="342900" indent="-342900">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1" indent="0" algn="ctr" defTabSz="91440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GB" altLang="en-US" sz="2000" b="1" i="0" u="none" strike="noStrike" kern="0" cap="none" spc="0" normalizeH="0" noProof="0" dirty="0" err="1" smtClean="0">
                <a:ln>
                  <a:noFill/>
                </a:ln>
                <a:solidFill>
                  <a:srgbClr val="FFFFFF"/>
                </a:solidFill>
                <a:effectLst/>
                <a:uLnTx/>
                <a:uFillTx/>
              </a:rPr>
              <a:t>Mô</a:t>
            </a:r>
            <a:r>
              <a:rPr kumimoji="0" lang="en-GB" altLang="en-US" sz="2000" b="1" i="0" u="none" strike="noStrike" kern="0" cap="none" spc="0" normalizeH="0" noProof="0" dirty="0" smtClean="0">
                <a:ln>
                  <a:noFill/>
                </a:ln>
                <a:solidFill>
                  <a:srgbClr val="FFFFFF"/>
                </a:solidFill>
                <a:effectLst/>
                <a:uLnTx/>
                <a:uFillTx/>
              </a:rPr>
              <a:t> </a:t>
            </a:r>
            <a:r>
              <a:rPr kumimoji="0" lang="en-GB" altLang="en-US" sz="2000" b="1" i="0" u="none" strike="noStrike" kern="0" cap="none" spc="0" normalizeH="0" noProof="0" dirty="0" err="1" smtClean="0">
                <a:ln>
                  <a:noFill/>
                </a:ln>
                <a:solidFill>
                  <a:srgbClr val="FFFFFF"/>
                </a:solidFill>
                <a:effectLst/>
                <a:uLnTx/>
                <a:uFillTx/>
              </a:rPr>
              <a:t>tả</a:t>
            </a:r>
            <a:r>
              <a:rPr kumimoji="0" lang="en-GB" altLang="en-US" sz="2000" b="1" i="0" u="none" strike="noStrike" kern="0" cap="none" spc="0" normalizeH="0" noProof="0" dirty="0" smtClean="0">
                <a:ln>
                  <a:noFill/>
                </a:ln>
                <a:solidFill>
                  <a:srgbClr val="FFFFFF"/>
                </a:solidFill>
                <a:effectLst/>
                <a:uLnTx/>
                <a:uFillTx/>
              </a:rPr>
              <a:t> </a:t>
            </a:r>
            <a:r>
              <a:rPr kumimoji="0" lang="en-GB" altLang="en-US" sz="2000" b="1" i="0" u="none" strike="noStrike" kern="0" cap="none" spc="0" normalizeH="0" noProof="0" dirty="0" err="1" smtClean="0">
                <a:ln>
                  <a:noFill/>
                </a:ln>
                <a:solidFill>
                  <a:srgbClr val="FFFFFF"/>
                </a:solidFill>
                <a:effectLst/>
                <a:uLnTx/>
                <a:uFillTx/>
              </a:rPr>
              <a:t>sáng</a:t>
            </a:r>
            <a:r>
              <a:rPr kumimoji="0" lang="en-GB" altLang="en-US" sz="2000" b="1" i="0" u="none" strike="noStrike" kern="0" cap="none" spc="0" normalizeH="0" noProof="0" dirty="0" smtClean="0">
                <a:ln>
                  <a:noFill/>
                </a:ln>
                <a:solidFill>
                  <a:srgbClr val="FFFFFF"/>
                </a:solidFill>
                <a:effectLst/>
                <a:uLnTx/>
                <a:uFillTx/>
              </a:rPr>
              <a:t> </a:t>
            </a:r>
            <a:r>
              <a:rPr kumimoji="0" lang="en-GB" altLang="en-US" sz="2000" b="1" i="0" u="none" strike="noStrike" kern="0" cap="none" spc="0" normalizeH="0" noProof="0" dirty="0" err="1" smtClean="0">
                <a:ln>
                  <a:noFill/>
                </a:ln>
                <a:solidFill>
                  <a:srgbClr val="FFFFFF"/>
                </a:solidFill>
                <a:effectLst/>
                <a:uLnTx/>
                <a:uFillTx/>
              </a:rPr>
              <a:t>kiến</a:t>
            </a:r>
            <a:r>
              <a:rPr kumimoji="0" lang="en-GB" altLang="en-US" sz="2000" b="1" i="0" u="none" strike="noStrike" kern="0" cap="none" spc="0" normalizeH="0" noProof="0" dirty="0" smtClean="0">
                <a:ln>
                  <a:noFill/>
                </a:ln>
                <a:solidFill>
                  <a:srgbClr val="FFFFFF"/>
                </a:solidFill>
                <a:effectLst/>
                <a:uLnTx/>
                <a:uFillTx/>
              </a:rPr>
              <a:t> </a:t>
            </a:r>
            <a:r>
              <a:rPr kumimoji="0" lang="en-GB" altLang="en-US" sz="2000" b="1" i="0" u="sng" strike="noStrike" kern="0" cap="none" spc="0" normalizeH="0" noProof="0" dirty="0" smtClean="0">
                <a:ln>
                  <a:noFill/>
                </a:ln>
                <a:solidFill>
                  <a:srgbClr val="FFFFFF"/>
                </a:solidFill>
                <a:effectLst/>
                <a:uLnTx/>
                <a:uFillTx/>
              </a:rPr>
              <a:t>LIỆT KÊ</a:t>
            </a:r>
            <a:r>
              <a:rPr lang="en-GB" altLang="en-US" sz="2000" b="1" u="sng" kern="0" dirty="0" smtClean="0">
                <a:solidFill>
                  <a:srgbClr val="FFFFFF"/>
                </a:solidFill>
              </a:rPr>
              <a:t>, BÁO CÁO THÀNH TÍCH </a:t>
            </a:r>
            <a:endParaRPr kumimoji="0" lang="en-GB" altLang="en-US" sz="2000" b="1" i="0" u="sng" strike="noStrike" kern="0" cap="none" spc="0" normalizeH="0" baseline="0" noProof="0" dirty="0" smtClean="0">
              <a:ln>
                <a:noFill/>
              </a:ln>
              <a:solidFill>
                <a:srgbClr val="FFFFFF"/>
              </a:solidFill>
              <a:effectLst/>
              <a:uLnTx/>
              <a:uFillTx/>
            </a:endParaRPr>
          </a:p>
        </p:txBody>
      </p:sp>
      <p:sp>
        <p:nvSpPr>
          <p:cNvPr id="14" name="AutoShape 6"/>
          <p:cNvSpPr>
            <a:spLocks noChangeArrowheads="1"/>
          </p:cNvSpPr>
          <p:nvPr/>
        </p:nvSpPr>
        <p:spPr bwMode="blackWhite">
          <a:xfrm>
            <a:off x="3654194" y="5972951"/>
            <a:ext cx="7974506" cy="657031"/>
          </a:xfrm>
          <a:prstGeom prst="roundRect">
            <a:avLst>
              <a:gd name="adj" fmla="val 9106"/>
            </a:avLst>
          </a:prstGeom>
          <a:solidFill>
            <a:srgbClr val="7030A0"/>
          </a:solidFill>
          <a:ln w="25400">
            <a:solidFill>
              <a:srgbClr val="FFFFFF"/>
            </a:solidFill>
            <a:round/>
            <a:headEnd/>
            <a:tailEnd/>
          </a:ln>
        </p:spPr>
        <p:txBody>
          <a:bodyPr wrap="none" anchor="ctr"/>
          <a:lstStyle>
            <a:lvl1pPr marL="342900" indent="-342900">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1" indent="0" algn="ctr" defTabSz="914400" eaLnBrk="1" fontAlgn="auto" latinLnBrk="0" hangingPunct="1">
              <a:lnSpc>
                <a:spcPct val="100000"/>
              </a:lnSpc>
              <a:spcBef>
                <a:spcPct val="0"/>
              </a:spcBef>
              <a:spcAft>
                <a:spcPts val="0"/>
              </a:spcAft>
              <a:buClrTx/>
              <a:buSzTx/>
              <a:buFont typeface="Wingdings" panose="05000000000000000000" pitchFamily="2" charset="2"/>
              <a:buNone/>
              <a:tabLst/>
              <a:defRPr/>
            </a:pPr>
            <a:r>
              <a:rPr lang="en-GB" altLang="en-US" sz="2000" b="1" kern="0" noProof="0" dirty="0" smtClean="0">
                <a:solidFill>
                  <a:srgbClr val="FFFFFF"/>
                </a:solidFill>
              </a:rPr>
              <a:t>Sao </a:t>
            </a:r>
            <a:r>
              <a:rPr lang="en-GB" altLang="en-US" sz="2000" b="1" kern="0" noProof="0" dirty="0" err="1" smtClean="0">
                <a:solidFill>
                  <a:srgbClr val="FFFFFF"/>
                </a:solidFill>
              </a:rPr>
              <a:t>chép</a:t>
            </a:r>
            <a:r>
              <a:rPr lang="en-GB" altLang="en-US" sz="2000" b="1" kern="0" noProof="0" dirty="0" smtClean="0">
                <a:solidFill>
                  <a:srgbClr val="FFFFFF"/>
                </a:solidFill>
              </a:rPr>
              <a:t> </a:t>
            </a:r>
            <a:r>
              <a:rPr lang="en-GB" altLang="en-US" sz="2000" b="1" kern="0" noProof="0" dirty="0" err="1" smtClean="0">
                <a:solidFill>
                  <a:srgbClr val="FFFFFF"/>
                </a:solidFill>
              </a:rPr>
              <a:t>sáng</a:t>
            </a:r>
            <a:r>
              <a:rPr lang="en-GB" altLang="en-US" sz="2000" b="1" kern="0" noProof="0" dirty="0" smtClean="0">
                <a:solidFill>
                  <a:srgbClr val="FFFFFF"/>
                </a:solidFill>
              </a:rPr>
              <a:t> </a:t>
            </a:r>
            <a:r>
              <a:rPr lang="en-GB" altLang="en-US" sz="2000" b="1" kern="0" noProof="0" dirty="0" err="1" smtClean="0">
                <a:solidFill>
                  <a:srgbClr val="FFFFFF"/>
                </a:solidFill>
              </a:rPr>
              <a:t>kiến</a:t>
            </a:r>
            <a:r>
              <a:rPr lang="en-GB" altLang="en-US" sz="2000" b="1" kern="0" dirty="0" smtClean="0">
                <a:solidFill>
                  <a:srgbClr val="FFFFFF"/>
                </a:solidFill>
              </a:rPr>
              <a:t>, </a:t>
            </a:r>
            <a:r>
              <a:rPr lang="en-GB" altLang="en-US" sz="2000" b="1" kern="0" dirty="0" err="1" smtClean="0">
                <a:solidFill>
                  <a:srgbClr val="FFFFFF"/>
                </a:solidFill>
              </a:rPr>
              <a:t>cắt</a:t>
            </a:r>
            <a:r>
              <a:rPr lang="en-GB" altLang="en-US" sz="2000" b="1" kern="0" dirty="0" smtClean="0">
                <a:solidFill>
                  <a:srgbClr val="FFFFFF"/>
                </a:solidFill>
              </a:rPr>
              <a:t> </a:t>
            </a:r>
            <a:r>
              <a:rPr lang="en-GB" altLang="en-US" sz="2000" b="1" kern="0" dirty="0" err="1" smtClean="0">
                <a:solidFill>
                  <a:srgbClr val="FFFFFF"/>
                </a:solidFill>
              </a:rPr>
              <a:t>dán</a:t>
            </a:r>
            <a:r>
              <a:rPr lang="en-GB" altLang="en-US" sz="2000" b="1" kern="0" dirty="0" smtClean="0">
                <a:solidFill>
                  <a:srgbClr val="FFFFFF"/>
                </a:solidFill>
              </a:rPr>
              <a:t> </a:t>
            </a:r>
            <a:r>
              <a:rPr lang="en-GB" altLang="en-US" sz="2000" b="1" kern="0" dirty="0" err="1" smtClean="0">
                <a:solidFill>
                  <a:srgbClr val="FFFFFF"/>
                </a:solidFill>
              </a:rPr>
              <a:t>từ</a:t>
            </a:r>
            <a:r>
              <a:rPr lang="en-GB" altLang="en-US" sz="2000" b="1" kern="0" dirty="0" smtClean="0">
                <a:solidFill>
                  <a:srgbClr val="FFFFFF"/>
                </a:solidFill>
              </a:rPr>
              <a:t> </a:t>
            </a:r>
            <a:r>
              <a:rPr lang="en-GB" altLang="en-US" sz="2000" b="1" kern="0" dirty="0" err="1" smtClean="0">
                <a:solidFill>
                  <a:srgbClr val="FFFFFF"/>
                </a:solidFill>
              </a:rPr>
              <a:t>các</a:t>
            </a:r>
            <a:r>
              <a:rPr lang="en-GB" altLang="en-US" sz="2000" b="1" kern="0" dirty="0" smtClean="0">
                <a:solidFill>
                  <a:srgbClr val="FFFFFF"/>
                </a:solidFill>
              </a:rPr>
              <a:t> </a:t>
            </a:r>
            <a:r>
              <a:rPr lang="en-GB" altLang="en-US" sz="2000" b="1" kern="0" dirty="0" err="1" smtClean="0">
                <a:solidFill>
                  <a:srgbClr val="FFFFFF"/>
                </a:solidFill>
              </a:rPr>
              <a:t>bài</a:t>
            </a:r>
            <a:r>
              <a:rPr lang="en-GB" altLang="en-US" sz="2000" b="1" kern="0" dirty="0" smtClean="0">
                <a:solidFill>
                  <a:srgbClr val="FFFFFF"/>
                </a:solidFill>
              </a:rPr>
              <a:t> </a:t>
            </a:r>
            <a:r>
              <a:rPr lang="en-GB" altLang="en-US" sz="2000" b="1" kern="0" dirty="0" err="1" smtClean="0">
                <a:solidFill>
                  <a:srgbClr val="FFFFFF"/>
                </a:solidFill>
              </a:rPr>
              <a:t>mẫu</a:t>
            </a:r>
            <a:r>
              <a:rPr lang="en-GB" altLang="en-US" sz="2000" b="1" kern="0" dirty="0" smtClean="0">
                <a:solidFill>
                  <a:srgbClr val="FFFFFF"/>
                </a:solidFill>
              </a:rPr>
              <a:t> </a:t>
            </a:r>
            <a:r>
              <a:rPr lang="en-GB" altLang="en-US" sz="2000" b="1" kern="0" dirty="0" err="1" smtClean="0">
                <a:solidFill>
                  <a:srgbClr val="FFFFFF"/>
                </a:solidFill>
              </a:rPr>
              <a:t>trên</a:t>
            </a:r>
            <a:r>
              <a:rPr lang="en-GB" altLang="en-US" sz="2000" b="1" kern="0" dirty="0" smtClean="0">
                <a:solidFill>
                  <a:srgbClr val="FFFFFF"/>
                </a:solidFill>
              </a:rPr>
              <a:t> </a:t>
            </a:r>
            <a:r>
              <a:rPr lang="en-GB" altLang="en-US" sz="2000" b="1" kern="0" dirty="0" err="1" smtClean="0">
                <a:solidFill>
                  <a:srgbClr val="FFFFFF"/>
                </a:solidFill>
              </a:rPr>
              <a:t>webiste</a:t>
            </a:r>
            <a:endParaRPr kumimoji="0" lang="en-GB" altLang="en-US" sz="2000" b="1" i="0" u="sng" strike="noStrike" kern="0" cap="none" spc="0" normalizeH="0" baseline="0" noProof="0" dirty="0" smtClean="0">
              <a:ln>
                <a:noFill/>
              </a:ln>
              <a:solidFill>
                <a:srgbClr val="FFFFFF"/>
              </a:solidFill>
              <a:effectLst/>
              <a:uLnTx/>
              <a:uFillTx/>
            </a:endParaRPr>
          </a:p>
        </p:txBody>
      </p:sp>
    </p:spTree>
    <p:extLst>
      <p:ext uri="{BB962C8B-B14F-4D97-AF65-F5344CB8AC3E}">
        <p14:creationId xmlns:p14="http://schemas.microsoft.com/office/powerpoint/2010/main" val="249172204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22</a:t>
            </a:fld>
            <a:endParaRPr lang="en-US" altLang="en-US" dirty="0"/>
          </a:p>
        </p:txBody>
      </p:sp>
      <p:sp>
        <p:nvSpPr>
          <p:cNvPr id="3" name="Rectangle 2"/>
          <p:cNvSpPr/>
          <p:nvPr/>
        </p:nvSpPr>
        <p:spPr>
          <a:xfrm>
            <a:off x="640976" y="856147"/>
            <a:ext cx="10963483" cy="5247590"/>
          </a:xfrm>
          <a:prstGeom prst="rect">
            <a:avLst/>
          </a:prstGeom>
          <a:solidFill>
            <a:schemeClr val="bg1"/>
          </a:solidFill>
        </p:spPr>
        <p:txBody>
          <a:bodyPr wrap="square">
            <a:spAutoFit/>
          </a:bodyPr>
          <a:lstStyle/>
          <a:p>
            <a:pPr algn="just">
              <a:lnSpc>
                <a:spcPts val="3000"/>
              </a:lnSpc>
              <a:spcBef>
                <a:spcPts val="600"/>
              </a:spcBef>
              <a:spcAft>
                <a:spcPts val="600"/>
              </a:spcAft>
            </a:pPr>
            <a:r>
              <a:rPr lang="vi-VN" sz="2200" b="1" dirty="0" smtClean="0">
                <a:solidFill>
                  <a:srgbClr val="FF0000"/>
                </a:solidFill>
                <a:latin typeface="+mn-lt"/>
                <a:ea typeface="Times New Roman" panose="02020603050405020304" pitchFamily="18" charset="0"/>
                <a:cs typeface="Times New Roman" panose="02020603050405020304" pitchFamily="18" charset="0"/>
              </a:rPr>
              <a:t>Tên sáng kiến: </a:t>
            </a:r>
          </a:p>
          <a:p>
            <a:pPr algn="just">
              <a:lnSpc>
                <a:spcPts val="3000"/>
              </a:lnSpc>
              <a:spcBef>
                <a:spcPts val="600"/>
              </a:spcBef>
              <a:spcAft>
                <a:spcPts val="600"/>
              </a:spcAft>
            </a:pPr>
            <a:r>
              <a:rPr lang="en-US" sz="2200" dirty="0" err="1" smtClean="0">
                <a:solidFill>
                  <a:schemeClr val="accent4">
                    <a:lumMod val="10000"/>
                  </a:schemeClr>
                </a:solidFill>
                <a:latin typeface="+mn-lt"/>
                <a:ea typeface="Times New Roman" panose="02020603050405020304" pitchFamily="18" charset="0"/>
                <a:cs typeface="Times New Roman" panose="02020603050405020304" pitchFamily="18" charset="0"/>
              </a:rPr>
              <a:t>Giải</a:t>
            </a:r>
            <a:r>
              <a:rPr lang="en-US" sz="2200" dirty="0" smtClean="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pháp</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smtClean="0">
                <a:solidFill>
                  <a:schemeClr val="accent4">
                    <a:lumMod val="10000"/>
                  </a:schemeClr>
                </a:solidFill>
                <a:latin typeface="+mn-lt"/>
                <a:ea typeface="Times New Roman" panose="02020603050405020304" pitchFamily="18" charset="0"/>
                <a:cs typeface="Times New Roman" panose="02020603050405020304" pitchFamily="18" charset="0"/>
              </a:rPr>
              <a:t>c</a:t>
            </a:r>
            <a:r>
              <a:rPr lang="vi-VN" sz="2200" dirty="0" smtClean="0">
                <a:solidFill>
                  <a:schemeClr val="accent4">
                    <a:lumMod val="10000"/>
                  </a:schemeClr>
                </a:solidFill>
                <a:latin typeface="+mn-lt"/>
                <a:ea typeface="Times New Roman" panose="02020603050405020304" pitchFamily="18" charset="0"/>
                <a:cs typeface="Times New Roman" panose="02020603050405020304" pitchFamily="18" charset="0"/>
              </a:rPr>
              <a:t>huẩn bị </a:t>
            </a:r>
            <a:r>
              <a:rPr lang="vi-VN" sz="2200" dirty="0">
                <a:solidFill>
                  <a:schemeClr val="accent4">
                    <a:lumMod val="10000"/>
                  </a:schemeClr>
                </a:solidFill>
                <a:latin typeface="+mn-lt"/>
                <a:ea typeface="Times New Roman" panose="02020603050405020304" pitchFamily="18" charset="0"/>
                <a:cs typeface="Times New Roman" panose="02020603050405020304" pitchFamily="18" charset="0"/>
              </a:rPr>
              <a:t>trước quà tặng mừng thọ để Lãnh đạo Thành phố tặng Người </a:t>
            </a:r>
            <a:r>
              <a:rPr lang="en-US" sz="2200" dirty="0" smtClean="0">
                <a:solidFill>
                  <a:schemeClr val="accent4">
                    <a:lumMod val="10000"/>
                  </a:schemeClr>
                </a:solidFill>
                <a:latin typeface="+mn-lt"/>
                <a:ea typeface="Times New Roman" panose="02020603050405020304" pitchFamily="18" charset="0"/>
                <a:cs typeface="Times New Roman" panose="02020603050405020304" pitchFamily="18" charset="0"/>
              </a:rPr>
              <a:t>     </a:t>
            </a:r>
            <a:r>
              <a:rPr lang="vi-VN" sz="2200" dirty="0" smtClean="0">
                <a:solidFill>
                  <a:schemeClr val="accent4">
                    <a:lumMod val="10000"/>
                  </a:schemeClr>
                </a:solidFill>
                <a:latin typeface="+mn-lt"/>
                <a:ea typeface="Times New Roman" panose="02020603050405020304" pitchFamily="18" charset="0"/>
                <a:cs typeface="Times New Roman" panose="02020603050405020304" pitchFamily="18" charset="0"/>
              </a:rPr>
              <a:t>cao </a:t>
            </a:r>
            <a:r>
              <a:rPr lang="vi-VN" sz="2200" dirty="0">
                <a:solidFill>
                  <a:schemeClr val="accent4">
                    <a:lumMod val="10000"/>
                  </a:schemeClr>
                </a:solidFill>
                <a:latin typeface="+mn-lt"/>
                <a:ea typeface="Times New Roman" panose="02020603050405020304" pitchFamily="18" charset="0"/>
                <a:cs typeface="Times New Roman" panose="02020603050405020304" pitchFamily="18" charset="0"/>
              </a:rPr>
              <a:t>tuổi tiêu biểu 100 tuổi nhân dịp Tết nguyên đán 2024 và những năm </a:t>
            </a:r>
            <a:r>
              <a:rPr lang="vi-VN" sz="2200" dirty="0" smtClean="0">
                <a:solidFill>
                  <a:schemeClr val="accent4">
                    <a:lumMod val="10000"/>
                  </a:schemeClr>
                </a:solidFill>
                <a:latin typeface="+mn-lt"/>
                <a:ea typeface="Times New Roman" panose="02020603050405020304" pitchFamily="18" charset="0"/>
                <a:cs typeface="Times New Roman" panose="02020603050405020304" pitchFamily="18" charset="0"/>
              </a:rPr>
              <a:t>sau.</a:t>
            </a:r>
          </a:p>
          <a:p>
            <a:pPr algn="just">
              <a:lnSpc>
                <a:spcPts val="3000"/>
              </a:lnSpc>
              <a:spcBef>
                <a:spcPts val="600"/>
              </a:spcBef>
              <a:spcAft>
                <a:spcPts val="600"/>
              </a:spcAft>
            </a:pPr>
            <a:r>
              <a:rPr lang="vi-VN" sz="2200" b="1" dirty="0" smtClean="0">
                <a:solidFill>
                  <a:srgbClr val="FF0000"/>
                </a:solidFill>
                <a:latin typeface="+mn-lt"/>
                <a:ea typeface="Times New Roman" panose="02020603050405020304" pitchFamily="18" charset="0"/>
                <a:cs typeface="Times New Roman" panose="02020603050405020304" pitchFamily="18" charset="0"/>
              </a:rPr>
              <a:t>Nội dung: </a:t>
            </a:r>
          </a:p>
          <a:p>
            <a:pPr algn="just">
              <a:lnSpc>
                <a:spcPts val="3000"/>
              </a:lnSpc>
              <a:spcBef>
                <a:spcPts val="600"/>
              </a:spcBef>
              <a:spcAft>
                <a:spcPts val="600"/>
              </a:spcAft>
            </a:pPr>
            <a:r>
              <a:rPr lang="vi-VN" sz="2200" dirty="0" smtClean="0">
                <a:solidFill>
                  <a:schemeClr val="accent4">
                    <a:lumMod val="10000"/>
                  </a:schemeClr>
                </a:solidFill>
                <a:latin typeface="+mn-lt"/>
                <a:ea typeface="Times New Roman" panose="02020603050405020304" pitchFamily="18" charset="0"/>
                <a:cs typeface="Times New Roman" panose="02020603050405020304" pitchFamily="18" charset="0"/>
              </a:rPr>
              <a:t>Chủ động xây dựng, lập dự toán kinh phí thực hiện hàng năm để khắc phục việc </a:t>
            </a:r>
            <a:r>
              <a:rPr lang="en-US" sz="2200" dirty="0" smtClean="0">
                <a:solidFill>
                  <a:schemeClr val="accent4">
                    <a:lumMod val="10000"/>
                  </a:schemeClr>
                </a:solidFill>
                <a:latin typeface="+mn-lt"/>
                <a:ea typeface="Times New Roman" panose="02020603050405020304" pitchFamily="18" charset="0"/>
                <a:cs typeface="Times New Roman" panose="02020603050405020304" pitchFamily="18" charset="0"/>
              </a:rPr>
              <a:t>    </a:t>
            </a:r>
            <a:r>
              <a:rPr lang="vi-VN" sz="2200" dirty="0" smtClean="0">
                <a:solidFill>
                  <a:schemeClr val="accent4">
                    <a:lumMod val="10000"/>
                  </a:schemeClr>
                </a:solidFill>
                <a:latin typeface="+mn-lt"/>
                <a:ea typeface="Times New Roman" panose="02020603050405020304" pitchFamily="18" charset="0"/>
                <a:cs typeface="Times New Roman" panose="02020603050405020304" pitchFamily="18" charset="0"/>
              </a:rPr>
              <a:t>phát </a:t>
            </a:r>
            <a:r>
              <a:rPr lang="vi-VN" sz="2200" dirty="0" smtClean="0">
                <a:solidFill>
                  <a:schemeClr val="accent4">
                    <a:lumMod val="10000"/>
                  </a:schemeClr>
                </a:solidFill>
                <a:latin typeface="+mn-lt"/>
                <a:ea typeface="Times New Roman" panose="02020603050405020304" pitchFamily="18" charset="0"/>
                <a:cs typeface="Times New Roman" panose="02020603050405020304" pitchFamily="18" charset="0"/>
              </a:rPr>
              <a:t>sinh, bị động nên gây chậm trễ do UBND Thành phố giao chỉ tiêu dự toán thu chi ngân sách nhà nước hàng năm. </a:t>
            </a:r>
            <a:endParaRPr lang="vi-VN" sz="2200" dirty="0">
              <a:solidFill>
                <a:srgbClr val="002060"/>
              </a:solidFill>
              <a:latin typeface="+mn-lt"/>
              <a:ea typeface="Times New Roman" panose="02020603050405020304" pitchFamily="18" charset="0"/>
              <a:cs typeface="Times New Roman" panose="02020603050405020304" pitchFamily="18" charset="0"/>
            </a:endParaRPr>
          </a:p>
          <a:p>
            <a:pPr marL="342900" indent="-342900">
              <a:lnSpc>
                <a:spcPts val="3000"/>
              </a:lnSpc>
              <a:spcBef>
                <a:spcPts val="600"/>
              </a:spcBef>
              <a:spcAft>
                <a:spcPts val="600"/>
              </a:spcAft>
              <a:buFont typeface="Wingdings" panose="05000000000000000000" pitchFamily="2" charset="2"/>
              <a:buChar char="è"/>
            </a:pPr>
            <a:r>
              <a:rPr lang="vi-VN" sz="2200" dirty="0" smtClean="0">
                <a:solidFill>
                  <a:schemeClr val="tx1">
                    <a:lumMod val="75000"/>
                  </a:schemeClr>
                </a:solidFill>
                <a:latin typeface="+mn-lt"/>
                <a:ea typeface="Times New Roman" panose="02020603050405020304" pitchFamily="18" charset="0"/>
                <a:cs typeface="Times New Roman" panose="02020603050405020304" pitchFamily="18" charset="0"/>
                <a:sym typeface="Wingdings" panose="05000000000000000000" pitchFamily="2" charset="2"/>
              </a:rPr>
              <a:t>Giải pháp là việc rút kinh nghiệm, </a:t>
            </a:r>
            <a:r>
              <a:rPr lang="en-US" sz="2200" dirty="0" err="1">
                <a:solidFill>
                  <a:schemeClr val="tx1">
                    <a:lumMod val="75000"/>
                  </a:schemeClr>
                </a:solidFill>
                <a:latin typeface="+mn-lt"/>
                <a:sym typeface="Wingdings" panose="05000000000000000000" pitchFamily="2" charset="2"/>
              </a:rPr>
              <a:t>là</a:t>
            </a:r>
            <a:r>
              <a:rPr lang="en-US" sz="2200" dirty="0">
                <a:solidFill>
                  <a:schemeClr val="tx1">
                    <a:lumMod val="75000"/>
                  </a:schemeClr>
                </a:solidFill>
                <a:latin typeface="+mn-lt"/>
                <a:sym typeface="Wingdings" panose="05000000000000000000" pitchFamily="2" charset="2"/>
              </a:rPr>
              <a:t> </a:t>
            </a:r>
            <a:r>
              <a:rPr lang="en-US" sz="2200" dirty="0" err="1">
                <a:solidFill>
                  <a:schemeClr val="tx1">
                    <a:lumMod val="75000"/>
                  </a:schemeClr>
                </a:solidFill>
                <a:latin typeface="+mn-lt"/>
                <a:sym typeface="Wingdings" panose="05000000000000000000" pitchFamily="2" charset="2"/>
              </a:rPr>
              <a:t>nhiệm</a:t>
            </a:r>
            <a:r>
              <a:rPr lang="en-US" sz="2200" dirty="0">
                <a:solidFill>
                  <a:schemeClr val="tx1">
                    <a:lumMod val="75000"/>
                  </a:schemeClr>
                </a:solidFill>
                <a:latin typeface="+mn-lt"/>
                <a:sym typeface="Wingdings" panose="05000000000000000000" pitchFamily="2" charset="2"/>
              </a:rPr>
              <a:t> </a:t>
            </a:r>
            <a:r>
              <a:rPr lang="en-US" sz="2200" dirty="0" err="1">
                <a:solidFill>
                  <a:schemeClr val="tx1">
                    <a:lumMod val="75000"/>
                  </a:schemeClr>
                </a:solidFill>
                <a:latin typeface="+mn-lt"/>
                <a:sym typeface="Wingdings" panose="05000000000000000000" pitchFamily="2" charset="2"/>
              </a:rPr>
              <a:t>vụ</a:t>
            </a:r>
            <a:r>
              <a:rPr lang="en-US" sz="2200" dirty="0">
                <a:solidFill>
                  <a:schemeClr val="tx1">
                    <a:lumMod val="75000"/>
                  </a:schemeClr>
                </a:solidFill>
                <a:latin typeface="+mn-lt"/>
                <a:sym typeface="Wingdings" panose="05000000000000000000" pitchFamily="2" charset="2"/>
              </a:rPr>
              <a:t> </a:t>
            </a:r>
            <a:r>
              <a:rPr lang="en-US" sz="2200" dirty="0" err="1">
                <a:solidFill>
                  <a:schemeClr val="tx1">
                    <a:lumMod val="75000"/>
                  </a:schemeClr>
                </a:solidFill>
                <a:latin typeface="+mn-lt"/>
                <a:sym typeface="Wingdings" panose="05000000000000000000" pitchFamily="2" charset="2"/>
              </a:rPr>
              <a:t>của</a:t>
            </a:r>
            <a:r>
              <a:rPr lang="en-US" sz="2200" dirty="0">
                <a:solidFill>
                  <a:schemeClr val="tx1">
                    <a:lumMod val="75000"/>
                  </a:schemeClr>
                </a:solidFill>
                <a:latin typeface="+mn-lt"/>
                <a:sym typeface="Wingdings" panose="05000000000000000000" pitchFamily="2" charset="2"/>
              </a:rPr>
              <a:t> CC,VC,NLĐ </a:t>
            </a:r>
            <a:endParaRPr lang="vi-VN" sz="2200" dirty="0" smtClean="0">
              <a:solidFill>
                <a:schemeClr val="tx1">
                  <a:lumMod val="75000"/>
                </a:schemeClr>
              </a:solidFill>
              <a:latin typeface="+mn-lt"/>
              <a:ea typeface="Times New Roman" panose="02020603050405020304" pitchFamily="18" charset="0"/>
              <a:cs typeface="Times New Roman" panose="02020603050405020304" pitchFamily="18" charset="0"/>
              <a:sym typeface="Wingdings" panose="05000000000000000000" pitchFamily="2" charset="2"/>
            </a:endParaRPr>
          </a:p>
          <a:p>
            <a:pPr marL="342900" indent="-342900">
              <a:lnSpc>
                <a:spcPts val="3000"/>
              </a:lnSpc>
              <a:spcBef>
                <a:spcPts val="600"/>
              </a:spcBef>
              <a:spcAft>
                <a:spcPts val="600"/>
              </a:spcAft>
              <a:buFont typeface="Wingdings" panose="05000000000000000000" pitchFamily="2" charset="2"/>
              <a:buChar char="è"/>
            </a:pPr>
            <a:r>
              <a:rPr lang="vi-VN" sz="2200" dirty="0" smtClean="0">
                <a:solidFill>
                  <a:schemeClr val="tx1">
                    <a:lumMod val="75000"/>
                  </a:schemeClr>
                </a:solidFill>
                <a:latin typeface="+mn-lt"/>
                <a:cs typeface="Times New Roman" panose="02020603050405020304" pitchFamily="18" charset="0"/>
                <a:sym typeface="Wingdings" panose="05000000000000000000" pitchFamily="2" charset="2"/>
              </a:rPr>
              <a:t>Sáng kiến </a:t>
            </a:r>
            <a:r>
              <a:rPr lang="en-US" sz="2200" dirty="0" smtClean="0">
                <a:solidFill>
                  <a:schemeClr val="tx1">
                    <a:lumMod val="75000"/>
                  </a:schemeClr>
                </a:solidFill>
                <a:latin typeface="+mn-lt"/>
                <a:sym typeface="Wingdings" panose="05000000000000000000" pitchFamily="2" charset="2"/>
              </a:rPr>
              <a:t>KHÔNG </a:t>
            </a:r>
            <a:r>
              <a:rPr lang="en-US" sz="2200" dirty="0">
                <a:solidFill>
                  <a:schemeClr val="tx1">
                    <a:lumMod val="75000"/>
                  </a:schemeClr>
                </a:solidFill>
                <a:latin typeface="+mn-lt"/>
                <a:sym typeface="Wingdings" panose="05000000000000000000" pitchFamily="2" charset="2"/>
              </a:rPr>
              <a:t>CÓ NỘI DUNG CẢI </a:t>
            </a:r>
            <a:r>
              <a:rPr lang="en-US" sz="2200" dirty="0" smtClean="0">
                <a:solidFill>
                  <a:schemeClr val="tx1">
                    <a:lumMod val="75000"/>
                  </a:schemeClr>
                </a:solidFill>
                <a:latin typeface="+mn-lt"/>
                <a:sym typeface="Wingdings" panose="05000000000000000000" pitchFamily="2" charset="2"/>
              </a:rPr>
              <a:t>TIẾN</a:t>
            </a:r>
            <a:r>
              <a:rPr lang="vi-VN" sz="2200" dirty="0" smtClean="0">
                <a:solidFill>
                  <a:schemeClr val="tx1">
                    <a:lumMod val="75000"/>
                  </a:schemeClr>
                </a:solidFill>
                <a:latin typeface="+mn-lt"/>
                <a:sym typeface="Wingdings" panose="05000000000000000000" pitchFamily="2" charset="2"/>
              </a:rPr>
              <a:t> nên chưa đánh giá được phạm vi </a:t>
            </a:r>
            <a:r>
              <a:rPr lang="en-US" sz="2200" dirty="0" smtClean="0">
                <a:solidFill>
                  <a:schemeClr val="tx1">
                    <a:lumMod val="75000"/>
                  </a:schemeClr>
                </a:solidFill>
                <a:latin typeface="+mn-lt"/>
                <a:sym typeface="Wingdings" panose="05000000000000000000" pitchFamily="2" charset="2"/>
              </a:rPr>
              <a:t>    </a:t>
            </a:r>
            <a:r>
              <a:rPr lang="vi-VN" sz="2200" dirty="0" smtClean="0">
                <a:solidFill>
                  <a:schemeClr val="tx1">
                    <a:lumMod val="75000"/>
                  </a:schemeClr>
                </a:solidFill>
                <a:latin typeface="+mn-lt"/>
                <a:sym typeface="Wingdings" panose="05000000000000000000" pitchFamily="2" charset="2"/>
              </a:rPr>
              <a:t>ảnh </a:t>
            </a:r>
            <a:r>
              <a:rPr lang="vi-VN" sz="2200" dirty="0" smtClean="0">
                <a:solidFill>
                  <a:schemeClr val="tx1">
                    <a:lumMod val="75000"/>
                  </a:schemeClr>
                </a:solidFill>
                <a:latin typeface="+mn-lt"/>
                <a:sym typeface="Wingdings" panose="05000000000000000000" pitchFamily="2" charset="2"/>
              </a:rPr>
              <a:t>hưởng của sáng kiến trên địa bàn TP.HCM</a:t>
            </a:r>
          </a:p>
          <a:p>
            <a:pPr marL="342900" indent="-342900">
              <a:lnSpc>
                <a:spcPts val="3000"/>
              </a:lnSpc>
              <a:spcBef>
                <a:spcPts val="600"/>
              </a:spcBef>
              <a:spcAft>
                <a:spcPts val="600"/>
              </a:spcAft>
              <a:buFont typeface="Wingdings" panose="05000000000000000000" pitchFamily="2" charset="2"/>
              <a:buChar char="è"/>
            </a:pPr>
            <a:endParaRPr lang="vi-VN" sz="2200" dirty="0">
              <a:solidFill>
                <a:schemeClr val="tx1">
                  <a:lumMod val="75000"/>
                </a:schemeClr>
              </a:solidFill>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585618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3499A9BC-4BE7-4082-9BFD-310C973F5F6A}" type="slidenum">
              <a:rPr lang="en-US" altLang="en-US" smtClean="0"/>
              <a:pPr>
                <a:defRPr/>
              </a:pPr>
              <a:t>23</a:t>
            </a:fld>
            <a:endParaRPr lang="en-US" altLang="en-US" dirty="0"/>
          </a:p>
        </p:txBody>
      </p:sp>
      <p:sp>
        <p:nvSpPr>
          <p:cNvPr id="5" name="Rectangle 4"/>
          <p:cNvSpPr/>
          <p:nvPr/>
        </p:nvSpPr>
        <p:spPr>
          <a:xfrm>
            <a:off x="537786" y="747875"/>
            <a:ext cx="11090914" cy="4981557"/>
          </a:xfrm>
          <a:prstGeom prst="rect">
            <a:avLst/>
          </a:prstGeom>
        </p:spPr>
        <p:txBody>
          <a:bodyPr wrap="square">
            <a:spAutoFit/>
          </a:bodyPr>
          <a:lstStyle/>
          <a:p>
            <a:pPr algn="just">
              <a:lnSpc>
                <a:spcPts val="3100"/>
              </a:lnSpc>
              <a:spcBef>
                <a:spcPts val="300"/>
              </a:spcBef>
              <a:spcAft>
                <a:spcPts val="300"/>
              </a:spcAft>
            </a:pPr>
            <a:r>
              <a:rPr lang="vi-VN" sz="2200" b="1" dirty="0" smtClean="0">
                <a:solidFill>
                  <a:srgbClr val="FF0000"/>
                </a:solidFill>
                <a:latin typeface="+mn-lt"/>
                <a:ea typeface="Times New Roman" panose="02020603050405020304" pitchFamily="18" charset="0"/>
                <a:cs typeface="Times New Roman" panose="02020603050405020304" pitchFamily="18" charset="0"/>
              </a:rPr>
              <a:t>Tên sáng kiến: </a:t>
            </a:r>
            <a:r>
              <a:rPr lang="en-US" sz="2200" dirty="0" err="1" smtClean="0">
                <a:solidFill>
                  <a:schemeClr val="accent4">
                    <a:lumMod val="10000"/>
                  </a:schemeClr>
                </a:solidFill>
                <a:latin typeface="+mn-lt"/>
                <a:ea typeface="Times New Roman" panose="02020603050405020304" pitchFamily="18" charset="0"/>
                <a:cs typeface="Times New Roman" panose="02020603050405020304" pitchFamily="18" charset="0"/>
              </a:rPr>
              <a:t>Công</a:t>
            </a:r>
            <a:r>
              <a:rPr lang="en-US" sz="2200" dirty="0" smtClean="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cụ</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tính</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và</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truy</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thu</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tiền</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thuê</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các</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loại</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nhà</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ở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cũ</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theo</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Quyết</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định</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số</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1753/QĐ-UB-QLĐT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ngày</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23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tháng</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11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năm</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1993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của</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Ủy</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ban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nhân</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dân</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Thành</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phố</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về</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giá</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cho</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thuê</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nhà</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ở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áp</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dụng</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tại</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Thành</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phố</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Hồ</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Chí</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Minh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thực</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hiện</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theo</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Quyết</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định</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118/</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TTg</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ngày</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27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tháng</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11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năm</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1992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của</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Thủ</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tướng</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Chính</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phủ</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Quyết</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định</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số</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09/2010/QĐ-UBND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ngày</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03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tháng</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02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năm</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2010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của</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Ủy</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ban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nhân</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dân</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Thành</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phố</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về</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ban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hành</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Bảng</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giá</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cho</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thuê</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nhà</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ở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thuộc</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sở</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hữu</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Nhà</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nước</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chưa</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được</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cải</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tạo</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xây</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dựng</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lại</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trên</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địa</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bàn</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Thành</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phố</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Hồ</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Chí</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Minh;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Quyết</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định</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số</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22/2018/QĐ-UBND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ngày</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02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tháng</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7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năm</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2018</a:t>
            </a:r>
            <a:r>
              <a:rPr lang="en-US" sz="2200" b="1"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của</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Ủy</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ban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nhân</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dân</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Thành</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phố</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ban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hành</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Bảng</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giá</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cho</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thuê</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nhà</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ở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cũ</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thuộc</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sở</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hữu</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Nhà</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nước</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trên</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địa</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bàn</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Thành</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phố</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Hồ</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Chí</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Minh,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bằng</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phần</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cs typeface="Times New Roman" panose="02020603050405020304" pitchFamily="18" charset="0"/>
              </a:rPr>
              <a:t>mềm</a:t>
            </a:r>
            <a:r>
              <a:rPr lang="en-US" sz="2200" dirty="0">
                <a:solidFill>
                  <a:schemeClr val="accent4">
                    <a:lumMod val="10000"/>
                  </a:schemeClr>
                </a:solidFill>
                <a:latin typeface="+mn-lt"/>
                <a:ea typeface="Times New Roman" panose="02020603050405020304" pitchFamily="18" charset="0"/>
                <a:cs typeface="Times New Roman" panose="02020603050405020304" pitchFamily="18" charset="0"/>
              </a:rPr>
              <a:t> Excel</a:t>
            </a:r>
            <a:r>
              <a:rPr lang="en-US" sz="2200" dirty="0" smtClean="0">
                <a:solidFill>
                  <a:schemeClr val="accent4">
                    <a:lumMod val="10000"/>
                  </a:schemeClr>
                </a:solidFill>
                <a:latin typeface="+mn-lt"/>
                <a:ea typeface="Times New Roman" panose="02020603050405020304" pitchFamily="18" charset="0"/>
                <a:cs typeface="Times New Roman" panose="02020603050405020304" pitchFamily="18" charset="0"/>
              </a:rPr>
              <a:t>.</a:t>
            </a:r>
            <a:endParaRPr lang="en-US" sz="2200" dirty="0">
              <a:solidFill>
                <a:schemeClr val="accent4">
                  <a:lumMod val="10000"/>
                </a:schemeClr>
              </a:solidFill>
              <a:effectLst/>
              <a:latin typeface="+mn-lt"/>
              <a:ea typeface="Times New Roman" panose="02020603050405020304" pitchFamily="18" charset="0"/>
              <a:cs typeface="Times New Roman" panose="02020603050405020304" pitchFamily="18" charset="0"/>
            </a:endParaRPr>
          </a:p>
          <a:p>
            <a:pPr marL="342900" indent="-342900" algn="just">
              <a:lnSpc>
                <a:spcPts val="3100"/>
              </a:lnSpc>
              <a:spcBef>
                <a:spcPts val="300"/>
              </a:spcBef>
              <a:spcAft>
                <a:spcPts val="300"/>
              </a:spcAft>
              <a:buFont typeface="Wingdings" panose="05000000000000000000" pitchFamily="2" charset="2"/>
              <a:buChar char="è"/>
            </a:pPr>
            <a:r>
              <a:rPr lang="en-US" sz="2200" dirty="0" err="1"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Quá</a:t>
            </a:r>
            <a:r>
              <a:rPr lang="en-US" sz="2200" dirty="0"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dài</a:t>
            </a:r>
            <a:r>
              <a:rPr lang="en-US" sz="2200" dirty="0"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dư</a:t>
            </a:r>
            <a:r>
              <a:rPr lang="en-US" sz="2200" dirty="0"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thông</a:t>
            </a:r>
            <a:r>
              <a:rPr lang="en-US" sz="2200" dirty="0"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 tin</a:t>
            </a:r>
          </a:p>
          <a:p>
            <a:pPr marL="342900" indent="-342900" algn="just">
              <a:lnSpc>
                <a:spcPts val="3100"/>
              </a:lnSpc>
              <a:spcBef>
                <a:spcPts val="300"/>
              </a:spcBef>
              <a:spcAft>
                <a:spcPts val="300"/>
              </a:spcAft>
              <a:buFont typeface="Wingdings" panose="05000000000000000000" pitchFamily="2" charset="2"/>
              <a:buChar char="è"/>
            </a:pPr>
            <a:r>
              <a:rPr lang="en-US" sz="2200" dirty="0" err="1"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rPr>
              <a:t>Chỉ</a:t>
            </a:r>
            <a:r>
              <a:rPr lang="en-US" sz="2200" dirty="0"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rPr>
              <a:t>cần</a:t>
            </a:r>
            <a:r>
              <a:rPr lang="en-US" sz="2200" dirty="0"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rPr>
              <a:t>thể</a:t>
            </a:r>
            <a:r>
              <a:rPr lang="en-US" sz="2200" dirty="0"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rPr>
              <a:t>hiện</a:t>
            </a:r>
            <a:r>
              <a:rPr lang="en-US" sz="2200" dirty="0"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rPr>
              <a:t>đúng</a:t>
            </a:r>
            <a:r>
              <a:rPr lang="en-US" sz="2200" dirty="0"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rPr>
              <a:t>bản</a:t>
            </a:r>
            <a:r>
              <a:rPr lang="en-US" sz="2200" dirty="0"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rPr>
              <a:t>chất</a:t>
            </a:r>
            <a:r>
              <a:rPr lang="en-US" sz="2200" dirty="0"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rPr>
              <a:t>của</a:t>
            </a:r>
            <a:r>
              <a:rPr lang="en-US" sz="2200" dirty="0"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rPr>
              <a:t>sáng</a:t>
            </a:r>
            <a:r>
              <a:rPr lang="en-US" sz="2200" dirty="0"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rPr>
              <a:t>kiến</a:t>
            </a:r>
            <a:endParaRPr lang="vi-VN" sz="2200" dirty="0" smtClean="0">
              <a:solidFill>
                <a:srgbClr val="002A7E"/>
              </a:solidFill>
              <a:effectLst/>
              <a:latin typeface="+mn-lt"/>
              <a:ea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09787952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24</a:t>
            </a:fld>
            <a:endParaRPr lang="en-US" altLang="en-US" dirty="0"/>
          </a:p>
        </p:txBody>
      </p:sp>
      <p:sp>
        <p:nvSpPr>
          <p:cNvPr id="3" name="Rectangle 2"/>
          <p:cNvSpPr/>
          <p:nvPr/>
        </p:nvSpPr>
        <p:spPr>
          <a:xfrm>
            <a:off x="201704" y="661588"/>
            <a:ext cx="11869271" cy="6093976"/>
          </a:xfrm>
          <a:prstGeom prst="rect">
            <a:avLst/>
          </a:prstGeom>
        </p:spPr>
        <p:txBody>
          <a:bodyPr wrap="square">
            <a:spAutoFit/>
          </a:bodyPr>
          <a:lstStyle/>
          <a:p>
            <a:pPr algn="just">
              <a:lnSpc>
                <a:spcPts val="2400"/>
              </a:lnSpc>
              <a:spcBef>
                <a:spcPts val="600"/>
              </a:spcBef>
              <a:spcAft>
                <a:spcPts val="600"/>
              </a:spcAft>
            </a:pPr>
            <a:r>
              <a:rPr lang="vi-VN" sz="2000" b="1" dirty="0" smtClean="0">
                <a:solidFill>
                  <a:srgbClr val="FF0000"/>
                </a:solidFill>
                <a:latin typeface="+mn-lt"/>
                <a:ea typeface="Times New Roman" panose="02020603050405020304" pitchFamily="18" charset="0"/>
                <a:cs typeface="Times New Roman" panose="02020603050405020304" pitchFamily="18" charset="0"/>
              </a:rPr>
              <a:t>Tên sáng kiến: </a:t>
            </a:r>
          </a:p>
          <a:p>
            <a:pPr algn="just">
              <a:lnSpc>
                <a:spcPts val="2400"/>
              </a:lnSpc>
              <a:spcBef>
                <a:spcPts val="300"/>
              </a:spcBef>
              <a:spcAft>
                <a:spcPts val="300"/>
              </a:spcAft>
            </a:pPr>
            <a:r>
              <a:rPr lang="en-US" sz="2000" dirty="0" err="1" smtClean="0">
                <a:solidFill>
                  <a:schemeClr val="accent4">
                    <a:lumMod val="10000"/>
                  </a:schemeClr>
                </a:solidFill>
                <a:latin typeface="+mn-lt"/>
                <a:ea typeface="Times New Roman" panose="02020603050405020304" pitchFamily="18" charset="0"/>
                <a:cs typeface="Times New Roman" panose="02020603050405020304" pitchFamily="18" charset="0"/>
              </a:rPr>
              <a:t>Giải</a:t>
            </a:r>
            <a:r>
              <a:rPr lang="en-US" sz="2000" dirty="0" smtClean="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pháp</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cung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cấp</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dịch</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vụ</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công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trực</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tuyến</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toàn</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trình</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đối</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với</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05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thủ</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tục</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cấp</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chứng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chỉ</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năng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lực</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smtClean="0">
                <a:solidFill>
                  <a:schemeClr val="accent4">
                    <a:lumMod val="10000"/>
                  </a:schemeClr>
                </a:solidFill>
                <a:latin typeface="+mn-lt"/>
                <a:ea typeface="Times New Roman" panose="02020603050405020304" pitchFamily="18" charset="0"/>
                <a:cs typeface="Times New Roman" panose="02020603050405020304" pitchFamily="18" charset="0"/>
              </a:rPr>
              <a:t>ho</a:t>
            </a:r>
            <a:r>
              <a:rPr lang="vi-VN" sz="2000" dirty="0">
                <a:solidFill>
                  <a:schemeClr val="accent4">
                    <a:lumMod val="10000"/>
                  </a:schemeClr>
                </a:solidFill>
                <a:latin typeface="+mn-lt"/>
                <a:ea typeface="Times New Roman" panose="02020603050405020304" pitchFamily="18" charset="0"/>
                <a:cs typeface="Times New Roman" panose="02020603050405020304" pitchFamily="18" charset="0"/>
              </a:rPr>
              <a:t>ạ</a:t>
            </a:r>
            <a:r>
              <a:rPr lang="en-US" sz="2000" dirty="0" smtClean="0">
                <a:solidFill>
                  <a:schemeClr val="accent4">
                    <a:lumMod val="10000"/>
                  </a:schemeClr>
                </a:solidFill>
                <a:latin typeface="+mn-lt"/>
                <a:ea typeface="Times New Roman" panose="02020603050405020304" pitchFamily="18" charset="0"/>
                <a:cs typeface="Times New Roman" panose="02020603050405020304" pitchFamily="18" charset="0"/>
              </a:rPr>
              <a:t>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động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xây</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dựng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gồm</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a:t>
            </a:r>
          </a:p>
          <a:p>
            <a:pPr algn="just">
              <a:lnSpc>
                <a:spcPts val="2400"/>
              </a:lnSpc>
              <a:spcBef>
                <a:spcPts val="300"/>
              </a:spcBef>
              <a:spcAft>
                <a:spcPts val="300"/>
              </a:spcAft>
            </a:pP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(1)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Thủ</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tục</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Cấp</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chứng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chỉ</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năng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lực</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hoạt</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động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xây</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dựng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lần</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đầu</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hạng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II,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hạng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III;</a:t>
            </a:r>
          </a:p>
          <a:p>
            <a:pPr algn="just">
              <a:lnSpc>
                <a:spcPts val="2400"/>
              </a:lnSpc>
              <a:spcBef>
                <a:spcPts val="300"/>
              </a:spcBef>
              <a:spcAft>
                <a:spcPts val="300"/>
              </a:spcAft>
            </a:pP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(2)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Thủ</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tục</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Cấp</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điều</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chỉnh</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bổ</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sung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nội</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dung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chứng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chỉ</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năng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lực</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hoạt</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động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xây</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dựng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hạng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II,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hạng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III;</a:t>
            </a:r>
          </a:p>
          <a:p>
            <a:pPr algn="just">
              <a:lnSpc>
                <a:spcPts val="2400"/>
              </a:lnSpc>
              <a:spcBef>
                <a:spcPts val="300"/>
              </a:spcBef>
              <a:spcAft>
                <a:spcPts val="300"/>
              </a:spcAft>
            </a:pP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(3)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Thủ</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tục</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Cấp</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gia</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hạn</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chứng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chỉ</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năng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lực</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hoạt</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động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xây</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dựng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hạng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II,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hạng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III;</a:t>
            </a:r>
          </a:p>
          <a:p>
            <a:pPr algn="just">
              <a:lnSpc>
                <a:spcPts val="2400"/>
              </a:lnSpc>
              <a:spcBef>
                <a:spcPts val="300"/>
              </a:spcBef>
              <a:spcAft>
                <a:spcPts val="300"/>
              </a:spcAft>
            </a:pP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(4)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Thủ</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tục</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Cấp</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lại</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chứng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chỉ</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năng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lực</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hoạt</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động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xây</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dựng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hạng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II,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hạng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III (do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mất</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hư</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cs typeface="Times New Roman" panose="02020603050405020304" pitchFamily="18" charset="0"/>
              </a:rPr>
              <a:t>hỏng</a:t>
            </a:r>
            <a:r>
              <a:rPr lang="en-US" sz="2000" dirty="0">
                <a:solidFill>
                  <a:schemeClr val="accent4">
                    <a:lumMod val="10000"/>
                  </a:schemeClr>
                </a:solidFill>
                <a:latin typeface="+mn-lt"/>
                <a:ea typeface="Times New Roman" panose="02020603050405020304" pitchFamily="18" charset="0"/>
                <a:cs typeface="Times New Roman" panose="02020603050405020304" pitchFamily="18" charset="0"/>
              </a:rPr>
              <a:t>);</a:t>
            </a:r>
          </a:p>
          <a:p>
            <a:pPr>
              <a:lnSpc>
                <a:spcPts val="2400"/>
              </a:lnSpc>
              <a:spcBef>
                <a:spcPts val="300"/>
              </a:spcBef>
              <a:spcAft>
                <a:spcPts val="300"/>
              </a:spcAft>
            </a:pPr>
            <a:r>
              <a:rPr lang="en-US" sz="2000" dirty="0">
                <a:solidFill>
                  <a:schemeClr val="accent4">
                    <a:lumMod val="10000"/>
                  </a:schemeClr>
                </a:solidFill>
                <a:latin typeface="+mn-lt"/>
                <a:ea typeface="Times New Roman" panose="02020603050405020304" pitchFamily="18" charset="0"/>
              </a:rPr>
              <a:t>(5) </a:t>
            </a:r>
            <a:r>
              <a:rPr lang="en-US" sz="2000" dirty="0" err="1">
                <a:solidFill>
                  <a:schemeClr val="accent4">
                    <a:lumMod val="10000"/>
                  </a:schemeClr>
                </a:solidFill>
                <a:latin typeface="+mn-lt"/>
                <a:ea typeface="Times New Roman" panose="02020603050405020304" pitchFamily="18" charset="0"/>
              </a:rPr>
              <a:t>Thủ</a:t>
            </a:r>
            <a:r>
              <a:rPr lang="en-US" sz="2000" dirty="0">
                <a:solidFill>
                  <a:schemeClr val="accent4">
                    <a:lumMod val="10000"/>
                  </a:schemeClr>
                </a:solidFill>
                <a:latin typeface="+mn-lt"/>
                <a:ea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rPr>
              <a:t>tục</a:t>
            </a:r>
            <a:r>
              <a:rPr lang="en-US" sz="2000" dirty="0">
                <a:solidFill>
                  <a:schemeClr val="accent4">
                    <a:lumMod val="10000"/>
                  </a:schemeClr>
                </a:solidFill>
                <a:latin typeface="+mn-lt"/>
                <a:ea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rPr>
              <a:t>Cấp</a:t>
            </a:r>
            <a:r>
              <a:rPr lang="en-US" sz="2000" dirty="0">
                <a:solidFill>
                  <a:schemeClr val="accent4">
                    <a:lumMod val="10000"/>
                  </a:schemeClr>
                </a:solidFill>
                <a:latin typeface="+mn-lt"/>
                <a:ea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rPr>
              <a:t>lại</a:t>
            </a:r>
            <a:r>
              <a:rPr lang="en-US" sz="2000" dirty="0">
                <a:solidFill>
                  <a:schemeClr val="accent4">
                    <a:lumMod val="10000"/>
                  </a:schemeClr>
                </a:solidFill>
                <a:latin typeface="+mn-lt"/>
                <a:ea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rPr>
              <a:t>chứng</a:t>
            </a:r>
            <a:r>
              <a:rPr lang="en-US" sz="2000" dirty="0">
                <a:solidFill>
                  <a:schemeClr val="accent4">
                    <a:lumMod val="10000"/>
                  </a:schemeClr>
                </a:solidFill>
                <a:latin typeface="+mn-lt"/>
                <a:ea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rPr>
              <a:t>chỉ</a:t>
            </a:r>
            <a:r>
              <a:rPr lang="en-US" sz="2000" dirty="0">
                <a:solidFill>
                  <a:schemeClr val="accent4">
                    <a:lumMod val="10000"/>
                  </a:schemeClr>
                </a:solidFill>
                <a:latin typeface="+mn-lt"/>
                <a:ea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rPr>
              <a:t>năng</a:t>
            </a:r>
            <a:r>
              <a:rPr lang="en-US" sz="2000" dirty="0">
                <a:solidFill>
                  <a:schemeClr val="accent4">
                    <a:lumMod val="10000"/>
                  </a:schemeClr>
                </a:solidFill>
                <a:latin typeface="+mn-lt"/>
                <a:ea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rPr>
              <a:t>lực</a:t>
            </a:r>
            <a:r>
              <a:rPr lang="en-US" sz="2000" dirty="0">
                <a:solidFill>
                  <a:schemeClr val="accent4">
                    <a:lumMod val="10000"/>
                  </a:schemeClr>
                </a:solidFill>
                <a:latin typeface="+mn-lt"/>
                <a:ea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rPr>
              <a:t>hoạt</a:t>
            </a:r>
            <a:r>
              <a:rPr lang="en-US" sz="2000" dirty="0">
                <a:solidFill>
                  <a:schemeClr val="accent4">
                    <a:lumMod val="10000"/>
                  </a:schemeClr>
                </a:solidFill>
                <a:latin typeface="+mn-lt"/>
                <a:ea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rPr>
              <a:t>động</a:t>
            </a:r>
            <a:r>
              <a:rPr lang="en-US" sz="2000" dirty="0">
                <a:solidFill>
                  <a:schemeClr val="accent4">
                    <a:lumMod val="10000"/>
                  </a:schemeClr>
                </a:solidFill>
                <a:latin typeface="+mn-lt"/>
                <a:ea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rPr>
              <a:t>xây</a:t>
            </a:r>
            <a:r>
              <a:rPr lang="en-US" sz="2000" dirty="0">
                <a:solidFill>
                  <a:schemeClr val="accent4">
                    <a:lumMod val="10000"/>
                  </a:schemeClr>
                </a:solidFill>
                <a:latin typeface="+mn-lt"/>
                <a:ea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rPr>
              <a:t>dựng</a:t>
            </a:r>
            <a:r>
              <a:rPr lang="en-US" sz="2000" dirty="0">
                <a:solidFill>
                  <a:schemeClr val="accent4">
                    <a:lumMod val="10000"/>
                  </a:schemeClr>
                </a:solidFill>
                <a:latin typeface="+mn-lt"/>
                <a:ea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rPr>
              <a:t>hạng</a:t>
            </a:r>
            <a:r>
              <a:rPr lang="en-US" sz="2000" dirty="0">
                <a:solidFill>
                  <a:schemeClr val="accent4">
                    <a:lumMod val="10000"/>
                  </a:schemeClr>
                </a:solidFill>
                <a:latin typeface="+mn-lt"/>
                <a:ea typeface="Times New Roman" panose="02020603050405020304" pitchFamily="18" charset="0"/>
              </a:rPr>
              <a:t> II, </a:t>
            </a:r>
            <a:r>
              <a:rPr lang="en-US" sz="2000" dirty="0" err="1">
                <a:solidFill>
                  <a:schemeClr val="accent4">
                    <a:lumMod val="10000"/>
                  </a:schemeClr>
                </a:solidFill>
                <a:latin typeface="+mn-lt"/>
                <a:ea typeface="Times New Roman" panose="02020603050405020304" pitchFamily="18" charset="0"/>
              </a:rPr>
              <a:t>hạng</a:t>
            </a:r>
            <a:r>
              <a:rPr lang="en-US" sz="2000" dirty="0">
                <a:solidFill>
                  <a:schemeClr val="accent4">
                    <a:lumMod val="10000"/>
                  </a:schemeClr>
                </a:solidFill>
                <a:latin typeface="+mn-lt"/>
                <a:ea typeface="Times New Roman" panose="02020603050405020304" pitchFamily="18" charset="0"/>
              </a:rPr>
              <a:t> III (do </a:t>
            </a:r>
            <a:r>
              <a:rPr lang="en-US" sz="2000" dirty="0" err="1">
                <a:solidFill>
                  <a:schemeClr val="accent4">
                    <a:lumMod val="10000"/>
                  </a:schemeClr>
                </a:solidFill>
                <a:latin typeface="+mn-lt"/>
                <a:ea typeface="Times New Roman" panose="02020603050405020304" pitchFamily="18" charset="0"/>
              </a:rPr>
              <a:t>lỗi</a:t>
            </a:r>
            <a:r>
              <a:rPr lang="en-US" sz="2000" dirty="0">
                <a:solidFill>
                  <a:schemeClr val="accent4">
                    <a:lumMod val="10000"/>
                  </a:schemeClr>
                </a:solidFill>
                <a:latin typeface="+mn-lt"/>
                <a:ea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rPr>
              <a:t>của</a:t>
            </a:r>
            <a:r>
              <a:rPr lang="en-US" sz="2000" dirty="0">
                <a:solidFill>
                  <a:schemeClr val="accent4">
                    <a:lumMod val="10000"/>
                  </a:schemeClr>
                </a:solidFill>
                <a:latin typeface="+mn-lt"/>
                <a:ea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rPr>
              <a:t>cơ</a:t>
            </a:r>
            <a:r>
              <a:rPr lang="en-US" sz="2000" dirty="0">
                <a:solidFill>
                  <a:schemeClr val="accent4">
                    <a:lumMod val="10000"/>
                  </a:schemeClr>
                </a:solidFill>
                <a:latin typeface="+mn-lt"/>
                <a:ea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rPr>
              <a:t>quan</a:t>
            </a:r>
            <a:r>
              <a:rPr lang="en-US" sz="2000" dirty="0">
                <a:solidFill>
                  <a:schemeClr val="accent4">
                    <a:lumMod val="10000"/>
                  </a:schemeClr>
                </a:solidFill>
                <a:latin typeface="+mn-lt"/>
                <a:ea typeface="Times New Roman" panose="02020603050405020304" pitchFamily="18" charset="0"/>
              </a:rPr>
              <a:t> </a:t>
            </a:r>
            <a:r>
              <a:rPr lang="en-US" sz="2000" dirty="0" err="1">
                <a:solidFill>
                  <a:schemeClr val="accent4">
                    <a:lumMod val="10000"/>
                  </a:schemeClr>
                </a:solidFill>
                <a:latin typeface="+mn-lt"/>
                <a:ea typeface="Times New Roman" panose="02020603050405020304" pitchFamily="18" charset="0"/>
              </a:rPr>
              <a:t>cấp</a:t>
            </a:r>
            <a:r>
              <a:rPr lang="en-US" sz="2000" dirty="0" smtClean="0">
                <a:solidFill>
                  <a:schemeClr val="accent4">
                    <a:lumMod val="10000"/>
                  </a:schemeClr>
                </a:solidFill>
                <a:latin typeface="+mn-lt"/>
                <a:ea typeface="Times New Roman" panose="02020603050405020304" pitchFamily="18" charset="0"/>
              </a:rPr>
              <a:t>).</a:t>
            </a:r>
            <a:endParaRPr lang="vi-VN" sz="2000" dirty="0" smtClean="0">
              <a:solidFill>
                <a:schemeClr val="accent4">
                  <a:lumMod val="10000"/>
                </a:schemeClr>
              </a:solidFill>
              <a:latin typeface="+mn-lt"/>
              <a:ea typeface="Times New Roman" panose="02020603050405020304" pitchFamily="18" charset="0"/>
            </a:endParaRPr>
          </a:p>
          <a:p>
            <a:pPr>
              <a:lnSpc>
                <a:spcPts val="2400"/>
              </a:lnSpc>
              <a:spcBef>
                <a:spcPts val="600"/>
              </a:spcBef>
              <a:spcAft>
                <a:spcPts val="600"/>
              </a:spcAft>
            </a:pPr>
            <a:r>
              <a:rPr lang="vi-VN" sz="2000" b="1" dirty="0" smtClean="0">
                <a:solidFill>
                  <a:srgbClr val="FF0000"/>
                </a:solidFill>
                <a:latin typeface="+mn-lt"/>
                <a:ea typeface="Times New Roman" panose="02020603050405020304" pitchFamily="18" charset="0"/>
              </a:rPr>
              <a:t>Nội dung: </a:t>
            </a:r>
          </a:p>
          <a:p>
            <a:pPr marL="342900" indent="-342900">
              <a:lnSpc>
                <a:spcPts val="2400"/>
              </a:lnSpc>
              <a:spcBef>
                <a:spcPts val="600"/>
              </a:spcBef>
              <a:spcAft>
                <a:spcPts val="600"/>
              </a:spcAft>
              <a:buFontTx/>
              <a:buChar char="-"/>
            </a:pPr>
            <a:r>
              <a:rPr lang="vi-VN" sz="2000" dirty="0" smtClean="0">
                <a:solidFill>
                  <a:schemeClr val="accent4">
                    <a:lumMod val="10000"/>
                  </a:schemeClr>
                </a:solidFill>
                <a:latin typeface="+mn-lt"/>
                <a:ea typeface="Times New Roman" panose="02020603050405020304" pitchFamily="18" charset="0"/>
              </a:rPr>
              <a:t>Tham mưu UBND Thành phố công bố danh mục TTHC</a:t>
            </a:r>
          </a:p>
          <a:p>
            <a:pPr marL="342900" indent="-342900">
              <a:lnSpc>
                <a:spcPts val="2400"/>
              </a:lnSpc>
              <a:spcBef>
                <a:spcPts val="600"/>
              </a:spcBef>
              <a:spcAft>
                <a:spcPts val="600"/>
              </a:spcAft>
              <a:buFontTx/>
              <a:buChar char="-"/>
            </a:pPr>
            <a:r>
              <a:rPr lang="vi-VN" sz="2000" dirty="0" smtClean="0">
                <a:solidFill>
                  <a:schemeClr val="accent4">
                    <a:lumMod val="10000"/>
                  </a:schemeClr>
                </a:solidFill>
                <a:latin typeface="+mn-lt"/>
                <a:ea typeface="Times New Roman" panose="02020603050405020304" pitchFamily="18" charset="0"/>
              </a:rPr>
              <a:t>Khó khăn, vướng mắc: có công văn hỏi Cơ quan quản lý cấp trên</a:t>
            </a:r>
            <a:r>
              <a:rPr lang="vi-VN" sz="2000" dirty="0" smtClean="0">
                <a:solidFill>
                  <a:schemeClr val="accent4">
                    <a:lumMod val="10000"/>
                  </a:schemeClr>
                </a:solidFill>
                <a:latin typeface="+mn-lt"/>
                <a:ea typeface="Times New Roman" panose="02020603050405020304" pitchFamily="18" charset="0"/>
              </a:rPr>
              <a:t>.</a:t>
            </a:r>
            <a:endParaRPr lang="vi-VN" sz="2000" dirty="0" smtClean="0">
              <a:solidFill>
                <a:schemeClr val="accent4">
                  <a:lumMod val="10000"/>
                </a:schemeClr>
              </a:solidFill>
              <a:latin typeface="+mn-lt"/>
              <a:ea typeface="Times New Roman" panose="02020603050405020304" pitchFamily="18" charset="0"/>
            </a:endParaRPr>
          </a:p>
          <a:p>
            <a:pPr marL="342900" indent="-342900" algn="just">
              <a:lnSpc>
                <a:spcPts val="2400"/>
              </a:lnSpc>
              <a:spcBef>
                <a:spcPts val="600"/>
              </a:spcBef>
              <a:spcAft>
                <a:spcPts val="600"/>
              </a:spcAft>
              <a:buFont typeface="Wingdings" panose="05000000000000000000" pitchFamily="2" charset="2"/>
              <a:buChar char="è"/>
            </a:pPr>
            <a:r>
              <a:rPr lang="vi-VN" sz="2000" dirty="0"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Tên sáng kiến q</a:t>
            </a:r>
            <a:r>
              <a:rPr lang="en-US" sz="2000" dirty="0" err="1"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uá</a:t>
            </a:r>
            <a:r>
              <a:rPr lang="en-US" sz="2000" dirty="0"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dài</a:t>
            </a:r>
            <a:r>
              <a:rPr lang="en-US" sz="2000" dirty="0"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dư</a:t>
            </a:r>
            <a:r>
              <a:rPr lang="en-US" sz="2000" dirty="0"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thông</a:t>
            </a:r>
            <a:r>
              <a:rPr lang="en-US" sz="2000" dirty="0"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 tin  </a:t>
            </a:r>
            <a:r>
              <a:rPr lang="en-US" sz="2000" dirty="0" err="1"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Chỉ</a:t>
            </a:r>
            <a:r>
              <a:rPr lang="en-US" sz="2000" dirty="0"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cần</a:t>
            </a:r>
            <a:r>
              <a:rPr lang="en-US" sz="2000" dirty="0"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thể</a:t>
            </a:r>
            <a:r>
              <a:rPr lang="en-US" sz="2000" dirty="0"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hiện</a:t>
            </a:r>
            <a:r>
              <a:rPr lang="en-US" sz="2000" dirty="0"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đúng</a:t>
            </a:r>
            <a:r>
              <a:rPr lang="en-US" sz="2000" dirty="0"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bản</a:t>
            </a:r>
            <a:r>
              <a:rPr lang="en-US" sz="2000" dirty="0"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chất</a:t>
            </a:r>
            <a:r>
              <a:rPr lang="en-US" sz="2000" dirty="0"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của</a:t>
            </a:r>
            <a:r>
              <a:rPr lang="en-US" sz="2000" dirty="0"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sáng</a:t>
            </a:r>
            <a:r>
              <a:rPr lang="en-US" sz="2000" dirty="0"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rPr>
              <a:t>kiến</a:t>
            </a:r>
            <a:endParaRPr lang="vi-VN" sz="2000" dirty="0" smtClean="0">
              <a:solidFill>
                <a:srgbClr val="002A7E"/>
              </a:solidFill>
              <a:latin typeface="+mn-lt"/>
              <a:ea typeface="Times New Roman" panose="02020603050405020304" pitchFamily="18" charset="0"/>
              <a:cs typeface="Times New Roman" panose="02020603050405020304" pitchFamily="18" charset="0"/>
              <a:sym typeface="Wingdings" panose="05000000000000000000" pitchFamily="2" charset="2"/>
            </a:endParaRPr>
          </a:p>
          <a:p>
            <a:pPr marL="342900" indent="-342900" algn="just">
              <a:lnSpc>
                <a:spcPts val="2400"/>
              </a:lnSpc>
              <a:spcBef>
                <a:spcPts val="600"/>
              </a:spcBef>
              <a:spcAft>
                <a:spcPts val="600"/>
              </a:spcAft>
              <a:buFont typeface="Wingdings" panose="05000000000000000000" pitchFamily="2" charset="2"/>
              <a:buChar char="è"/>
            </a:pPr>
            <a:r>
              <a:rPr lang="vi-VN" sz="2000" dirty="0">
                <a:solidFill>
                  <a:srgbClr val="002A7E"/>
                </a:solidFill>
                <a:latin typeface="+mn-lt"/>
                <a:sym typeface="Wingdings" panose="05000000000000000000" pitchFamily="2" charset="2"/>
              </a:rPr>
              <a:t>Chưa trình bày được điểm mới, cải tiến nên chưa đánh giá được phạm vi ảnh hưởng của sáng kiến trên địa bàn TP.HCM.</a:t>
            </a:r>
            <a:endParaRPr lang="en-US" sz="2000" dirty="0">
              <a:solidFill>
                <a:srgbClr val="002A7E"/>
              </a:solidFill>
              <a:latin typeface="+mn-lt"/>
            </a:endParaRPr>
          </a:p>
          <a:p>
            <a:pPr marL="342900" indent="-342900" algn="just">
              <a:lnSpc>
                <a:spcPts val="2400"/>
              </a:lnSpc>
              <a:spcBef>
                <a:spcPts val="600"/>
              </a:spcBef>
              <a:spcAft>
                <a:spcPts val="600"/>
              </a:spcAft>
              <a:buFont typeface="Wingdings" panose="05000000000000000000" pitchFamily="2" charset="2"/>
              <a:buChar char="è"/>
            </a:pPr>
            <a:endParaRPr lang="en-US" sz="2000" dirty="0">
              <a:solidFill>
                <a:schemeClr val="tx1">
                  <a:lumMod val="75000"/>
                </a:schemeClr>
              </a:solidFill>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704794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25</a:t>
            </a:fld>
            <a:endParaRPr lang="en-US" altLang="en-US" dirty="0"/>
          </a:p>
        </p:txBody>
      </p:sp>
      <p:sp>
        <p:nvSpPr>
          <p:cNvPr id="3" name="Rectangle 2"/>
          <p:cNvSpPr/>
          <p:nvPr/>
        </p:nvSpPr>
        <p:spPr>
          <a:xfrm>
            <a:off x="238232" y="1006276"/>
            <a:ext cx="11514498" cy="4042132"/>
          </a:xfrm>
          <a:prstGeom prst="rect">
            <a:avLst/>
          </a:prstGeom>
        </p:spPr>
        <p:txBody>
          <a:bodyPr wrap="square">
            <a:spAutoFit/>
          </a:bodyPr>
          <a:lstStyle/>
          <a:p>
            <a:pPr algn="just">
              <a:lnSpc>
                <a:spcPts val="2900"/>
              </a:lnSpc>
              <a:spcBef>
                <a:spcPts val="300"/>
              </a:spcBef>
              <a:spcAft>
                <a:spcPts val="300"/>
              </a:spcAft>
            </a:pPr>
            <a:r>
              <a:rPr lang="vi-VN" sz="2200" b="1" dirty="0" smtClean="0">
                <a:solidFill>
                  <a:srgbClr val="FF0000"/>
                </a:solidFill>
                <a:latin typeface="+mn-lt"/>
                <a:ea typeface="Times New Roman" panose="02020603050405020304" pitchFamily="18" charset="0"/>
              </a:rPr>
              <a:t>Tên sáng kiến</a:t>
            </a:r>
            <a:r>
              <a:rPr lang="vi-VN" sz="2200" dirty="0" smtClean="0">
                <a:solidFill>
                  <a:srgbClr val="FF0000"/>
                </a:solidFill>
                <a:latin typeface="+mn-lt"/>
                <a:ea typeface="Times New Roman" panose="02020603050405020304" pitchFamily="18" charset="0"/>
              </a:rPr>
              <a:t>: </a:t>
            </a:r>
            <a:r>
              <a:rPr lang="en-US" sz="2200" dirty="0" err="1" smtClean="0">
                <a:solidFill>
                  <a:schemeClr val="accent4">
                    <a:lumMod val="10000"/>
                  </a:schemeClr>
                </a:solidFill>
                <a:latin typeface="+mn-lt"/>
                <a:ea typeface="Times New Roman" panose="02020603050405020304" pitchFamily="18" charset="0"/>
              </a:rPr>
              <a:t>Giải</a:t>
            </a:r>
            <a:r>
              <a:rPr lang="en-US" sz="2200" dirty="0" smtClean="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pháp</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đẩy</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mạnh</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nhiệm</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vụ</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thu</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hút</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các</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doanh</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nghiệp</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người</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Việt</a:t>
            </a:r>
            <a:r>
              <a:rPr lang="en-US" sz="2200" dirty="0">
                <a:solidFill>
                  <a:schemeClr val="accent4">
                    <a:lumMod val="10000"/>
                  </a:schemeClr>
                </a:solidFill>
                <a:latin typeface="+mn-lt"/>
                <a:ea typeface="Times New Roman" panose="02020603050405020304" pitchFamily="18" charset="0"/>
              </a:rPr>
              <a:t> </a:t>
            </a:r>
            <a:r>
              <a:rPr lang="en-US" sz="2200" dirty="0" smtClean="0">
                <a:solidFill>
                  <a:schemeClr val="accent4">
                    <a:lumMod val="10000"/>
                  </a:schemeClr>
                </a:solidFill>
                <a:latin typeface="+mn-lt"/>
                <a:ea typeface="Times New Roman" panose="02020603050405020304" pitchFamily="18" charset="0"/>
              </a:rPr>
              <a:t>Nam      </a:t>
            </a:r>
            <a:r>
              <a:rPr lang="en-US" sz="2200" dirty="0">
                <a:solidFill>
                  <a:schemeClr val="accent4">
                    <a:lumMod val="10000"/>
                  </a:schemeClr>
                </a:solidFill>
                <a:latin typeface="+mn-lt"/>
                <a:ea typeface="Times New Roman" panose="02020603050405020304" pitchFamily="18" charset="0"/>
              </a:rPr>
              <a:t>ở </a:t>
            </a:r>
            <a:r>
              <a:rPr lang="en-US" sz="2200" dirty="0" err="1">
                <a:solidFill>
                  <a:schemeClr val="accent4">
                    <a:lumMod val="10000"/>
                  </a:schemeClr>
                </a:solidFill>
                <a:latin typeface="+mn-lt"/>
                <a:ea typeface="Times New Roman" panose="02020603050405020304" pitchFamily="18" charset="0"/>
              </a:rPr>
              <a:t>nước</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ngoài</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tham</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gia</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các</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dự</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án</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trọng</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điểm</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của</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Thành</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phố</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thông</a:t>
            </a:r>
            <a:r>
              <a:rPr lang="en-US" sz="2200" dirty="0">
                <a:solidFill>
                  <a:schemeClr val="accent4">
                    <a:lumMod val="10000"/>
                  </a:schemeClr>
                </a:solidFill>
                <a:latin typeface="+mn-lt"/>
                <a:ea typeface="Times New Roman" panose="02020603050405020304" pitchFamily="18" charset="0"/>
              </a:rPr>
              <a:t> qua </a:t>
            </a:r>
            <a:r>
              <a:rPr lang="en-US" sz="2200" dirty="0" err="1">
                <a:solidFill>
                  <a:schemeClr val="accent4">
                    <a:lumMod val="10000"/>
                  </a:schemeClr>
                </a:solidFill>
                <a:latin typeface="+mn-lt"/>
                <a:ea typeface="Times New Roman" panose="02020603050405020304" pitchFamily="18" charset="0"/>
              </a:rPr>
              <a:t>hình</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thức</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tổ</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chức</a:t>
            </a:r>
            <a:r>
              <a:rPr lang="en-US" sz="2200" dirty="0">
                <a:solidFill>
                  <a:schemeClr val="accent4">
                    <a:lumMod val="10000"/>
                  </a:schemeClr>
                </a:solidFill>
                <a:latin typeface="+mn-lt"/>
                <a:ea typeface="Times New Roman" panose="02020603050405020304" pitchFamily="18" charset="0"/>
              </a:rPr>
              <a:t> </a:t>
            </a:r>
            <a:r>
              <a:rPr lang="en-US" sz="2200" dirty="0" smtClean="0">
                <a:solidFill>
                  <a:schemeClr val="accent4">
                    <a:lumMod val="10000"/>
                  </a:schemeClr>
                </a:solidFill>
                <a:latin typeface="+mn-lt"/>
                <a:ea typeface="Times New Roman" panose="02020603050405020304" pitchFamily="18" charset="0"/>
              </a:rPr>
              <a:t>   </a:t>
            </a:r>
            <a:r>
              <a:rPr lang="en-US" sz="2200" dirty="0" err="1" smtClean="0">
                <a:solidFill>
                  <a:schemeClr val="accent4">
                    <a:lumMod val="10000"/>
                  </a:schemeClr>
                </a:solidFill>
                <a:latin typeface="+mn-lt"/>
                <a:ea typeface="Times New Roman" panose="02020603050405020304" pitchFamily="18" charset="0"/>
              </a:rPr>
              <a:t>Hội</a:t>
            </a:r>
            <a:r>
              <a:rPr lang="en-US" sz="2200" dirty="0" smtClean="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nghị</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Thông</a:t>
            </a:r>
            <a:r>
              <a:rPr lang="en-US" sz="2200" dirty="0">
                <a:solidFill>
                  <a:schemeClr val="accent4">
                    <a:lumMod val="10000"/>
                  </a:schemeClr>
                </a:solidFill>
                <a:latin typeface="+mn-lt"/>
                <a:ea typeface="Times New Roman" panose="02020603050405020304" pitchFamily="18" charset="0"/>
              </a:rPr>
              <a:t> tin </a:t>
            </a:r>
            <a:r>
              <a:rPr lang="en-US" sz="2200" dirty="0" err="1">
                <a:solidFill>
                  <a:schemeClr val="accent4">
                    <a:lumMod val="10000"/>
                  </a:schemeClr>
                </a:solidFill>
                <a:latin typeface="+mn-lt"/>
                <a:ea typeface="Times New Roman" panose="02020603050405020304" pitchFamily="18" charset="0"/>
              </a:rPr>
              <a:t>nội</a:t>
            </a:r>
            <a:r>
              <a:rPr lang="en-US" sz="2200" dirty="0">
                <a:solidFill>
                  <a:schemeClr val="accent4">
                    <a:lumMod val="10000"/>
                  </a:schemeClr>
                </a:solidFill>
                <a:latin typeface="+mn-lt"/>
                <a:ea typeface="Times New Roman" panose="02020603050405020304" pitchFamily="18" charset="0"/>
              </a:rPr>
              <a:t> dung </a:t>
            </a:r>
            <a:r>
              <a:rPr lang="en-US" sz="2200" dirty="0" err="1">
                <a:solidFill>
                  <a:schemeClr val="accent4">
                    <a:lumMod val="10000"/>
                  </a:schemeClr>
                </a:solidFill>
                <a:latin typeface="+mn-lt"/>
                <a:ea typeface="Times New Roman" panose="02020603050405020304" pitchFamily="18" charset="0"/>
              </a:rPr>
              <a:t>Nghị</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quyết</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số</a:t>
            </a:r>
            <a:r>
              <a:rPr lang="en-US" sz="2200" dirty="0">
                <a:solidFill>
                  <a:schemeClr val="accent4">
                    <a:lumMod val="10000"/>
                  </a:schemeClr>
                </a:solidFill>
                <a:latin typeface="+mn-lt"/>
                <a:ea typeface="Times New Roman" panose="02020603050405020304" pitchFamily="18" charset="0"/>
              </a:rPr>
              <a:t> 98/2023/QH15 </a:t>
            </a:r>
            <a:r>
              <a:rPr lang="en-US" sz="2200" dirty="0" err="1">
                <a:solidFill>
                  <a:schemeClr val="accent4">
                    <a:lumMod val="10000"/>
                  </a:schemeClr>
                </a:solidFill>
                <a:latin typeface="+mn-lt"/>
                <a:ea typeface="Times New Roman" panose="02020603050405020304" pitchFamily="18" charset="0"/>
              </a:rPr>
              <a:t>về</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thí</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điểm</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cơ</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chế</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chính</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sách</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đặc</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thù</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phát</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triển</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Thành</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phố</a:t>
            </a:r>
            <a:r>
              <a:rPr lang="en-US" sz="2200" dirty="0">
                <a:solidFill>
                  <a:schemeClr val="accent4">
                    <a:lumMod val="10000"/>
                  </a:schemeClr>
                </a:solidFill>
                <a:latin typeface="+mn-lt"/>
                <a:ea typeface="Times New Roman" panose="02020603050405020304" pitchFamily="18" charset="0"/>
              </a:rPr>
              <a:t> </a:t>
            </a:r>
            <a:r>
              <a:rPr lang="en-US" sz="2200" dirty="0" err="1" smtClean="0">
                <a:solidFill>
                  <a:schemeClr val="accent4">
                    <a:lumMod val="10000"/>
                  </a:schemeClr>
                </a:solidFill>
                <a:latin typeface="+mn-lt"/>
                <a:ea typeface="Times New Roman" panose="02020603050405020304" pitchFamily="18" charset="0"/>
              </a:rPr>
              <a:t>Hồ</a:t>
            </a:r>
            <a:r>
              <a:rPr lang="en-US" sz="2200" dirty="0" smtClean="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Chí</a:t>
            </a:r>
            <a:r>
              <a:rPr lang="en-US" sz="2200" dirty="0">
                <a:solidFill>
                  <a:schemeClr val="accent4">
                    <a:lumMod val="10000"/>
                  </a:schemeClr>
                </a:solidFill>
                <a:latin typeface="+mn-lt"/>
                <a:ea typeface="Times New Roman" panose="02020603050405020304" pitchFamily="18" charset="0"/>
              </a:rPr>
              <a:t> Minh </a:t>
            </a:r>
            <a:r>
              <a:rPr lang="en-US" sz="2200" dirty="0" err="1">
                <a:solidFill>
                  <a:schemeClr val="accent4">
                    <a:lumMod val="10000"/>
                  </a:schemeClr>
                </a:solidFill>
                <a:latin typeface="+mn-lt"/>
                <a:ea typeface="Times New Roman" panose="02020603050405020304" pitchFamily="18" charset="0"/>
              </a:rPr>
              <a:t>với</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cộng</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đồng</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doanh</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nhân</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người</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Việt</a:t>
            </a:r>
            <a:r>
              <a:rPr lang="en-US" sz="2200" dirty="0">
                <a:solidFill>
                  <a:schemeClr val="accent4">
                    <a:lumMod val="10000"/>
                  </a:schemeClr>
                </a:solidFill>
                <a:latin typeface="+mn-lt"/>
                <a:ea typeface="Times New Roman" panose="02020603050405020304" pitchFamily="18" charset="0"/>
              </a:rPr>
              <a:t> Nam </a:t>
            </a:r>
            <a:r>
              <a:rPr lang="en-US" sz="2200" dirty="0" smtClean="0">
                <a:solidFill>
                  <a:schemeClr val="accent4">
                    <a:lumMod val="10000"/>
                  </a:schemeClr>
                </a:solidFill>
                <a:latin typeface="+mn-lt"/>
                <a:ea typeface="Times New Roman" panose="02020603050405020304" pitchFamily="18" charset="0"/>
              </a:rPr>
              <a:t>        ở </a:t>
            </a:r>
            <a:r>
              <a:rPr lang="en-US" sz="2200" dirty="0" err="1">
                <a:solidFill>
                  <a:schemeClr val="accent4">
                    <a:lumMod val="10000"/>
                  </a:schemeClr>
                </a:solidFill>
                <a:latin typeface="+mn-lt"/>
                <a:ea typeface="Times New Roman" panose="02020603050405020304" pitchFamily="18" charset="0"/>
              </a:rPr>
              <a:t>nước</a:t>
            </a:r>
            <a:r>
              <a:rPr lang="en-US" sz="2200" dirty="0">
                <a:solidFill>
                  <a:schemeClr val="accent4">
                    <a:lumMod val="10000"/>
                  </a:schemeClr>
                </a:solidFill>
                <a:latin typeface="+mn-lt"/>
                <a:ea typeface="Times New Roman" panose="02020603050405020304" pitchFamily="18" charset="0"/>
              </a:rPr>
              <a:t> </a:t>
            </a:r>
            <a:r>
              <a:rPr lang="en-US" sz="2200" dirty="0" err="1">
                <a:solidFill>
                  <a:schemeClr val="accent4">
                    <a:lumMod val="10000"/>
                  </a:schemeClr>
                </a:solidFill>
                <a:latin typeface="+mn-lt"/>
                <a:ea typeface="Times New Roman" panose="02020603050405020304" pitchFamily="18" charset="0"/>
              </a:rPr>
              <a:t>ngoài</a:t>
            </a:r>
            <a:r>
              <a:rPr lang="en-US" sz="2200" dirty="0" smtClean="0">
                <a:solidFill>
                  <a:schemeClr val="accent4">
                    <a:lumMod val="10000"/>
                  </a:schemeClr>
                </a:solidFill>
                <a:latin typeface="+mn-lt"/>
                <a:ea typeface="Times New Roman" panose="02020603050405020304" pitchFamily="18" charset="0"/>
              </a:rPr>
              <a:t>”.</a:t>
            </a:r>
          </a:p>
          <a:p>
            <a:pPr algn="just">
              <a:lnSpc>
                <a:spcPts val="2900"/>
              </a:lnSpc>
              <a:spcBef>
                <a:spcPts val="300"/>
              </a:spcBef>
              <a:spcAft>
                <a:spcPts val="300"/>
              </a:spcAft>
            </a:pPr>
            <a:endParaRPr lang="vi-VN" sz="2200" dirty="0" smtClean="0">
              <a:solidFill>
                <a:schemeClr val="accent4">
                  <a:lumMod val="10000"/>
                </a:schemeClr>
              </a:solidFill>
              <a:latin typeface="+mn-lt"/>
              <a:ea typeface="Times New Roman" panose="02020603050405020304" pitchFamily="18" charset="0"/>
            </a:endParaRPr>
          </a:p>
          <a:p>
            <a:pPr algn="just">
              <a:lnSpc>
                <a:spcPts val="2900"/>
              </a:lnSpc>
              <a:spcBef>
                <a:spcPts val="300"/>
              </a:spcBef>
              <a:spcAft>
                <a:spcPts val="300"/>
              </a:spcAft>
            </a:pPr>
            <a:r>
              <a:rPr lang="vi-VN" sz="2200" dirty="0" smtClean="0">
                <a:solidFill>
                  <a:srgbClr val="002A7E"/>
                </a:solidFill>
                <a:latin typeface="+mn-lt"/>
                <a:sym typeface="Wingdings" panose="05000000000000000000" pitchFamily="2" charset="2"/>
              </a:rPr>
              <a:t> Tổ chức hội nghị để tuyên truyền chính sách là hình thức đã được nhiều cơ quan, </a:t>
            </a:r>
            <a:r>
              <a:rPr lang="en-US" sz="2200" dirty="0" smtClean="0">
                <a:solidFill>
                  <a:srgbClr val="002A7E"/>
                </a:solidFill>
                <a:latin typeface="+mn-lt"/>
                <a:sym typeface="Wingdings" panose="05000000000000000000" pitchFamily="2" charset="2"/>
              </a:rPr>
              <a:t>     </a:t>
            </a:r>
            <a:r>
              <a:rPr lang="vi-VN" sz="2200" dirty="0" smtClean="0">
                <a:solidFill>
                  <a:srgbClr val="002A7E"/>
                </a:solidFill>
                <a:latin typeface="+mn-lt"/>
                <a:sym typeface="Wingdings" panose="05000000000000000000" pitchFamily="2" charset="2"/>
              </a:rPr>
              <a:t>đơn </a:t>
            </a:r>
            <a:r>
              <a:rPr lang="vi-VN" sz="2200" dirty="0" smtClean="0">
                <a:solidFill>
                  <a:srgbClr val="002A7E"/>
                </a:solidFill>
                <a:latin typeface="+mn-lt"/>
                <a:sym typeface="Wingdings" panose="05000000000000000000" pitchFamily="2" charset="2"/>
              </a:rPr>
              <a:t>vị triển khai từ trước.</a:t>
            </a:r>
          </a:p>
          <a:p>
            <a:pPr algn="just">
              <a:lnSpc>
                <a:spcPts val="2900"/>
              </a:lnSpc>
              <a:spcBef>
                <a:spcPts val="300"/>
              </a:spcBef>
              <a:spcAft>
                <a:spcPts val="300"/>
              </a:spcAft>
            </a:pPr>
            <a:r>
              <a:rPr lang="vi-VN" sz="2200" dirty="0" smtClean="0">
                <a:solidFill>
                  <a:srgbClr val="002A7E"/>
                </a:solidFill>
                <a:latin typeface="+mn-lt"/>
                <a:sym typeface="Wingdings" panose="05000000000000000000" pitchFamily="2" charset="2"/>
              </a:rPr>
              <a:t> Chưa trình bày cách thức mới trong việc đầy mạnh nhiệm vụ thu hút </a:t>
            </a:r>
            <a:r>
              <a:rPr lang="vi-VN" sz="2200" dirty="0" smtClean="0">
                <a:solidFill>
                  <a:srgbClr val="002A7E"/>
                </a:solidFill>
                <a:latin typeface="+mn-lt"/>
                <a:sym typeface="Wingdings" panose="05000000000000000000" pitchFamily="2" charset="2"/>
              </a:rPr>
              <a:t>D</a:t>
            </a:r>
            <a:r>
              <a:rPr lang="en-US" sz="2200" dirty="0" err="1" smtClean="0">
                <a:solidFill>
                  <a:srgbClr val="002A7E"/>
                </a:solidFill>
                <a:latin typeface="+mn-lt"/>
                <a:sym typeface="Wingdings" panose="05000000000000000000" pitchFamily="2" charset="2"/>
              </a:rPr>
              <a:t>oanh</a:t>
            </a:r>
            <a:r>
              <a:rPr lang="en-US" sz="2200" dirty="0" smtClean="0">
                <a:solidFill>
                  <a:srgbClr val="002A7E"/>
                </a:solidFill>
                <a:latin typeface="+mn-lt"/>
                <a:sym typeface="Wingdings" panose="05000000000000000000" pitchFamily="2" charset="2"/>
              </a:rPr>
              <a:t> </a:t>
            </a:r>
            <a:r>
              <a:rPr lang="en-US" sz="2200" dirty="0" err="1" smtClean="0">
                <a:solidFill>
                  <a:srgbClr val="002A7E"/>
                </a:solidFill>
                <a:latin typeface="+mn-lt"/>
                <a:sym typeface="Wingdings" panose="05000000000000000000" pitchFamily="2" charset="2"/>
              </a:rPr>
              <a:t>nghiệp</a:t>
            </a:r>
            <a:r>
              <a:rPr lang="en-US" sz="2200" dirty="0" smtClean="0">
                <a:solidFill>
                  <a:srgbClr val="002A7E"/>
                </a:solidFill>
                <a:latin typeface="+mn-lt"/>
                <a:sym typeface="Wingdings" panose="05000000000000000000" pitchFamily="2" charset="2"/>
              </a:rPr>
              <a:t>    </a:t>
            </a:r>
            <a:r>
              <a:rPr lang="vi-VN" sz="2200" dirty="0" smtClean="0">
                <a:solidFill>
                  <a:srgbClr val="002A7E"/>
                </a:solidFill>
                <a:latin typeface="+mn-lt"/>
                <a:sym typeface="Wingdings" panose="05000000000000000000" pitchFamily="2" charset="2"/>
              </a:rPr>
              <a:t> </a:t>
            </a:r>
            <a:r>
              <a:rPr lang="vi-VN" sz="2200" dirty="0" smtClean="0">
                <a:solidFill>
                  <a:srgbClr val="002A7E"/>
                </a:solidFill>
                <a:latin typeface="+mn-lt"/>
                <a:sym typeface="Wingdings" panose="05000000000000000000" pitchFamily="2" charset="2"/>
              </a:rPr>
              <a:t>Việt Nam </a:t>
            </a:r>
            <a:r>
              <a:rPr lang="vi-VN" sz="2200" dirty="0" smtClean="0">
                <a:solidFill>
                  <a:srgbClr val="002A7E"/>
                </a:solidFill>
                <a:latin typeface="+mn-lt"/>
                <a:sym typeface="Wingdings" panose="05000000000000000000" pitchFamily="2" charset="2"/>
              </a:rPr>
              <a:t>ở </a:t>
            </a:r>
            <a:r>
              <a:rPr lang="vi-VN" sz="2200" dirty="0" smtClean="0">
                <a:solidFill>
                  <a:srgbClr val="002A7E"/>
                </a:solidFill>
                <a:latin typeface="+mn-lt"/>
                <a:sym typeface="Wingdings" panose="05000000000000000000" pitchFamily="2" charset="2"/>
              </a:rPr>
              <a:t>nước ngoài</a:t>
            </a:r>
            <a:endParaRPr lang="en-US" sz="2200" dirty="0">
              <a:solidFill>
                <a:srgbClr val="002A7E"/>
              </a:solidFill>
              <a:latin typeface="+mn-lt"/>
            </a:endParaRPr>
          </a:p>
        </p:txBody>
      </p:sp>
    </p:spTree>
    <p:extLst>
      <p:ext uri="{BB962C8B-B14F-4D97-AF65-F5344CB8AC3E}">
        <p14:creationId xmlns:p14="http://schemas.microsoft.com/office/powerpoint/2010/main" val="1639874787"/>
      </p:ext>
    </p:extLst>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26</a:t>
            </a:fld>
            <a:endParaRPr lang="en-US" altLang="en-US" dirty="0"/>
          </a:p>
        </p:txBody>
      </p:sp>
      <p:sp>
        <p:nvSpPr>
          <p:cNvPr id="3" name="Rectangle 2"/>
          <p:cNvSpPr/>
          <p:nvPr/>
        </p:nvSpPr>
        <p:spPr>
          <a:xfrm>
            <a:off x="439269" y="735123"/>
            <a:ext cx="11582401" cy="4349909"/>
          </a:xfrm>
          <a:prstGeom prst="rect">
            <a:avLst/>
          </a:prstGeom>
        </p:spPr>
        <p:txBody>
          <a:bodyPr wrap="square">
            <a:spAutoFit/>
          </a:bodyPr>
          <a:lstStyle/>
          <a:p>
            <a:pPr algn="just">
              <a:lnSpc>
                <a:spcPts val="3400"/>
              </a:lnSpc>
              <a:spcBef>
                <a:spcPts val="600"/>
              </a:spcBef>
              <a:spcAft>
                <a:spcPts val="600"/>
              </a:spcAft>
            </a:pPr>
            <a:r>
              <a:rPr lang="vi-VN" sz="2200" b="1" dirty="0" smtClean="0">
                <a:solidFill>
                  <a:srgbClr val="FF0000"/>
                </a:solidFill>
                <a:latin typeface="+mn-lt"/>
                <a:ea typeface="Times New Roman" panose="02020603050405020304" pitchFamily="18" charset="0"/>
              </a:rPr>
              <a:t>Tên sáng kiến: </a:t>
            </a:r>
          </a:p>
          <a:p>
            <a:pPr algn="just">
              <a:lnSpc>
                <a:spcPts val="3400"/>
              </a:lnSpc>
              <a:spcBef>
                <a:spcPts val="600"/>
              </a:spcBef>
              <a:spcAft>
                <a:spcPts val="600"/>
              </a:spcAft>
            </a:pPr>
            <a:r>
              <a:rPr lang="en-US" sz="2200" dirty="0" err="1" smtClean="0">
                <a:solidFill>
                  <a:schemeClr val="accent4">
                    <a:lumMod val="25000"/>
                  </a:schemeClr>
                </a:solidFill>
                <a:latin typeface="+mn-lt"/>
                <a:ea typeface="Times New Roman" panose="02020603050405020304" pitchFamily="18" charset="0"/>
              </a:rPr>
              <a:t>Nâng</a:t>
            </a:r>
            <a:r>
              <a:rPr lang="en-US" sz="2200" dirty="0" smtClean="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cao</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chất</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lượng</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hiệu</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quả</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trong</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công</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tác</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chỉ</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đạo</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điều</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hành</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hoạt</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động</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của</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cơ</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quan</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và</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công</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tác</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sắp</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xếp</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ấp</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theo</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quy</a:t>
            </a:r>
            <a:r>
              <a:rPr lang="en-US" sz="2200" dirty="0">
                <a:solidFill>
                  <a:schemeClr val="accent4">
                    <a:lumMod val="25000"/>
                  </a:schemeClr>
                </a:solidFill>
                <a:latin typeface="+mn-lt"/>
                <a:ea typeface="Times New Roman" panose="02020603050405020304" pitchFamily="18" charset="0"/>
              </a:rPr>
              <a:t> </a:t>
            </a:r>
            <a:r>
              <a:rPr lang="en-US" sz="2200" dirty="0" err="1">
                <a:solidFill>
                  <a:schemeClr val="accent4">
                    <a:lumMod val="25000"/>
                  </a:schemeClr>
                </a:solidFill>
                <a:latin typeface="+mn-lt"/>
                <a:ea typeface="Times New Roman" panose="02020603050405020304" pitchFamily="18" charset="0"/>
              </a:rPr>
              <a:t>định</a:t>
            </a:r>
            <a:r>
              <a:rPr lang="en-US" sz="2200" dirty="0">
                <a:solidFill>
                  <a:schemeClr val="accent4">
                    <a:lumMod val="25000"/>
                  </a:schemeClr>
                </a:solidFill>
                <a:latin typeface="+mn-lt"/>
                <a:ea typeface="Times New Roman" panose="02020603050405020304" pitchFamily="18" charset="0"/>
              </a:rPr>
              <a:t> </a:t>
            </a:r>
            <a:r>
              <a:rPr lang="en-US" sz="2200" b="1" u="sng" dirty="0" err="1">
                <a:solidFill>
                  <a:schemeClr val="accent4">
                    <a:lumMod val="25000"/>
                  </a:schemeClr>
                </a:solidFill>
                <a:latin typeface="+mn-lt"/>
                <a:ea typeface="Times New Roman" panose="02020603050405020304" pitchFamily="18" charset="0"/>
              </a:rPr>
              <a:t>Trung</a:t>
            </a:r>
            <a:r>
              <a:rPr lang="en-US" sz="2200" b="1" u="sng" dirty="0">
                <a:solidFill>
                  <a:schemeClr val="accent4">
                    <a:lumMod val="25000"/>
                  </a:schemeClr>
                </a:solidFill>
                <a:latin typeface="+mn-lt"/>
                <a:ea typeface="Times New Roman" panose="02020603050405020304" pitchFamily="18" charset="0"/>
              </a:rPr>
              <a:t> </a:t>
            </a:r>
            <a:r>
              <a:rPr lang="en-US" sz="2200" b="1" u="sng" dirty="0" err="1" smtClean="0">
                <a:solidFill>
                  <a:schemeClr val="accent4">
                    <a:lumMod val="25000"/>
                  </a:schemeClr>
                </a:solidFill>
                <a:latin typeface="+mn-lt"/>
                <a:ea typeface="Times New Roman" panose="02020603050405020304" pitchFamily="18" charset="0"/>
              </a:rPr>
              <a:t>ương</a:t>
            </a:r>
            <a:endParaRPr lang="vi-VN" sz="2200" b="1" u="sng" dirty="0" smtClean="0">
              <a:solidFill>
                <a:schemeClr val="accent4">
                  <a:lumMod val="25000"/>
                </a:schemeClr>
              </a:solidFill>
              <a:latin typeface="+mn-lt"/>
              <a:ea typeface="Times New Roman" panose="02020603050405020304" pitchFamily="18" charset="0"/>
            </a:endParaRPr>
          </a:p>
          <a:p>
            <a:pPr algn="just">
              <a:lnSpc>
                <a:spcPts val="3400"/>
              </a:lnSpc>
              <a:spcBef>
                <a:spcPts val="600"/>
              </a:spcBef>
              <a:spcAft>
                <a:spcPts val="600"/>
              </a:spcAft>
            </a:pPr>
            <a:r>
              <a:rPr lang="vi-VN" sz="2200" b="1" dirty="0" smtClean="0">
                <a:solidFill>
                  <a:srgbClr val="FF0000"/>
                </a:solidFill>
                <a:latin typeface="+mn-lt"/>
                <a:ea typeface="Times New Roman" panose="02020603050405020304" pitchFamily="18" charset="0"/>
              </a:rPr>
              <a:t>Nôi dung:</a:t>
            </a:r>
          </a:p>
          <a:p>
            <a:pPr algn="just">
              <a:lnSpc>
                <a:spcPts val="3400"/>
              </a:lnSpc>
              <a:spcBef>
                <a:spcPts val="600"/>
              </a:spcBef>
              <a:spcAft>
                <a:spcPts val="600"/>
              </a:spcAft>
            </a:pPr>
            <a:r>
              <a:rPr lang="vi-VN" sz="2200" dirty="0" smtClean="0">
                <a:solidFill>
                  <a:schemeClr val="accent4">
                    <a:lumMod val="25000"/>
                  </a:schemeClr>
                </a:solidFill>
                <a:latin typeface="+mn-lt"/>
                <a:ea typeface="Times New Roman" panose="02020603050405020304" pitchFamily="18" charset="0"/>
              </a:rPr>
              <a:t>Khảo sát, điều hành, xây dựng </a:t>
            </a:r>
            <a:r>
              <a:rPr lang="vi-VN" sz="2200" b="1" dirty="0" smtClean="0">
                <a:solidFill>
                  <a:srgbClr val="10986E"/>
                </a:solidFill>
                <a:latin typeface="+mn-lt"/>
                <a:ea typeface="Times New Roman" panose="02020603050405020304" pitchFamily="18" charset="0"/>
              </a:rPr>
              <a:t>Đề án</a:t>
            </a:r>
            <a:r>
              <a:rPr lang="vi-VN" sz="2200" dirty="0" smtClean="0">
                <a:solidFill>
                  <a:schemeClr val="accent4">
                    <a:lumMod val="25000"/>
                  </a:schemeClr>
                </a:solidFill>
                <a:latin typeface="+mn-lt"/>
                <a:ea typeface="Times New Roman" panose="02020603050405020304" pitchFamily="18" charset="0"/>
              </a:rPr>
              <a:t>, ban hành quy định, thông báo triển khai sắp xếp</a:t>
            </a:r>
            <a:r>
              <a:rPr lang="vi-VN" sz="2200" dirty="0" smtClean="0">
                <a:solidFill>
                  <a:schemeClr val="accent4">
                    <a:lumMod val="25000"/>
                  </a:schemeClr>
                </a:solidFill>
                <a:latin typeface="+mn-lt"/>
                <a:ea typeface="Times New Roman" panose="02020603050405020304" pitchFamily="18" charset="0"/>
              </a:rPr>
              <a:t>.</a:t>
            </a:r>
            <a:endParaRPr lang="vi-VN" sz="2200" dirty="0" smtClean="0">
              <a:solidFill>
                <a:schemeClr val="accent4">
                  <a:lumMod val="25000"/>
                </a:schemeClr>
              </a:solidFill>
              <a:latin typeface="+mn-lt"/>
            </a:endParaRPr>
          </a:p>
          <a:p>
            <a:pPr marL="342900" indent="-342900" algn="just">
              <a:lnSpc>
                <a:spcPts val="3400"/>
              </a:lnSpc>
              <a:spcBef>
                <a:spcPts val="600"/>
              </a:spcBef>
              <a:spcAft>
                <a:spcPts val="600"/>
              </a:spcAft>
              <a:buFont typeface="Wingdings" panose="05000000000000000000" pitchFamily="2" charset="2"/>
              <a:buChar char="è"/>
            </a:pPr>
            <a:r>
              <a:rPr lang="vi-VN" sz="2200" dirty="0" smtClean="0">
                <a:solidFill>
                  <a:schemeClr val="tx1">
                    <a:lumMod val="75000"/>
                  </a:schemeClr>
                </a:solidFill>
                <a:latin typeface="+mn-lt"/>
                <a:sym typeface="Wingdings" panose="05000000000000000000" pitchFamily="2" charset="2"/>
              </a:rPr>
              <a:t> </a:t>
            </a:r>
            <a:r>
              <a:rPr lang="vi-VN" sz="2200" dirty="0" smtClean="0">
                <a:solidFill>
                  <a:srgbClr val="002A7E"/>
                </a:solidFill>
                <a:latin typeface="+mn-lt"/>
                <a:sym typeface="Wingdings" panose="05000000000000000000" pitchFamily="2" charset="2"/>
              </a:rPr>
              <a:t>Sáng kiến mang tính liệt kê, báo cáo thành tích công việc triển khai.</a:t>
            </a:r>
          </a:p>
          <a:p>
            <a:pPr marL="342900" indent="-342900" algn="just">
              <a:lnSpc>
                <a:spcPts val="3400"/>
              </a:lnSpc>
              <a:spcBef>
                <a:spcPts val="600"/>
              </a:spcBef>
              <a:spcAft>
                <a:spcPts val="600"/>
              </a:spcAft>
              <a:buFont typeface="Wingdings" panose="05000000000000000000" pitchFamily="2" charset="2"/>
              <a:buChar char="è"/>
            </a:pPr>
            <a:r>
              <a:rPr lang="vi-VN" sz="2200" dirty="0">
                <a:solidFill>
                  <a:srgbClr val="002A7E"/>
                </a:solidFill>
                <a:latin typeface="+mn-lt"/>
                <a:sym typeface="Wingdings" panose="05000000000000000000" pitchFamily="2" charset="2"/>
              </a:rPr>
              <a:t> </a:t>
            </a:r>
            <a:r>
              <a:rPr lang="vi-VN" sz="2200" dirty="0" smtClean="0">
                <a:solidFill>
                  <a:srgbClr val="002A7E"/>
                </a:solidFill>
                <a:latin typeface="+mn-lt"/>
                <a:sym typeface="Wingdings" panose="05000000000000000000" pitchFamily="2" charset="2"/>
              </a:rPr>
              <a:t>Sáng kiến KHÔNG CÓ CHỨNG CỨ thể hiện sáng kiến đã được áp dụng trên thực </a:t>
            </a:r>
            <a:r>
              <a:rPr lang="vi-VN" sz="2200" dirty="0" smtClean="0">
                <a:solidFill>
                  <a:srgbClr val="002A7E"/>
                </a:solidFill>
                <a:latin typeface="+mn-lt"/>
                <a:sym typeface="Wingdings" panose="05000000000000000000" pitchFamily="2" charset="2"/>
              </a:rPr>
              <a:t>tiễn</a:t>
            </a:r>
            <a:r>
              <a:rPr lang="en-US" sz="2200" dirty="0" smtClean="0">
                <a:solidFill>
                  <a:srgbClr val="002A7E"/>
                </a:solidFill>
                <a:latin typeface="+mn-lt"/>
                <a:sym typeface="Wingdings" panose="05000000000000000000" pitchFamily="2" charset="2"/>
              </a:rPr>
              <a:t> (</a:t>
            </a:r>
            <a:r>
              <a:rPr lang="en-US" sz="2200" dirty="0" err="1" smtClean="0">
                <a:solidFill>
                  <a:srgbClr val="002A7E"/>
                </a:solidFill>
                <a:latin typeface="+mn-lt"/>
                <a:sym typeface="Wingdings" panose="05000000000000000000" pitchFamily="2" charset="2"/>
              </a:rPr>
              <a:t>Đề</a:t>
            </a:r>
            <a:r>
              <a:rPr lang="en-US" sz="2200" dirty="0" smtClean="0">
                <a:solidFill>
                  <a:srgbClr val="002A7E"/>
                </a:solidFill>
                <a:latin typeface="+mn-lt"/>
                <a:sym typeface="Wingdings" panose="05000000000000000000" pitchFamily="2" charset="2"/>
              </a:rPr>
              <a:t> </a:t>
            </a:r>
            <a:r>
              <a:rPr lang="en-US" sz="2200" dirty="0" err="1" smtClean="0">
                <a:solidFill>
                  <a:srgbClr val="002A7E"/>
                </a:solidFill>
                <a:latin typeface="+mn-lt"/>
                <a:sym typeface="Wingdings" panose="05000000000000000000" pitchFamily="2" charset="2"/>
              </a:rPr>
              <a:t>án</a:t>
            </a:r>
            <a:r>
              <a:rPr lang="en-US" sz="2200" dirty="0" smtClean="0">
                <a:solidFill>
                  <a:srgbClr val="002A7E"/>
                </a:solidFill>
                <a:latin typeface="+mn-lt"/>
                <a:sym typeface="Wingdings" panose="05000000000000000000" pitchFamily="2" charset="2"/>
              </a:rPr>
              <a:t> </a:t>
            </a:r>
            <a:r>
              <a:rPr lang="en-US" sz="2200" dirty="0" err="1" smtClean="0">
                <a:solidFill>
                  <a:srgbClr val="002A7E"/>
                </a:solidFill>
                <a:latin typeface="+mn-lt"/>
                <a:sym typeface="Wingdings" panose="05000000000000000000" pitchFamily="2" charset="2"/>
              </a:rPr>
              <a:t>chưa</a:t>
            </a:r>
            <a:r>
              <a:rPr lang="en-US" sz="2200" dirty="0" smtClean="0">
                <a:solidFill>
                  <a:srgbClr val="002A7E"/>
                </a:solidFill>
                <a:latin typeface="+mn-lt"/>
                <a:sym typeface="Wingdings" panose="05000000000000000000" pitchFamily="2" charset="2"/>
              </a:rPr>
              <a:t> ban </a:t>
            </a:r>
            <a:r>
              <a:rPr lang="en-US" sz="2200" dirty="0" err="1" smtClean="0">
                <a:solidFill>
                  <a:srgbClr val="002A7E"/>
                </a:solidFill>
                <a:latin typeface="+mn-lt"/>
                <a:sym typeface="Wingdings" panose="05000000000000000000" pitchFamily="2" charset="2"/>
              </a:rPr>
              <a:t>hành</a:t>
            </a:r>
            <a:r>
              <a:rPr lang="en-US" sz="2200" dirty="0" smtClean="0">
                <a:solidFill>
                  <a:srgbClr val="002A7E"/>
                </a:solidFill>
                <a:latin typeface="+mn-lt"/>
                <a:sym typeface="Wingdings" panose="05000000000000000000" pitchFamily="2" charset="2"/>
              </a:rPr>
              <a:t>, </a:t>
            </a:r>
            <a:r>
              <a:rPr lang="en-US" sz="2200" dirty="0" err="1" smtClean="0">
                <a:solidFill>
                  <a:srgbClr val="002A7E"/>
                </a:solidFill>
                <a:latin typeface="+mn-lt"/>
                <a:sym typeface="Wingdings" panose="05000000000000000000" pitchFamily="2" charset="2"/>
              </a:rPr>
              <a:t>văn</a:t>
            </a:r>
            <a:r>
              <a:rPr lang="en-US" sz="2200" dirty="0" smtClean="0">
                <a:solidFill>
                  <a:srgbClr val="002A7E"/>
                </a:solidFill>
                <a:latin typeface="+mn-lt"/>
                <a:sym typeface="Wingdings" panose="05000000000000000000" pitchFamily="2" charset="2"/>
              </a:rPr>
              <a:t> </a:t>
            </a:r>
            <a:r>
              <a:rPr lang="en-US" sz="2200" dirty="0" err="1" smtClean="0">
                <a:solidFill>
                  <a:srgbClr val="002A7E"/>
                </a:solidFill>
                <a:latin typeface="+mn-lt"/>
                <a:sym typeface="Wingdings" panose="05000000000000000000" pitchFamily="2" charset="2"/>
              </a:rPr>
              <a:t>bản</a:t>
            </a:r>
            <a:r>
              <a:rPr lang="en-US" sz="2200" dirty="0" smtClean="0">
                <a:solidFill>
                  <a:srgbClr val="002A7E"/>
                </a:solidFill>
                <a:latin typeface="+mn-lt"/>
                <a:sym typeface="Wingdings" panose="05000000000000000000" pitchFamily="2" charset="2"/>
              </a:rPr>
              <a:t> </a:t>
            </a:r>
            <a:r>
              <a:rPr lang="en-US" sz="2200" dirty="0" err="1" smtClean="0">
                <a:solidFill>
                  <a:srgbClr val="002A7E"/>
                </a:solidFill>
                <a:latin typeface="+mn-lt"/>
                <a:sym typeface="Wingdings" panose="05000000000000000000" pitchFamily="2" charset="2"/>
              </a:rPr>
              <a:t>triển</a:t>
            </a:r>
            <a:r>
              <a:rPr lang="en-US" sz="2200" dirty="0" smtClean="0">
                <a:solidFill>
                  <a:srgbClr val="002A7E"/>
                </a:solidFill>
                <a:latin typeface="+mn-lt"/>
                <a:sym typeface="Wingdings" panose="05000000000000000000" pitchFamily="2" charset="2"/>
              </a:rPr>
              <a:t> </a:t>
            </a:r>
            <a:r>
              <a:rPr lang="en-US" sz="2200" dirty="0" err="1" smtClean="0">
                <a:solidFill>
                  <a:srgbClr val="002A7E"/>
                </a:solidFill>
                <a:latin typeface="+mn-lt"/>
                <a:sym typeface="Wingdings" panose="05000000000000000000" pitchFamily="2" charset="2"/>
              </a:rPr>
              <a:t>khai</a:t>
            </a:r>
            <a:r>
              <a:rPr lang="en-US" sz="2200" dirty="0" smtClean="0">
                <a:solidFill>
                  <a:srgbClr val="002A7E"/>
                </a:solidFill>
                <a:latin typeface="+mn-lt"/>
                <a:sym typeface="Wingdings" panose="05000000000000000000" pitchFamily="2" charset="2"/>
              </a:rPr>
              <a:t>…)</a:t>
            </a:r>
            <a:endParaRPr lang="vi-VN" sz="2200" dirty="0" smtClean="0">
              <a:solidFill>
                <a:srgbClr val="002A7E"/>
              </a:solidFill>
              <a:latin typeface="+mn-lt"/>
              <a:sym typeface="Wingdings" panose="05000000000000000000" pitchFamily="2" charset="2"/>
            </a:endParaRPr>
          </a:p>
        </p:txBody>
      </p:sp>
    </p:spTree>
    <p:extLst>
      <p:ext uri="{BB962C8B-B14F-4D97-AF65-F5344CB8AC3E}">
        <p14:creationId xmlns:p14="http://schemas.microsoft.com/office/powerpoint/2010/main" val="7032043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27</a:t>
            </a:fld>
            <a:endParaRPr lang="en-US" altLang="en-US" dirty="0"/>
          </a:p>
        </p:txBody>
      </p:sp>
      <p:sp>
        <p:nvSpPr>
          <p:cNvPr id="3" name="Rectangle 2"/>
          <p:cNvSpPr/>
          <p:nvPr/>
        </p:nvSpPr>
        <p:spPr>
          <a:xfrm>
            <a:off x="439269" y="735123"/>
            <a:ext cx="11582401" cy="5831148"/>
          </a:xfrm>
          <a:prstGeom prst="rect">
            <a:avLst/>
          </a:prstGeom>
        </p:spPr>
        <p:txBody>
          <a:bodyPr wrap="square">
            <a:spAutoFit/>
          </a:bodyPr>
          <a:lstStyle/>
          <a:p>
            <a:pPr>
              <a:lnSpc>
                <a:spcPts val="3000"/>
              </a:lnSpc>
            </a:pPr>
            <a:r>
              <a:rPr lang="vi-VN" sz="2000" b="1" dirty="0" smtClean="0">
                <a:solidFill>
                  <a:srgbClr val="FF0000"/>
                </a:solidFill>
                <a:latin typeface="+mn-lt"/>
                <a:ea typeface="Times New Roman" panose="02020603050405020304" pitchFamily="18" charset="0"/>
              </a:rPr>
              <a:t>Tên sáng kiến: </a:t>
            </a:r>
            <a:r>
              <a:rPr lang="vi-VN" sz="2000" dirty="0" smtClean="0">
                <a:solidFill>
                  <a:schemeClr val="accent4">
                    <a:lumMod val="25000"/>
                  </a:schemeClr>
                </a:solidFill>
                <a:latin typeface="+mn-lt"/>
                <a:ea typeface="Times New Roman" panose="02020603050405020304" pitchFamily="18" charset="0"/>
              </a:rPr>
              <a:t>Thự viện trực tuyến và an toàn thực phẩm</a:t>
            </a:r>
            <a:endParaRPr lang="vi-VN" sz="2000" b="1" u="sng" dirty="0" smtClean="0">
              <a:solidFill>
                <a:schemeClr val="accent4">
                  <a:lumMod val="25000"/>
                </a:schemeClr>
              </a:solidFill>
              <a:latin typeface="+mn-lt"/>
              <a:ea typeface="Times New Roman" panose="02020603050405020304" pitchFamily="18" charset="0"/>
            </a:endParaRPr>
          </a:p>
          <a:p>
            <a:pPr>
              <a:lnSpc>
                <a:spcPts val="3000"/>
              </a:lnSpc>
            </a:pPr>
            <a:r>
              <a:rPr lang="vi-VN" sz="2000" b="1" dirty="0" smtClean="0">
                <a:solidFill>
                  <a:srgbClr val="FF0000"/>
                </a:solidFill>
                <a:latin typeface="+mn-lt"/>
                <a:ea typeface="Times New Roman" panose="02020603050405020304" pitchFamily="18" charset="0"/>
              </a:rPr>
              <a:t>Nôi dung:</a:t>
            </a:r>
          </a:p>
          <a:p>
            <a:pPr>
              <a:lnSpc>
                <a:spcPts val="3000"/>
              </a:lnSpc>
            </a:pPr>
            <a:r>
              <a:rPr lang="vi-VN" sz="2000" dirty="0" smtClean="0">
                <a:solidFill>
                  <a:schemeClr val="accent4">
                    <a:lumMod val="25000"/>
                  </a:schemeClr>
                </a:solidFill>
                <a:latin typeface="+mn-lt"/>
                <a:ea typeface="Times New Roman" panose="02020603050405020304" pitchFamily="18" charset="0"/>
              </a:rPr>
              <a:t>Tổng hợp, cập nhật 26 tài liệu </a:t>
            </a:r>
            <a:r>
              <a:rPr lang="vi-VN" sz="2000" dirty="0" smtClean="0">
                <a:solidFill>
                  <a:schemeClr val="accent4">
                    <a:lumMod val="25000"/>
                  </a:schemeClr>
                </a:solidFill>
                <a:latin typeface="+mn-lt"/>
                <a:ea typeface="Times New Roman" panose="02020603050405020304" pitchFamily="18" charset="0"/>
              </a:rPr>
              <a:t>v</a:t>
            </a:r>
            <a:r>
              <a:rPr lang="en-US" sz="2000" dirty="0" smtClean="0">
                <a:solidFill>
                  <a:schemeClr val="accent4">
                    <a:lumMod val="25000"/>
                  </a:schemeClr>
                </a:solidFill>
                <a:latin typeface="+mn-lt"/>
                <a:ea typeface="Times New Roman" panose="02020603050405020304" pitchFamily="18" charset="0"/>
              </a:rPr>
              <a:t>ề</a:t>
            </a:r>
            <a:r>
              <a:rPr lang="vi-VN" sz="2000" dirty="0" smtClean="0">
                <a:solidFill>
                  <a:schemeClr val="accent4">
                    <a:lumMod val="25000"/>
                  </a:schemeClr>
                </a:solidFill>
                <a:latin typeface="+mn-lt"/>
                <a:ea typeface="Times New Roman" panose="02020603050405020304" pitchFamily="18" charset="0"/>
              </a:rPr>
              <a:t> </a:t>
            </a:r>
            <a:r>
              <a:rPr lang="vi-VN" sz="2000" dirty="0" smtClean="0">
                <a:solidFill>
                  <a:schemeClr val="accent4">
                    <a:lumMod val="25000"/>
                  </a:schemeClr>
                </a:solidFill>
                <a:latin typeface="+mn-lt"/>
                <a:ea typeface="Times New Roman" panose="02020603050405020304" pitchFamily="18" charset="0"/>
              </a:rPr>
              <a:t>ATTP, chia thành 4 thư mục, sử dụng Google Drive.</a:t>
            </a:r>
            <a:endParaRPr lang="vi-VN" sz="2000" dirty="0" smtClean="0">
              <a:solidFill>
                <a:srgbClr val="FF0000"/>
              </a:solidFill>
              <a:latin typeface="+mn-lt"/>
              <a:ea typeface="Times New Roman" panose="02020603050405020304" pitchFamily="18" charset="0"/>
            </a:endParaRPr>
          </a:p>
          <a:p>
            <a:pPr>
              <a:lnSpc>
                <a:spcPts val="3000"/>
              </a:lnSpc>
            </a:pPr>
            <a:endParaRPr lang="vi-VN" sz="2000" dirty="0" smtClean="0">
              <a:solidFill>
                <a:schemeClr val="accent4">
                  <a:lumMod val="25000"/>
                </a:schemeClr>
              </a:solidFill>
              <a:latin typeface="+mn-lt"/>
            </a:endParaRPr>
          </a:p>
          <a:p>
            <a:pPr marL="342900" indent="-342900">
              <a:lnSpc>
                <a:spcPts val="3000"/>
              </a:lnSpc>
              <a:buFont typeface="Wingdings" panose="05000000000000000000" pitchFamily="2" charset="2"/>
              <a:buChar char="è"/>
            </a:pPr>
            <a:r>
              <a:rPr lang="vi-VN" sz="2000" dirty="0" smtClean="0">
                <a:solidFill>
                  <a:schemeClr val="tx1">
                    <a:lumMod val="75000"/>
                  </a:schemeClr>
                </a:solidFill>
                <a:latin typeface="+mn-lt"/>
                <a:sym typeface="Wingdings" panose="05000000000000000000" pitchFamily="2" charset="2"/>
              </a:rPr>
              <a:t> </a:t>
            </a:r>
            <a:r>
              <a:rPr lang="vi-VN" sz="2000" dirty="0" smtClean="0">
                <a:solidFill>
                  <a:srgbClr val="002A7E"/>
                </a:solidFill>
                <a:latin typeface="+mn-lt"/>
                <a:sym typeface="Wingdings" panose="05000000000000000000" pitchFamily="2" charset="2"/>
              </a:rPr>
              <a:t>Hình thức phổ biến tại nhiều cơ quan, đơn vị</a:t>
            </a:r>
          </a:p>
          <a:p>
            <a:pPr marL="342900" indent="-342900">
              <a:lnSpc>
                <a:spcPts val="3000"/>
              </a:lnSpc>
              <a:buFont typeface="Wingdings" panose="05000000000000000000" pitchFamily="2" charset="2"/>
              <a:buChar char="è"/>
            </a:pPr>
            <a:r>
              <a:rPr lang="vi-VN" sz="2000" dirty="0" smtClean="0">
                <a:solidFill>
                  <a:srgbClr val="002A7E"/>
                </a:solidFill>
                <a:latin typeface="+mn-lt"/>
                <a:sym typeface="Wingdings" panose="05000000000000000000" pitchFamily="2" charset="2"/>
              </a:rPr>
              <a:t>Sáng kiến KHÔNG CÓ CHỨNG CỨ thể hiện sáng kiến đã được áp dụng trên thực tiễn</a:t>
            </a:r>
          </a:p>
          <a:p>
            <a:pPr marL="342900" indent="-342900">
              <a:lnSpc>
                <a:spcPts val="3000"/>
              </a:lnSpc>
              <a:buFont typeface="Wingdings" panose="05000000000000000000" pitchFamily="2" charset="2"/>
              <a:buChar char="è"/>
            </a:pPr>
            <a:r>
              <a:rPr lang="vi-VN" sz="2000" dirty="0" smtClean="0">
                <a:solidFill>
                  <a:srgbClr val="FF0000"/>
                </a:solidFill>
                <a:latin typeface="+mn-lt"/>
                <a:sym typeface="Wingdings" panose="05000000000000000000" pitchFamily="2" charset="2"/>
              </a:rPr>
              <a:t>Khắc phục: thêm giải pháp</a:t>
            </a:r>
          </a:p>
          <a:p>
            <a:pPr>
              <a:lnSpc>
                <a:spcPts val="3000"/>
              </a:lnSpc>
            </a:pPr>
            <a:r>
              <a:rPr lang="vi-VN" sz="2000" dirty="0">
                <a:solidFill>
                  <a:srgbClr val="002A7E"/>
                </a:solidFill>
                <a:latin typeface="+mn-lt"/>
                <a:sym typeface="Wingdings" panose="05000000000000000000" pitchFamily="2" charset="2"/>
              </a:rPr>
              <a:t> </a:t>
            </a:r>
            <a:r>
              <a:rPr lang="vi-VN" sz="2000" dirty="0" smtClean="0">
                <a:solidFill>
                  <a:srgbClr val="002A7E"/>
                </a:solidFill>
                <a:latin typeface="+mn-lt"/>
                <a:sym typeface="Wingdings" panose="05000000000000000000" pitchFamily="2" charset="2"/>
              </a:rPr>
              <a:t>   - Thực trạng: chưa có thư viện tổng hợp tài liệu về ATTP</a:t>
            </a:r>
          </a:p>
          <a:p>
            <a:pPr>
              <a:lnSpc>
                <a:spcPts val="3000"/>
              </a:lnSpc>
            </a:pPr>
            <a:r>
              <a:rPr lang="vi-VN" sz="2000" dirty="0">
                <a:solidFill>
                  <a:srgbClr val="002A7E"/>
                </a:solidFill>
                <a:latin typeface="+mn-lt"/>
                <a:sym typeface="Wingdings" panose="05000000000000000000" pitchFamily="2" charset="2"/>
              </a:rPr>
              <a:t> </a:t>
            </a:r>
            <a:r>
              <a:rPr lang="vi-VN" sz="2000" dirty="0" smtClean="0">
                <a:solidFill>
                  <a:srgbClr val="002A7E"/>
                </a:solidFill>
                <a:latin typeface="+mn-lt"/>
                <a:sym typeface="Wingdings" panose="05000000000000000000" pitchFamily="2" charset="2"/>
              </a:rPr>
              <a:t>   - Giải pháp: bổ sung các nội dung khác: </a:t>
            </a:r>
          </a:p>
          <a:p>
            <a:pPr>
              <a:lnSpc>
                <a:spcPts val="3000"/>
              </a:lnSpc>
            </a:pPr>
            <a:r>
              <a:rPr lang="vi-VN" sz="2000" dirty="0">
                <a:solidFill>
                  <a:srgbClr val="002A7E"/>
                </a:solidFill>
                <a:latin typeface="+mn-lt"/>
                <a:sym typeface="Wingdings" panose="05000000000000000000" pitchFamily="2" charset="2"/>
              </a:rPr>
              <a:t>	</a:t>
            </a:r>
            <a:r>
              <a:rPr lang="vi-VN" sz="2000" dirty="0" smtClean="0">
                <a:solidFill>
                  <a:srgbClr val="002A7E"/>
                </a:solidFill>
                <a:latin typeface="+mn-lt"/>
                <a:sym typeface="Wingdings" panose="05000000000000000000" pitchFamily="2" charset="2"/>
              </a:rPr>
              <a:t>+ Văn bản QPPL;</a:t>
            </a:r>
          </a:p>
          <a:p>
            <a:pPr>
              <a:lnSpc>
                <a:spcPts val="3000"/>
              </a:lnSpc>
            </a:pPr>
            <a:r>
              <a:rPr lang="vi-VN" sz="2000" dirty="0">
                <a:solidFill>
                  <a:srgbClr val="002A7E"/>
                </a:solidFill>
                <a:latin typeface="+mn-lt"/>
                <a:sym typeface="Wingdings" panose="05000000000000000000" pitchFamily="2" charset="2"/>
              </a:rPr>
              <a:t>	</a:t>
            </a:r>
            <a:r>
              <a:rPr lang="vi-VN" sz="2000" dirty="0" smtClean="0">
                <a:solidFill>
                  <a:srgbClr val="002A7E"/>
                </a:solidFill>
                <a:latin typeface="+mn-lt"/>
                <a:sym typeface="Wingdings" panose="05000000000000000000" pitchFamily="2" charset="2"/>
              </a:rPr>
              <a:t>+ Tài liệu đã tuyên truyền (bài giảng, tờ rơi...)</a:t>
            </a:r>
          </a:p>
          <a:p>
            <a:pPr>
              <a:lnSpc>
                <a:spcPts val="3000"/>
              </a:lnSpc>
            </a:pPr>
            <a:r>
              <a:rPr lang="vi-VN" sz="2000" dirty="0">
                <a:solidFill>
                  <a:srgbClr val="002A7E"/>
                </a:solidFill>
                <a:latin typeface="+mn-lt"/>
                <a:sym typeface="Wingdings" panose="05000000000000000000" pitchFamily="2" charset="2"/>
              </a:rPr>
              <a:t>	</a:t>
            </a:r>
            <a:r>
              <a:rPr lang="vi-VN" sz="2000" dirty="0" smtClean="0">
                <a:solidFill>
                  <a:srgbClr val="002A7E"/>
                </a:solidFill>
                <a:latin typeface="+mn-lt"/>
                <a:sym typeface="Wingdings" panose="05000000000000000000" pitchFamily="2" charset="2"/>
              </a:rPr>
              <a:t>+ Câu chuyên thực tế</a:t>
            </a:r>
          </a:p>
          <a:p>
            <a:pPr>
              <a:lnSpc>
                <a:spcPts val="3000"/>
              </a:lnSpc>
            </a:pPr>
            <a:r>
              <a:rPr lang="vi-VN" sz="2000" dirty="0">
                <a:solidFill>
                  <a:srgbClr val="002A7E"/>
                </a:solidFill>
                <a:latin typeface="+mn-lt"/>
                <a:sym typeface="Wingdings" panose="05000000000000000000" pitchFamily="2" charset="2"/>
              </a:rPr>
              <a:t>	</a:t>
            </a:r>
            <a:r>
              <a:rPr lang="vi-VN" sz="2000" dirty="0" smtClean="0">
                <a:solidFill>
                  <a:srgbClr val="002A7E"/>
                </a:solidFill>
                <a:latin typeface="+mn-lt"/>
                <a:sym typeface="Wingdings" panose="05000000000000000000" pitchFamily="2" charset="2"/>
              </a:rPr>
              <a:t>+ Tình huống xử phạt</a:t>
            </a:r>
          </a:p>
          <a:p>
            <a:pPr>
              <a:lnSpc>
                <a:spcPts val="3000"/>
              </a:lnSpc>
            </a:pPr>
            <a:r>
              <a:rPr lang="vi-VN" sz="2000" dirty="0">
                <a:solidFill>
                  <a:srgbClr val="002A7E"/>
                </a:solidFill>
                <a:latin typeface="+mn-lt"/>
                <a:sym typeface="Wingdings" panose="05000000000000000000" pitchFamily="2" charset="2"/>
              </a:rPr>
              <a:t>	</a:t>
            </a:r>
            <a:r>
              <a:rPr lang="vi-VN" sz="2000" dirty="0" smtClean="0">
                <a:solidFill>
                  <a:srgbClr val="002A7E"/>
                </a:solidFill>
                <a:latin typeface="+mn-lt"/>
                <a:sym typeface="Wingdings" panose="05000000000000000000" pitchFamily="2" charset="2"/>
              </a:rPr>
              <a:t>+ Gương sáng (mô hình DN thực hiện tốt, tuân thủ quy định về ATTP, danh sách...)</a:t>
            </a:r>
          </a:p>
          <a:p>
            <a:pPr>
              <a:lnSpc>
                <a:spcPts val="3000"/>
              </a:lnSpc>
            </a:pPr>
            <a:r>
              <a:rPr lang="vi-VN" sz="2000" dirty="0" smtClean="0">
                <a:solidFill>
                  <a:srgbClr val="002A7E"/>
                </a:solidFill>
                <a:latin typeface="+mn-lt"/>
                <a:sym typeface="Wingdings" panose="05000000000000000000" pitchFamily="2" charset="2"/>
              </a:rPr>
              <a:t>    - Chứng cứ đã sử dụng trên thực tế</a:t>
            </a:r>
          </a:p>
        </p:txBody>
      </p:sp>
    </p:spTree>
    <p:extLst>
      <p:ext uri="{BB962C8B-B14F-4D97-AF65-F5344CB8AC3E}">
        <p14:creationId xmlns:p14="http://schemas.microsoft.com/office/powerpoint/2010/main" val="372580836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28</a:t>
            </a:fld>
            <a:endParaRPr lang="en-US" altLang="en-US" dirty="0"/>
          </a:p>
        </p:txBody>
      </p:sp>
      <p:pic>
        <p:nvPicPr>
          <p:cNvPr id="3" name="Picture 2"/>
          <p:cNvPicPr>
            <a:picLocks noChangeAspect="1"/>
          </p:cNvPicPr>
          <p:nvPr/>
        </p:nvPicPr>
        <p:blipFill>
          <a:blip r:embed="rId2"/>
          <a:stretch>
            <a:fillRect/>
          </a:stretch>
        </p:blipFill>
        <p:spPr>
          <a:xfrm>
            <a:off x="927847" y="640762"/>
            <a:ext cx="5661212" cy="6120862"/>
          </a:xfrm>
          <a:prstGeom prst="rect">
            <a:avLst/>
          </a:prstGeom>
        </p:spPr>
      </p:pic>
      <p:sp>
        <p:nvSpPr>
          <p:cNvPr id="5" name="Rectangle 4"/>
          <p:cNvSpPr/>
          <p:nvPr/>
        </p:nvSpPr>
        <p:spPr>
          <a:xfrm>
            <a:off x="6931137" y="871789"/>
            <a:ext cx="5072604" cy="1361911"/>
          </a:xfrm>
          <a:prstGeom prst="rect">
            <a:avLst/>
          </a:prstGeom>
        </p:spPr>
        <p:txBody>
          <a:bodyPr wrap="square">
            <a:spAutoFit/>
          </a:bodyPr>
          <a:lstStyle/>
          <a:p>
            <a:pPr algn="just">
              <a:lnSpc>
                <a:spcPts val="3300"/>
              </a:lnSpc>
            </a:pPr>
            <a:r>
              <a:rPr lang="vi-VN" sz="2000" b="1" dirty="0">
                <a:solidFill>
                  <a:srgbClr val="FF0000"/>
                </a:solidFill>
                <a:latin typeface="Times New Roman" panose="02020603050405020304" pitchFamily="18" charset="0"/>
                <a:ea typeface="Times New Roman" panose="02020603050405020304" pitchFamily="18" charset="0"/>
              </a:rPr>
              <a:t>Tên sáng kiến</a:t>
            </a:r>
            <a:r>
              <a:rPr lang="vi-VN" sz="2000" b="1" dirty="0" smtClean="0">
                <a:solidFill>
                  <a:srgbClr val="FF0000"/>
                </a:solidFill>
                <a:latin typeface="Times New Roman" panose="02020603050405020304" pitchFamily="18" charset="0"/>
                <a:ea typeface="Times New Roman" panose="02020603050405020304" pitchFamily="18" charset="0"/>
              </a:rPr>
              <a:t>:</a:t>
            </a:r>
            <a:r>
              <a:rPr lang="en-US" sz="2000" b="1" dirty="0" smtClean="0">
                <a:solidFill>
                  <a:srgbClr val="FF0000"/>
                </a:solidFill>
                <a:latin typeface="Times New Roman" panose="02020603050405020304" pitchFamily="18" charset="0"/>
                <a:ea typeface="Times New Roman" panose="02020603050405020304" pitchFamily="18" charset="0"/>
              </a:rPr>
              <a:t> </a:t>
            </a:r>
            <a:endParaRPr lang="en-US" sz="2000" b="1" dirty="0" smtClean="0">
              <a:solidFill>
                <a:srgbClr val="FF0000"/>
              </a:solidFill>
              <a:latin typeface="Times New Roman" panose="02020603050405020304" pitchFamily="18" charset="0"/>
              <a:ea typeface="Times New Roman" panose="02020603050405020304" pitchFamily="18" charset="0"/>
            </a:endParaRPr>
          </a:p>
          <a:p>
            <a:pPr algn="just">
              <a:lnSpc>
                <a:spcPts val="3300"/>
              </a:lnSpc>
            </a:pPr>
            <a:r>
              <a:rPr lang="en-US" sz="2000" b="1" dirty="0" err="1" smtClean="0">
                <a:solidFill>
                  <a:schemeClr val="accent4">
                    <a:lumMod val="10000"/>
                  </a:schemeClr>
                </a:solidFill>
                <a:latin typeface="Times New Roman" panose="02020603050405020304" pitchFamily="18" charset="0"/>
                <a:ea typeface="Times New Roman" panose="02020603050405020304" pitchFamily="18" charset="0"/>
              </a:rPr>
              <a:t>Một</a:t>
            </a:r>
            <a:r>
              <a:rPr lang="en-US" sz="2000" b="1" dirty="0" smtClean="0">
                <a:solidFill>
                  <a:schemeClr val="accent4">
                    <a:lumMod val="10000"/>
                  </a:schemeClr>
                </a:solidFill>
                <a:latin typeface="Times New Roman" panose="02020603050405020304" pitchFamily="18" charset="0"/>
                <a:ea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ea typeface="Times New Roman" panose="02020603050405020304" pitchFamily="18" charset="0"/>
              </a:rPr>
              <a:t>số</a:t>
            </a:r>
            <a:r>
              <a:rPr lang="en-US" sz="2000" b="1" dirty="0" smtClean="0">
                <a:solidFill>
                  <a:schemeClr val="accent4">
                    <a:lumMod val="10000"/>
                  </a:schemeClr>
                </a:solidFill>
                <a:latin typeface="Times New Roman" panose="02020603050405020304" pitchFamily="18" charset="0"/>
                <a:ea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ea typeface="Times New Roman" panose="02020603050405020304" pitchFamily="18" charset="0"/>
              </a:rPr>
              <a:t>biện</a:t>
            </a:r>
            <a:r>
              <a:rPr lang="en-US" sz="2000" b="1" dirty="0" smtClean="0">
                <a:solidFill>
                  <a:schemeClr val="accent4">
                    <a:lumMod val="10000"/>
                  </a:schemeClr>
                </a:solidFill>
                <a:latin typeface="Times New Roman" panose="02020603050405020304" pitchFamily="18" charset="0"/>
                <a:ea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ea typeface="Times New Roman" panose="02020603050405020304" pitchFamily="18" charset="0"/>
              </a:rPr>
              <a:t>pháp</a:t>
            </a:r>
            <a:r>
              <a:rPr lang="en-US" sz="2000" b="1" dirty="0" smtClean="0">
                <a:solidFill>
                  <a:schemeClr val="accent4">
                    <a:lumMod val="10000"/>
                  </a:schemeClr>
                </a:solidFill>
                <a:latin typeface="Times New Roman" panose="02020603050405020304" pitchFamily="18" charset="0"/>
                <a:ea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ea typeface="Times New Roman" panose="02020603050405020304" pitchFamily="18" charset="0"/>
              </a:rPr>
              <a:t>giúp</a:t>
            </a:r>
            <a:r>
              <a:rPr lang="en-US" sz="2000" b="1" dirty="0" smtClean="0">
                <a:solidFill>
                  <a:schemeClr val="accent4">
                    <a:lumMod val="10000"/>
                  </a:schemeClr>
                </a:solidFill>
                <a:latin typeface="Times New Roman" panose="02020603050405020304" pitchFamily="18" charset="0"/>
                <a:ea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ea typeface="Times New Roman" panose="02020603050405020304" pitchFamily="18" charset="0"/>
              </a:rPr>
              <a:t>trẻ</a:t>
            </a:r>
            <a:r>
              <a:rPr lang="en-US" sz="2000" b="1" dirty="0" smtClean="0">
                <a:solidFill>
                  <a:schemeClr val="accent4">
                    <a:lumMod val="10000"/>
                  </a:schemeClr>
                </a:solidFill>
                <a:latin typeface="Times New Roman" panose="02020603050405020304" pitchFamily="18" charset="0"/>
                <a:ea typeface="Times New Roman" panose="02020603050405020304" pitchFamily="18" charset="0"/>
              </a:rPr>
              <a:t> 5-6 </a:t>
            </a:r>
            <a:r>
              <a:rPr lang="en-US" sz="2000" b="1" dirty="0" err="1" smtClean="0">
                <a:solidFill>
                  <a:schemeClr val="accent4">
                    <a:lumMod val="10000"/>
                  </a:schemeClr>
                </a:solidFill>
                <a:latin typeface="Times New Roman" panose="02020603050405020304" pitchFamily="18" charset="0"/>
                <a:ea typeface="Times New Roman" panose="02020603050405020304" pitchFamily="18" charset="0"/>
              </a:rPr>
              <a:t>tuổi</a:t>
            </a:r>
            <a:r>
              <a:rPr lang="en-US" sz="2000" b="1" dirty="0" smtClean="0">
                <a:solidFill>
                  <a:schemeClr val="accent4">
                    <a:lumMod val="10000"/>
                  </a:schemeClr>
                </a:solidFill>
                <a:latin typeface="Times New Roman" panose="02020603050405020304" pitchFamily="18" charset="0"/>
                <a:ea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ea typeface="Times New Roman" panose="02020603050405020304" pitchFamily="18" charset="0"/>
              </a:rPr>
              <a:t>giúp</a:t>
            </a:r>
            <a:r>
              <a:rPr lang="en-US" sz="2000" b="1" dirty="0" smtClean="0">
                <a:solidFill>
                  <a:schemeClr val="accent4">
                    <a:lumMod val="10000"/>
                  </a:schemeClr>
                </a:solidFill>
                <a:latin typeface="Times New Roman" panose="02020603050405020304" pitchFamily="18" charset="0"/>
                <a:ea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ea typeface="Times New Roman" panose="02020603050405020304" pitchFamily="18" charset="0"/>
              </a:rPr>
              <a:t>trẻ</a:t>
            </a:r>
            <a:r>
              <a:rPr lang="en-US" sz="2000" b="1" dirty="0" smtClean="0">
                <a:solidFill>
                  <a:schemeClr val="accent4">
                    <a:lumMod val="10000"/>
                  </a:schemeClr>
                </a:solidFill>
                <a:latin typeface="Times New Roman" panose="02020603050405020304" pitchFamily="18" charset="0"/>
                <a:ea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ea typeface="Times New Roman" panose="02020603050405020304" pitchFamily="18" charset="0"/>
              </a:rPr>
              <a:t>hứng</a:t>
            </a:r>
            <a:r>
              <a:rPr lang="en-US" sz="2000" b="1" dirty="0" smtClean="0">
                <a:solidFill>
                  <a:schemeClr val="accent4">
                    <a:lumMod val="10000"/>
                  </a:schemeClr>
                </a:solidFill>
                <a:latin typeface="Times New Roman" panose="02020603050405020304" pitchFamily="18" charset="0"/>
                <a:ea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ea typeface="Times New Roman" panose="02020603050405020304" pitchFamily="18" charset="0"/>
              </a:rPr>
              <a:t>thú</a:t>
            </a:r>
            <a:r>
              <a:rPr lang="en-US" sz="2000" b="1" dirty="0" smtClean="0">
                <a:solidFill>
                  <a:schemeClr val="accent4">
                    <a:lumMod val="10000"/>
                  </a:schemeClr>
                </a:solidFill>
                <a:latin typeface="Times New Roman" panose="02020603050405020304" pitchFamily="18" charset="0"/>
                <a:ea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ea typeface="Times New Roman" panose="02020603050405020304" pitchFamily="18" charset="0"/>
              </a:rPr>
              <a:t>với</a:t>
            </a:r>
            <a:r>
              <a:rPr lang="en-US" sz="2000" b="1" dirty="0" smtClean="0">
                <a:solidFill>
                  <a:schemeClr val="accent4">
                    <a:lumMod val="10000"/>
                  </a:schemeClr>
                </a:solidFill>
                <a:latin typeface="Times New Roman" panose="02020603050405020304" pitchFamily="18" charset="0"/>
                <a:ea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ea typeface="Times New Roman" panose="02020603050405020304" pitchFamily="18" charset="0"/>
              </a:rPr>
              <a:t>viêc</a:t>
            </a:r>
            <a:r>
              <a:rPr lang="en-US" sz="2000" b="1" dirty="0" smtClean="0">
                <a:solidFill>
                  <a:schemeClr val="accent4">
                    <a:lumMod val="10000"/>
                  </a:schemeClr>
                </a:solidFill>
                <a:latin typeface="Times New Roman" panose="02020603050405020304" pitchFamily="18" charset="0"/>
                <a:ea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ea typeface="Times New Roman" panose="02020603050405020304" pitchFamily="18" charset="0"/>
              </a:rPr>
              <a:t>đọc</a:t>
            </a:r>
            <a:r>
              <a:rPr lang="en-US" sz="2000" b="1" dirty="0" smtClean="0">
                <a:solidFill>
                  <a:schemeClr val="accent4">
                    <a:lumMod val="10000"/>
                  </a:schemeClr>
                </a:solidFill>
                <a:latin typeface="Times New Roman" panose="02020603050405020304" pitchFamily="18" charset="0"/>
                <a:ea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ea typeface="Times New Roman" panose="02020603050405020304" pitchFamily="18" charset="0"/>
              </a:rPr>
              <a:t>sách</a:t>
            </a:r>
            <a:r>
              <a:rPr lang="vi-VN" sz="2000" b="1" dirty="0" smtClean="0">
                <a:solidFill>
                  <a:schemeClr val="accent4">
                    <a:lumMod val="10000"/>
                  </a:schemeClr>
                </a:solidFill>
                <a:latin typeface="Times New Roman" panose="02020603050405020304" pitchFamily="18" charset="0"/>
                <a:ea typeface="Times New Roman" panose="02020603050405020304" pitchFamily="18" charset="0"/>
              </a:rPr>
              <a:t> </a:t>
            </a:r>
            <a:endParaRPr lang="vi-VN" sz="2000" b="1" dirty="0">
              <a:solidFill>
                <a:schemeClr val="accent4">
                  <a:lumMod val="10000"/>
                </a:schemeClr>
              </a:solidFill>
              <a:latin typeface="Times New Roman" panose="02020603050405020304" pitchFamily="18" charset="0"/>
              <a:ea typeface="Times New Roman" panose="02020603050405020304" pitchFamily="18" charset="0"/>
            </a:endParaRPr>
          </a:p>
        </p:txBody>
      </p:sp>
      <p:sp>
        <p:nvSpPr>
          <p:cNvPr id="4" name="Rectangle 3"/>
          <p:cNvSpPr/>
          <p:nvPr/>
        </p:nvSpPr>
        <p:spPr>
          <a:xfrm>
            <a:off x="6589059" y="2572324"/>
            <a:ext cx="5414682" cy="1400383"/>
          </a:xfrm>
          <a:prstGeom prst="rect">
            <a:avLst/>
          </a:prstGeom>
        </p:spPr>
        <p:txBody>
          <a:bodyPr wrap="square">
            <a:spAutoFit/>
          </a:bodyPr>
          <a:lstStyle/>
          <a:p>
            <a:pPr marL="342900" indent="-342900" algn="just">
              <a:lnSpc>
                <a:spcPts val="3400"/>
              </a:lnSpc>
              <a:spcBef>
                <a:spcPts val="600"/>
              </a:spcBef>
              <a:spcAft>
                <a:spcPts val="600"/>
              </a:spcAft>
              <a:buFont typeface="Wingdings" panose="05000000000000000000" pitchFamily="2" charset="2"/>
              <a:buChar char="è"/>
            </a:pPr>
            <a:r>
              <a:rPr lang="vi-VN" dirty="0">
                <a:solidFill>
                  <a:srgbClr val="002A7E"/>
                </a:solidFill>
                <a:sym typeface="Wingdings" panose="05000000000000000000" pitchFamily="2" charset="2"/>
              </a:rPr>
              <a:t> Sáng kiến KHÔNG CÓ CHỨNG CỨ thể hiện sáng kiến đã được áp dụng trên thực </a:t>
            </a:r>
            <a:r>
              <a:rPr lang="vi-VN" dirty="0" smtClean="0">
                <a:solidFill>
                  <a:srgbClr val="002A7E"/>
                </a:solidFill>
                <a:sym typeface="Wingdings" panose="05000000000000000000" pitchFamily="2" charset="2"/>
              </a:rPr>
              <a:t>tiễn</a:t>
            </a:r>
            <a:r>
              <a:rPr lang="en-US" dirty="0" smtClean="0">
                <a:solidFill>
                  <a:srgbClr val="002A7E"/>
                </a:solidFill>
                <a:sym typeface="Wingdings" panose="05000000000000000000" pitchFamily="2" charset="2"/>
              </a:rPr>
              <a:t>     (</a:t>
            </a:r>
            <a:r>
              <a:rPr lang="en-US" dirty="0" err="1" smtClean="0">
                <a:solidFill>
                  <a:srgbClr val="002A7E"/>
                </a:solidFill>
                <a:sym typeface="Wingdings" panose="05000000000000000000" pitchFamily="2" charset="2"/>
              </a:rPr>
              <a:t>sản</a:t>
            </a:r>
            <a:r>
              <a:rPr lang="en-US" dirty="0" smtClean="0">
                <a:solidFill>
                  <a:srgbClr val="002A7E"/>
                </a:solidFill>
                <a:sym typeface="Wingdings" panose="05000000000000000000" pitchFamily="2" charset="2"/>
              </a:rPr>
              <a:t> </a:t>
            </a:r>
            <a:r>
              <a:rPr lang="en-US" dirty="0" err="1" smtClean="0">
                <a:solidFill>
                  <a:srgbClr val="002A7E"/>
                </a:solidFill>
                <a:sym typeface="Wingdings" panose="05000000000000000000" pitchFamily="2" charset="2"/>
              </a:rPr>
              <a:t>phẩm</a:t>
            </a:r>
            <a:r>
              <a:rPr lang="en-US" dirty="0" smtClean="0">
                <a:solidFill>
                  <a:srgbClr val="002A7E"/>
                </a:solidFill>
                <a:sym typeface="Wingdings" panose="05000000000000000000" pitchFamily="2" charset="2"/>
              </a:rPr>
              <a:t> </a:t>
            </a:r>
            <a:r>
              <a:rPr lang="en-US" dirty="0" err="1" smtClean="0">
                <a:solidFill>
                  <a:srgbClr val="002A7E"/>
                </a:solidFill>
                <a:sym typeface="Wingdings" panose="05000000000000000000" pitchFamily="2" charset="2"/>
              </a:rPr>
              <a:t>giảng</a:t>
            </a:r>
            <a:r>
              <a:rPr lang="en-US" dirty="0" smtClean="0">
                <a:solidFill>
                  <a:srgbClr val="002A7E"/>
                </a:solidFill>
                <a:sym typeface="Wingdings" panose="05000000000000000000" pitchFamily="2" charset="2"/>
              </a:rPr>
              <a:t> </a:t>
            </a:r>
            <a:r>
              <a:rPr lang="en-US" dirty="0" err="1" smtClean="0">
                <a:solidFill>
                  <a:srgbClr val="002A7E"/>
                </a:solidFill>
                <a:sym typeface="Wingdings" panose="05000000000000000000" pitchFamily="2" charset="2"/>
              </a:rPr>
              <a:t>dạy</a:t>
            </a:r>
            <a:r>
              <a:rPr lang="en-US" dirty="0" smtClean="0">
                <a:solidFill>
                  <a:srgbClr val="002A7E"/>
                </a:solidFill>
                <a:sym typeface="Wingdings" panose="05000000000000000000" pitchFamily="2" charset="2"/>
              </a:rPr>
              <a:t>, </a:t>
            </a:r>
            <a:r>
              <a:rPr lang="en-US" dirty="0" err="1" smtClean="0">
                <a:solidFill>
                  <a:srgbClr val="002A7E"/>
                </a:solidFill>
                <a:sym typeface="Wingdings" panose="05000000000000000000" pitchFamily="2" charset="2"/>
              </a:rPr>
              <a:t>hình</a:t>
            </a:r>
            <a:r>
              <a:rPr lang="en-US" dirty="0" smtClean="0">
                <a:solidFill>
                  <a:srgbClr val="002A7E"/>
                </a:solidFill>
                <a:sym typeface="Wingdings" panose="05000000000000000000" pitchFamily="2" charset="2"/>
              </a:rPr>
              <a:t> </a:t>
            </a:r>
            <a:r>
              <a:rPr lang="en-US" dirty="0" err="1" smtClean="0">
                <a:solidFill>
                  <a:srgbClr val="002A7E"/>
                </a:solidFill>
                <a:sym typeface="Wingdings" panose="05000000000000000000" pitchFamily="2" charset="2"/>
              </a:rPr>
              <a:t>ảnh</a:t>
            </a:r>
            <a:r>
              <a:rPr lang="en-US" dirty="0" smtClean="0">
                <a:solidFill>
                  <a:srgbClr val="002A7E"/>
                </a:solidFill>
                <a:sym typeface="Wingdings" panose="05000000000000000000" pitchFamily="2" charset="2"/>
              </a:rPr>
              <a:t>…)</a:t>
            </a:r>
            <a:endParaRPr lang="vi-VN" dirty="0">
              <a:solidFill>
                <a:srgbClr val="002A7E"/>
              </a:solidFill>
              <a:sym typeface="Wingdings" panose="05000000000000000000" pitchFamily="2" charset="2"/>
            </a:endParaRPr>
          </a:p>
        </p:txBody>
      </p:sp>
    </p:spTree>
    <p:extLst>
      <p:ext uri="{BB962C8B-B14F-4D97-AF65-F5344CB8AC3E}">
        <p14:creationId xmlns:p14="http://schemas.microsoft.com/office/powerpoint/2010/main" val="123402200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29</a:t>
            </a:fld>
            <a:endParaRPr lang="en-US" altLang="en-US" dirty="0"/>
          </a:p>
        </p:txBody>
      </p:sp>
      <p:pic>
        <p:nvPicPr>
          <p:cNvPr id="3" name="Picture 2"/>
          <p:cNvPicPr>
            <a:picLocks noChangeAspect="1"/>
          </p:cNvPicPr>
          <p:nvPr/>
        </p:nvPicPr>
        <p:blipFill>
          <a:blip r:embed="rId3"/>
          <a:stretch>
            <a:fillRect/>
          </a:stretch>
        </p:blipFill>
        <p:spPr>
          <a:xfrm>
            <a:off x="6075022" y="-10491"/>
            <a:ext cx="4904774" cy="6868491"/>
          </a:xfrm>
          <a:prstGeom prst="rect">
            <a:avLst/>
          </a:prstGeom>
        </p:spPr>
      </p:pic>
      <p:pic>
        <p:nvPicPr>
          <p:cNvPr id="4" name="Picture 3"/>
          <p:cNvPicPr>
            <a:picLocks noChangeAspect="1"/>
          </p:cNvPicPr>
          <p:nvPr/>
        </p:nvPicPr>
        <p:blipFill>
          <a:blip r:embed="rId4"/>
          <a:stretch>
            <a:fillRect/>
          </a:stretch>
        </p:blipFill>
        <p:spPr>
          <a:xfrm>
            <a:off x="492931" y="0"/>
            <a:ext cx="5544798" cy="6778825"/>
          </a:xfrm>
          <a:prstGeom prst="rect">
            <a:avLst/>
          </a:prstGeom>
        </p:spPr>
      </p:pic>
    </p:spTree>
    <p:extLst>
      <p:ext uri="{BB962C8B-B14F-4D97-AF65-F5344CB8AC3E}">
        <p14:creationId xmlns:p14="http://schemas.microsoft.com/office/powerpoint/2010/main" val="22408704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3499A9BC-4BE7-4082-9BFD-310C973F5F6A}" type="slidenum">
              <a:rPr lang="en-US" altLang="en-US" smtClean="0"/>
              <a:pPr>
                <a:defRPr/>
              </a:pPr>
              <a:t>3</a:t>
            </a:fld>
            <a:endParaRPr lang="en-US" altLang="en-US" dirty="0"/>
          </a:p>
        </p:txBody>
      </p:sp>
      <p:grpSp>
        <p:nvGrpSpPr>
          <p:cNvPr id="5" name="Group 4">
            <a:extLst>
              <a:ext uri="{FF2B5EF4-FFF2-40B4-BE49-F238E27FC236}">
                <a16:creationId xmlns:a16="http://schemas.microsoft.com/office/drawing/2014/main" xmlns="" id="{6D82379A-4806-4E55-B404-F9EBA141895F}"/>
              </a:ext>
            </a:extLst>
          </p:cNvPr>
          <p:cNvGrpSpPr/>
          <p:nvPr/>
        </p:nvGrpSpPr>
        <p:grpSpPr>
          <a:xfrm>
            <a:off x="149059" y="1203235"/>
            <a:ext cx="11290704" cy="1337143"/>
            <a:chOff x="3029981" y="46531"/>
            <a:chExt cx="8324586" cy="1214176"/>
          </a:xfrm>
        </p:grpSpPr>
        <p:sp>
          <p:nvSpPr>
            <p:cNvPr id="9" name="TextBox 8">
              <a:extLst>
                <a:ext uri="{FF2B5EF4-FFF2-40B4-BE49-F238E27FC236}">
                  <a16:creationId xmlns:a16="http://schemas.microsoft.com/office/drawing/2014/main" xmlns="" id="{B4C43BF4-0643-4C68-A841-BECA7B930C64}"/>
                </a:ext>
              </a:extLst>
            </p:cNvPr>
            <p:cNvSpPr txBox="1"/>
            <p:nvPr/>
          </p:nvSpPr>
          <p:spPr>
            <a:xfrm>
              <a:off x="4108154" y="385026"/>
              <a:ext cx="7246413" cy="875681"/>
            </a:xfrm>
            <a:prstGeom prst="rect">
              <a:avLst/>
            </a:prstGeom>
            <a:noFill/>
          </p:spPr>
          <p:txBody>
            <a:bodyPr wrap="square" lIns="108000" rIns="108000" rtlCol="0">
              <a:spAutoFit/>
            </a:bodyPr>
            <a:lstStyle>
              <a:defPPr>
                <a:defRPr lang="en-US"/>
              </a:defPPr>
              <a:lvl1pPr>
                <a:defRPr sz="2800" b="1">
                  <a:solidFill>
                    <a:schemeClr val="accent1">
                      <a:lumMod val="20000"/>
                      <a:lumOff val="80000"/>
                    </a:schemeClr>
                  </a:solidFill>
                </a:defRPr>
              </a:lvl1pPr>
            </a:lstStyle>
            <a:p>
              <a:pPr>
                <a:lnSpc>
                  <a:spcPts val="3360"/>
                </a:lnSpc>
                <a:spcBef>
                  <a:spcPts val="1800"/>
                </a:spcBef>
                <a:spcAft>
                  <a:spcPts val="1800"/>
                </a:spcAft>
              </a:pPr>
              <a:r>
                <a:rPr lang="en-US" altLang="ko-KR" dirty="0" err="1" smtClean="0">
                  <a:solidFill>
                    <a:srgbClr val="0070C0"/>
                  </a:solidFill>
                </a:rPr>
                <a:t>Thông</a:t>
              </a:r>
              <a:r>
                <a:rPr lang="en-US" altLang="ko-KR" dirty="0" smtClean="0">
                  <a:solidFill>
                    <a:srgbClr val="0070C0"/>
                  </a:solidFill>
                </a:rPr>
                <a:t> tin </a:t>
              </a:r>
              <a:r>
                <a:rPr lang="en-US" altLang="ko-KR" dirty="0" err="1" smtClean="0">
                  <a:solidFill>
                    <a:srgbClr val="0070C0"/>
                  </a:solidFill>
                </a:rPr>
                <a:t>thời</a:t>
              </a:r>
              <a:r>
                <a:rPr lang="en-US" altLang="ko-KR" dirty="0" smtClean="0">
                  <a:solidFill>
                    <a:srgbClr val="0070C0"/>
                  </a:solidFill>
                </a:rPr>
                <a:t> </a:t>
              </a:r>
              <a:r>
                <a:rPr lang="en-US" altLang="ko-KR" dirty="0" err="1" smtClean="0">
                  <a:solidFill>
                    <a:srgbClr val="0070C0"/>
                  </a:solidFill>
                </a:rPr>
                <a:t>sự</a:t>
              </a:r>
              <a:r>
                <a:rPr lang="en-US" altLang="ko-KR" dirty="0" smtClean="0">
                  <a:solidFill>
                    <a:srgbClr val="0070C0"/>
                  </a:solidFill>
                </a:rPr>
                <a:t> </a:t>
              </a:r>
              <a:r>
                <a:rPr lang="en-US" altLang="ko-KR" dirty="0" err="1" smtClean="0">
                  <a:solidFill>
                    <a:srgbClr val="0070C0"/>
                  </a:solidFill>
                </a:rPr>
                <a:t>hoạt</a:t>
              </a:r>
              <a:r>
                <a:rPr lang="en-US" altLang="ko-KR" dirty="0" smtClean="0">
                  <a:solidFill>
                    <a:srgbClr val="0070C0"/>
                  </a:solidFill>
                </a:rPr>
                <a:t> </a:t>
              </a:r>
              <a:r>
                <a:rPr lang="en-US" altLang="ko-KR" dirty="0" err="1" smtClean="0">
                  <a:solidFill>
                    <a:srgbClr val="0070C0"/>
                  </a:solidFill>
                </a:rPr>
                <a:t>động</a:t>
              </a:r>
              <a:r>
                <a:rPr lang="en-US" altLang="ko-KR" dirty="0" smtClean="0">
                  <a:solidFill>
                    <a:srgbClr val="0070C0"/>
                  </a:solidFill>
                </a:rPr>
                <a:t> </a:t>
              </a:r>
              <a:r>
                <a:rPr lang="en-US" altLang="ko-KR" dirty="0" err="1" smtClean="0">
                  <a:solidFill>
                    <a:srgbClr val="0070C0"/>
                  </a:solidFill>
                </a:rPr>
                <a:t>xét</a:t>
              </a:r>
              <a:r>
                <a:rPr lang="en-US" altLang="ko-KR" dirty="0" smtClean="0">
                  <a:solidFill>
                    <a:srgbClr val="0070C0"/>
                  </a:solidFill>
                </a:rPr>
                <a:t>, </a:t>
              </a:r>
              <a:r>
                <a:rPr lang="en-US" altLang="ko-KR" dirty="0" err="1" smtClean="0">
                  <a:solidFill>
                    <a:srgbClr val="0070C0"/>
                  </a:solidFill>
                </a:rPr>
                <a:t>công</a:t>
              </a:r>
              <a:r>
                <a:rPr lang="en-US" altLang="ko-KR" dirty="0" smtClean="0">
                  <a:solidFill>
                    <a:srgbClr val="0070C0"/>
                  </a:solidFill>
                </a:rPr>
                <a:t> </a:t>
              </a:r>
              <a:r>
                <a:rPr lang="en-US" altLang="ko-KR" dirty="0" err="1" smtClean="0">
                  <a:solidFill>
                    <a:srgbClr val="0070C0"/>
                  </a:solidFill>
                </a:rPr>
                <a:t>nhận</a:t>
              </a:r>
              <a:r>
                <a:rPr lang="en-US" altLang="ko-KR" dirty="0" smtClean="0">
                  <a:solidFill>
                    <a:srgbClr val="0070C0"/>
                  </a:solidFill>
                </a:rPr>
                <a:t> </a:t>
              </a:r>
              <a:r>
                <a:rPr lang="en-US" altLang="ko-KR" dirty="0" err="1" smtClean="0">
                  <a:solidFill>
                    <a:srgbClr val="0070C0"/>
                  </a:solidFill>
                </a:rPr>
                <a:t>sáng</a:t>
              </a:r>
              <a:r>
                <a:rPr lang="en-US" altLang="ko-KR" dirty="0" smtClean="0">
                  <a:solidFill>
                    <a:srgbClr val="0070C0"/>
                  </a:solidFill>
                </a:rPr>
                <a:t> </a:t>
              </a:r>
              <a:r>
                <a:rPr lang="en-US" altLang="ko-KR" dirty="0" err="1" smtClean="0">
                  <a:solidFill>
                    <a:srgbClr val="0070C0"/>
                  </a:solidFill>
                </a:rPr>
                <a:t>kiến</a:t>
              </a:r>
              <a:r>
                <a:rPr lang="en-US" altLang="ko-KR" dirty="0" smtClean="0">
                  <a:solidFill>
                    <a:srgbClr val="0070C0"/>
                  </a:solidFill>
                </a:rPr>
                <a:t>; </a:t>
              </a:r>
              <a:r>
                <a:rPr lang="en-US" altLang="ko-KR" dirty="0" err="1" smtClean="0">
                  <a:solidFill>
                    <a:srgbClr val="0070C0"/>
                  </a:solidFill>
                </a:rPr>
                <a:t>phạm</a:t>
              </a:r>
              <a:r>
                <a:rPr lang="en-US" altLang="ko-KR" dirty="0" smtClean="0">
                  <a:solidFill>
                    <a:srgbClr val="0070C0"/>
                  </a:solidFill>
                </a:rPr>
                <a:t> vi </a:t>
              </a:r>
              <a:r>
                <a:rPr lang="en-US" altLang="ko-KR" dirty="0" err="1" smtClean="0">
                  <a:solidFill>
                    <a:srgbClr val="0070C0"/>
                  </a:solidFill>
                </a:rPr>
                <a:t>ảnh</a:t>
              </a:r>
              <a:r>
                <a:rPr lang="en-US" altLang="ko-KR" dirty="0" smtClean="0">
                  <a:solidFill>
                    <a:srgbClr val="0070C0"/>
                  </a:solidFill>
                </a:rPr>
                <a:t> </a:t>
              </a:r>
              <a:r>
                <a:rPr lang="en-US" altLang="ko-KR" dirty="0" err="1" smtClean="0">
                  <a:solidFill>
                    <a:srgbClr val="0070C0"/>
                  </a:solidFill>
                </a:rPr>
                <a:t>hưởng</a:t>
              </a:r>
              <a:r>
                <a:rPr lang="en-US" altLang="ko-KR" dirty="0" smtClean="0">
                  <a:solidFill>
                    <a:srgbClr val="0070C0"/>
                  </a:solidFill>
                </a:rPr>
                <a:t> </a:t>
              </a:r>
              <a:r>
                <a:rPr lang="en-US" altLang="ko-KR" dirty="0" err="1" smtClean="0">
                  <a:solidFill>
                    <a:srgbClr val="0070C0"/>
                  </a:solidFill>
                </a:rPr>
                <a:t>của</a:t>
              </a:r>
              <a:r>
                <a:rPr lang="en-US" altLang="ko-KR" dirty="0" smtClean="0">
                  <a:solidFill>
                    <a:srgbClr val="0070C0"/>
                  </a:solidFill>
                </a:rPr>
                <a:t> </a:t>
              </a:r>
              <a:r>
                <a:rPr lang="en-US" altLang="ko-KR" dirty="0" err="1" smtClean="0">
                  <a:solidFill>
                    <a:srgbClr val="0070C0"/>
                  </a:solidFill>
                </a:rPr>
                <a:t>sáng</a:t>
              </a:r>
              <a:r>
                <a:rPr lang="en-US" altLang="ko-KR" dirty="0" smtClean="0">
                  <a:solidFill>
                    <a:srgbClr val="0070C0"/>
                  </a:solidFill>
                </a:rPr>
                <a:t> </a:t>
              </a:r>
              <a:r>
                <a:rPr lang="en-US" altLang="ko-KR" dirty="0" err="1" smtClean="0">
                  <a:solidFill>
                    <a:srgbClr val="0070C0"/>
                  </a:solidFill>
                </a:rPr>
                <a:t>kiến</a:t>
              </a:r>
              <a:r>
                <a:rPr lang="en-US" altLang="ko-KR" dirty="0" smtClean="0">
                  <a:solidFill>
                    <a:srgbClr val="0070C0"/>
                  </a:solidFill>
                </a:rPr>
                <a:t> </a:t>
              </a:r>
              <a:r>
                <a:rPr lang="en-US" altLang="ko-KR" dirty="0" err="1" smtClean="0">
                  <a:solidFill>
                    <a:srgbClr val="0070C0"/>
                  </a:solidFill>
                </a:rPr>
                <a:t>tại</a:t>
              </a:r>
              <a:r>
                <a:rPr lang="en-US" altLang="ko-KR" dirty="0" smtClean="0">
                  <a:solidFill>
                    <a:srgbClr val="0070C0"/>
                  </a:solidFill>
                </a:rPr>
                <a:t> TP.HCM</a:t>
              </a:r>
              <a:endParaRPr lang="ko-KR" altLang="en-US" dirty="0">
                <a:solidFill>
                  <a:srgbClr val="0070C0"/>
                </a:solidFill>
              </a:endParaRPr>
            </a:p>
          </p:txBody>
        </p:sp>
        <p:sp>
          <p:nvSpPr>
            <p:cNvPr id="7" name="TextBox 6">
              <a:extLst>
                <a:ext uri="{FF2B5EF4-FFF2-40B4-BE49-F238E27FC236}">
                  <a16:creationId xmlns:a16="http://schemas.microsoft.com/office/drawing/2014/main" xmlns="" id="{723D0F0A-7EE6-4994-83A7-8EB91952FC61}"/>
                </a:ext>
              </a:extLst>
            </p:cNvPr>
            <p:cNvSpPr txBox="1"/>
            <p:nvPr/>
          </p:nvSpPr>
          <p:spPr>
            <a:xfrm>
              <a:off x="3029981" y="46531"/>
              <a:ext cx="1078173" cy="1006102"/>
            </a:xfrm>
            <a:prstGeom prst="rect">
              <a:avLst/>
            </a:prstGeom>
            <a:noFill/>
          </p:spPr>
          <p:txBody>
            <a:bodyPr wrap="square" lIns="108000" rIns="108000" rtlCol="0">
              <a:spAutoFit/>
            </a:bodyPr>
            <a:lstStyle/>
            <a:p>
              <a:pPr algn="ctr">
                <a:spcBef>
                  <a:spcPts val="600"/>
                </a:spcBef>
                <a:spcAft>
                  <a:spcPts val="600"/>
                </a:spcAft>
              </a:pPr>
              <a:r>
                <a:rPr lang="en-US" altLang="ko-KR" sz="6600" b="1" dirty="0" smtClean="0">
                  <a:solidFill>
                    <a:srgbClr val="FF0000"/>
                  </a:solidFill>
                  <a:cs typeface="Arial" pitchFamily="34" charset="0"/>
                </a:rPr>
                <a:t>01</a:t>
              </a:r>
              <a:endParaRPr lang="ko-KR" altLang="en-US" sz="6600" b="1" dirty="0">
                <a:solidFill>
                  <a:srgbClr val="FF0000"/>
                </a:solidFill>
                <a:cs typeface="Arial" pitchFamily="34" charset="0"/>
              </a:endParaRPr>
            </a:p>
          </p:txBody>
        </p:sp>
      </p:grpSp>
      <p:grpSp>
        <p:nvGrpSpPr>
          <p:cNvPr id="10" name="Group 9">
            <a:extLst>
              <a:ext uri="{FF2B5EF4-FFF2-40B4-BE49-F238E27FC236}">
                <a16:creationId xmlns:a16="http://schemas.microsoft.com/office/drawing/2014/main" xmlns="" id="{04CC4457-89DD-4352-AB51-0910BE740B17}"/>
              </a:ext>
            </a:extLst>
          </p:cNvPr>
          <p:cNvGrpSpPr/>
          <p:nvPr/>
        </p:nvGrpSpPr>
        <p:grpSpPr>
          <a:xfrm>
            <a:off x="101233" y="3592834"/>
            <a:ext cx="11678391" cy="1201710"/>
            <a:chOff x="2778605" y="230547"/>
            <a:chExt cx="6015505" cy="1164998"/>
          </a:xfrm>
        </p:grpSpPr>
        <p:sp>
          <p:nvSpPr>
            <p:cNvPr id="11" name="TextBox 10">
              <a:extLst>
                <a:ext uri="{FF2B5EF4-FFF2-40B4-BE49-F238E27FC236}">
                  <a16:creationId xmlns:a16="http://schemas.microsoft.com/office/drawing/2014/main" xmlns="" id="{E4514232-7223-4172-8340-C5D1ABEC2389}"/>
                </a:ext>
              </a:extLst>
            </p:cNvPr>
            <p:cNvSpPr txBox="1"/>
            <p:nvPr/>
          </p:nvSpPr>
          <p:spPr>
            <a:xfrm>
              <a:off x="3718642" y="410910"/>
              <a:ext cx="5075468" cy="984635"/>
            </a:xfrm>
            <a:prstGeom prst="rect">
              <a:avLst/>
            </a:prstGeom>
            <a:noFill/>
          </p:spPr>
          <p:txBody>
            <a:bodyPr wrap="square" lIns="108000" rIns="108000" rtlCol="0">
              <a:spAutoFit/>
            </a:bodyPr>
            <a:lstStyle/>
            <a:p>
              <a:pPr>
                <a:lnSpc>
                  <a:spcPts val="3600"/>
                </a:lnSpc>
              </a:pPr>
              <a:r>
                <a:rPr lang="en-US" altLang="ko-KR" sz="2800" b="1" dirty="0" err="1" smtClean="0">
                  <a:solidFill>
                    <a:schemeClr val="bg1">
                      <a:lumMod val="75000"/>
                    </a:schemeClr>
                  </a:solidFill>
                </a:rPr>
                <a:t>Lưu</a:t>
              </a:r>
              <a:r>
                <a:rPr lang="en-US" altLang="ko-KR" sz="2800" b="1" dirty="0" smtClean="0">
                  <a:solidFill>
                    <a:schemeClr val="bg1">
                      <a:lumMod val="75000"/>
                    </a:schemeClr>
                  </a:solidFill>
                </a:rPr>
                <a:t> ý </a:t>
              </a:r>
              <a:r>
                <a:rPr lang="en-US" altLang="ko-KR" sz="2800" b="1" dirty="0" err="1" smtClean="0">
                  <a:solidFill>
                    <a:schemeClr val="bg1">
                      <a:lumMod val="75000"/>
                    </a:schemeClr>
                  </a:solidFill>
                </a:rPr>
                <a:t>khi</a:t>
              </a:r>
              <a:r>
                <a:rPr lang="en-US" altLang="ko-KR" sz="2800" b="1" dirty="0" smtClean="0">
                  <a:solidFill>
                    <a:schemeClr val="bg1">
                      <a:lumMod val="75000"/>
                    </a:schemeClr>
                  </a:solidFill>
                </a:rPr>
                <a:t> </a:t>
              </a:r>
              <a:r>
                <a:rPr lang="en-US" altLang="ko-KR" sz="2800" b="1" dirty="0" err="1" smtClean="0">
                  <a:solidFill>
                    <a:schemeClr val="bg1">
                      <a:lumMod val="75000"/>
                    </a:schemeClr>
                  </a:solidFill>
                </a:rPr>
                <a:t>xét</a:t>
              </a:r>
              <a:r>
                <a:rPr lang="en-US" altLang="ko-KR" sz="2800" b="1" dirty="0" smtClean="0">
                  <a:solidFill>
                    <a:schemeClr val="bg1">
                      <a:lumMod val="75000"/>
                    </a:schemeClr>
                  </a:solidFill>
                </a:rPr>
                <a:t>, </a:t>
              </a:r>
              <a:r>
                <a:rPr lang="en-US" altLang="ko-KR" sz="2800" b="1" dirty="0" err="1" smtClean="0">
                  <a:solidFill>
                    <a:schemeClr val="bg1">
                      <a:lumMod val="75000"/>
                    </a:schemeClr>
                  </a:solidFill>
                </a:rPr>
                <a:t>công</a:t>
              </a:r>
              <a:r>
                <a:rPr lang="en-US" altLang="ko-KR" sz="2800" b="1" dirty="0" smtClean="0">
                  <a:solidFill>
                    <a:schemeClr val="bg1">
                      <a:lumMod val="75000"/>
                    </a:schemeClr>
                  </a:solidFill>
                </a:rPr>
                <a:t> </a:t>
              </a:r>
              <a:r>
                <a:rPr lang="en-US" altLang="ko-KR" sz="2800" b="1" dirty="0" err="1" smtClean="0">
                  <a:solidFill>
                    <a:schemeClr val="bg1">
                      <a:lumMod val="75000"/>
                    </a:schemeClr>
                  </a:solidFill>
                </a:rPr>
                <a:t>nhận</a:t>
              </a:r>
              <a:r>
                <a:rPr lang="en-US" altLang="ko-KR" sz="2800" b="1" dirty="0" smtClean="0">
                  <a:solidFill>
                    <a:schemeClr val="bg1">
                      <a:lumMod val="75000"/>
                    </a:schemeClr>
                  </a:solidFill>
                </a:rPr>
                <a:t> </a:t>
              </a:r>
              <a:r>
                <a:rPr lang="en-US" altLang="ko-KR" sz="2800" b="1" dirty="0" err="1" smtClean="0">
                  <a:solidFill>
                    <a:schemeClr val="bg1">
                      <a:lumMod val="75000"/>
                    </a:schemeClr>
                  </a:solidFill>
                </a:rPr>
                <a:t>sáng</a:t>
              </a:r>
              <a:r>
                <a:rPr lang="en-US" altLang="ko-KR" sz="2800" b="1" dirty="0" smtClean="0">
                  <a:solidFill>
                    <a:schemeClr val="bg1">
                      <a:lumMod val="75000"/>
                    </a:schemeClr>
                  </a:solidFill>
                </a:rPr>
                <a:t> </a:t>
              </a:r>
              <a:r>
                <a:rPr lang="en-US" altLang="ko-KR" sz="2800" b="1" dirty="0" err="1" smtClean="0">
                  <a:solidFill>
                    <a:schemeClr val="bg1">
                      <a:lumMod val="75000"/>
                    </a:schemeClr>
                  </a:solidFill>
                </a:rPr>
                <a:t>kiến</a:t>
              </a:r>
              <a:r>
                <a:rPr lang="en-US" altLang="ko-KR" sz="2800" b="1" dirty="0" smtClean="0">
                  <a:solidFill>
                    <a:schemeClr val="bg1">
                      <a:lumMod val="75000"/>
                    </a:schemeClr>
                  </a:solidFill>
                </a:rPr>
                <a:t>; </a:t>
              </a:r>
              <a:r>
                <a:rPr lang="en-US" altLang="ko-KR" sz="2800" b="1" dirty="0" err="1">
                  <a:solidFill>
                    <a:schemeClr val="bg1">
                      <a:lumMod val="75000"/>
                    </a:schemeClr>
                  </a:solidFill>
                </a:rPr>
                <a:t>phạm</a:t>
              </a:r>
              <a:r>
                <a:rPr lang="en-US" altLang="ko-KR" sz="2800" b="1" dirty="0">
                  <a:solidFill>
                    <a:schemeClr val="bg1">
                      <a:lumMod val="75000"/>
                    </a:schemeClr>
                  </a:solidFill>
                </a:rPr>
                <a:t> vi </a:t>
              </a:r>
              <a:r>
                <a:rPr lang="en-US" altLang="ko-KR" sz="2800" b="1" dirty="0" err="1">
                  <a:solidFill>
                    <a:schemeClr val="bg1">
                      <a:lumMod val="75000"/>
                    </a:schemeClr>
                  </a:solidFill>
                </a:rPr>
                <a:t>ảnh</a:t>
              </a:r>
              <a:r>
                <a:rPr lang="en-US" altLang="ko-KR" sz="2800" b="1" dirty="0">
                  <a:solidFill>
                    <a:schemeClr val="bg1">
                      <a:lumMod val="75000"/>
                    </a:schemeClr>
                  </a:solidFill>
                </a:rPr>
                <a:t> </a:t>
              </a:r>
              <a:r>
                <a:rPr lang="en-US" altLang="ko-KR" sz="2800" b="1" dirty="0" err="1">
                  <a:solidFill>
                    <a:schemeClr val="bg1">
                      <a:lumMod val="75000"/>
                    </a:schemeClr>
                  </a:solidFill>
                </a:rPr>
                <a:t>hưởng</a:t>
              </a:r>
              <a:r>
                <a:rPr lang="en-US" altLang="ko-KR" sz="2800" b="1" dirty="0">
                  <a:solidFill>
                    <a:schemeClr val="bg1">
                      <a:lumMod val="75000"/>
                    </a:schemeClr>
                  </a:solidFill>
                </a:rPr>
                <a:t> </a:t>
              </a:r>
              <a:r>
                <a:rPr lang="en-US" altLang="ko-KR" sz="2800" b="1" dirty="0" err="1">
                  <a:solidFill>
                    <a:schemeClr val="bg1">
                      <a:lumMod val="75000"/>
                    </a:schemeClr>
                  </a:solidFill>
                </a:rPr>
                <a:t>của</a:t>
              </a:r>
              <a:r>
                <a:rPr lang="en-US" altLang="ko-KR" sz="2800" b="1" dirty="0">
                  <a:solidFill>
                    <a:schemeClr val="bg1">
                      <a:lumMod val="75000"/>
                    </a:schemeClr>
                  </a:solidFill>
                </a:rPr>
                <a:t> </a:t>
              </a:r>
              <a:r>
                <a:rPr lang="en-US" altLang="ko-KR" sz="2800" b="1" dirty="0" err="1">
                  <a:solidFill>
                    <a:schemeClr val="bg1">
                      <a:lumMod val="75000"/>
                    </a:schemeClr>
                  </a:solidFill>
                </a:rPr>
                <a:t>sáng</a:t>
              </a:r>
              <a:r>
                <a:rPr lang="en-US" altLang="ko-KR" sz="2800" b="1" dirty="0">
                  <a:solidFill>
                    <a:schemeClr val="bg1">
                      <a:lumMod val="75000"/>
                    </a:schemeClr>
                  </a:solidFill>
                </a:rPr>
                <a:t> </a:t>
              </a:r>
              <a:r>
                <a:rPr lang="en-US" altLang="ko-KR" sz="2800" b="1" dirty="0" err="1" smtClean="0">
                  <a:solidFill>
                    <a:schemeClr val="bg1">
                      <a:lumMod val="75000"/>
                    </a:schemeClr>
                  </a:solidFill>
                </a:rPr>
                <a:t>kiến</a:t>
              </a:r>
              <a:r>
                <a:rPr lang="en-US" altLang="ko-KR" sz="2800" b="1" dirty="0" smtClean="0">
                  <a:solidFill>
                    <a:schemeClr val="bg1">
                      <a:lumMod val="75000"/>
                    </a:schemeClr>
                  </a:solidFill>
                </a:rPr>
                <a:t>; </a:t>
              </a:r>
              <a:r>
                <a:rPr lang="en-US" altLang="ko-KR" sz="2800" b="1" dirty="0" err="1" smtClean="0">
                  <a:solidFill>
                    <a:schemeClr val="bg1">
                      <a:lumMod val="75000"/>
                    </a:schemeClr>
                  </a:solidFill>
                </a:rPr>
                <a:t>thực</a:t>
              </a:r>
              <a:r>
                <a:rPr lang="en-US" altLang="ko-KR" sz="2800" b="1" dirty="0" smtClean="0">
                  <a:solidFill>
                    <a:schemeClr val="bg1">
                      <a:lumMod val="75000"/>
                    </a:schemeClr>
                  </a:solidFill>
                </a:rPr>
                <a:t> </a:t>
              </a:r>
              <a:r>
                <a:rPr lang="en-US" altLang="ko-KR" sz="2800" b="1" dirty="0" err="1" smtClean="0">
                  <a:solidFill>
                    <a:schemeClr val="bg1">
                      <a:lumMod val="75000"/>
                    </a:schemeClr>
                  </a:solidFill>
                </a:rPr>
                <a:t>hiện</a:t>
              </a:r>
              <a:r>
                <a:rPr lang="en-US" altLang="ko-KR" sz="2800" b="1" dirty="0" smtClean="0">
                  <a:solidFill>
                    <a:schemeClr val="bg1">
                      <a:lumMod val="75000"/>
                    </a:schemeClr>
                  </a:solidFill>
                </a:rPr>
                <a:t> </a:t>
              </a:r>
              <a:r>
                <a:rPr lang="en-US" altLang="ko-KR" sz="2800" b="1" dirty="0" err="1" smtClean="0">
                  <a:solidFill>
                    <a:schemeClr val="bg1">
                      <a:lumMod val="75000"/>
                    </a:schemeClr>
                  </a:solidFill>
                </a:rPr>
                <a:t>hồ</a:t>
              </a:r>
              <a:r>
                <a:rPr lang="en-US" altLang="ko-KR" sz="2800" b="1" dirty="0" smtClean="0">
                  <a:solidFill>
                    <a:schemeClr val="bg1">
                      <a:lumMod val="75000"/>
                    </a:schemeClr>
                  </a:solidFill>
                </a:rPr>
                <a:t> </a:t>
              </a:r>
              <a:r>
                <a:rPr lang="en-US" altLang="ko-KR" sz="2800" b="1" dirty="0" err="1" smtClean="0">
                  <a:solidFill>
                    <a:schemeClr val="bg1">
                      <a:lumMod val="75000"/>
                    </a:schemeClr>
                  </a:solidFill>
                </a:rPr>
                <a:t>sơ</a:t>
              </a:r>
              <a:r>
                <a:rPr lang="en-US" altLang="ko-KR" sz="2800" b="1" dirty="0" smtClean="0">
                  <a:solidFill>
                    <a:schemeClr val="bg1">
                      <a:lumMod val="75000"/>
                    </a:schemeClr>
                  </a:solidFill>
                </a:rPr>
                <a:t> </a:t>
              </a:r>
              <a:r>
                <a:rPr lang="en-US" altLang="ko-KR" sz="2800" b="1" dirty="0" err="1" smtClean="0">
                  <a:solidFill>
                    <a:schemeClr val="bg1">
                      <a:lumMod val="75000"/>
                    </a:schemeClr>
                  </a:solidFill>
                </a:rPr>
                <a:t>sáng</a:t>
              </a:r>
              <a:r>
                <a:rPr lang="en-US" altLang="ko-KR" sz="2800" b="1" dirty="0" smtClean="0">
                  <a:solidFill>
                    <a:schemeClr val="bg1">
                      <a:lumMod val="75000"/>
                    </a:schemeClr>
                  </a:solidFill>
                </a:rPr>
                <a:t> </a:t>
              </a:r>
              <a:r>
                <a:rPr lang="en-US" altLang="ko-KR" sz="2800" b="1" dirty="0" err="1" smtClean="0">
                  <a:solidFill>
                    <a:schemeClr val="bg1">
                      <a:lumMod val="75000"/>
                    </a:schemeClr>
                  </a:solidFill>
                </a:rPr>
                <a:t>kiến</a:t>
              </a:r>
              <a:endParaRPr lang="ko-KR" altLang="en-US" sz="2800" b="1" dirty="0">
                <a:solidFill>
                  <a:schemeClr val="bg1">
                    <a:lumMod val="75000"/>
                  </a:schemeClr>
                </a:solidFill>
              </a:endParaRPr>
            </a:p>
          </p:txBody>
        </p:sp>
        <p:sp>
          <p:nvSpPr>
            <p:cNvPr id="12" name="TextBox 11">
              <a:extLst>
                <a:ext uri="{FF2B5EF4-FFF2-40B4-BE49-F238E27FC236}">
                  <a16:creationId xmlns:a16="http://schemas.microsoft.com/office/drawing/2014/main" xmlns="" id="{1A24AFD4-45B5-4A01-808E-ACCCC4666910}"/>
                </a:ext>
              </a:extLst>
            </p:cNvPr>
            <p:cNvSpPr txBox="1"/>
            <p:nvPr/>
          </p:nvSpPr>
          <p:spPr>
            <a:xfrm>
              <a:off x="2778605" y="230547"/>
              <a:ext cx="1078173" cy="984635"/>
            </a:xfrm>
            <a:prstGeom prst="rect">
              <a:avLst/>
            </a:prstGeom>
            <a:noFill/>
          </p:spPr>
          <p:txBody>
            <a:bodyPr wrap="square" lIns="108000" rIns="108000" rtlCol="0">
              <a:spAutoFit/>
            </a:bodyPr>
            <a:lstStyle/>
            <a:p>
              <a:pPr algn="ctr"/>
              <a:r>
                <a:rPr lang="en-US" altLang="ko-KR" sz="6000" b="1" dirty="0" smtClean="0">
                  <a:solidFill>
                    <a:schemeClr val="bg1">
                      <a:lumMod val="75000"/>
                    </a:schemeClr>
                  </a:solidFill>
                  <a:cs typeface="Arial" pitchFamily="34" charset="0"/>
                </a:rPr>
                <a:t>02</a:t>
              </a:r>
              <a:endParaRPr lang="ko-KR" altLang="en-US" sz="6000" b="1" dirty="0">
                <a:solidFill>
                  <a:schemeClr val="bg1">
                    <a:lumMod val="75000"/>
                  </a:schemeClr>
                </a:solidFill>
                <a:cs typeface="Arial" pitchFamily="34" charset="0"/>
              </a:endParaRPr>
            </a:p>
          </p:txBody>
        </p:sp>
      </p:grpSp>
      <p:sp>
        <p:nvSpPr>
          <p:cNvPr id="13" name="Title 4"/>
          <p:cNvSpPr txBox="1">
            <a:spLocks/>
          </p:cNvSpPr>
          <p:nvPr/>
        </p:nvSpPr>
        <p:spPr>
          <a:xfrm>
            <a:off x="330811" y="771312"/>
            <a:ext cx="4634728" cy="863846"/>
          </a:xfrm>
          <a:prstGeom prst="rect">
            <a:avLst/>
          </a:prstGeom>
        </p:spPr>
        <p:txBody>
          <a:bodyPr/>
          <a:lstStyle>
            <a:lvl1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5pPr>
            <a:lvl6pPr marL="562722"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6pPr>
            <a:lvl7pPr marL="1125444"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7pPr>
            <a:lvl8pPr marL="1688165"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8pPr>
            <a:lvl9pPr marL="2250887" algn="ctr" rtl="0" eaLnBrk="1" fontAlgn="base" hangingPunct="1">
              <a:spcBef>
                <a:spcPct val="0"/>
              </a:spcBef>
              <a:spcAft>
                <a:spcPct val="0"/>
              </a:spcAft>
              <a:defRPr sz="5416">
                <a:solidFill>
                  <a:schemeClr val="tx2"/>
                </a:solidFill>
                <a:effectLst>
                  <a:outerShdw blurRad="38100" dist="38100" dir="2700000" algn="tl">
                    <a:srgbClr val="000000"/>
                  </a:outerShdw>
                </a:effectLst>
                <a:latin typeface="Arial" charset="0"/>
              </a:defRPr>
            </a:lvl9pPr>
          </a:lstStyle>
          <a:p>
            <a:endParaRPr lang="en-US" sz="3800" b="1" kern="0">
              <a:solidFill>
                <a:schemeClr val="bg1"/>
              </a:solidFill>
            </a:endParaRPr>
          </a:p>
        </p:txBody>
      </p:sp>
    </p:spTree>
    <p:extLst>
      <p:ext uri="{BB962C8B-B14F-4D97-AF65-F5344CB8AC3E}">
        <p14:creationId xmlns:p14="http://schemas.microsoft.com/office/powerpoint/2010/main" val="286313346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30</a:t>
            </a:fld>
            <a:endParaRPr lang="en-US" altLang="en-US" dirty="0"/>
          </a:p>
        </p:txBody>
      </p:sp>
      <p:pic>
        <p:nvPicPr>
          <p:cNvPr id="3" name="Picture 2"/>
          <p:cNvPicPr>
            <a:picLocks noChangeAspect="1"/>
          </p:cNvPicPr>
          <p:nvPr/>
        </p:nvPicPr>
        <p:blipFill>
          <a:blip r:embed="rId3"/>
          <a:stretch>
            <a:fillRect/>
          </a:stretch>
        </p:blipFill>
        <p:spPr>
          <a:xfrm>
            <a:off x="5206507" y="366925"/>
            <a:ext cx="6774470" cy="6428714"/>
          </a:xfrm>
          <a:prstGeom prst="rect">
            <a:avLst/>
          </a:prstGeom>
        </p:spPr>
      </p:pic>
      <p:sp>
        <p:nvSpPr>
          <p:cNvPr id="4" name="Rectangle 3"/>
          <p:cNvSpPr/>
          <p:nvPr/>
        </p:nvSpPr>
        <p:spPr>
          <a:xfrm>
            <a:off x="194161" y="1207966"/>
            <a:ext cx="4754357" cy="2015936"/>
          </a:xfrm>
          <a:prstGeom prst="rect">
            <a:avLst/>
          </a:prstGeom>
        </p:spPr>
        <p:txBody>
          <a:bodyPr wrap="square">
            <a:spAutoFit/>
          </a:bodyPr>
          <a:lstStyle/>
          <a:p>
            <a:pPr algn="just">
              <a:lnSpc>
                <a:spcPts val="3000"/>
              </a:lnSpc>
            </a:pPr>
            <a:r>
              <a:rPr lang="vi-VN" b="1" dirty="0">
                <a:solidFill>
                  <a:srgbClr val="FF0000"/>
                </a:solidFill>
                <a:latin typeface="+mn-lt"/>
                <a:ea typeface="Times New Roman" panose="02020603050405020304" pitchFamily="18" charset="0"/>
              </a:rPr>
              <a:t>Tên sáng kiến</a:t>
            </a:r>
            <a:r>
              <a:rPr lang="vi-VN" b="1" dirty="0" smtClean="0">
                <a:solidFill>
                  <a:srgbClr val="FF0000"/>
                </a:solidFill>
                <a:latin typeface="+mn-lt"/>
                <a:ea typeface="Times New Roman" panose="02020603050405020304" pitchFamily="18" charset="0"/>
              </a:rPr>
              <a:t>:</a:t>
            </a:r>
            <a:endParaRPr lang="en-US" b="1" dirty="0" smtClean="0">
              <a:solidFill>
                <a:srgbClr val="FF0000"/>
              </a:solidFill>
              <a:latin typeface="+mn-lt"/>
              <a:ea typeface="Times New Roman" panose="02020603050405020304" pitchFamily="18" charset="0"/>
            </a:endParaRPr>
          </a:p>
          <a:p>
            <a:pPr algn="just">
              <a:lnSpc>
                <a:spcPts val="3000"/>
              </a:lnSpc>
            </a:pPr>
            <a:r>
              <a:rPr lang="en-US" b="1" dirty="0" err="1" smtClean="0">
                <a:solidFill>
                  <a:srgbClr val="002A7E"/>
                </a:solidFill>
                <a:latin typeface="+mn-lt"/>
                <a:ea typeface="Times New Roman" panose="02020603050405020304" pitchFamily="18" charset="0"/>
              </a:rPr>
              <a:t>Một</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sô</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giải</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pháp</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giảng</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dạy</a:t>
            </a:r>
            <a:r>
              <a:rPr lang="en-US" b="1" dirty="0" smtClean="0">
                <a:solidFill>
                  <a:srgbClr val="002A7E"/>
                </a:solidFill>
                <a:latin typeface="+mn-lt"/>
                <a:ea typeface="Times New Roman" panose="02020603050405020304" pitchFamily="18" charset="0"/>
              </a:rPr>
              <a:t> </a:t>
            </a:r>
            <a:r>
              <a:rPr lang="en-US" b="1" dirty="0" err="1">
                <a:solidFill>
                  <a:srgbClr val="002A7E"/>
                </a:solidFill>
                <a:latin typeface="+mn-lt"/>
                <a:ea typeface="Times New Roman" panose="02020603050405020304" pitchFamily="18" charset="0"/>
              </a:rPr>
              <a:t>T</a:t>
            </a:r>
            <a:r>
              <a:rPr lang="en-US" b="1" dirty="0" err="1" smtClean="0">
                <a:solidFill>
                  <a:srgbClr val="002A7E"/>
                </a:solidFill>
                <a:latin typeface="+mn-lt"/>
                <a:ea typeface="Times New Roman" panose="02020603050405020304" pitchFamily="18" charset="0"/>
              </a:rPr>
              <a:t>hống</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kê</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và</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Xác</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suất</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trong</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chương</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trình</a:t>
            </a:r>
            <a:r>
              <a:rPr lang="en-US" b="1" dirty="0" smtClean="0">
                <a:solidFill>
                  <a:srgbClr val="002A7E"/>
                </a:solidFill>
                <a:latin typeface="+mn-lt"/>
                <a:ea typeface="Times New Roman" panose="02020603050405020304" pitchFamily="18" charset="0"/>
              </a:rPr>
              <a:t> GDPT 2018 </a:t>
            </a:r>
            <a:r>
              <a:rPr lang="en-US" b="1" dirty="0" err="1" smtClean="0">
                <a:solidFill>
                  <a:srgbClr val="002A7E"/>
                </a:solidFill>
                <a:latin typeface="+mn-lt"/>
                <a:ea typeface="Times New Roman" panose="02020603050405020304" pitchFamily="18" charset="0"/>
              </a:rPr>
              <a:t>theo</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định</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hướng</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phát</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triển</a:t>
            </a:r>
            <a:r>
              <a:rPr lang="en-US" b="1" dirty="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phẩm</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chất</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năng</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lực</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cho</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học</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sinh</a:t>
            </a:r>
            <a:r>
              <a:rPr lang="en-US" b="1" dirty="0" smtClean="0">
                <a:solidFill>
                  <a:srgbClr val="002A7E"/>
                </a:solidFill>
                <a:latin typeface="+mn-lt"/>
                <a:ea typeface="Times New Roman" panose="02020603050405020304" pitchFamily="18" charset="0"/>
              </a:rPr>
              <a:t> </a:t>
            </a:r>
            <a:r>
              <a:rPr lang="en-US" b="1" dirty="0" err="1" smtClean="0">
                <a:solidFill>
                  <a:srgbClr val="002A7E"/>
                </a:solidFill>
                <a:latin typeface="+mn-lt"/>
                <a:ea typeface="Times New Roman" panose="02020603050405020304" pitchFamily="18" charset="0"/>
              </a:rPr>
              <a:t>cấp</a:t>
            </a:r>
            <a:r>
              <a:rPr lang="en-US" b="1" dirty="0" smtClean="0">
                <a:solidFill>
                  <a:srgbClr val="002A7E"/>
                </a:solidFill>
                <a:latin typeface="+mn-lt"/>
                <a:ea typeface="Times New Roman" panose="02020603050405020304" pitchFamily="18" charset="0"/>
              </a:rPr>
              <a:t> PTTH</a:t>
            </a:r>
            <a:endParaRPr lang="vi-VN" b="1" dirty="0">
              <a:solidFill>
                <a:srgbClr val="002A7E"/>
              </a:solidFill>
              <a:latin typeface="+mn-lt"/>
              <a:ea typeface="Times New Roman" panose="02020603050405020304" pitchFamily="18" charset="0"/>
            </a:endParaRPr>
          </a:p>
        </p:txBody>
      </p:sp>
      <p:sp>
        <p:nvSpPr>
          <p:cNvPr id="5" name="Rectangle 4"/>
          <p:cNvSpPr/>
          <p:nvPr/>
        </p:nvSpPr>
        <p:spPr>
          <a:xfrm>
            <a:off x="194161" y="4011160"/>
            <a:ext cx="4754357" cy="1990288"/>
          </a:xfrm>
          <a:prstGeom prst="rect">
            <a:avLst/>
          </a:prstGeom>
        </p:spPr>
        <p:txBody>
          <a:bodyPr wrap="square">
            <a:spAutoFit/>
          </a:bodyPr>
          <a:lstStyle/>
          <a:p>
            <a:pPr marL="342900" indent="-342900" algn="just">
              <a:lnSpc>
                <a:spcPts val="3400"/>
              </a:lnSpc>
              <a:spcBef>
                <a:spcPts val="600"/>
              </a:spcBef>
              <a:spcAft>
                <a:spcPts val="600"/>
              </a:spcAft>
              <a:buFont typeface="Wingdings" panose="05000000000000000000" pitchFamily="2" charset="2"/>
              <a:buChar char="è"/>
            </a:pPr>
            <a:r>
              <a:rPr lang="vi-VN" dirty="0">
                <a:solidFill>
                  <a:srgbClr val="002A7E"/>
                </a:solidFill>
                <a:sym typeface="Wingdings" panose="05000000000000000000" pitchFamily="2" charset="2"/>
              </a:rPr>
              <a:t> Sáng kiến </a:t>
            </a:r>
            <a:r>
              <a:rPr lang="en-US" dirty="0" err="1" smtClean="0">
                <a:solidFill>
                  <a:srgbClr val="002A7E"/>
                </a:solidFill>
                <a:sym typeface="Wingdings" panose="05000000000000000000" pitchFamily="2" charset="2"/>
              </a:rPr>
              <a:t>chưa</a:t>
            </a:r>
            <a:r>
              <a:rPr lang="en-US" dirty="0" smtClean="0">
                <a:solidFill>
                  <a:srgbClr val="002A7E"/>
                </a:solidFill>
                <a:sym typeface="Wingdings" panose="05000000000000000000" pitchFamily="2" charset="2"/>
              </a:rPr>
              <a:t> </a:t>
            </a:r>
            <a:r>
              <a:rPr lang="en-US" dirty="0" err="1" smtClean="0">
                <a:solidFill>
                  <a:srgbClr val="002A7E"/>
                </a:solidFill>
                <a:sym typeface="Wingdings" panose="05000000000000000000" pitchFamily="2" charset="2"/>
              </a:rPr>
              <a:t>trình</a:t>
            </a:r>
            <a:r>
              <a:rPr lang="en-US" dirty="0" smtClean="0">
                <a:solidFill>
                  <a:srgbClr val="002A7E"/>
                </a:solidFill>
                <a:sym typeface="Wingdings" panose="05000000000000000000" pitchFamily="2" charset="2"/>
              </a:rPr>
              <a:t> </a:t>
            </a:r>
            <a:r>
              <a:rPr lang="en-US" dirty="0" err="1" smtClean="0">
                <a:solidFill>
                  <a:srgbClr val="002A7E"/>
                </a:solidFill>
                <a:sym typeface="Wingdings" panose="05000000000000000000" pitchFamily="2" charset="2"/>
              </a:rPr>
              <a:t>bày</a:t>
            </a:r>
            <a:r>
              <a:rPr lang="en-US" dirty="0" smtClean="0">
                <a:solidFill>
                  <a:srgbClr val="002A7E"/>
                </a:solidFill>
                <a:sym typeface="Wingdings" panose="05000000000000000000" pitchFamily="2" charset="2"/>
              </a:rPr>
              <a:t> ĐIỂM MỚI </a:t>
            </a:r>
          </a:p>
          <a:p>
            <a:pPr marL="342900" indent="-342900" algn="just">
              <a:lnSpc>
                <a:spcPts val="3400"/>
              </a:lnSpc>
              <a:spcBef>
                <a:spcPts val="600"/>
              </a:spcBef>
              <a:spcAft>
                <a:spcPts val="600"/>
              </a:spcAft>
              <a:buFont typeface="Wingdings" panose="05000000000000000000" pitchFamily="2" charset="2"/>
              <a:buChar char="è"/>
            </a:pPr>
            <a:r>
              <a:rPr lang="vi-VN" dirty="0" smtClean="0">
                <a:solidFill>
                  <a:srgbClr val="002A7E"/>
                </a:solidFill>
                <a:sym typeface="Wingdings" panose="05000000000000000000" pitchFamily="2" charset="2"/>
              </a:rPr>
              <a:t>KHÔNG </a:t>
            </a:r>
            <a:r>
              <a:rPr lang="vi-VN" dirty="0">
                <a:solidFill>
                  <a:srgbClr val="002A7E"/>
                </a:solidFill>
                <a:sym typeface="Wingdings" panose="05000000000000000000" pitchFamily="2" charset="2"/>
              </a:rPr>
              <a:t>CÓ CHỨNG CỨ thể hiện sáng kiến đã được áp dụng trên thực </a:t>
            </a:r>
            <a:r>
              <a:rPr lang="vi-VN" dirty="0" smtClean="0">
                <a:solidFill>
                  <a:srgbClr val="002A7E"/>
                </a:solidFill>
                <a:sym typeface="Wingdings" panose="05000000000000000000" pitchFamily="2" charset="2"/>
              </a:rPr>
              <a:t>tiễn</a:t>
            </a:r>
            <a:r>
              <a:rPr lang="en-US" dirty="0" smtClean="0">
                <a:solidFill>
                  <a:srgbClr val="002A7E"/>
                </a:solidFill>
                <a:sym typeface="Wingdings" panose="05000000000000000000" pitchFamily="2" charset="2"/>
              </a:rPr>
              <a:t>     (</a:t>
            </a:r>
            <a:r>
              <a:rPr lang="en-US" dirty="0" err="1" smtClean="0">
                <a:solidFill>
                  <a:srgbClr val="002A7E"/>
                </a:solidFill>
                <a:sym typeface="Wingdings" panose="05000000000000000000" pitchFamily="2" charset="2"/>
              </a:rPr>
              <a:t>sản</a:t>
            </a:r>
            <a:r>
              <a:rPr lang="en-US" dirty="0" smtClean="0">
                <a:solidFill>
                  <a:srgbClr val="002A7E"/>
                </a:solidFill>
                <a:sym typeface="Wingdings" panose="05000000000000000000" pitchFamily="2" charset="2"/>
              </a:rPr>
              <a:t> </a:t>
            </a:r>
            <a:r>
              <a:rPr lang="en-US" dirty="0" err="1" smtClean="0">
                <a:solidFill>
                  <a:srgbClr val="002A7E"/>
                </a:solidFill>
                <a:sym typeface="Wingdings" panose="05000000000000000000" pitchFamily="2" charset="2"/>
              </a:rPr>
              <a:t>phẩm</a:t>
            </a:r>
            <a:r>
              <a:rPr lang="en-US" dirty="0" smtClean="0">
                <a:solidFill>
                  <a:srgbClr val="002A7E"/>
                </a:solidFill>
                <a:sym typeface="Wingdings" panose="05000000000000000000" pitchFamily="2" charset="2"/>
              </a:rPr>
              <a:t> </a:t>
            </a:r>
            <a:r>
              <a:rPr lang="en-US" dirty="0" err="1" smtClean="0">
                <a:solidFill>
                  <a:srgbClr val="002A7E"/>
                </a:solidFill>
                <a:sym typeface="Wingdings" panose="05000000000000000000" pitchFamily="2" charset="2"/>
              </a:rPr>
              <a:t>giảng</a:t>
            </a:r>
            <a:r>
              <a:rPr lang="en-US" dirty="0" smtClean="0">
                <a:solidFill>
                  <a:srgbClr val="002A7E"/>
                </a:solidFill>
                <a:sym typeface="Wingdings" panose="05000000000000000000" pitchFamily="2" charset="2"/>
              </a:rPr>
              <a:t> </a:t>
            </a:r>
            <a:r>
              <a:rPr lang="en-US" dirty="0" err="1" smtClean="0">
                <a:solidFill>
                  <a:srgbClr val="002A7E"/>
                </a:solidFill>
                <a:sym typeface="Wingdings" panose="05000000000000000000" pitchFamily="2" charset="2"/>
              </a:rPr>
              <a:t>dạy</a:t>
            </a:r>
            <a:r>
              <a:rPr lang="en-US" dirty="0" smtClean="0">
                <a:solidFill>
                  <a:srgbClr val="002A7E"/>
                </a:solidFill>
                <a:sym typeface="Wingdings" panose="05000000000000000000" pitchFamily="2" charset="2"/>
              </a:rPr>
              <a:t>, </a:t>
            </a:r>
            <a:r>
              <a:rPr lang="en-US" dirty="0" err="1" smtClean="0">
                <a:solidFill>
                  <a:srgbClr val="002A7E"/>
                </a:solidFill>
                <a:sym typeface="Wingdings" panose="05000000000000000000" pitchFamily="2" charset="2"/>
              </a:rPr>
              <a:t>hình</a:t>
            </a:r>
            <a:r>
              <a:rPr lang="en-US" dirty="0" smtClean="0">
                <a:solidFill>
                  <a:srgbClr val="002A7E"/>
                </a:solidFill>
                <a:sym typeface="Wingdings" panose="05000000000000000000" pitchFamily="2" charset="2"/>
              </a:rPr>
              <a:t> </a:t>
            </a:r>
            <a:r>
              <a:rPr lang="en-US" dirty="0" err="1" smtClean="0">
                <a:solidFill>
                  <a:srgbClr val="002A7E"/>
                </a:solidFill>
                <a:sym typeface="Wingdings" panose="05000000000000000000" pitchFamily="2" charset="2"/>
              </a:rPr>
              <a:t>ảnh</a:t>
            </a:r>
            <a:r>
              <a:rPr lang="en-US" dirty="0" smtClean="0">
                <a:solidFill>
                  <a:srgbClr val="002A7E"/>
                </a:solidFill>
                <a:sym typeface="Wingdings" panose="05000000000000000000" pitchFamily="2" charset="2"/>
              </a:rPr>
              <a:t>…)</a:t>
            </a:r>
            <a:endParaRPr lang="vi-VN" dirty="0">
              <a:solidFill>
                <a:srgbClr val="002A7E"/>
              </a:solidFill>
              <a:sym typeface="Wingdings" panose="05000000000000000000" pitchFamily="2" charset="2"/>
            </a:endParaRPr>
          </a:p>
        </p:txBody>
      </p:sp>
    </p:spTree>
    <p:extLst>
      <p:ext uri="{BB962C8B-B14F-4D97-AF65-F5344CB8AC3E}">
        <p14:creationId xmlns:p14="http://schemas.microsoft.com/office/powerpoint/2010/main" val="161874810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31</a:t>
            </a:fld>
            <a:endParaRPr lang="en-US" altLang="en-US" dirty="0"/>
          </a:p>
        </p:txBody>
      </p:sp>
      <p:pic>
        <p:nvPicPr>
          <p:cNvPr id="3" name="Picture 2"/>
          <p:cNvPicPr>
            <a:picLocks noChangeAspect="1"/>
          </p:cNvPicPr>
          <p:nvPr/>
        </p:nvPicPr>
        <p:blipFill>
          <a:blip r:embed="rId2"/>
          <a:stretch>
            <a:fillRect/>
          </a:stretch>
        </p:blipFill>
        <p:spPr>
          <a:xfrm>
            <a:off x="5898385" y="55306"/>
            <a:ext cx="4310733" cy="6674919"/>
          </a:xfrm>
          <a:prstGeom prst="rect">
            <a:avLst/>
          </a:prstGeom>
        </p:spPr>
      </p:pic>
      <p:pic>
        <p:nvPicPr>
          <p:cNvPr id="4" name="Picture 3"/>
          <p:cNvPicPr>
            <a:picLocks noChangeAspect="1"/>
          </p:cNvPicPr>
          <p:nvPr/>
        </p:nvPicPr>
        <p:blipFill>
          <a:blip r:embed="rId3"/>
          <a:stretch>
            <a:fillRect/>
          </a:stretch>
        </p:blipFill>
        <p:spPr>
          <a:xfrm>
            <a:off x="1145465" y="0"/>
            <a:ext cx="4475406" cy="6785532"/>
          </a:xfrm>
          <a:prstGeom prst="rect">
            <a:avLst/>
          </a:prstGeom>
        </p:spPr>
      </p:pic>
    </p:spTree>
    <p:extLst>
      <p:ext uri="{BB962C8B-B14F-4D97-AF65-F5344CB8AC3E}">
        <p14:creationId xmlns:p14="http://schemas.microsoft.com/office/powerpoint/2010/main" val="41000656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32</a:t>
            </a:fld>
            <a:endParaRPr lang="en-US" altLang="en-US" dirty="0"/>
          </a:p>
        </p:txBody>
      </p:sp>
      <p:sp>
        <p:nvSpPr>
          <p:cNvPr id="4" name="Title 1"/>
          <p:cNvSpPr txBox="1">
            <a:spLocks/>
          </p:cNvSpPr>
          <p:nvPr/>
        </p:nvSpPr>
        <p:spPr bwMode="black">
          <a:xfrm>
            <a:off x="1815727" y="713348"/>
            <a:ext cx="82804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i="1" kern="1200">
                <a:solidFill>
                  <a:schemeClr val="tx1"/>
                </a:solidFill>
                <a:latin typeface="+mj-lt"/>
                <a:ea typeface="+mj-ea"/>
                <a:cs typeface="+mj-cs"/>
              </a:defRPr>
            </a:lvl1pPr>
            <a:lvl2pPr algn="r" rtl="0" eaLnBrk="0" fontAlgn="base" hangingPunct="0">
              <a:spcBef>
                <a:spcPct val="0"/>
              </a:spcBef>
              <a:spcAft>
                <a:spcPct val="0"/>
              </a:spcAft>
              <a:defRPr sz="2800" b="1" i="1">
                <a:solidFill>
                  <a:schemeClr val="tx1"/>
                </a:solidFill>
                <a:latin typeface="Verdana" panose="020B0604030504040204" pitchFamily="34" charset="0"/>
              </a:defRPr>
            </a:lvl2pPr>
            <a:lvl3pPr algn="r" rtl="0" eaLnBrk="0" fontAlgn="base" hangingPunct="0">
              <a:spcBef>
                <a:spcPct val="0"/>
              </a:spcBef>
              <a:spcAft>
                <a:spcPct val="0"/>
              </a:spcAft>
              <a:defRPr sz="2800" b="1" i="1">
                <a:solidFill>
                  <a:schemeClr val="tx1"/>
                </a:solidFill>
                <a:latin typeface="Verdana" panose="020B0604030504040204" pitchFamily="34" charset="0"/>
              </a:defRPr>
            </a:lvl3pPr>
            <a:lvl4pPr algn="r" rtl="0" eaLnBrk="0" fontAlgn="base" hangingPunct="0">
              <a:spcBef>
                <a:spcPct val="0"/>
              </a:spcBef>
              <a:spcAft>
                <a:spcPct val="0"/>
              </a:spcAft>
              <a:defRPr sz="2800" b="1" i="1">
                <a:solidFill>
                  <a:schemeClr val="tx1"/>
                </a:solidFill>
                <a:latin typeface="Verdana" panose="020B0604030504040204" pitchFamily="34" charset="0"/>
              </a:defRPr>
            </a:lvl4pPr>
            <a:lvl5pPr algn="r" rtl="0" eaLnBrk="0" fontAlgn="base" hangingPunct="0">
              <a:spcBef>
                <a:spcPct val="0"/>
              </a:spcBef>
              <a:spcAft>
                <a:spcPct val="0"/>
              </a:spcAft>
              <a:defRPr sz="2800" b="1" i="1">
                <a:solidFill>
                  <a:schemeClr val="tx1"/>
                </a:solidFill>
                <a:latin typeface="Verdana" panose="020B0604030504040204" pitchFamily="34" charset="0"/>
              </a:defRPr>
            </a:lvl5pPr>
            <a:lvl6pPr marL="457200" algn="r" rtl="0" eaLnBrk="1" fontAlgn="base" hangingPunct="1">
              <a:spcBef>
                <a:spcPct val="0"/>
              </a:spcBef>
              <a:spcAft>
                <a:spcPct val="0"/>
              </a:spcAft>
              <a:defRPr sz="2800" b="1" i="1">
                <a:solidFill>
                  <a:schemeClr val="tx1"/>
                </a:solidFill>
                <a:latin typeface="Verdana" panose="020B0604030504040204" pitchFamily="34" charset="0"/>
              </a:defRPr>
            </a:lvl6pPr>
            <a:lvl7pPr marL="914400" algn="r" rtl="0" eaLnBrk="1" fontAlgn="base" hangingPunct="1">
              <a:spcBef>
                <a:spcPct val="0"/>
              </a:spcBef>
              <a:spcAft>
                <a:spcPct val="0"/>
              </a:spcAft>
              <a:defRPr sz="2800" b="1" i="1">
                <a:solidFill>
                  <a:schemeClr val="tx1"/>
                </a:solidFill>
                <a:latin typeface="Verdana" panose="020B0604030504040204" pitchFamily="34" charset="0"/>
              </a:defRPr>
            </a:lvl7pPr>
            <a:lvl8pPr marL="1371600" algn="r" rtl="0" eaLnBrk="1" fontAlgn="base" hangingPunct="1">
              <a:spcBef>
                <a:spcPct val="0"/>
              </a:spcBef>
              <a:spcAft>
                <a:spcPct val="0"/>
              </a:spcAft>
              <a:defRPr sz="2800" b="1" i="1">
                <a:solidFill>
                  <a:schemeClr val="tx1"/>
                </a:solidFill>
                <a:latin typeface="Verdana" panose="020B0604030504040204" pitchFamily="34" charset="0"/>
              </a:defRPr>
            </a:lvl8pPr>
            <a:lvl9pPr marL="1828800" algn="r" rtl="0" eaLnBrk="1" fontAlgn="base" hangingPunct="1">
              <a:spcBef>
                <a:spcPct val="0"/>
              </a:spcBef>
              <a:spcAft>
                <a:spcPct val="0"/>
              </a:spcAft>
              <a:defRPr sz="2800" b="1" i="1">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smtClean="0">
                <a:ln>
                  <a:noFill/>
                </a:ln>
                <a:solidFill>
                  <a:srgbClr val="FF0000"/>
                </a:solidFill>
                <a:effectLst/>
                <a:uLnTx/>
                <a:uFillTx/>
                <a:latin typeface="Verdana"/>
              </a:rPr>
              <a:t>2.5 TRƯỜNG</a:t>
            </a:r>
            <a:r>
              <a:rPr kumimoji="0" lang="en-US" altLang="en-US" sz="2200" b="1" i="0" u="none" strike="noStrike" kern="1200" cap="none" spc="0" normalizeH="0" noProof="0" dirty="0" smtClean="0">
                <a:ln>
                  <a:noFill/>
                </a:ln>
                <a:solidFill>
                  <a:srgbClr val="FF0000"/>
                </a:solidFill>
                <a:effectLst/>
                <a:uLnTx/>
                <a:uFillTx/>
                <a:latin typeface="Verdana"/>
              </a:rPr>
              <a:t> HỢP ĐẶC CÁCH THAY THẾ </a:t>
            </a:r>
            <a:r>
              <a:rPr kumimoji="0" lang="en-US" altLang="en-US" sz="2200" b="1" i="0" u="none" strike="noStrike" kern="1200" cap="none" spc="0" normalizeH="0" baseline="0" noProof="0" dirty="0" smtClean="0">
                <a:ln>
                  <a:noFill/>
                </a:ln>
                <a:solidFill>
                  <a:srgbClr val="FF0000"/>
                </a:solidFill>
                <a:effectLst/>
                <a:uLnTx/>
                <a:uFillTx/>
                <a:latin typeface="Verdana"/>
              </a:rPr>
              <a:t>SÁNG KIẾN</a:t>
            </a:r>
          </a:p>
        </p:txBody>
      </p:sp>
      <p:sp>
        <p:nvSpPr>
          <p:cNvPr id="6" name="Rectangle 5"/>
          <p:cNvSpPr/>
          <p:nvPr/>
        </p:nvSpPr>
        <p:spPr>
          <a:xfrm>
            <a:off x="295835" y="1433513"/>
            <a:ext cx="11631705" cy="4362733"/>
          </a:xfrm>
          <a:prstGeom prst="rect">
            <a:avLst/>
          </a:prstGeom>
        </p:spPr>
        <p:txBody>
          <a:bodyPr wrap="square">
            <a:spAutoFit/>
          </a:bodyPr>
          <a:lstStyle/>
          <a:p>
            <a:pPr marL="342900" marR="0" lvl="0" indent="-342900" algn="just" defTabSz="914400" eaLnBrk="1" fontAlgn="auto" latinLnBrk="0" hangingPunct="1">
              <a:lnSpc>
                <a:spcPts val="2880"/>
              </a:lnSpc>
              <a:spcBef>
                <a:spcPts val="1200"/>
              </a:spcBef>
              <a:spcAft>
                <a:spcPts val="600"/>
              </a:spcAft>
              <a:buClrTx/>
              <a:buSzTx/>
              <a:buFontTx/>
              <a:buChar char="-"/>
              <a:tabLst/>
              <a:defRPr/>
            </a:pPr>
            <a:r>
              <a:rPr lang="en-US" altLang="en-US" sz="2200" kern="0" dirty="0" err="1" smtClean="0">
                <a:solidFill>
                  <a:schemeClr val="accent4">
                    <a:lumMod val="10000"/>
                  </a:schemeClr>
                </a:solidFill>
              </a:rPr>
              <a:t>Các</a:t>
            </a:r>
            <a:r>
              <a:rPr lang="en-US" altLang="en-US" sz="2200" kern="0" dirty="0" smtClean="0">
                <a:solidFill>
                  <a:schemeClr val="accent4">
                    <a:lumMod val="10000"/>
                  </a:schemeClr>
                </a:solidFill>
              </a:rPr>
              <a:t> </a:t>
            </a:r>
            <a:r>
              <a:rPr lang="en-US" altLang="en-US" sz="2200" b="1" kern="0" dirty="0" err="1" smtClean="0">
                <a:solidFill>
                  <a:srgbClr val="0070C0"/>
                </a:solidFill>
              </a:rPr>
              <a:t>giải</a:t>
            </a:r>
            <a:r>
              <a:rPr lang="en-US" altLang="en-US" sz="2200" b="1" kern="0" dirty="0" smtClean="0">
                <a:solidFill>
                  <a:srgbClr val="0070C0"/>
                </a:solidFill>
              </a:rPr>
              <a:t> </a:t>
            </a:r>
            <a:r>
              <a:rPr lang="en-US" altLang="en-US" sz="2200" b="1" kern="0" dirty="0" err="1" smtClean="0">
                <a:solidFill>
                  <a:srgbClr val="0070C0"/>
                </a:solidFill>
              </a:rPr>
              <a:t>pháp</a:t>
            </a:r>
            <a:r>
              <a:rPr lang="en-US" altLang="en-US" sz="2200" b="1" kern="0" dirty="0" smtClean="0">
                <a:solidFill>
                  <a:srgbClr val="0070C0"/>
                </a:solidFill>
              </a:rPr>
              <a:t> </a:t>
            </a:r>
            <a:r>
              <a:rPr lang="en-US" altLang="en-US" sz="2200" b="1" kern="0" dirty="0" err="1" smtClean="0">
                <a:solidFill>
                  <a:srgbClr val="0070C0"/>
                </a:solidFill>
              </a:rPr>
              <a:t>kỹ</a:t>
            </a:r>
            <a:r>
              <a:rPr lang="en-US" altLang="en-US" sz="2200" b="1" kern="0" dirty="0" smtClean="0">
                <a:solidFill>
                  <a:srgbClr val="0070C0"/>
                </a:solidFill>
              </a:rPr>
              <a:t> </a:t>
            </a:r>
            <a:r>
              <a:rPr lang="en-US" altLang="en-US" sz="2200" b="1" kern="0" dirty="0" err="1" smtClean="0">
                <a:solidFill>
                  <a:srgbClr val="0070C0"/>
                </a:solidFill>
              </a:rPr>
              <a:t>thuật</a:t>
            </a:r>
            <a:r>
              <a:rPr lang="en-US" altLang="en-US" sz="2200" b="1" kern="0" dirty="0" smtClean="0">
                <a:solidFill>
                  <a:srgbClr val="0070C0"/>
                </a:solidFill>
              </a:rPr>
              <a:t> </a:t>
            </a:r>
            <a:r>
              <a:rPr lang="en-US" altLang="en-US" sz="2200" kern="0" dirty="0" err="1" smtClean="0">
                <a:solidFill>
                  <a:schemeClr val="accent4">
                    <a:lumMod val="10000"/>
                  </a:schemeClr>
                </a:solidFill>
              </a:rPr>
              <a:t>đạt</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Giải</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Nhất</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Nhì</a:t>
            </a:r>
            <a:r>
              <a:rPr lang="en-US" altLang="en-US" sz="2200" kern="0" dirty="0" smtClean="0">
                <a:solidFill>
                  <a:schemeClr val="accent4">
                    <a:lumMod val="10000"/>
                  </a:schemeClr>
                </a:solidFill>
              </a:rPr>
              <a:t>, Ba </a:t>
            </a:r>
            <a:r>
              <a:rPr lang="en-US" altLang="en-US" sz="2200" kern="0" dirty="0" err="1" smtClean="0">
                <a:solidFill>
                  <a:schemeClr val="accent4">
                    <a:lumMod val="10000"/>
                  </a:schemeClr>
                </a:solidFill>
              </a:rPr>
              <a:t>trong</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các</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cuộc</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thi</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Sáng</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tạo</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kỹ</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thuật</a:t>
            </a:r>
            <a:r>
              <a:rPr lang="en-US" altLang="en-US" sz="2200" kern="0" dirty="0" smtClean="0">
                <a:solidFill>
                  <a:schemeClr val="accent4">
                    <a:lumMod val="10000"/>
                  </a:schemeClr>
                </a:solidFill>
              </a:rPr>
              <a:t>, KHCN, ĐMST do </a:t>
            </a:r>
            <a:r>
              <a:rPr lang="en-US" altLang="en-US" sz="2200" kern="0" dirty="0" err="1" smtClean="0">
                <a:solidFill>
                  <a:schemeClr val="accent4">
                    <a:lumMod val="10000"/>
                  </a:schemeClr>
                </a:solidFill>
              </a:rPr>
              <a:t>Thành</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phố</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hoặc</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Trung</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ương</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tổ</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chức</a:t>
            </a:r>
            <a:r>
              <a:rPr lang="en-US" altLang="en-US" sz="2200" kern="0" dirty="0" smtClean="0">
                <a:solidFill>
                  <a:schemeClr val="accent4">
                    <a:lumMod val="10000"/>
                  </a:schemeClr>
                </a:solidFill>
              </a:rPr>
              <a:t>;</a:t>
            </a:r>
          </a:p>
          <a:p>
            <a:pPr marL="285750" marR="0" lvl="0" indent="-285750" algn="just" defTabSz="914400" eaLnBrk="1" fontAlgn="auto" latinLnBrk="0" hangingPunct="1">
              <a:lnSpc>
                <a:spcPts val="2880"/>
              </a:lnSpc>
              <a:spcBef>
                <a:spcPts val="1200"/>
              </a:spcBef>
              <a:spcAft>
                <a:spcPts val="600"/>
              </a:spcAft>
              <a:buClrTx/>
              <a:buSzTx/>
              <a:buFontTx/>
              <a:buChar char="-"/>
              <a:tabLst/>
              <a:defRPr/>
            </a:pPr>
            <a:r>
              <a:rPr lang="en-US" altLang="en-US" sz="2200" kern="0" dirty="0" err="1">
                <a:solidFill>
                  <a:schemeClr val="accent4">
                    <a:lumMod val="10000"/>
                  </a:schemeClr>
                </a:solidFill>
              </a:rPr>
              <a:t>Các</a:t>
            </a:r>
            <a:r>
              <a:rPr lang="en-US" altLang="en-US" sz="2200" kern="0" dirty="0">
                <a:solidFill>
                  <a:schemeClr val="accent4">
                    <a:lumMod val="10000"/>
                  </a:schemeClr>
                </a:solidFill>
              </a:rPr>
              <a:t> </a:t>
            </a:r>
            <a:r>
              <a:rPr lang="en-US" altLang="en-US" sz="2200" kern="0" dirty="0" err="1">
                <a:solidFill>
                  <a:schemeClr val="accent4">
                    <a:lumMod val="10000"/>
                  </a:schemeClr>
                </a:solidFill>
              </a:rPr>
              <a:t>giải</a:t>
            </a:r>
            <a:r>
              <a:rPr lang="en-US" altLang="en-US" sz="2200" kern="0" dirty="0">
                <a:solidFill>
                  <a:schemeClr val="accent4">
                    <a:lumMod val="10000"/>
                  </a:schemeClr>
                </a:solidFill>
              </a:rPr>
              <a:t> </a:t>
            </a:r>
            <a:r>
              <a:rPr lang="en-US" altLang="en-US" sz="2200" kern="0" dirty="0" err="1" smtClean="0">
                <a:solidFill>
                  <a:schemeClr val="accent4">
                    <a:lumMod val="10000"/>
                  </a:schemeClr>
                </a:solidFill>
              </a:rPr>
              <a:t>pháp</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sáng</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kiến</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được</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Tổng</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Liên</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đoàn</a:t>
            </a:r>
            <a:r>
              <a:rPr lang="en-US" altLang="en-US" sz="2200" kern="0" dirty="0" smtClean="0">
                <a:solidFill>
                  <a:schemeClr val="accent4">
                    <a:lumMod val="10000"/>
                  </a:schemeClr>
                </a:solidFill>
              </a:rPr>
              <a:t> Lao </a:t>
            </a:r>
            <a:r>
              <a:rPr lang="en-US" altLang="en-US" sz="2200" kern="0" dirty="0" err="1" smtClean="0">
                <a:solidFill>
                  <a:schemeClr val="accent4">
                    <a:lumMod val="10000"/>
                  </a:schemeClr>
                </a:solidFill>
              </a:rPr>
              <a:t>động</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Việt</a:t>
            </a:r>
            <a:r>
              <a:rPr lang="en-US" altLang="en-US" sz="2200" kern="0" dirty="0" smtClean="0">
                <a:solidFill>
                  <a:schemeClr val="accent4">
                    <a:lumMod val="10000"/>
                  </a:schemeClr>
                </a:solidFill>
              </a:rPr>
              <a:t> Nam, UBND </a:t>
            </a:r>
            <a:r>
              <a:rPr lang="en-US" altLang="en-US" sz="2200" kern="0" dirty="0" err="1" smtClean="0">
                <a:solidFill>
                  <a:schemeClr val="accent4">
                    <a:lumMod val="10000"/>
                  </a:schemeClr>
                </a:solidFill>
              </a:rPr>
              <a:t>Thành</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phố</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tặng</a:t>
            </a:r>
            <a:r>
              <a:rPr lang="en-US" altLang="en-US" sz="2200" kern="0" dirty="0" smtClean="0">
                <a:solidFill>
                  <a:schemeClr val="accent4">
                    <a:lumMod val="10000"/>
                  </a:schemeClr>
                </a:solidFill>
              </a:rPr>
              <a:t> </a:t>
            </a:r>
            <a:r>
              <a:rPr lang="en-US" altLang="en-US" sz="2200" b="1" kern="0" dirty="0" err="1" smtClean="0">
                <a:solidFill>
                  <a:srgbClr val="FF0000"/>
                </a:solidFill>
              </a:rPr>
              <a:t>Bằng</a:t>
            </a:r>
            <a:r>
              <a:rPr lang="en-US" altLang="en-US" sz="2200" b="1" kern="0" dirty="0" smtClean="0">
                <a:solidFill>
                  <a:srgbClr val="FF0000"/>
                </a:solidFill>
              </a:rPr>
              <a:t> </a:t>
            </a:r>
            <a:r>
              <a:rPr lang="en-US" altLang="en-US" sz="2200" b="1" kern="0" dirty="0" err="1" smtClean="0">
                <a:solidFill>
                  <a:srgbClr val="FF0000"/>
                </a:solidFill>
              </a:rPr>
              <a:t>khen</a:t>
            </a:r>
            <a:r>
              <a:rPr lang="en-US" altLang="en-US" sz="2200" b="1" kern="0" dirty="0" smtClean="0">
                <a:solidFill>
                  <a:srgbClr val="FF0000"/>
                </a:solidFill>
              </a:rPr>
              <a:t> “</a:t>
            </a:r>
            <a:r>
              <a:rPr lang="en-US" altLang="en-US" sz="2200" b="1" kern="0" dirty="0" err="1" smtClean="0">
                <a:solidFill>
                  <a:srgbClr val="FF0000"/>
                </a:solidFill>
              </a:rPr>
              <a:t>Sáng</a:t>
            </a:r>
            <a:r>
              <a:rPr lang="en-US" altLang="en-US" sz="2200" b="1" kern="0" dirty="0" smtClean="0">
                <a:solidFill>
                  <a:srgbClr val="FF0000"/>
                </a:solidFill>
              </a:rPr>
              <a:t> </a:t>
            </a:r>
            <a:r>
              <a:rPr lang="en-US" altLang="en-US" sz="2200" b="1" kern="0" dirty="0" err="1" smtClean="0">
                <a:solidFill>
                  <a:srgbClr val="FF0000"/>
                </a:solidFill>
              </a:rPr>
              <a:t>kiến</a:t>
            </a:r>
            <a:r>
              <a:rPr lang="en-US" altLang="en-US" sz="2200" b="1" kern="0" dirty="0" smtClean="0">
                <a:solidFill>
                  <a:srgbClr val="FF0000"/>
                </a:solidFill>
              </a:rPr>
              <a:t>, </a:t>
            </a:r>
            <a:r>
              <a:rPr lang="en-US" altLang="en-US" sz="2200" b="1" kern="0" dirty="0" err="1" smtClean="0">
                <a:solidFill>
                  <a:srgbClr val="FF0000"/>
                </a:solidFill>
              </a:rPr>
              <a:t>sáng</a:t>
            </a:r>
            <a:r>
              <a:rPr lang="en-US" altLang="en-US" sz="2200" b="1" kern="0" dirty="0" smtClean="0">
                <a:solidFill>
                  <a:srgbClr val="FF0000"/>
                </a:solidFill>
              </a:rPr>
              <a:t> </a:t>
            </a:r>
            <a:r>
              <a:rPr lang="en-US" altLang="en-US" sz="2200" b="1" kern="0" dirty="0" err="1" smtClean="0">
                <a:solidFill>
                  <a:srgbClr val="FF0000"/>
                </a:solidFill>
              </a:rPr>
              <a:t>tạo</a:t>
            </a:r>
            <a:r>
              <a:rPr lang="en-US" altLang="en-US" sz="2200" kern="0" dirty="0" smtClean="0">
                <a:solidFill>
                  <a:srgbClr val="FF0000"/>
                </a:solidFill>
              </a:rPr>
              <a:t>”;</a:t>
            </a:r>
          </a:p>
          <a:p>
            <a:pPr marL="285750" marR="0" lvl="0" indent="-285750" algn="just" defTabSz="914400" eaLnBrk="1" fontAlgn="auto" latinLnBrk="0" hangingPunct="1">
              <a:lnSpc>
                <a:spcPts val="2880"/>
              </a:lnSpc>
              <a:spcBef>
                <a:spcPts val="1200"/>
              </a:spcBef>
              <a:spcAft>
                <a:spcPts val="600"/>
              </a:spcAft>
              <a:buClrTx/>
              <a:buSzTx/>
              <a:buFontTx/>
              <a:buChar char="-"/>
              <a:tabLst/>
              <a:defRPr/>
            </a:pPr>
            <a:r>
              <a:rPr lang="en-US" altLang="en-US" sz="2200" kern="0" dirty="0" err="1" smtClean="0">
                <a:solidFill>
                  <a:schemeClr val="accent4">
                    <a:lumMod val="10000"/>
                  </a:schemeClr>
                </a:solidFill>
              </a:rPr>
              <a:t>Các</a:t>
            </a:r>
            <a:r>
              <a:rPr lang="en-US" altLang="en-US" sz="2200" kern="0" dirty="0" smtClean="0">
                <a:solidFill>
                  <a:schemeClr val="accent4">
                    <a:lumMod val="10000"/>
                  </a:schemeClr>
                </a:solidFill>
              </a:rPr>
              <a:t> </a:t>
            </a:r>
            <a:r>
              <a:rPr lang="en-US" altLang="en-US" sz="2200" b="1" kern="0" dirty="0" err="1" smtClean="0">
                <a:solidFill>
                  <a:srgbClr val="00B050"/>
                </a:solidFill>
              </a:rPr>
              <a:t>Giải</a:t>
            </a:r>
            <a:r>
              <a:rPr lang="en-US" altLang="en-US" sz="2200" b="1" kern="0" dirty="0" smtClean="0">
                <a:solidFill>
                  <a:srgbClr val="00B050"/>
                </a:solidFill>
              </a:rPr>
              <a:t> </a:t>
            </a:r>
            <a:r>
              <a:rPr lang="en-US" altLang="en-US" sz="2200" b="1" kern="0" dirty="0" err="1" smtClean="0">
                <a:solidFill>
                  <a:srgbClr val="00B050"/>
                </a:solidFill>
              </a:rPr>
              <a:t>thưởng</a:t>
            </a:r>
            <a:r>
              <a:rPr lang="en-US" altLang="en-US" sz="2200" b="1" kern="0" dirty="0" smtClean="0">
                <a:solidFill>
                  <a:srgbClr val="00B050"/>
                </a:solidFill>
              </a:rPr>
              <a:t> </a:t>
            </a:r>
            <a:r>
              <a:rPr lang="en-US" altLang="en-US" sz="2200" kern="0" dirty="0" err="1" smtClean="0">
                <a:solidFill>
                  <a:schemeClr val="accent4">
                    <a:lumMod val="10000"/>
                  </a:schemeClr>
                </a:solidFill>
              </a:rPr>
              <a:t>khác</a:t>
            </a:r>
            <a:r>
              <a:rPr lang="en-US" altLang="en-US" sz="2200" kern="0" dirty="0" smtClean="0">
                <a:solidFill>
                  <a:schemeClr val="accent4">
                    <a:lumMod val="10000"/>
                  </a:schemeClr>
                </a:solidFill>
              </a:rPr>
              <a:t> do </a:t>
            </a:r>
            <a:r>
              <a:rPr lang="en-US" altLang="en-US" sz="2200" kern="0" dirty="0" err="1" smtClean="0">
                <a:solidFill>
                  <a:schemeClr val="accent4">
                    <a:lumMod val="10000"/>
                  </a:schemeClr>
                </a:solidFill>
              </a:rPr>
              <a:t>các</a:t>
            </a:r>
            <a:r>
              <a:rPr lang="en-US" altLang="en-US" sz="2200" kern="0" dirty="0" smtClean="0">
                <a:solidFill>
                  <a:schemeClr val="accent4">
                    <a:lumMod val="10000"/>
                  </a:schemeClr>
                </a:solidFill>
              </a:rPr>
              <a:t> </a:t>
            </a:r>
            <a:r>
              <a:rPr lang="en-US" altLang="en-US" sz="2200" b="1" kern="0" dirty="0" err="1" smtClean="0">
                <a:solidFill>
                  <a:srgbClr val="00B050"/>
                </a:solidFill>
              </a:rPr>
              <a:t>sở</a:t>
            </a:r>
            <a:r>
              <a:rPr lang="en-US" altLang="en-US" sz="2200" b="1" kern="0" dirty="0" smtClean="0">
                <a:solidFill>
                  <a:srgbClr val="00B050"/>
                </a:solidFill>
              </a:rPr>
              <a:t>, ban, </a:t>
            </a:r>
            <a:r>
              <a:rPr lang="en-US" altLang="en-US" sz="2200" b="1" kern="0" dirty="0" err="1" smtClean="0">
                <a:solidFill>
                  <a:srgbClr val="00B050"/>
                </a:solidFill>
              </a:rPr>
              <a:t>ngành</a:t>
            </a:r>
            <a:r>
              <a:rPr lang="en-US" altLang="en-US" sz="2200" b="1" kern="0" dirty="0" smtClean="0">
                <a:solidFill>
                  <a:srgbClr val="00B050"/>
                </a:solidFill>
              </a:rPr>
              <a:t>, </a:t>
            </a:r>
            <a:r>
              <a:rPr lang="en-US" altLang="en-US" sz="2200" b="1" kern="0" dirty="0" err="1" smtClean="0">
                <a:solidFill>
                  <a:srgbClr val="00B050"/>
                </a:solidFill>
              </a:rPr>
              <a:t>đoàn</a:t>
            </a:r>
            <a:r>
              <a:rPr lang="en-US" altLang="en-US" sz="2200" b="1" kern="0" dirty="0" smtClean="0">
                <a:solidFill>
                  <a:srgbClr val="00B050"/>
                </a:solidFill>
              </a:rPr>
              <a:t> </a:t>
            </a:r>
            <a:r>
              <a:rPr lang="en-US" altLang="en-US" sz="2200" kern="0" dirty="0" err="1" smtClean="0">
                <a:solidFill>
                  <a:schemeClr val="accent4">
                    <a:lumMod val="10000"/>
                  </a:schemeClr>
                </a:solidFill>
              </a:rPr>
              <a:t>thể</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thuộc</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Thành</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phố</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tổ</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chức</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sẽ</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được</a:t>
            </a:r>
            <a:r>
              <a:rPr lang="en-US" altLang="en-US" sz="2200" kern="0" dirty="0" smtClean="0">
                <a:solidFill>
                  <a:schemeClr val="accent4">
                    <a:lumMod val="10000"/>
                  </a:schemeClr>
                </a:solidFill>
              </a:rPr>
              <a:t> </a:t>
            </a:r>
            <a:r>
              <a:rPr lang="en-US" altLang="en-US" sz="2200" b="1" kern="0" dirty="0" err="1" smtClean="0">
                <a:solidFill>
                  <a:srgbClr val="00B050"/>
                </a:solidFill>
              </a:rPr>
              <a:t>xem</a:t>
            </a:r>
            <a:r>
              <a:rPr lang="en-US" altLang="en-US" sz="2200" b="1" kern="0" dirty="0" smtClean="0">
                <a:solidFill>
                  <a:srgbClr val="00B050"/>
                </a:solidFill>
              </a:rPr>
              <a:t> </a:t>
            </a:r>
            <a:r>
              <a:rPr lang="en-US" altLang="en-US" sz="2200" b="1" kern="0" dirty="0" err="1" smtClean="0">
                <a:solidFill>
                  <a:srgbClr val="00B050"/>
                </a:solidFill>
              </a:rPr>
              <a:t>xét</a:t>
            </a:r>
            <a:r>
              <a:rPr lang="en-US" altLang="en-US" sz="2200" b="1" kern="0" dirty="0" smtClean="0">
                <a:solidFill>
                  <a:srgbClr val="00B050"/>
                </a:solidFill>
              </a:rPr>
              <a:t> </a:t>
            </a:r>
            <a:r>
              <a:rPr lang="en-US" altLang="en-US" sz="2200" b="1" kern="0" dirty="0" err="1" smtClean="0">
                <a:solidFill>
                  <a:srgbClr val="00B050"/>
                </a:solidFill>
              </a:rPr>
              <a:t>từng</a:t>
            </a:r>
            <a:r>
              <a:rPr lang="en-US" altLang="en-US" sz="2200" b="1" kern="0" dirty="0" smtClean="0">
                <a:solidFill>
                  <a:srgbClr val="00B050"/>
                </a:solidFill>
              </a:rPr>
              <a:t> </a:t>
            </a:r>
            <a:r>
              <a:rPr lang="en-US" altLang="en-US" sz="2200" b="1" kern="0" dirty="0" err="1" smtClean="0">
                <a:solidFill>
                  <a:srgbClr val="00B050"/>
                </a:solidFill>
              </a:rPr>
              <a:t>trường</a:t>
            </a:r>
            <a:r>
              <a:rPr lang="en-US" altLang="en-US" sz="2200" b="1" kern="0" dirty="0" smtClean="0">
                <a:solidFill>
                  <a:srgbClr val="00B050"/>
                </a:solidFill>
              </a:rPr>
              <a:t> </a:t>
            </a:r>
            <a:r>
              <a:rPr lang="en-US" altLang="en-US" sz="2200" b="1" kern="0" dirty="0" err="1" smtClean="0">
                <a:solidFill>
                  <a:srgbClr val="00B050"/>
                </a:solidFill>
              </a:rPr>
              <a:t>hợp</a:t>
            </a:r>
            <a:r>
              <a:rPr lang="en-US" altLang="en-US" sz="2200" b="1" kern="0" dirty="0" smtClean="0">
                <a:solidFill>
                  <a:srgbClr val="00B050"/>
                </a:solidFill>
              </a:rPr>
              <a:t> </a:t>
            </a:r>
            <a:r>
              <a:rPr lang="en-US" altLang="en-US" sz="2200" b="1" kern="0" dirty="0" err="1" smtClean="0">
                <a:solidFill>
                  <a:srgbClr val="00B050"/>
                </a:solidFill>
              </a:rPr>
              <a:t>cụ</a:t>
            </a:r>
            <a:r>
              <a:rPr lang="en-US" altLang="en-US" sz="2200" b="1" kern="0" dirty="0" smtClean="0">
                <a:solidFill>
                  <a:srgbClr val="00B050"/>
                </a:solidFill>
              </a:rPr>
              <a:t> </a:t>
            </a:r>
            <a:r>
              <a:rPr lang="en-US" altLang="en-US" sz="2200" b="1" kern="0" dirty="0" err="1" smtClean="0">
                <a:solidFill>
                  <a:srgbClr val="00B050"/>
                </a:solidFill>
              </a:rPr>
              <a:t>thể</a:t>
            </a:r>
            <a:r>
              <a:rPr lang="en-US" altLang="en-US" sz="2200" kern="0" dirty="0" smtClean="0">
                <a:solidFill>
                  <a:schemeClr val="accent4">
                    <a:lumMod val="10000"/>
                  </a:schemeClr>
                </a:solidFill>
              </a:rPr>
              <a:t>;</a:t>
            </a:r>
          </a:p>
          <a:p>
            <a:pPr marL="285750" marR="0" lvl="0" indent="-285750" algn="just" defTabSz="914400" eaLnBrk="1" fontAlgn="auto" latinLnBrk="0" hangingPunct="1">
              <a:lnSpc>
                <a:spcPts val="2880"/>
              </a:lnSpc>
              <a:spcBef>
                <a:spcPts val="1200"/>
              </a:spcBef>
              <a:spcAft>
                <a:spcPts val="600"/>
              </a:spcAft>
              <a:buClrTx/>
              <a:buSzTx/>
              <a:buFontTx/>
              <a:buChar char="-"/>
              <a:tabLst/>
              <a:defRPr/>
            </a:pPr>
            <a:r>
              <a:rPr lang="en-US" altLang="en-US" sz="2200" kern="0" dirty="0" err="1" smtClean="0">
                <a:solidFill>
                  <a:schemeClr val="accent4">
                    <a:lumMod val="10000"/>
                  </a:schemeClr>
                </a:solidFill>
              </a:rPr>
              <a:t>Các</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sáng</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kiến</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được</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xem</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đặc</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cách</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theo</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quy</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định</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riêng</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của</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các</a:t>
            </a:r>
            <a:r>
              <a:rPr lang="en-US" altLang="en-US" sz="2200" kern="0" dirty="0" smtClean="0">
                <a:solidFill>
                  <a:schemeClr val="accent4">
                    <a:lumMod val="10000"/>
                  </a:schemeClr>
                </a:solidFill>
              </a:rPr>
              <a:t> CQ </a:t>
            </a:r>
            <a:r>
              <a:rPr lang="en-US" altLang="en-US" sz="2200" kern="0" dirty="0" err="1" smtClean="0">
                <a:solidFill>
                  <a:schemeClr val="accent4">
                    <a:lumMod val="10000"/>
                  </a:schemeClr>
                </a:solidFill>
              </a:rPr>
              <a:t>chuyên</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ngành</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cấp</a:t>
            </a:r>
            <a:r>
              <a:rPr lang="en-US" altLang="en-US" sz="2200" kern="0" dirty="0" smtClean="0">
                <a:solidFill>
                  <a:schemeClr val="accent4">
                    <a:lumMod val="10000"/>
                  </a:schemeClr>
                </a:solidFill>
              </a:rPr>
              <a:t> </a:t>
            </a:r>
            <a:r>
              <a:rPr lang="en-US" altLang="en-US" sz="2200" kern="0" dirty="0" err="1" smtClean="0">
                <a:solidFill>
                  <a:schemeClr val="accent4">
                    <a:lumMod val="10000"/>
                  </a:schemeClr>
                </a:solidFill>
              </a:rPr>
              <a:t>Bộ</a:t>
            </a:r>
            <a:endParaRPr lang="en-US" altLang="en-US" sz="2200" kern="0" dirty="0" smtClean="0">
              <a:solidFill>
                <a:schemeClr val="accent4">
                  <a:lumMod val="10000"/>
                </a:schemeClr>
              </a:solidFill>
            </a:endParaRPr>
          </a:p>
          <a:p>
            <a:pPr marR="0" lvl="0" algn="just" defTabSz="914400" eaLnBrk="1" fontAlgn="auto" latinLnBrk="0" hangingPunct="1">
              <a:lnSpc>
                <a:spcPts val="2880"/>
              </a:lnSpc>
              <a:spcBef>
                <a:spcPts val="1200"/>
              </a:spcBef>
              <a:spcAft>
                <a:spcPts val="600"/>
              </a:spcAft>
              <a:buClrTx/>
              <a:buSzTx/>
              <a:tabLst/>
              <a:defRPr/>
            </a:pPr>
            <a:r>
              <a:rPr kumimoji="0" lang="en-US" altLang="en-US" sz="2200" b="0" u="none" strike="noStrike" kern="0" cap="none" spc="0" normalizeH="0" baseline="0" noProof="0" dirty="0" smtClean="0">
                <a:ln>
                  <a:noFill/>
                </a:ln>
                <a:solidFill>
                  <a:schemeClr val="accent4">
                    <a:lumMod val="10000"/>
                  </a:schemeClr>
                </a:solidFill>
                <a:effectLst/>
                <a:uLnTx/>
                <a:uFillTx/>
              </a:rPr>
              <a:t>-</a:t>
            </a:r>
            <a:r>
              <a:rPr lang="en-US" altLang="en-US" sz="2200" kern="0" noProof="0" dirty="0" smtClean="0">
                <a:solidFill>
                  <a:schemeClr val="accent4">
                    <a:lumMod val="10000"/>
                  </a:schemeClr>
                </a:solidFill>
                <a:sym typeface="Wingdings" panose="05000000000000000000" pitchFamily="2" charset="2"/>
              </a:rPr>
              <a:t>- </a:t>
            </a:r>
            <a:r>
              <a:rPr lang="en-US" altLang="en-US" sz="2200" b="1" kern="0" noProof="0" dirty="0" err="1" smtClean="0">
                <a:solidFill>
                  <a:srgbClr val="FF00FF"/>
                </a:solidFill>
                <a:sym typeface="Wingdings" panose="05000000000000000000" pitchFamily="2" charset="2"/>
              </a:rPr>
              <a:t>không</a:t>
            </a:r>
            <a:r>
              <a:rPr lang="en-US" altLang="en-US" sz="2200" b="1" kern="0" noProof="0" dirty="0" smtClean="0">
                <a:solidFill>
                  <a:srgbClr val="FF00FF"/>
                </a:solidFill>
                <a:sym typeface="Wingdings" panose="05000000000000000000" pitchFamily="2" charset="2"/>
              </a:rPr>
              <a:t> qua </a:t>
            </a:r>
            <a:r>
              <a:rPr lang="en-US" altLang="en-US" sz="2200" b="1" kern="0" noProof="0" dirty="0" err="1" smtClean="0">
                <a:solidFill>
                  <a:srgbClr val="FF00FF"/>
                </a:solidFill>
                <a:sym typeface="Wingdings" panose="05000000000000000000" pitchFamily="2" charset="2"/>
              </a:rPr>
              <a:t>bước</a:t>
            </a:r>
            <a:r>
              <a:rPr lang="en-US" altLang="en-US" sz="2200" b="1" kern="0" noProof="0" dirty="0" smtClean="0">
                <a:solidFill>
                  <a:srgbClr val="FF00FF"/>
                </a:solidFill>
                <a:sym typeface="Wingdings" panose="05000000000000000000" pitchFamily="2" charset="2"/>
              </a:rPr>
              <a:t> </a:t>
            </a:r>
            <a:r>
              <a:rPr lang="en-US" altLang="en-US" sz="2200" b="1" kern="0" noProof="0" dirty="0" err="1" smtClean="0">
                <a:solidFill>
                  <a:srgbClr val="FF00FF"/>
                </a:solidFill>
                <a:sym typeface="Wingdings" panose="05000000000000000000" pitchFamily="2" charset="2"/>
              </a:rPr>
              <a:t>đánh</a:t>
            </a:r>
            <a:r>
              <a:rPr lang="en-US" altLang="en-US" sz="2200" b="1" kern="0" noProof="0" dirty="0" smtClean="0">
                <a:solidFill>
                  <a:srgbClr val="FF00FF"/>
                </a:solidFill>
                <a:sym typeface="Wingdings" panose="05000000000000000000" pitchFamily="2" charset="2"/>
              </a:rPr>
              <a:t> </a:t>
            </a:r>
            <a:r>
              <a:rPr lang="en-US" altLang="en-US" sz="2200" b="1" kern="0" noProof="0" dirty="0" err="1" smtClean="0">
                <a:solidFill>
                  <a:srgbClr val="FF00FF"/>
                </a:solidFill>
                <a:sym typeface="Wingdings" panose="05000000000000000000" pitchFamily="2" charset="2"/>
              </a:rPr>
              <a:t>giá</a:t>
            </a:r>
            <a:r>
              <a:rPr lang="en-US" altLang="en-US" sz="2200" b="1" kern="0" noProof="0" dirty="0" smtClean="0">
                <a:solidFill>
                  <a:srgbClr val="FF00FF"/>
                </a:solidFill>
                <a:sym typeface="Wingdings" panose="05000000000000000000" pitchFamily="2" charset="2"/>
              </a:rPr>
              <a:t> </a:t>
            </a:r>
            <a:r>
              <a:rPr lang="en-US" altLang="en-US" sz="2200" kern="0" noProof="0" dirty="0" err="1" smtClean="0">
                <a:solidFill>
                  <a:schemeClr val="accent4">
                    <a:lumMod val="10000"/>
                  </a:schemeClr>
                </a:solidFill>
                <a:sym typeface="Wingdings" panose="05000000000000000000" pitchFamily="2" charset="2"/>
              </a:rPr>
              <a:t>mà</a:t>
            </a:r>
            <a:r>
              <a:rPr lang="en-US" altLang="en-US" sz="2200" kern="0" noProof="0" dirty="0" smtClean="0">
                <a:solidFill>
                  <a:schemeClr val="accent4">
                    <a:lumMod val="10000"/>
                  </a:schemeClr>
                </a:solidFill>
                <a:sym typeface="Wingdings" panose="05000000000000000000" pitchFamily="2" charset="2"/>
              </a:rPr>
              <a:t> </a:t>
            </a:r>
            <a:r>
              <a:rPr lang="en-US" altLang="en-US" sz="2200" kern="0" noProof="0" dirty="0" err="1" smtClean="0">
                <a:solidFill>
                  <a:schemeClr val="accent4">
                    <a:lumMod val="10000"/>
                  </a:schemeClr>
                </a:solidFill>
                <a:sym typeface="Wingdings" panose="05000000000000000000" pitchFamily="2" charset="2"/>
              </a:rPr>
              <a:t>trình</a:t>
            </a:r>
            <a:r>
              <a:rPr lang="en-US" altLang="en-US" sz="2200" kern="0" noProof="0" dirty="0" smtClean="0">
                <a:solidFill>
                  <a:schemeClr val="accent4">
                    <a:lumMod val="10000"/>
                  </a:schemeClr>
                </a:solidFill>
                <a:sym typeface="Wingdings" panose="05000000000000000000" pitchFamily="2" charset="2"/>
              </a:rPr>
              <a:t> </a:t>
            </a:r>
            <a:r>
              <a:rPr lang="en-US" altLang="en-US" sz="2200" kern="0" noProof="0" dirty="0" err="1" smtClean="0">
                <a:solidFill>
                  <a:schemeClr val="accent4">
                    <a:lumMod val="10000"/>
                  </a:schemeClr>
                </a:solidFill>
                <a:sym typeface="Wingdings" panose="05000000000000000000" pitchFamily="2" charset="2"/>
              </a:rPr>
              <a:t>Chủ</a:t>
            </a:r>
            <a:r>
              <a:rPr lang="en-US" altLang="en-US" sz="2200" kern="0" noProof="0" dirty="0" smtClean="0">
                <a:solidFill>
                  <a:schemeClr val="accent4">
                    <a:lumMod val="10000"/>
                  </a:schemeClr>
                </a:solidFill>
                <a:sym typeface="Wingdings" panose="05000000000000000000" pitchFamily="2" charset="2"/>
              </a:rPr>
              <a:t> </a:t>
            </a:r>
            <a:r>
              <a:rPr lang="en-US" altLang="en-US" sz="2200" kern="0" noProof="0" dirty="0" err="1" smtClean="0">
                <a:solidFill>
                  <a:schemeClr val="accent4">
                    <a:lumMod val="10000"/>
                  </a:schemeClr>
                </a:solidFill>
                <a:sym typeface="Wingdings" panose="05000000000000000000" pitchFamily="2" charset="2"/>
              </a:rPr>
              <a:t>tịch</a:t>
            </a:r>
            <a:r>
              <a:rPr lang="en-US" altLang="en-US" sz="2200" kern="0" noProof="0" dirty="0" smtClean="0">
                <a:solidFill>
                  <a:schemeClr val="accent4">
                    <a:lumMod val="10000"/>
                  </a:schemeClr>
                </a:solidFill>
                <a:sym typeface="Wingdings" panose="05000000000000000000" pitchFamily="2" charset="2"/>
              </a:rPr>
              <a:t> </a:t>
            </a:r>
            <a:r>
              <a:rPr lang="en-US" altLang="en-US" sz="2200" kern="0" noProof="0" dirty="0" err="1" smtClean="0">
                <a:solidFill>
                  <a:schemeClr val="accent4">
                    <a:lumMod val="10000"/>
                  </a:schemeClr>
                </a:solidFill>
                <a:sym typeface="Wingdings" panose="05000000000000000000" pitchFamily="2" charset="2"/>
              </a:rPr>
              <a:t>Hội</a:t>
            </a:r>
            <a:r>
              <a:rPr lang="en-US" altLang="en-US" sz="2200" kern="0" noProof="0" dirty="0" smtClean="0">
                <a:solidFill>
                  <a:schemeClr val="accent4">
                    <a:lumMod val="10000"/>
                  </a:schemeClr>
                </a:solidFill>
                <a:sym typeface="Wingdings" panose="05000000000000000000" pitchFamily="2" charset="2"/>
              </a:rPr>
              <a:t> </a:t>
            </a:r>
            <a:r>
              <a:rPr lang="en-US" altLang="en-US" sz="2200" kern="0" noProof="0" dirty="0" err="1" smtClean="0">
                <a:solidFill>
                  <a:schemeClr val="accent4">
                    <a:lumMod val="10000"/>
                  </a:schemeClr>
                </a:solidFill>
                <a:sym typeface="Wingdings" panose="05000000000000000000" pitchFamily="2" charset="2"/>
              </a:rPr>
              <a:t>đồng</a:t>
            </a:r>
            <a:r>
              <a:rPr lang="en-US" altLang="en-US" sz="2200" kern="0" noProof="0" dirty="0" smtClean="0">
                <a:solidFill>
                  <a:schemeClr val="accent4">
                    <a:lumMod val="10000"/>
                  </a:schemeClr>
                </a:solidFill>
                <a:sym typeface="Wingdings" panose="05000000000000000000" pitchFamily="2" charset="2"/>
              </a:rPr>
              <a:t> </a:t>
            </a:r>
            <a:r>
              <a:rPr lang="en-US" altLang="en-US" sz="2200" kern="0" noProof="0" dirty="0" err="1" smtClean="0">
                <a:solidFill>
                  <a:schemeClr val="accent4">
                    <a:lumMod val="10000"/>
                  </a:schemeClr>
                </a:solidFill>
                <a:sym typeface="Wingdings" panose="05000000000000000000" pitchFamily="2" charset="2"/>
              </a:rPr>
              <a:t>xét</a:t>
            </a:r>
            <a:r>
              <a:rPr lang="en-US" altLang="en-US" sz="2200" kern="0" noProof="0" dirty="0" smtClean="0">
                <a:solidFill>
                  <a:schemeClr val="accent4">
                    <a:lumMod val="10000"/>
                  </a:schemeClr>
                </a:solidFill>
                <a:sym typeface="Wingdings" panose="05000000000000000000" pitchFamily="2" charset="2"/>
              </a:rPr>
              <a:t> </a:t>
            </a:r>
            <a:r>
              <a:rPr lang="en-US" altLang="en-US" sz="2200" kern="0" noProof="0" dirty="0" err="1" smtClean="0">
                <a:solidFill>
                  <a:schemeClr val="accent4">
                    <a:lumMod val="10000"/>
                  </a:schemeClr>
                </a:solidFill>
                <a:sym typeface="Wingdings" panose="05000000000000000000" pitchFamily="2" charset="2"/>
              </a:rPr>
              <a:t>công</a:t>
            </a:r>
            <a:r>
              <a:rPr lang="en-US" altLang="en-US" sz="2200" kern="0" noProof="0" dirty="0" smtClean="0">
                <a:solidFill>
                  <a:schemeClr val="accent4">
                    <a:lumMod val="10000"/>
                  </a:schemeClr>
                </a:solidFill>
                <a:sym typeface="Wingdings" panose="05000000000000000000" pitchFamily="2" charset="2"/>
              </a:rPr>
              <a:t> </a:t>
            </a:r>
            <a:r>
              <a:rPr lang="en-US" altLang="en-US" sz="2200" kern="0" noProof="0" dirty="0" err="1" smtClean="0">
                <a:solidFill>
                  <a:schemeClr val="accent4">
                    <a:lumMod val="10000"/>
                  </a:schemeClr>
                </a:solidFill>
                <a:sym typeface="Wingdings" panose="05000000000000000000" pitchFamily="2" charset="2"/>
              </a:rPr>
              <a:t>nhận</a:t>
            </a:r>
            <a:r>
              <a:rPr lang="en-US" altLang="en-US" sz="2200" kern="0" noProof="0" dirty="0" smtClean="0">
                <a:solidFill>
                  <a:schemeClr val="accent4">
                    <a:lumMod val="10000"/>
                  </a:schemeClr>
                </a:solidFill>
                <a:sym typeface="Wingdings" panose="05000000000000000000" pitchFamily="2" charset="2"/>
              </a:rPr>
              <a:t> </a:t>
            </a:r>
            <a:r>
              <a:rPr lang="en-US" altLang="en-US" sz="2200" kern="0" noProof="0" dirty="0" err="1" smtClean="0">
                <a:solidFill>
                  <a:schemeClr val="accent4">
                    <a:lumMod val="10000"/>
                  </a:schemeClr>
                </a:solidFill>
                <a:sym typeface="Wingdings" panose="05000000000000000000" pitchFamily="2" charset="2"/>
              </a:rPr>
              <a:t>sáng</a:t>
            </a:r>
            <a:r>
              <a:rPr lang="en-US" altLang="en-US" sz="2200" kern="0" noProof="0" dirty="0" smtClean="0">
                <a:solidFill>
                  <a:schemeClr val="accent4">
                    <a:lumMod val="10000"/>
                  </a:schemeClr>
                </a:solidFill>
                <a:sym typeface="Wingdings" panose="05000000000000000000" pitchFamily="2" charset="2"/>
              </a:rPr>
              <a:t> </a:t>
            </a:r>
            <a:r>
              <a:rPr lang="en-US" altLang="en-US" sz="2200" kern="0" noProof="0" dirty="0" err="1" smtClean="0">
                <a:solidFill>
                  <a:schemeClr val="accent4">
                    <a:lumMod val="10000"/>
                  </a:schemeClr>
                </a:solidFill>
                <a:sym typeface="Wingdings" panose="05000000000000000000" pitchFamily="2" charset="2"/>
              </a:rPr>
              <a:t>kiến</a:t>
            </a:r>
            <a:r>
              <a:rPr lang="en-US" altLang="en-US" sz="2200" kern="0" noProof="0" dirty="0" smtClean="0">
                <a:solidFill>
                  <a:schemeClr val="accent4">
                    <a:lumMod val="10000"/>
                  </a:schemeClr>
                </a:solidFill>
                <a:sym typeface="Wingdings" panose="05000000000000000000" pitchFamily="2" charset="2"/>
              </a:rPr>
              <a:t> </a:t>
            </a:r>
            <a:r>
              <a:rPr lang="en-US" altLang="en-US" sz="2200" kern="0" noProof="0" dirty="0" err="1" smtClean="0">
                <a:solidFill>
                  <a:schemeClr val="accent4">
                    <a:lumMod val="10000"/>
                  </a:schemeClr>
                </a:solidFill>
                <a:sym typeface="Wingdings" panose="05000000000000000000" pitchFamily="2" charset="2"/>
              </a:rPr>
              <a:t>cấp</a:t>
            </a:r>
            <a:r>
              <a:rPr lang="en-US" altLang="en-US" sz="2200" kern="0" noProof="0" dirty="0" smtClean="0">
                <a:solidFill>
                  <a:schemeClr val="accent4">
                    <a:lumMod val="10000"/>
                  </a:schemeClr>
                </a:solidFill>
                <a:sym typeface="Wingdings" panose="05000000000000000000" pitchFamily="2" charset="2"/>
              </a:rPr>
              <a:t> </a:t>
            </a:r>
            <a:r>
              <a:rPr lang="en-US" altLang="en-US" sz="2200" kern="0" noProof="0" dirty="0" err="1" smtClean="0">
                <a:solidFill>
                  <a:schemeClr val="accent4">
                    <a:lumMod val="10000"/>
                  </a:schemeClr>
                </a:solidFill>
                <a:sym typeface="Wingdings" panose="05000000000000000000" pitchFamily="2" charset="2"/>
              </a:rPr>
              <a:t>Thành</a:t>
            </a:r>
            <a:r>
              <a:rPr lang="en-US" altLang="en-US" sz="2200" kern="0" noProof="0" dirty="0" smtClean="0">
                <a:solidFill>
                  <a:schemeClr val="accent4">
                    <a:lumMod val="10000"/>
                  </a:schemeClr>
                </a:solidFill>
                <a:sym typeface="Wingdings" panose="05000000000000000000" pitchFamily="2" charset="2"/>
              </a:rPr>
              <a:t> </a:t>
            </a:r>
            <a:r>
              <a:rPr lang="en-US" altLang="en-US" sz="2200" kern="0" noProof="0" dirty="0" err="1" smtClean="0">
                <a:solidFill>
                  <a:schemeClr val="accent4">
                    <a:lumMod val="10000"/>
                  </a:schemeClr>
                </a:solidFill>
                <a:sym typeface="Wingdings" panose="05000000000000000000" pitchFamily="2" charset="2"/>
              </a:rPr>
              <a:t>phố</a:t>
            </a:r>
            <a:r>
              <a:rPr lang="en-US" altLang="en-US" sz="2200" kern="0" noProof="0" dirty="0" smtClean="0">
                <a:solidFill>
                  <a:schemeClr val="accent4">
                    <a:lumMod val="10000"/>
                  </a:schemeClr>
                </a:solidFill>
                <a:sym typeface="Wingdings" panose="05000000000000000000" pitchFamily="2" charset="2"/>
              </a:rPr>
              <a:t>.</a:t>
            </a:r>
            <a:endParaRPr kumimoji="0" lang="en-US" altLang="en-US" sz="2200" b="0" u="none" strike="noStrike" kern="0" cap="none" spc="0" normalizeH="0" baseline="0" noProof="0" dirty="0">
              <a:ln>
                <a:noFill/>
              </a:ln>
              <a:solidFill>
                <a:schemeClr val="accent4">
                  <a:lumMod val="10000"/>
                </a:schemeClr>
              </a:solidFill>
              <a:effectLst/>
              <a:uLnTx/>
              <a:uFillTx/>
            </a:endParaRPr>
          </a:p>
        </p:txBody>
      </p:sp>
    </p:spTree>
    <p:extLst>
      <p:ext uri="{BB962C8B-B14F-4D97-AF65-F5344CB8AC3E}">
        <p14:creationId xmlns:p14="http://schemas.microsoft.com/office/powerpoint/2010/main" val="386988508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33</a:t>
            </a:fld>
            <a:endParaRPr lang="en-US" altLang="en-US" dirty="0"/>
          </a:p>
        </p:txBody>
      </p:sp>
      <p:sp>
        <p:nvSpPr>
          <p:cNvPr id="4" name="Title 1"/>
          <p:cNvSpPr txBox="1">
            <a:spLocks/>
          </p:cNvSpPr>
          <p:nvPr/>
        </p:nvSpPr>
        <p:spPr bwMode="black">
          <a:xfrm>
            <a:off x="1230510" y="701558"/>
            <a:ext cx="10242161"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i="1" kern="1200">
                <a:solidFill>
                  <a:schemeClr val="tx1"/>
                </a:solidFill>
                <a:latin typeface="+mj-lt"/>
                <a:ea typeface="+mj-ea"/>
                <a:cs typeface="+mj-cs"/>
              </a:defRPr>
            </a:lvl1pPr>
            <a:lvl2pPr algn="r" rtl="0" eaLnBrk="0" fontAlgn="base" hangingPunct="0">
              <a:spcBef>
                <a:spcPct val="0"/>
              </a:spcBef>
              <a:spcAft>
                <a:spcPct val="0"/>
              </a:spcAft>
              <a:defRPr sz="2800" b="1" i="1">
                <a:solidFill>
                  <a:schemeClr val="tx1"/>
                </a:solidFill>
                <a:latin typeface="Verdana" panose="020B0604030504040204" pitchFamily="34" charset="0"/>
              </a:defRPr>
            </a:lvl2pPr>
            <a:lvl3pPr algn="r" rtl="0" eaLnBrk="0" fontAlgn="base" hangingPunct="0">
              <a:spcBef>
                <a:spcPct val="0"/>
              </a:spcBef>
              <a:spcAft>
                <a:spcPct val="0"/>
              </a:spcAft>
              <a:defRPr sz="2800" b="1" i="1">
                <a:solidFill>
                  <a:schemeClr val="tx1"/>
                </a:solidFill>
                <a:latin typeface="Verdana" panose="020B0604030504040204" pitchFamily="34" charset="0"/>
              </a:defRPr>
            </a:lvl3pPr>
            <a:lvl4pPr algn="r" rtl="0" eaLnBrk="0" fontAlgn="base" hangingPunct="0">
              <a:spcBef>
                <a:spcPct val="0"/>
              </a:spcBef>
              <a:spcAft>
                <a:spcPct val="0"/>
              </a:spcAft>
              <a:defRPr sz="2800" b="1" i="1">
                <a:solidFill>
                  <a:schemeClr val="tx1"/>
                </a:solidFill>
                <a:latin typeface="Verdana" panose="020B0604030504040204" pitchFamily="34" charset="0"/>
              </a:defRPr>
            </a:lvl4pPr>
            <a:lvl5pPr algn="r" rtl="0" eaLnBrk="0" fontAlgn="base" hangingPunct="0">
              <a:spcBef>
                <a:spcPct val="0"/>
              </a:spcBef>
              <a:spcAft>
                <a:spcPct val="0"/>
              </a:spcAft>
              <a:defRPr sz="2800" b="1" i="1">
                <a:solidFill>
                  <a:schemeClr val="tx1"/>
                </a:solidFill>
                <a:latin typeface="Verdana" panose="020B0604030504040204" pitchFamily="34" charset="0"/>
              </a:defRPr>
            </a:lvl5pPr>
            <a:lvl6pPr marL="457200" algn="r" rtl="0" eaLnBrk="1" fontAlgn="base" hangingPunct="1">
              <a:spcBef>
                <a:spcPct val="0"/>
              </a:spcBef>
              <a:spcAft>
                <a:spcPct val="0"/>
              </a:spcAft>
              <a:defRPr sz="2800" b="1" i="1">
                <a:solidFill>
                  <a:schemeClr val="tx1"/>
                </a:solidFill>
                <a:latin typeface="Verdana" panose="020B0604030504040204" pitchFamily="34" charset="0"/>
              </a:defRPr>
            </a:lvl6pPr>
            <a:lvl7pPr marL="914400" algn="r" rtl="0" eaLnBrk="1" fontAlgn="base" hangingPunct="1">
              <a:spcBef>
                <a:spcPct val="0"/>
              </a:spcBef>
              <a:spcAft>
                <a:spcPct val="0"/>
              </a:spcAft>
              <a:defRPr sz="2800" b="1" i="1">
                <a:solidFill>
                  <a:schemeClr val="tx1"/>
                </a:solidFill>
                <a:latin typeface="Verdana" panose="020B0604030504040204" pitchFamily="34" charset="0"/>
              </a:defRPr>
            </a:lvl7pPr>
            <a:lvl8pPr marL="1371600" algn="r" rtl="0" eaLnBrk="1" fontAlgn="base" hangingPunct="1">
              <a:spcBef>
                <a:spcPct val="0"/>
              </a:spcBef>
              <a:spcAft>
                <a:spcPct val="0"/>
              </a:spcAft>
              <a:defRPr sz="2800" b="1" i="1">
                <a:solidFill>
                  <a:schemeClr val="tx1"/>
                </a:solidFill>
                <a:latin typeface="Verdana" panose="020B0604030504040204" pitchFamily="34" charset="0"/>
              </a:defRPr>
            </a:lvl8pPr>
            <a:lvl9pPr marL="1828800" algn="r" rtl="0" eaLnBrk="1" fontAlgn="base" hangingPunct="1">
              <a:spcBef>
                <a:spcPct val="0"/>
              </a:spcBef>
              <a:spcAft>
                <a:spcPct val="0"/>
              </a:spcAft>
              <a:defRPr sz="2800" b="1" i="1">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smtClean="0">
                <a:ln>
                  <a:noFill/>
                </a:ln>
                <a:solidFill>
                  <a:srgbClr val="FF0000"/>
                </a:solidFill>
                <a:effectLst/>
                <a:uLnTx/>
                <a:uFillTx/>
                <a:latin typeface="Verdana"/>
              </a:rPr>
              <a:t>LƯU</a:t>
            </a:r>
            <a:r>
              <a:rPr kumimoji="0" lang="en-US" altLang="en-US" sz="2200" b="1" i="0" u="none" strike="noStrike" kern="1200" cap="none" spc="0" normalizeH="0" noProof="0" dirty="0" smtClean="0">
                <a:ln>
                  <a:noFill/>
                </a:ln>
                <a:solidFill>
                  <a:srgbClr val="FF0000"/>
                </a:solidFill>
                <a:effectLst/>
                <a:uLnTx/>
                <a:uFillTx/>
                <a:latin typeface="Verdana"/>
              </a:rPr>
              <a:t> Ý ĐỐI VỚI </a:t>
            </a:r>
            <a:r>
              <a:rPr kumimoji="0" lang="en-US" altLang="en-US" sz="2200" b="1" i="0" u="none" strike="noStrike" kern="1200" cap="none" spc="0" normalizeH="0" baseline="0" noProof="0" dirty="0" smtClean="0">
                <a:ln>
                  <a:noFill/>
                </a:ln>
                <a:solidFill>
                  <a:srgbClr val="FF0000"/>
                </a:solidFill>
                <a:effectLst/>
                <a:uLnTx/>
                <a:uFillTx/>
                <a:latin typeface="Verdana"/>
              </a:rPr>
              <a:t>TRƯỜNG</a:t>
            </a:r>
            <a:r>
              <a:rPr kumimoji="0" lang="en-US" altLang="en-US" sz="2200" b="1" i="0" u="none" strike="noStrike" kern="1200" cap="none" spc="0" normalizeH="0" noProof="0" dirty="0" smtClean="0">
                <a:ln>
                  <a:noFill/>
                </a:ln>
                <a:solidFill>
                  <a:srgbClr val="FF0000"/>
                </a:solidFill>
                <a:effectLst/>
                <a:uLnTx/>
                <a:uFillTx/>
                <a:latin typeface="Verdana"/>
              </a:rPr>
              <a:t> HỢP ĐẶC CÁCH THAY THẾ </a:t>
            </a:r>
            <a:r>
              <a:rPr kumimoji="0" lang="en-US" altLang="en-US" sz="2200" b="1" i="0" u="none" strike="noStrike" kern="1200" cap="none" spc="0" normalizeH="0" baseline="0" noProof="0" dirty="0" smtClean="0">
                <a:ln>
                  <a:noFill/>
                </a:ln>
                <a:solidFill>
                  <a:srgbClr val="FF0000"/>
                </a:solidFill>
                <a:effectLst/>
                <a:uLnTx/>
                <a:uFillTx/>
                <a:latin typeface="Verdana"/>
              </a:rPr>
              <a:t>SÁNG KIẾN</a:t>
            </a:r>
          </a:p>
        </p:txBody>
      </p:sp>
      <p:sp>
        <p:nvSpPr>
          <p:cNvPr id="6" name="Rectangle 5"/>
          <p:cNvSpPr/>
          <p:nvPr/>
        </p:nvSpPr>
        <p:spPr>
          <a:xfrm>
            <a:off x="360388" y="1675560"/>
            <a:ext cx="11661283" cy="3849772"/>
          </a:xfrm>
          <a:prstGeom prst="rect">
            <a:avLst/>
          </a:prstGeom>
        </p:spPr>
        <p:txBody>
          <a:bodyPr wrap="square">
            <a:spAutoFit/>
          </a:bodyPr>
          <a:lstStyle/>
          <a:p>
            <a:pPr marL="342900" marR="0" lvl="0" indent="-342900" algn="just" defTabSz="914400" eaLnBrk="1" fontAlgn="auto" latinLnBrk="0" hangingPunct="1">
              <a:lnSpc>
                <a:spcPts val="2880"/>
              </a:lnSpc>
              <a:spcBef>
                <a:spcPts val="1200"/>
              </a:spcBef>
              <a:spcAft>
                <a:spcPts val="600"/>
              </a:spcAft>
              <a:buClrTx/>
              <a:buSzTx/>
              <a:buFontTx/>
              <a:buChar char="-"/>
              <a:tabLst/>
              <a:defRPr/>
            </a:pPr>
            <a:r>
              <a:rPr lang="en-US" altLang="en-US" sz="2400" kern="0" noProof="0" dirty="0" err="1" smtClean="0">
                <a:solidFill>
                  <a:schemeClr val="accent4">
                    <a:lumMod val="10000"/>
                  </a:schemeClr>
                </a:solidFill>
                <a:latin typeface="+mn-lt"/>
              </a:rPr>
              <a:t>Phải</a:t>
            </a:r>
            <a:r>
              <a:rPr lang="en-US" altLang="en-US" sz="2400" kern="0" noProof="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được</a:t>
            </a:r>
            <a:r>
              <a:rPr lang="en-US" altLang="en-US" sz="2400" kern="0" dirty="0" smtClean="0">
                <a:solidFill>
                  <a:schemeClr val="accent4">
                    <a:lumMod val="10000"/>
                  </a:schemeClr>
                </a:solidFill>
                <a:latin typeface="+mn-lt"/>
              </a:rPr>
              <a:t> </a:t>
            </a:r>
            <a:r>
              <a:rPr lang="en-US" altLang="en-US" sz="2400" b="1" kern="0" dirty="0" err="1" smtClean="0">
                <a:solidFill>
                  <a:schemeClr val="bg2">
                    <a:lumMod val="50000"/>
                  </a:schemeClr>
                </a:solidFill>
                <a:latin typeface="+mn-lt"/>
              </a:rPr>
              <a:t>công</a:t>
            </a:r>
            <a:r>
              <a:rPr lang="en-US" altLang="en-US" sz="2400" b="1" kern="0" dirty="0" smtClean="0">
                <a:solidFill>
                  <a:schemeClr val="bg2">
                    <a:lumMod val="50000"/>
                  </a:schemeClr>
                </a:solidFill>
                <a:latin typeface="+mn-lt"/>
              </a:rPr>
              <a:t> </a:t>
            </a:r>
            <a:r>
              <a:rPr lang="en-US" altLang="en-US" sz="2400" b="1" kern="0" dirty="0" err="1" smtClean="0">
                <a:solidFill>
                  <a:schemeClr val="bg2">
                    <a:lumMod val="50000"/>
                  </a:schemeClr>
                </a:solidFill>
                <a:latin typeface="+mn-lt"/>
              </a:rPr>
              <a:t>nhận</a:t>
            </a:r>
            <a:r>
              <a:rPr lang="en-US" altLang="en-US" sz="2400" b="1" kern="0" dirty="0" smtClean="0">
                <a:solidFill>
                  <a:schemeClr val="bg2">
                    <a:lumMod val="50000"/>
                  </a:schemeClr>
                </a:solidFill>
                <a:latin typeface="+mn-lt"/>
              </a:rPr>
              <a:t> </a:t>
            </a:r>
            <a:r>
              <a:rPr lang="en-US" altLang="en-US" sz="2400" kern="0" dirty="0" err="1" smtClean="0">
                <a:solidFill>
                  <a:schemeClr val="accent4">
                    <a:lumMod val="10000"/>
                  </a:schemeClr>
                </a:solidFill>
                <a:latin typeface="+mn-lt"/>
              </a:rPr>
              <a:t>theo</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trình</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tự</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thủ</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tục</a:t>
            </a:r>
            <a:r>
              <a:rPr lang="en-US" altLang="en-US" sz="2400" kern="0" dirty="0" smtClean="0">
                <a:solidFill>
                  <a:schemeClr val="accent4">
                    <a:lumMod val="10000"/>
                  </a:schemeClr>
                </a:solidFill>
                <a:latin typeface="+mn-lt"/>
              </a:rPr>
              <a:t> </a:t>
            </a:r>
            <a:r>
              <a:rPr lang="en-US" altLang="en-US" sz="2400" b="1" kern="0" dirty="0" err="1" smtClean="0">
                <a:solidFill>
                  <a:schemeClr val="bg2">
                    <a:lumMod val="50000"/>
                  </a:schemeClr>
                </a:solidFill>
                <a:latin typeface="+mn-lt"/>
              </a:rPr>
              <a:t>tại</a:t>
            </a:r>
            <a:r>
              <a:rPr lang="en-US" altLang="en-US" sz="2400" b="1" kern="0" dirty="0" smtClean="0">
                <a:solidFill>
                  <a:schemeClr val="bg2">
                    <a:lumMod val="50000"/>
                  </a:schemeClr>
                </a:solidFill>
                <a:latin typeface="+mn-lt"/>
              </a:rPr>
              <a:t> </a:t>
            </a:r>
            <a:r>
              <a:rPr lang="en-US" altLang="en-US" sz="2400" b="1" kern="0" dirty="0" err="1" smtClean="0">
                <a:solidFill>
                  <a:schemeClr val="bg2">
                    <a:lumMod val="50000"/>
                  </a:schemeClr>
                </a:solidFill>
                <a:latin typeface="+mn-lt"/>
              </a:rPr>
              <a:t>Đơn</a:t>
            </a:r>
            <a:r>
              <a:rPr lang="en-US" altLang="en-US" sz="2400" b="1" kern="0" dirty="0" smtClean="0">
                <a:solidFill>
                  <a:schemeClr val="bg2">
                    <a:lumMod val="50000"/>
                  </a:schemeClr>
                </a:solidFill>
                <a:latin typeface="+mn-lt"/>
              </a:rPr>
              <a:t> </a:t>
            </a:r>
            <a:r>
              <a:rPr lang="en-US" altLang="en-US" sz="2400" b="1" kern="0" dirty="0" err="1" smtClean="0">
                <a:solidFill>
                  <a:schemeClr val="bg2">
                    <a:lumMod val="50000"/>
                  </a:schemeClr>
                </a:solidFill>
                <a:latin typeface="+mn-lt"/>
              </a:rPr>
              <a:t>vị</a:t>
            </a:r>
            <a:r>
              <a:rPr lang="en-US" altLang="en-US" sz="2400" b="1" kern="0" dirty="0" smtClean="0">
                <a:solidFill>
                  <a:schemeClr val="bg2">
                    <a:lumMod val="50000"/>
                  </a:schemeClr>
                </a:solidFill>
                <a:latin typeface="+mn-lt"/>
              </a:rPr>
              <a:t> </a:t>
            </a:r>
            <a:r>
              <a:rPr lang="en-US" altLang="en-US" sz="2400" b="1" kern="0" dirty="0" err="1" smtClean="0">
                <a:solidFill>
                  <a:schemeClr val="bg2">
                    <a:lumMod val="50000"/>
                  </a:schemeClr>
                </a:solidFill>
                <a:latin typeface="+mn-lt"/>
              </a:rPr>
              <a:t>cơ</a:t>
            </a:r>
            <a:r>
              <a:rPr lang="en-US" altLang="en-US" sz="2400" b="1" kern="0" dirty="0" smtClean="0">
                <a:solidFill>
                  <a:schemeClr val="bg2">
                    <a:lumMod val="50000"/>
                  </a:schemeClr>
                </a:solidFill>
                <a:latin typeface="+mn-lt"/>
              </a:rPr>
              <a:t> </a:t>
            </a:r>
            <a:r>
              <a:rPr lang="en-US" altLang="en-US" sz="2400" b="1" kern="0" dirty="0" err="1" smtClean="0">
                <a:solidFill>
                  <a:schemeClr val="bg2">
                    <a:lumMod val="50000"/>
                  </a:schemeClr>
                </a:solidFill>
                <a:latin typeface="+mn-lt"/>
              </a:rPr>
              <a:t>sở</a:t>
            </a:r>
            <a:r>
              <a:rPr lang="en-US" altLang="en-US" sz="2400" b="1" kern="0" dirty="0" smtClean="0">
                <a:solidFill>
                  <a:schemeClr val="bg2">
                    <a:lumMod val="50000"/>
                  </a:schemeClr>
                </a:solidFill>
                <a:latin typeface="+mn-lt"/>
              </a:rPr>
              <a:t>, </a:t>
            </a:r>
            <a:r>
              <a:rPr lang="en-US" altLang="en-US" sz="2400" b="1" kern="0" dirty="0" err="1" smtClean="0">
                <a:solidFill>
                  <a:schemeClr val="bg2">
                    <a:lumMod val="50000"/>
                  </a:schemeClr>
                </a:solidFill>
                <a:latin typeface="+mn-lt"/>
              </a:rPr>
              <a:t>Cấp</a:t>
            </a:r>
            <a:r>
              <a:rPr lang="en-US" altLang="en-US" sz="2400" b="1" kern="0" dirty="0" smtClean="0">
                <a:solidFill>
                  <a:schemeClr val="bg2">
                    <a:lumMod val="50000"/>
                  </a:schemeClr>
                </a:solidFill>
                <a:latin typeface="+mn-lt"/>
              </a:rPr>
              <a:t> </a:t>
            </a:r>
            <a:r>
              <a:rPr lang="en-US" altLang="en-US" sz="2400" b="1" kern="0" dirty="0" err="1" smtClean="0">
                <a:solidFill>
                  <a:schemeClr val="bg2">
                    <a:lumMod val="50000"/>
                  </a:schemeClr>
                </a:solidFill>
                <a:latin typeface="+mn-lt"/>
              </a:rPr>
              <a:t>cơ</a:t>
            </a:r>
            <a:r>
              <a:rPr lang="en-US" altLang="en-US" sz="2400" b="1" kern="0" dirty="0" smtClean="0">
                <a:solidFill>
                  <a:schemeClr val="bg2">
                    <a:lumMod val="50000"/>
                  </a:schemeClr>
                </a:solidFill>
                <a:latin typeface="+mn-lt"/>
              </a:rPr>
              <a:t> </a:t>
            </a:r>
            <a:r>
              <a:rPr lang="en-US" altLang="en-US" sz="2400" b="1" kern="0" dirty="0" err="1" smtClean="0">
                <a:solidFill>
                  <a:schemeClr val="bg2">
                    <a:lumMod val="50000"/>
                  </a:schemeClr>
                </a:solidFill>
                <a:latin typeface="+mn-lt"/>
              </a:rPr>
              <a:t>sở</a:t>
            </a:r>
            <a:endParaRPr lang="en-US" altLang="en-US" sz="2400" b="1" kern="0" dirty="0" smtClean="0">
              <a:solidFill>
                <a:schemeClr val="bg2">
                  <a:lumMod val="50000"/>
                </a:schemeClr>
              </a:solidFill>
              <a:latin typeface="+mn-lt"/>
            </a:endParaRPr>
          </a:p>
          <a:p>
            <a:pPr marL="342900" marR="0" lvl="0" indent="-342900" algn="just" defTabSz="914400" eaLnBrk="1" fontAlgn="auto" latinLnBrk="0" hangingPunct="1">
              <a:lnSpc>
                <a:spcPts val="2880"/>
              </a:lnSpc>
              <a:spcBef>
                <a:spcPts val="1200"/>
              </a:spcBef>
              <a:spcAft>
                <a:spcPts val="600"/>
              </a:spcAft>
              <a:buClrTx/>
              <a:buSzTx/>
              <a:buFontTx/>
              <a:buChar char="-"/>
              <a:tabLst/>
              <a:defRPr/>
            </a:pPr>
            <a:r>
              <a:rPr lang="en-US" altLang="en-US" sz="2400" kern="0" noProof="0" dirty="0" err="1" smtClean="0">
                <a:solidFill>
                  <a:schemeClr val="accent4">
                    <a:lumMod val="10000"/>
                  </a:schemeClr>
                </a:solidFill>
                <a:latin typeface="+mn-lt"/>
              </a:rPr>
              <a:t>Cơ</a:t>
            </a:r>
            <a:r>
              <a:rPr lang="en-US" altLang="en-US" sz="2400" kern="0" noProof="0" dirty="0" smtClean="0">
                <a:solidFill>
                  <a:schemeClr val="accent4">
                    <a:lumMod val="10000"/>
                  </a:schemeClr>
                </a:solidFill>
                <a:latin typeface="+mn-lt"/>
              </a:rPr>
              <a:t> </a:t>
            </a:r>
            <a:r>
              <a:rPr lang="en-US" altLang="en-US" sz="2400" kern="0" noProof="0" dirty="0" err="1" smtClean="0">
                <a:solidFill>
                  <a:schemeClr val="accent4">
                    <a:lumMod val="10000"/>
                  </a:schemeClr>
                </a:solidFill>
                <a:latin typeface="+mn-lt"/>
              </a:rPr>
              <a:t>sở</a:t>
            </a:r>
            <a:r>
              <a:rPr lang="en-US" altLang="en-US" sz="2400" kern="0" noProof="0" dirty="0" smtClean="0">
                <a:solidFill>
                  <a:schemeClr val="accent4">
                    <a:lumMod val="10000"/>
                  </a:schemeClr>
                </a:solidFill>
                <a:latin typeface="+mn-lt"/>
              </a:rPr>
              <a:t> </a:t>
            </a:r>
            <a:r>
              <a:rPr lang="en-US" altLang="en-US" sz="2400" kern="0" noProof="0" dirty="0" err="1" smtClean="0">
                <a:solidFill>
                  <a:schemeClr val="accent4">
                    <a:lumMod val="10000"/>
                  </a:schemeClr>
                </a:solidFill>
                <a:latin typeface="+mn-lt"/>
              </a:rPr>
              <a:t>xem</a:t>
            </a:r>
            <a:r>
              <a:rPr lang="en-US" altLang="en-US" sz="2400" kern="0" noProof="0" dirty="0" smtClean="0">
                <a:solidFill>
                  <a:schemeClr val="accent4">
                    <a:lumMod val="10000"/>
                  </a:schemeClr>
                </a:solidFill>
                <a:latin typeface="+mn-lt"/>
              </a:rPr>
              <a:t> </a:t>
            </a:r>
            <a:r>
              <a:rPr lang="en-US" altLang="en-US" sz="2400" kern="0" noProof="0" dirty="0" err="1" smtClean="0">
                <a:solidFill>
                  <a:schemeClr val="accent4">
                    <a:lumMod val="10000"/>
                  </a:schemeClr>
                </a:solidFill>
                <a:latin typeface="+mn-lt"/>
              </a:rPr>
              <a:t>xét</a:t>
            </a:r>
            <a:r>
              <a:rPr lang="en-US" altLang="en-US" sz="2400" kern="0" noProof="0" dirty="0" smtClean="0">
                <a:solidFill>
                  <a:schemeClr val="accent4">
                    <a:lumMod val="10000"/>
                  </a:schemeClr>
                </a:solidFill>
                <a:latin typeface="+mn-lt"/>
              </a:rPr>
              <a:t>: </a:t>
            </a:r>
            <a:r>
              <a:rPr lang="en-US" altLang="en-US" sz="2400" kern="0" noProof="0" dirty="0" err="1" smtClean="0">
                <a:solidFill>
                  <a:schemeClr val="accent4">
                    <a:lumMod val="10000"/>
                  </a:schemeClr>
                </a:solidFill>
                <a:latin typeface="+mn-lt"/>
              </a:rPr>
              <a:t>căn</a:t>
            </a:r>
            <a:r>
              <a:rPr lang="en-US" altLang="en-US" sz="2400" kern="0" noProof="0" dirty="0" smtClean="0">
                <a:solidFill>
                  <a:schemeClr val="accent4">
                    <a:lumMod val="10000"/>
                  </a:schemeClr>
                </a:solidFill>
                <a:latin typeface="+mn-lt"/>
              </a:rPr>
              <a:t> </a:t>
            </a:r>
            <a:r>
              <a:rPr lang="en-US" altLang="en-US" sz="2400" kern="0" noProof="0" dirty="0" err="1" smtClean="0">
                <a:solidFill>
                  <a:schemeClr val="accent4">
                    <a:lumMod val="10000"/>
                  </a:schemeClr>
                </a:solidFill>
                <a:latin typeface="+mn-lt"/>
              </a:rPr>
              <a:t>cứ</a:t>
            </a:r>
            <a:r>
              <a:rPr lang="en-US" altLang="en-US" sz="2400" kern="0" noProof="0" dirty="0" smtClean="0">
                <a:solidFill>
                  <a:schemeClr val="accent4">
                    <a:lumMod val="10000"/>
                  </a:schemeClr>
                </a:solidFill>
                <a:latin typeface="+mn-lt"/>
              </a:rPr>
              <a:t> </a:t>
            </a:r>
            <a:r>
              <a:rPr lang="en-US" altLang="en-US" sz="2400" b="1" kern="0" dirty="0" err="1" smtClean="0">
                <a:solidFill>
                  <a:srgbClr val="FF00FF"/>
                </a:solidFill>
                <a:latin typeface="+mn-lt"/>
              </a:rPr>
              <a:t>theo</a:t>
            </a:r>
            <a:r>
              <a:rPr lang="en-US" altLang="en-US" sz="2400" b="1" kern="0" dirty="0" smtClean="0">
                <a:solidFill>
                  <a:srgbClr val="FF00FF"/>
                </a:solidFill>
                <a:latin typeface="+mn-lt"/>
              </a:rPr>
              <a:t> </a:t>
            </a:r>
            <a:r>
              <a:rPr lang="en-US" altLang="en-US" sz="2400" b="1" kern="0" noProof="0" dirty="0" err="1" smtClean="0">
                <a:solidFill>
                  <a:srgbClr val="FF00FF"/>
                </a:solidFill>
                <a:latin typeface="+mn-lt"/>
              </a:rPr>
              <a:t>Quyết</a:t>
            </a:r>
            <a:r>
              <a:rPr lang="en-US" altLang="en-US" sz="2400" b="1" kern="0" noProof="0" dirty="0" smtClean="0">
                <a:solidFill>
                  <a:srgbClr val="FF00FF"/>
                </a:solidFill>
                <a:latin typeface="+mn-lt"/>
              </a:rPr>
              <a:t> </a:t>
            </a:r>
            <a:r>
              <a:rPr lang="en-US" altLang="en-US" sz="2400" b="1" kern="0" noProof="0" dirty="0" err="1" smtClean="0">
                <a:solidFill>
                  <a:srgbClr val="FF00FF"/>
                </a:solidFill>
                <a:latin typeface="+mn-lt"/>
              </a:rPr>
              <a:t>định</a:t>
            </a:r>
            <a:r>
              <a:rPr lang="en-US" altLang="en-US" sz="2400" b="1" kern="0" noProof="0" dirty="0" smtClean="0">
                <a:solidFill>
                  <a:srgbClr val="FF00FF"/>
                </a:solidFill>
                <a:latin typeface="+mn-lt"/>
              </a:rPr>
              <a:t> </a:t>
            </a:r>
            <a:r>
              <a:rPr lang="en-US" altLang="en-US" sz="2400" b="1" kern="0" noProof="0" dirty="0" err="1" smtClean="0">
                <a:solidFill>
                  <a:srgbClr val="FF00FF"/>
                </a:solidFill>
                <a:latin typeface="+mn-lt"/>
              </a:rPr>
              <a:t>khen</a:t>
            </a:r>
            <a:r>
              <a:rPr lang="en-US" altLang="en-US" sz="2400" b="1" kern="0" noProof="0" dirty="0" smtClean="0">
                <a:solidFill>
                  <a:srgbClr val="FF00FF"/>
                </a:solidFill>
                <a:latin typeface="+mn-lt"/>
              </a:rPr>
              <a:t> </a:t>
            </a:r>
            <a:r>
              <a:rPr lang="en-US" altLang="en-US" sz="2400" b="1" kern="0" noProof="0" dirty="0" err="1" smtClean="0">
                <a:solidFill>
                  <a:srgbClr val="FF00FF"/>
                </a:solidFill>
                <a:latin typeface="+mn-lt"/>
              </a:rPr>
              <a:t>thưởng</a:t>
            </a:r>
            <a:r>
              <a:rPr lang="en-US" altLang="en-US" sz="2400" kern="0" noProof="0" dirty="0" smtClean="0">
                <a:solidFill>
                  <a:schemeClr val="accent4">
                    <a:lumMod val="10000"/>
                  </a:schemeClr>
                </a:solidFill>
                <a:latin typeface="+mn-lt"/>
              </a:rPr>
              <a:t>: </a:t>
            </a:r>
          </a:p>
          <a:p>
            <a:pPr marR="0" lvl="0" algn="just" defTabSz="914400" eaLnBrk="1" fontAlgn="auto" latinLnBrk="0" hangingPunct="1">
              <a:lnSpc>
                <a:spcPts val="2880"/>
              </a:lnSpc>
              <a:spcBef>
                <a:spcPts val="1200"/>
              </a:spcBef>
              <a:spcAft>
                <a:spcPts val="600"/>
              </a:spcAft>
              <a:buClrTx/>
              <a:buSzTx/>
              <a:tabLst/>
              <a:defRPr/>
            </a:pPr>
            <a:r>
              <a:rPr kumimoji="0" lang="en-US" altLang="en-US" sz="2400" u="none" strike="noStrike" kern="0" cap="none" spc="0" normalizeH="0" baseline="0" dirty="0">
                <a:ln>
                  <a:noFill/>
                </a:ln>
                <a:solidFill>
                  <a:schemeClr val="accent4">
                    <a:lumMod val="10000"/>
                  </a:schemeClr>
                </a:solidFill>
                <a:effectLst/>
                <a:uLnTx/>
                <a:uFillTx/>
                <a:latin typeface="+mn-lt"/>
              </a:rPr>
              <a:t> </a:t>
            </a:r>
            <a:r>
              <a:rPr kumimoji="0" lang="en-US" altLang="en-US" sz="2400" u="none" strike="noStrike" kern="0" cap="none" spc="0" normalizeH="0" baseline="0" dirty="0" smtClean="0">
                <a:ln>
                  <a:noFill/>
                </a:ln>
                <a:solidFill>
                  <a:schemeClr val="accent4">
                    <a:lumMod val="10000"/>
                  </a:schemeClr>
                </a:solidFill>
                <a:effectLst/>
                <a:uLnTx/>
                <a:uFillTx/>
                <a:latin typeface="+mn-lt"/>
              </a:rPr>
              <a:t>      + </a:t>
            </a:r>
            <a:r>
              <a:rPr kumimoji="0" lang="en-US" altLang="en-US" sz="2400" u="none" strike="noStrike" kern="0" cap="none" spc="0" normalizeH="0" baseline="0" dirty="0" err="1" smtClean="0">
                <a:ln>
                  <a:noFill/>
                </a:ln>
                <a:solidFill>
                  <a:schemeClr val="accent4">
                    <a:lumMod val="10000"/>
                  </a:schemeClr>
                </a:solidFill>
                <a:effectLst/>
                <a:uLnTx/>
                <a:uFillTx/>
                <a:latin typeface="+mn-lt"/>
              </a:rPr>
              <a:t>Đúng</a:t>
            </a:r>
            <a:r>
              <a:rPr kumimoji="0" lang="en-US" altLang="en-US" sz="2400" u="none" strike="noStrike" kern="0" cap="none" spc="0" normalizeH="0" dirty="0" smtClean="0">
                <a:ln>
                  <a:noFill/>
                </a:ln>
                <a:solidFill>
                  <a:schemeClr val="accent4">
                    <a:lumMod val="10000"/>
                  </a:schemeClr>
                </a:solidFill>
                <a:effectLst/>
                <a:uLnTx/>
                <a:uFillTx/>
                <a:latin typeface="+mn-lt"/>
              </a:rPr>
              <a:t> </a:t>
            </a:r>
            <a:r>
              <a:rPr kumimoji="0" lang="en-US" altLang="en-US" sz="2400" u="none" strike="noStrike" kern="0" cap="none" spc="0" normalizeH="0" dirty="0" err="1" smtClean="0">
                <a:ln>
                  <a:noFill/>
                </a:ln>
                <a:solidFill>
                  <a:schemeClr val="accent4">
                    <a:lumMod val="10000"/>
                  </a:schemeClr>
                </a:solidFill>
                <a:effectLst/>
                <a:uLnTx/>
                <a:uFillTx/>
                <a:latin typeface="+mn-lt"/>
              </a:rPr>
              <a:t>t</a:t>
            </a:r>
            <a:r>
              <a:rPr kumimoji="0" lang="en-US" altLang="en-US" sz="2400" u="none" strike="noStrike" kern="0" cap="none" spc="0" normalizeH="0" baseline="0" dirty="0" err="1" smtClean="0">
                <a:ln>
                  <a:noFill/>
                </a:ln>
                <a:solidFill>
                  <a:schemeClr val="accent4">
                    <a:lumMod val="10000"/>
                  </a:schemeClr>
                </a:solidFill>
                <a:effectLst/>
                <a:uLnTx/>
                <a:uFillTx/>
                <a:latin typeface="+mn-lt"/>
              </a:rPr>
              <a:t>ên</a:t>
            </a:r>
            <a:r>
              <a:rPr kumimoji="0" lang="en-US" altLang="en-US" sz="2400" u="none" strike="noStrike" kern="0" cap="none" spc="0" normalizeH="0" dirty="0" smtClean="0">
                <a:ln>
                  <a:noFill/>
                </a:ln>
                <a:solidFill>
                  <a:schemeClr val="accent4">
                    <a:lumMod val="10000"/>
                  </a:schemeClr>
                </a:solidFill>
                <a:effectLst/>
                <a:uLnTx/>
                <a:uFillTx/>
                <a:latin typeface="+mn-lt"/>
              </a:rPr>
              <a:t> </a:t>
            </a:r>
            <a:r>
              <a:rPr kumimoji="0" lang="en-US" altLang="en-US" sz="2400" u="none" strike="noStrike" kern="0" cap="none" spc="0" normalizeH="0" dirty="0" err="1" smtClean="0">
                <a:ln>
                  <a:noFill/>
                </a:ln>
                <a:solidFill>
                  <a:schemeClr val="accent4">
                    <a:lumMod val="10000"/>
                  </a:schemeClr>
                </a:solidFill>
                <a:effectLst/>
                <a:uLnTx/>
                <a:uFillTx/>
                <a:latin typeface="+mn-lt"/>
              </a:rPr>
              <a:t>giải</a:t>
            </a:r>
            <a:r>
              <a:rPr kumimoji="0" lang="en-US" altLang="en-US" sz="2400" u="none" strike="noStrike" kern="0" cap="none" spc="0" normalizeH="0" dirty="0" smtClean="0">
                <a:ln>
                  <a:noFill/>
                </a:ln>
                <a:solidFill>
                  <a:schemeClr val="accent4">
                    <a:lumMod val="10000"/>
                  </a:schemeClr>
                </a:solidFill>
                <a:effectLst/>
                <a:uLnTx/>
                <a:uFillTx/>
                <a:latin typeface="+mn-lt"/>
              </a:rPr>
              <a:t> </a:t>
            </a:r>
            <a:r>
              <a:rPr kumimoji="0" lang="en-US" altLang="en-US" sz="2400" u="none" strike="noStrike" kern="0" cap="none" spc="0" normalizeH="0" dirty="0" err="1" smtClean="0">
                <a:ln>
                  <a:noFill/>
                </a:ln>
                <a:solidFill>
                  <a:schemeClr val="accent4">
                    <a:lumMod val="10000"/>
                  </a:schemeClr>
                </a:solidFill>
                <a:effectLst/>
                <a:uLnTx/>
                <a:uFillTx/>
                <a:latin typeface="+mn-lt"/>
              </a:rPr>
              <a:t>pháp</a:t>
            </a:r>
            <a:r>
              <a:rPr kumimoji="0" lang="en-US" altLang="en-US" sz="2400" u="none" strike="noStrike" kern="0" cap="none" spc="0" normalizeH="0" dirty="0" smtClean="0">
                <a:ln>
                  <a:noFill/>
                </a:ln>
                <a:solidFill>
                  <a:schemeClr val="accent4">
                    <a:lumMod val="10000"/>
                  </a:schemeClr>
                </a:solidFill>
                <a:effectLst/>
                <a:uLnTx/>
                <a:uFillTx/>
                <a:latin typeface="+mn-lt"/>
              </a:rPr>
              <a:t> </a:t>
            </a:r>
            <a:r>
              <a:rPr kumimoji="0" lang="en-US" altLang="en-US" sz="2400" u="none" strike="noStrike" kern="0" cap="none" spc="0" normalizeH="0" dirty="0" err="1" smtClean="0">
                <a:ln>
                  <a:noFill/>
                </a:ln>
                <a:solidFill>
                  <a:schemeClr val="accent4">
                    <a:lumMod val="10000"/>
                  </a:schemeClr>
                </a:solidFill>
                <a:effectLst/>
                <a:uLnTx/>
                <a:uFillTx/>
                <a:latin typeface="+mn-lt"/>
              </a:rPr>
              <a:t>dự</a:t>
            </a:r>
            <a:r>
              <a:rPr kumimoji="0" lang="en-US" altLang="en-US" sz="2400" u="none" strike="noStrike" kern="0" cap="none" spc="0" normalizeH="0" dirty="0" smtClean="0">
                <a:ln>
                  <a:noFill/>
                </a:ln>
                <a:solidFill>
                  <a:schemeClr val="accent4">
                    <a:lumMod val="10000"/>
                  </a:schemeClr>
                </a:solidFill>
                <a:effectLst/>
                <a:uLnTx/>
                <a:uFillTx/>
                <a:latin typeface="+mn-lt"/>
              </a:rPr>
              <a:t> </a:t>
            </a:r>
            <a:r>
              <a:rPr kumimoji="0" lang="en-US" altLang="en-US" sz="2400" u="none" strike="noStrike" kern="0" cap="none" spc="0" normalizeH="0" dirty="0" err="1" smtClean="0">
                <a:ln>
                  <a:noFill/>
                </a:ln>
                <a:solidFill>
                  <a:schemeClr val="accent4">
                    <a:lumMod val="10000"/>
                  </a:schemeClr>
                </a:solidFill>
                <a:effectLst/>
                <a:uLnTx/>
                <a:uFillTx/>
                <a:latin typeface="+mn-lt"/>
              </a:rPr>
              <a:t>thi</a:t>
            </a:r>
            <a:endParaRPr kumimoji="0" lang="en-US" altLang="en-US" sz="2400" u="none" strike="noStrike" kern="0" cap="none" spc="0" normalizeH="0" dirty="0" smtClean="0">
              <a:ln>
                <a:noFill/>
              </a:ln>
              <a:solidFill>
                <a:schemeClr val="accent4">
                  <a:lumMod val="10000"/>
                </a:schemeClr>
              </a:solidFill>
              <a:effectLst/>
              <a:uLnTx/>
              <a:uFillTx/>
              <a:latin typeface="+mn-lt"/>
            </a:endParaRPr>
          </a:p>
          <a:p>
            <a:pPr marR="0" lvl="0" algn="just" defTabSz="914400" eaLnBrk="1" fontAlgn="auto" latinLnBrk="0" hangingPunct="1">
              <a:lnSpc>
                <a:spcPts val="2880"/>
              </a:lnSpc>
              <a:spcBef>
                <a:spcPts val="1200"/>
              </a:spcBef>
              <a:spcAft>
                <a:spcPts val="600"/>
              </a:spcAft>
              <a:buClrTx/>
              <a:buSzTx/>
              <a:tabLst/>
              <a:defRPr/>
            </a:pPr>
            <a:r>
              <a:rPr lang="en-US" altLang="en-US" sz="2400" kern="0" noProof="0" dirty="0">
                <a:solidFill>
                  <a:schemeClr val="accent4">
                    <a:lumMod val="10000"/>
                  </a:schemeClr>
                </a:solidFill>
                <a:latin typeface="+mn-lt"/>
              </a:rPr>
              <a:t> </a:t>
            </a:r>
            <a:r>
              <a:rPr lang="en-US" altLang="en-US" sz="2400" kern="0" noProof="0" dirty="0" smtClean="0">
                <a:solidFill>
                  <a:schemeClr val="accent4">
                    <a:lumMod val="10000"/>
                  </a:schemeClr>
                </a:solidFill>
                <a:latin typeface="+mn-lt"/>
              </a:rPr>
              <a:t>      + </a:t>
            </a:r>
            <a:r>
              <a:rPr lang="en-US" altLang="en-US" sz="2400" kern="0" noProof="0" dirty="0" err="1" smtClean="0">
                <a:solidFill>
                  <a:schemeClr val="accent4">
                    <a:lumMod val="10000"/>
                  </a:schemeClr>
                </a:solidFill>
                <a:latin typeface="+mn-lt"/>
              </a:rPr>
              <a:t>Đầy</a:t>
            </a:r>
            <a:r>
              <a:rPr lang="en-US" altLang="en-US" sz="2400" kern="0" noProof="0" dirty="0" smtClean="0">
                <a:solidFill>
                  <a:schemeClr val="accent4">
                    <a:lumMod val="10000"/>
                  </a:schemeClr>
                </a:solidFill>
                <a:latin typeface="+mn-lt"/>
              </a:rPr>
              <a:t> </a:t>
            </a:r>
            <a:r>
              <a:rPr lang="en-US" altLang="en-US" sz="2400" kern="0" noProof="0" dirty="0" err="1" smtClean="0">
                <a:solidFill>
                  <a:schemeClr val="accent4">
                    <a:lumMod val="10000"/>
                  </a:schemeClr>
                </a:solidFill>
                <a:latin typeface="+mn-lt"/>
              </a:rPr>
              <a:t>đủ</a:t>
            </a:r>
            <a:r>
              <a:rPr lang="en-US" altLang="en-US" sz="2400" kern="0" noProof="0" dirty="0" smtClean="0">
                <a:solidFill>
                  <a:schemeClr val="accent4">
                    <a:lumMod val="10000"/>
                  </a:schemeClr>
                </a:solidFill>
                <a:latin typeface="+mn-lt"/>
              </a:rPr>
              <a:t> </a:t>
            </a:r>
            <a:r>
              <a:rPr lang="en-US" altLang="en-US" sz="2400" kern="0" noProof="0" dirty="0" err="1" smtClean="0">
                <a:solidFill>
                  <a:schemeClr val="accent4">
                    <a:lumMod val="10000"/>
                  </a:schemeClr>
                </a:solidFill>
                <a:latin typeface="+mn-lt"/>
              </a:rPr>
              <a:t>tác</a:t>
            </a:r>
            <a:r>
              <a:rPr lang="en-US" altLang="en-US" sz="2400" kern="0" noProof="0" dirty="0" smtClean="0">
                <a:solidFill>
                  <a:schemeClr val="accent4">
                    <a:lumMod val="10000"/>
                  </a:schemeClr>
                </a:solidFill>
                <a:latin typeface="+mn-lt"/>
              </a:rPr>
              <a:t> </a:t>
            </a:r>
            <a:r>
              <a:rPr lang="en-US" altLang="en-US" sz="2400" kern="0" noProof="0" dirty="0" err="1" smtClean="0">
                <a:solidFill>
                  <a:schemeClr val="accent4">
                    <a:lumMod val="10000"/>
                  </a:schemeClr>
                </a:solidFill>
                <a:latin typeface="+mn-lt"/>
              </a:rPr>
              <a:t>giả</a:t>
            </a:r>
            <a:r>
              <a:rPr lang="en-US" altLang="en-US" sz="2400" kern="0" noProof="0" dirty="0" smtClean="0">
                <a:solidFill>
                  <a:schemeClr val="accent4">
                    <a:lumMod val="10000"/>
                  </a:schemeClr>
                </a:solidFill>
                <a:latin typeface="+mn-lt"/>
              </a:rPr>
              <a:t>/</a:t>
            </a:r>
            <a:r>
              <a:rPr lang="en-US" altLang="en-US" sz="2400" kern="0" noProof="0" dirty="0" err="1" smtClean="0">
                <a:solidFill>
                  <a:schemeClr val="accent4">
                    <a:lumMod val="10000"/>
                  </a:schemeClr>
                </a:solidFill>
                <a:latin typeface="+mn-lt"/>
              </a:rPr>
              <a:t>đồng</a:t>
            </a:r>
            <a:r>
              <a:rPr lang="en-US" altLang="en-US" sz="2400" kern="0" noProof="0" dirty="0" smtClean="0">
                <a:solidFill>
                  <a:schemeClr val="accent4">
                    <a:lumMod val="10000"/>
                  </a:schemeClr>
                </a:solidFill>
                <a:latin typeface="+mn-lt"/>
              </a:rPr>
              <a:t> </a:t>
            </a:r>
            <a:r>
              <a:rPr lang="en-US" altLang="en-US" sz="2400" kern="0" noProof="0" dirty="0" err="1" smtClean="0">
                <a:solidFill>
                  <a:schemeClr val="accent4">
                    <a:lumMod val="10000"/>
                  </a:schemeClr>
                </a:solidFill>
                <a:latin typeface="+mn-lt"/>
              </a:rPr>
              <a:t>tác</a:t>
            </a:r>
            <a:r>
              <a:rPr lang="en-US" altLang="en-US" sz="2400" kern="0" noProof="0" dirty="0" smtClean="0">
                <a:solidFill>
                  <a:schemeClr val="accent4">
                    <a:lumMod val="10000"/>
                  </a:schemeClr>
                </a:solidFill>
                <a:latin typeface="+mn-lt"/>
              </a:rPr>
              <a:t> </a:t>
            </a:r>
            <a:r>
              <a:rPr lang="en-US" altLang="en-US" sz="2400" kern="0" noProof="0" dirty="0" err="1" smtClean="0">
                <a:solidFill>
                  <a:schemeClr val="accent4">
                    <a:lumMod val="10000"/>
                  </a:schemeClr>
                </a:solidFill>
                <a:latin typeface="+mn-lt"/>
              </a:rPr>
              <a:t>giả</a:t>
            </a:r>
            <a:r>
              <a:rPr lang="en-US" altLang="en-US" sz="2400" kern="0" noProof="0" dirty="0" smtClean="0">
                <a:solidFill>
                  <a:schemeClr val="accent4">
                    <a:lumMod val="10000"/>
                  </a:schemeClr>
                </a:solidFill>
                <a:latin typeface="+mn-lt"/>
              </a:rPr>
              <a:t>; </a:t>
            </a:r>
          </a:p>
          <a:p>
            <a:pPr marR="0" lvl="0" algn="just" defTabSz="914400" eaLnBrk="1" fontAlgn="auto" latinLnBrk="0" hangingPunct="1">
              <a:lnSpc>
                <a:spcPts val="2880"/>
              </a:lnSpc>
              <a:spcBef>
                <a:spcPts val="1200"/>
              </a:spcBef>
              <a:spcAft>
                <a:spcPts val="600"/>
              </a:spcAft>
              <a:buClrTx/>
              <a:buSzTx/>
              <a:tabLst/>
              <a:defRPr/>
            </a:pPr>
            <a:r>
              <a:rPr lang="en-US" altLang="en-US" sz="2400" kern="0" dirty="0">
                <a:solidFill>
                  <a:schemeClr val="accent4">
                    <a:lumMod val="10000"/>
                  </a:schemeClr>
                </a:solidFill>
                <a:latin typeface="+mn-lt"/>
              </a:rPr>
              <a:t> </a:t>
            </a:r>
            <a:r>
              <a:rPr lang="en-US" altLang="en-US" sz="2400" kern="0" dirty="0" smtClean="0">
                <a:solidFill>
                  <a:schemeClr val="accent4">
                    <a:lumMod val="10000"/>
                  </a:schemeClr>
                </a:solidFill>
                <a:latin typeface="+mn-lt"/>
              </a:rPr>
              <a:t>      + </a:t>
            </a:r>
            <a:r>
              <a:rPr lang="en-US" altLang="en-US" sz="2400" kern="0" dirty="0" err="1" smtClean="0">
                <a:solidFill>
                  <a:schemeClr val="accent4">
                    <a:lumMod val="10000"/>
                  </a:schemeClr>
                </a:solidFill>
                <a:latin typeface="+mn-lt"/>
              </a:rPr>
              <a:t>Giải</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pháp</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đạt</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giải</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có</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nhiều</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đơn</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vị</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có</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sự</a:t>
            </a:r>
            <a:r>
              <a:rPr lang="en-US" altLang="en-US" sz="2400" kern="0" dirty="0" smtClean="0">
                <a:solidFill>
                  <a:schemeClr val="accent4">
                    <a:lumMod val="10000"/>
                  </a:schemeClr>
                </a:solidFill>
                <a:latin typeface="+mn-lt"/>
              </a:rPr>
              <a:t> </a:t>
            </a:r>
            <a:r>
              <a:rPr lang="en-US" altLang="en-US" sz="2400" b="1" kern="0" dirty="0" err="1" smtClean="0">
                <a:solidFill>
                  <a:srgbClr val="10986E"/>
                </a:solidFill>
                <a:latin typeface="+mn-lt"/>
              </a:rPr>
              <a:t>thống</a:t>
            </a:r>
            <a:r>
              <a:rPr lang="en-US" altLang="en-US" sz="2400" b="1" kern="0" dirty="0" smtClean="0">
                <a:solidFill>
                  <a:srgbClr val="10986E"/>
                </a:solidFill>
                <a:latin typeface="+mn-lt"/>
              </a:rPr>
              <a:t> </a:t>
            </a:r>
            <a:r>
              <a:rPr lang="en-US" altLang="en-US" sz="2400" b="1" kern="0" dirty="0" err="1" smtClean="0">
                <a:solidFill>
                  <a:srgbClr val="10986E"/>
                </a:solidFill>
                <a:latin typeface="+mn-lt"/>
              </a:rPr>
              <a:t>nhất</a:t>
            </a:r>
            <a:r>
              <a:rPr lang="en-US" altLang="en-US" sz="2400" b="1" kern="0" dirty="0" smtClean="0">
                <a:solidFill>
                  <a:srgbClr val="10986E"/>
                </a:solidFill>
                <a:latin typeface="+mn-lt"/>
              </a:rPr>
              <a:t> </a:t>
            </a:r>
            <a:r>
              <a:rPr lang="en-US" altLang="en-US" sz="2400" kern="0" dirty="0" err="1" smtClean="0">
                <a:solidFill>
                  <a:schemeClr val="accent4">
                    <a:lumMod val="10000"/>
                  </a:schemeClr>
                </a:solidFill>
                <a:latin typeface="+mn-lt"/>
              </a:rPr>
              <a:t>của</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tất</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cả</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các</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đơn</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vị</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có</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tên</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trong</a:t>
            </a:r>
            <a:r>
              <a:rPr lang="en-US" altLang="en-US" sz="2400" kern="0" dirty="0" smtClean="0">
                <a:solidFill>
                  <a:schemeClr val="accent4">
                    <a:lumMod val="10000"/>
                  </a:schemeClr>
                </a:solidFill>
                <a:latin typeface="+mn-lt"/>
              </a:rPr>
              <a:t> QĐ </a:t>
            </a:r>
            <a:r>
              <a:rPr lang="en-US" altLang="en-US" sz="2400" kern="0" dirty="0" err="1" smtClean="0">
                <a:solidFill>
                  <a:schemeClr val="accent4">
                    <a:lumMod val="10000"/>
                  </a:schemeClr>
                </a:solidFill>
                <a:latin typeface="+mn-lt"/>
              </a:rPr>
              <a:t>khen</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thưởng</a:t>
            </a:r>
            <a:r>
              <a:rPr lang="en-US" altLang="en-US" sz="2400" kern="0" dirty="0" smtClean="0">
                <a:solidFill>
                  <a:schemeClr val="accent4">
                    <a:lumMod val="10000"/>
                  </a:schemeClr>
                </a:solidFill>
                <a:latin typeface="+mn-lt"/>
              </a:rPr>
              <a:t>.</a:t>
            </a:r>
            <a:endParaRPr lang="en-US" altLang="en-US" sz="2400" kern="0" noProof="0" dirty="0" smtClean="0">
              <a:solidFill>
                <a:schemeClr val="accent4">
                  <a:lumMod val="10000"/>
                </a:schemeClr>
              </a:solidFill>
              <a:latin typeface="+mn-lt"/>
            </a:endParaRPr>
          </a:p>
          <a:p>
            <a:pPr marR="0" lvl="0" algn="just" defTabSz="914400" eaLnBrk="1" fontAlgn="auto" latinLnBrk="0" hangingPunct="1">
              <a:lnSpc>
                <a:spcPts val="2880"/>
              </a:lnSpc>
              <a:spcBef>
                <a:spcPts val="1200"/>
              </a:spcBef>
              <a:spcAft>
                <a:spcPts val="600"/>
              </a:spcAft>
              <a:buClrTx/>
              <a:buSzTx/>
              <a:tabLst/>
              <a:defRPr/>
            </a:pPr>
            <a:r>
              <a:rPr kumimoji="0" lang="en-US" altLang="en-US" sz="2400" u="none" strike="noStrike" kern="0" cap="none" spc="0" normalizeH="0" baseline="0" dirty="0">
                <a:ln>
                  <a:noFill/>
                </a:ln>
                <a:solidFill>
                  <a:schemeClr val="accent4">
                    <a:lumMod val="10000"/>
                  </a:schemeClr>
                </a:solidFill>
                <a:effectLst/>
                <a:uLnTx/>
                <a:uFillTx/>
                <a:latin typeface="+mn-lt"/>
              </a:rPr>
              <a:t> </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Không</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xét</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đặc</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cách</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đối</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với</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sáng</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kiến</a:t>
            </a:r>
            <a:r>
              <a:rPr lang="en-US" altLang="en-US" sz="2400" kern="0" dirty="0">
                <a:solidFill>
                  <a:schemeClr val="accent4">
                    <a:lumMod val="10000"/>
                  </a:schemeClr>
                </a:solidFill>
                <a:latin typeface="+mn-lt"/>
              </a:rPr>
              <a:t> </a:t>
            </a:r>
            <a:r>
              <a:rPr lang="en-US" altLang="en-US" sz="2400" kern="0" dirty="0" err="1" smtClean="0">
                <a:solidFill>
                  <a:schemeClr val="accent4">
                    <a:lumMod val="10000"/>
                  </a:schemeClr>
                </a:solidFill>
                <a:latin typeface="+mn-lt"/>
              </a:rPr>
              <a:t>đề</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nghị</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xét</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phạm</a:t>
            </a:r>
            <a:r>
              <a:rPr lang="en-US" altLang="en-US" sz="2400" kern="0" dirty="0" smtClean="0">
                <a:solidFill>
                  <a:schemeClr val="accent4">
                    <a:lumMod val="10000"/>
                  </a:schemeClr>
                </a:solidFill>
                <a:latin typeface="+mn-lt"/>
              </a:rPr>
              <a:t> vi </a:t>
            </a:r>
            <a:r>
              <a:rPr lang="en-US" altLang="en-US" sz="2400" kern="0" dirty="0" err="1" smtClean="0">
                <a:solidFill>
                  <a:schemeClr val="accent4">
                    <a:lumMod val="10000"/>
                  </a:schemeClr>
                </a:solidFill>
                <a:latin typeface="+mn-lt"/>
              </a:rPr>
              <a:t>ảnh</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hưởng</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toàn</a:t>
            </a:r>
            <a:r>
              <a:rPr lang="en-US" altLang="en-US" sz="2400" kern="0" dirty="0" smtClean="0">
                <a:solidFill>
                  <a:schemeClr val="accent4">
                    <a:lumMod val="10000"/>
                  </a:schemeClr>
                </a:solidFill>
                <a:latin typeface="+mn-lt"/>
              </a:rPr>
              <a:t> </a:t>
            </a:r>
            <a:r>
              <a:rPr lang="en-US" altLang="en-US" sz="2400" kern="0" dirty="0" err="1" smtClean="0">
                <a:solidFill>
                  <a:schemeClr val="accent4">
                    <a:lumMod val="10000"/>
                  </a:schemeClr>
                </a:solidFill>
                <a:latin typeface="+mn-lt"/>
              </a:rPr>
              <a:t>quốc</a:t>
            </a:r>
            <a:r>
              <a:rPr lang="en-US" altLang="en-US" sz="2400" kern="0" dirty="0" smtClean="0">
                <a:solidFill>
                  <a:schemeClr val="accent4">
                    <a:lumMod val="10000"/>
                  </a:schemeClr>
                </a:solidFill>
                <a:latin typeface="+mn-lt"/>
              </a:rPr>
              <a:t>.</a:t>
            </a:r>
            <a:endParaRPr kumimoji="0" lang="en-US" altLang="en-US" sz="2400" u="none" strike="noStrike" kern="0" cap="none" spc="0" normalizeH="0" baseline="0" noProof="0" dirty="0">
              <a:ln>
                <a:noFill/>
              </a:ln>
              <a:solidFill>
                <a:schemeClr val="accent4">
                  <a:lumMod val="10000"/>
                </a:schemeClr>
              </a:solidFill>
              <a:effectLst/>
              <a:uLnTx/>
              <a:uFillTx/>
              <a:latin typeface="+mn-lt"/>
            </a:endParaRPr>
          </a:p>
        </p:txBody>
      </p:sp>
    </p:spTree>
    <p:extLst>
      <p:ext uri="{BB962C8B-B14F-4D97-AF65-F5344CB8AC3E}">
        <p14:creationId xmlns:p14="http://schemas.microsoft.com/office/powerpoint/2010/main" val="235826503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34</a:t>
            </a:fld>
            <a:endParaRPr lang="en-US" altLang="en-US" dirty="0"/>
          </a:p>
        </p:txBody>
      </p:sp>
      <p:pic>
        <p:nvPicPr>
          <p:cNvPr id="5" name="Picture 4"/>
          <p:cNvPicPr>
            <a:picLocks noChangeAspect="1"/>
          </p:cNvPicPr>
          <p:nvPr/>
        </p:nvPicPr>
        <p:blipFill>
          <a:blip r:embed="rId3"/>
          <a:stretch>
            <a:fillRect/>
          </a:stretch>
        </p:blipFill>
        <p:spPr>
          <a:xfrm>
            <a:off x="0" y="533165"/>
            <a:ext cx="12192000" cy="6324835"/>
          </a:xfrm>
          <a:prstGeom prst="rect">
            <a:avLst/>
          </a:prstGeom>
        </p:spPr>
      </p:pic>
      <p:sp>
        <p:nvSpPr>
          <p:cNvPr id="10" name="Rectangle 9"/>
          <p:cNvSpPr/>
          <p:nvPr/>
        </p:nvSpPr>
        <p:spPr>
          <a:xfrm>
            <a:off x="1603244" y="747197"/>
            <a:ext cx="10248900" cy="2734082"/>
          </a:xfrm>
          <a:prstGeom prst="rect">
            <a:avLst/>
          </a:prstGeom>
        </p:spPr>
        <p:txBody>
          <a:bodyPr wrap="square">
            <a:spAutoFit/>
          </a:bodyPr>
          <a:lstStyle/>
          <a:p>
            <a:pPr lvl="0" algn="ctr">
              <a:lnSpc>
                <a:spcPts val="2200"/>
              </a:lnSpc>
              <a:spcBef>
                <a:spcPts val="1200"/>
              </a:spcBef>
              <a:spcAft>
                <a:spcPts val="1200"/>
              </a:spcAft>
              <a:buClr>
                <a:srgbClr val="5AD9F2"/>
              </a:buClr>
              <a:defRPr/>
            </a:pPr>
            <a:r>
              <a:rPr lang="en-US" altLang="en-US" sz="2400" b="1" i="1" dirty="0" err="1">
                <a:solidFill>
                  <a:srgbClr val="C00000"/>
                </a:solidFill>
              </a:rPr>
              <a:t>ThS.Nguyễn</a:t>
            </a:r>
            <a:r>
              <a:rPr lang="en-US" altLang="en-US" sz="2400" b="1" i="1" dirty="0">
                <a:solidFill>
                  <a:srgbClr val="C00000"/>
                </a:solidFill>
              </a:rPr>
              <a:t> </a:t>
            </a:r>
            <a:r>
              <a:rPr lang="en-US" altLang="en-US" sz="2400" b="1" i="1" dirty="0" err="1">
                <a:solidFill>
                  <a:srgbClr val="C00000"/>
                </a:solidFill>
              </a:rPr>
              <a:t>Thị</a:t>
            </a:r>
            <a:r>
              <a:rPr lang="en-US" altLang="en-US" sz="2400" b="1" i="1" dirty="0">
                <a:solidFill>
                  <a:srgbClr val="C00000"/>
                </a:solidFill>
              </a:rPr>
              <a:t> </a:t>
            </a:r>
            <a:r>
              <a:rPr lang="en-US" altLang="en-US" sz="2400" b="1" i="1" dirty="0" err="1">
                <a:solidFill>
                  <a:srgbClr val="C00000"/>
                </a:solidFill>
              </a:rPr>
              <a:t>Ngọc</a:t>
            </a:r>
            <a:r>
              <a:rPr lang="en-US" altLang="en-US" sz="2400" b="1" i="1" dirty="0">
                <a:solidFill>
                  <a:srgbClr val="C00000"/>
                </a:solidFill>
              </a:rPr>
              <a:t> </a:t>
            </a:r>
            <a:r>
              <a:rPr lang="en-US" altLang="en-US" sz="2400" b="1" i="1" dirty="0" err="1">
                <a:solidFill>
                  <a:srgbClr val="C00000"/>
                </a:solidFill>
              </a:rPr>
              <a:t>Nhung</a:t>
            </a:r>
            <a:endParaRPr lang="en-US" altLang="en-US" sz="2400" b="1" i="1" dirty="0">
              <a:solidFill>
                <a:srgbClr val="C00000"/>
              </a:solidFill>
            </a:endParaRPr>
          </a:p>
          <a:p>
            <a:pPr lvl="0" algn="ctr">
              <a:lnSpc>
                <a:spcPts val="2200"/>
              </a:lnSpc>
              <a:spcBef>
                <a:spcPts val="1200"/>
              </a:spcBef>
              <a:spcAft>
                <a:spcPts val="1200"/>
              </a:spcAft>
              <a:buClr>
                <a:srgbClr val="5AD9F2"/>
              </a:buClr>
              <a:defRPr/>
            </a:pPr>
            <a:r>
              <a:rPr lang="en-US" altLang="en-US" sz="2400" b="1" i="1" dirty="0" err="1">
                <a:solidFill>
                  <a:srgbClr val="C00000"/>
                </a:solidFill>
              </a:rPr>
              <a:t>Phòng</a:t>
            </a:r>
            <a:r>
              <a:rPr lang="en-US" altLang="en-US" sz="2400" b="1" i="1" dirty="0">
                <a:solidFill>
                  <a:srgbClr val="C00000"/>
                </a:solidFill>
              </a:rPr>
              <a:t> </a:t>
            </a:r>
            <a:r>
              <a:rPr lang="en-US" altLang="en-US" sz="2400" b="1" i="1" dirty="0" err="1">
                <a:solidFill>
                  <a:srgbClr val="C00000"/>
                </a:solidFill>
              </a:rPr>
              <a:t>Quản</a:t>
            </a:r>
            <a:r>
              <a:rPr lang="en-US" altLang="en-US" sz="2400" b="1" i="1" dirty="0">
                <a:solidFill>
                  <a:srgbClr val="C00000"/>
                </a:solidFill>
              </a:rPr>
              <a:t> </a:t>
            </a:r>
            <a:r>
              <a:rPr lang="en-US" altLang="en-US" sz="2400" b="1" i="1" dirty="0" err="1">
                <a:solidFill>
                  <a:srgbClr val="C00000"/>
                </a:solidFill>
              </a:rPr>
              <a:t>lý</a:t>
            </a:r>
            <a:r>
              <a:rPr lang="en-US" altLang="en-US" sz="2400" b="1" i="1" dirty="0">
                <a:solidFill>
                  <a:srgbClr val="C00000"/>
                </a:solidFill>
              </a:rPr>
              <a:t> </a:t>
            </a:r>
            <a:r>
              <a:rPr lang="en-US" altLang="en-US" sz="2400" b="1" i="1" dirty="0" err="1">
                <a:solidFill>
                  <a:srgbClr val="C00000"/>
                </a:solidFill>
              </a:rPr>
              <a:t>Sở</a:t>
            </a:r>
            <a:r>
              <a:rPr lang="en-US" altLang="en-US" sz="2400" b="1" i="1" dirty="0">
                <a:solidFill>
                  <a:srgbClr val="C00000"/>
                </a:solidFill>
              </a:rPr>
              <a:t> </a:t>
            </a:r>
            <a:r>
              <a:rPr lang="en-US" altLang="en-US" sz="2400" b="1" i="1" dirty="0" err="1">
                <a:solidFill>
                  <a:srgbClr val="C00000"/>
                </a:solidFill>
              </a:rPr>
              <a:t>hữu</a:t>
            </a:r>
            <a:r>
              <a:rPr lang="en-US" altLang="en-US" sz="2400" b="1" i="1" dirty="0">
                <a:solidFill>
                  <a:srgbClr val="C00000"/>
                </a:solidFill>
              </a:rPr>
              <a:t> </a:t>
            </a:r>
            <a:r>
              <a:rPr lang="en-US" altLang="en-US" sz="2400" b="1" i="1" dirty="0" err="1">
                <a:solidFill>
                  <a:srgbClr val="C00000"/>
                </a:solidFill>
              </a:rPr>
              <a:t>trí</a:t>
            </a:r>
            <a:r>
              <a:rPr lang="en-US" altLang="en-US" sz="2400" b="1" i="1" dirty="0">
                <a:solidFill>
                  <a:srgbClr val="C00000"/>
                </a:solidFill>
              </a:rPr>
              <a:t> </a:t>
            </a:r>
            <a:r>
              <a:rPr lang="en-US" altLang="en-US" sz="2400" b="1" i="1" dirty="0" err="1" smtClean="0">
                <a:solidFill>
                  <a:srgbClr val="C00000"/>
                </a:solidFill>
              </a:rPr>
              <a:t>tuệ</a:t>
            </a:r>
            <a:r>
              <a:rPr lang="vi-VN" altLang="en-US" sz="2400" b="1" i="1" dirty="0" smtClean="0">
                <a:solidFill>
                  <a:srgbClr val="C00000"/>
                </a:solidFill>
              </a:rPr>
              <a:t> </a:t>
            </a:r>
            <a:r>
              <a:rPr lang="en-US" altLang="en-US" sz="2400" b="1" i="1" dirty="0" err="1" smtClean="0">
                <a:solidFill>
                  <a:srgbClr val="C00000"/>
                </a:solidFill>
              </a:rPr>
              <a:t>và</a:t>
            </a:r>
            <a:r>
              <a:rPr lang="en-US" altLang="en-US" sz="2400" b="1" i="1" dirty="0" smtClean="0">
                <a:solidFill>
                  <a:srgbClr val="C00000"/>
                </a:solidFill>
              </a:rPr>
              <a:t> </a:t>
            </a:r>
            <a:r>
              <a:rPr lang="en-US" altLang="en-US" sz="2400" b="1" i="1" dirty="0" err="1" smtClean="0">
                <a:solidFill>
                  <a:srgbClr val="C00000"/>
                </a:solidFill>
              </a:rPr>
              <a:t>Đổi</a:t>
            </a:r>
            <a:r>
              <a:rPr lang="en-US" altLang="en-US" sz="2400" b="1" i="1" dirty="0" smtClean="0">
                <a:solidFill>
                  <a:srgbClr val="C00000"/>
                </a:solidFill>
              </a:rPr>
              <a:t> </a:t>
            </a:r>
            <a:r>
              <a:rPr lang="en-US" altLang="en-US" sz="2400" b="1" i="1" dirty="0" err="1" smtClean="0">
                <a:solidFill>
                  <a:srgbClr val="C00000"/>
                </a:solidFill>
              </a:rPr>
              <a:t>mới</a:t>
            </a:r>
            <a:r>
              <a:rPr lang="en-US" altLang="en-US" sz="2400" b="1" i="1" dirty="0" smtClean="0">
                <a:solidFill>
                  <a:srgbClr val="C00000"/>
                </a:solidFill>
              </a:rPr>
              <a:t> </a:t>
            </a:r>
            <a:r>
              <a:rPr lang="en-US" altLang="en-US" sz="2400" b="1" i="1" dirty="0" err="1" smtClean="0">
                <a:solidFill>
                  <a:srgbClr val="C00000"/>
                </a:solidFill>
              </a:rPr>
              <a:t>sáng</a:t>
            </a:r>
            <a:r>
              <a:rPr lang="en-US" altLang="en-US" sz="2400" b="1" i="1" dirty="0" smtClean="0">
                <a:solidFill>
                  <a:srgbClr val="C00000"/>
                </a:solidFill>
              </a:rPr>
              <a:t> </a:t>
            </a:r>
            <a:r>
              <a:rPr lang="en-US" altLang="en-US" sz="2400" b="1" i="1" dirty="0" err="1" smtClean="0">
                <a:solidFill>
                  <a:srgbClr val="C00000"/>
                </a:solidFill>
              </a:rPr>
              <a:t>tạo</a:t>
            </a:r>
            <a:r>
              <a:rPr lang="en-US" altLang="en-US" sz="2400" b="1" i="1" dirty="0" smtClean="0">
                <a:solidFill>
                  <a:srgbClr val="C00000"/>
                </a:solidFill>
              </a:rPr>
              <a:t> </a:t>
            </a:r>
          </a:p>
          <a:p>
            <a:pPr lvl="0" algn="ctr">
              <a:lnSpc>
                <a:spcPts val="2200"/>
              </a:lnSpc>
              <a:spcBef>
                <a:spcPts val="1200"/>
              </a:spcBef>
              <a:spcAft>
                <a:spcPts val="1200"/>
              </a:spcAft>
              <a:buClr>
                <a:srgbClr val="5AD9F2"/>
              </a:buClr>
              <a:defRPr/>
            </a:pPr>
            <a:r>
              <a:rPr lang="en-US" altLang="en-US" sz="2400" b="1" i="1" dirty="0" smtClean="0">
                <a:solidFill>
                  <a:srgbClr val="C00000"/>
                </a:solidFill>
              </a:rPr>
              <a:t>- </a:t>
            </a:r>
            <a:r>
              <a:rPr lang="en-US" altLang="en-US" sz="2400" b="1" i="1" dirty="0" err="1" smtClean="0">
                <a:solidFill>
                  <a:srgbClr val="C00000"/>
                </a:solidFill>
              </a:rPr>
              <a:t>Sở</a:t>
            </a:r>
            <a:r>
              <a:rPr lang="en-US" altLang="en-US" sz="2400" b="1" i="1" dirty="0" smtClean="0">
                <a:solidFill>
                  <a:srgbClr val="C00000"/>
                </a:solidFill>
              </a:rPr>
              <a:t> </a:t>
            </a:r>
            <a:r>
              <a:rPr lang="en-US" altLang="en-US" sz="2400" b="1" i="1" dirty="0" err="1">
                <a:solidFill>
                  <a:srgbClr val="C00000"/>
                </a:solidFill>
              </a:rPr>
              <a:t>Khoa</a:t>
            </a:r>
            <a:r>
              <a:rPr lang="en-US" altLang="en-US" sz="2400" b="1" i="1" dirty="0">
                <a:solidFill>
                  <a:srgbClr val="C00000"/>
                </a:solidFill>
              </a:rPr>
              <a:t> </a:t>
            </a:r>
            <a:r>
              <a:rPr lang="en-US" altLang="en-US" sz="2400" b="1" i="1" dirty="0" err="1">
                <a:solidFill>
                  <a:srgbClr val="C00000"/>
                </a:solidFill>
              </a:rPr>
              <a:t>học</a:t>
            </a:r>
            <a:r>
              <a:rPr lang="en-US" altLang="en-US" sz="2400" b="1" i="1" dirty="0">
                <a:solidFill>
                  <a:srgbClr val="C00000"/>
                </a:solidFill>
              </a:rPr>
              <a:t> </a:t>
            </a:r>
            <a:r>
              <a:rPr lang="en-US" altLang="en-US" sz="2400" b="1" i="1" dirty="0" err="1">
                <a:solidFill>
                  <a:srgbClr val="C00000"/>
                </a:solidFill>
              </a:rPr>
              <a:t>và</a:t>
            </a:r>
            <a:r>
              <a:rPr lang="en-US" altLang="en-US" sz="2400" b="1" i="1" dirty="0">
                <a:solidFill>
                  <a:srgbClr val="C00000"/>
                </a:solidFill>
              </a:rPr>
              <a:t> </a:t>
            </a:r>
            <a:r>
              <a:rPr lang="en-US" altLang="en-US" sz="2400" b="1" i="1" dirty="0" err="1">
                <a:solidFill>
                  <a:srgbClr val="C00000"/>
                </a:solidFill>
              </a:rPr>
              <a:t>Công</a:t>
            </a:r>
            <a:r>
              <a:rPr lang="en-US" altLang="en-US" sz="2400" b="1" i="1" dirty="0">
                <a:solidFill>
                  <a:srgbClr val="C00000"/>
                </a:solidFill>
              </a:rPr>
              <a:t> </a:t>
            </a:r>
            <a:r>
              <a:rPr lang="en-US" altLang="en-US" sz="2400" b="1" i="1" dirty="0" err="1">
                <a:solidFill>
                  <a:srgbClr val="C00000"/>
                </a:solidFill>
              </a:rPr>
              <a:t>nghệ</a:t>
            </a:r>
            <a:r>
              <a:rPr lang="en-US" altLang="en-US" sz="2400" b="1" i="1" dirty="0">
                <a:solidFill>
                  <a:srgbClr val="C00000"/>
                </a:solidFill>
              </a:rPr>
              <a:t> </a:t>
            </a:r>
            <a:r>
              <a:rPr lang="en-US" altLang="en-US" sz="2400" b="1" i="1" dirty="0" smtClean="0">
                <a:solidFill>
                  <a:srgbClr val="C00000"/>
                </a:solidFill>
              </a:rPr>
              <a:t>TP.HCM</a:t>
            </a:r>
          </a:p>
          <a:p>
            <a:pPr lvl="0" algn="ctr">
              <a:lnSpc>
                <a:spcPts val="2200"/>
              </a:lnSpc>
              <a:spcBef>
                <a:spcPts val="1200"/>
              </a:spcBef>
              <a:spcAft>
                <a:spcPts val="1200"/>
              </a:spcAft>
              <a:buClr>
                <a:srgbClr val="5AD9F2"/>
              </a:buClr>
              <a:defRPr/>
            </a:pPr>
            <a:r>
              <a:rPr lang="en-US" altLang="en-US" sz="2400" b="1" i="1" dirty="0" smtClean="0">
                <a:solidFill>
                  <a:srgbClr val="C00000"/>
                </a:solidFill>
              </a:rPr>
              <a:t>Email: ntnnhung.skhcn@tphcm.gov.vn</a:t>
            </a:r>
          </a:p>
          <a:p>
            <a:pPr lvl="0" algn="ctr">
              <a:lnSpc>
                <a:spcPts val="2200"/>
              </a:lnSpc>
              <a:spcBef>
                <a:spcPts val="1200"/>
              </a:spcBef>
              <a:spcAft>
                <a:spcPts val="1200"/>
              </a:spcAft>
              <a:buClr>
                <a:srgbClr val="5AD9F2"/>
              </a:buClr>
              <a:defRPr/>
            </a:pPr>
            <a:r>
              <a:rPr lang="en-US" altLang="en-US" sz="2400" b="1" i="1" dirty="0" err="1" smtClean="0">
                <a:solidFill>
                  <a:srgbClr val="C00000"/>
                </a:solidFill>
              </a:rPr>
              <a:t>Điện</a:t>
            </a:r>
            <a:r>
              <a:rPr lang="en-US" altLang="en-US" sz="2400" b="1" i="1" dirty="0" smtClean="0">
                <a:solidFill>
                  <a:srgbClr val="C00000"/>
                </a:solidFill>
              </a:rPr>
              <a:t> </a:t>
            </a:r>
            <a:r>
              <a:rPr lang="en-US" altLang="en-US" sz="2400" b="1" i="1" dirty="0" err="1" smtClean="0">
                <a:solidFill>
                  <a:srgbClr val="C00000"/>
                </a:solidFill>
              </a:rPr>
              <a:t>thoại</a:t>
            </a:r>
            <a:r>
              <a:rPr lang="en-US" altLang="en-US" sz="2400" b="1" i="1" dirty="0" smtClean="0">
                <a:solidFill>
                  <a:srgbClr val="C00000"/>
                </a:solidFill>
              </a:rPr>
              <a:t>: 0908.465.816</a:t>
            </a:r>
            <a:endParaRPr lang="en-US" altLang="en-US" sz="2400" b="1" i="1" dirty="0">
              <a:solidFill>
                <a:srgbClr val="C00000"/>
              </a:solidFill>
            </a:endParaRPr>
          </a:p>
        </p:txBody>
      </p:sp>
    </p:spTree>
    <p:extLst>
      <p:ext uri="{BB962C8B-B14F-4D97-AF65-F5344CB8AC3E}">
        <p14:creationId xmlns:p14="http://schemas.microsoft.com/office/powerpoint/2010/main" val="8613138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3499A9BC-4BE7-4082-9BFD-310C973F5F6A}" type="slidenum">
              <a:rPr lang="en-US" altLang="en-US" smtClean="0"/>
              <a:pPr>
                <a:defRPr/>
              </a:pPr>
              <a:t>4</a:t>
            </a:fld>
            <a:endParaRPr lang="en-US" altLang="en-US" dirty="0"/>
          </a:p>
        </p:txBody>
      </p:sp>
      <p:sp>
        <p:nvSpPr>
          <p:cNvPr id="5" name="Rectangle 3"/>
          <p:cNvSpPr txBox="1">
            <a:spLocks noChangeArrowheads="1"/>
          </p:cNvSpPr>
          <p:nvPr/>
        </p:nvSpPr>
        <p:spPr bwMode="auto">
          <a:xfrm>
            <a:off x="5257802" y="99431"/>
            <a:ext cx="6804211" cy="5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
                <a:srgbClr val="5AD9F2"/>
              </a:buClr>
              <a:buFont typeface="Wingdings" panose="05000000000000000000" pitchFamily="2" charset="2"/>
              <a:buNone/>
            </a:pPr>
            <a:r>
              <a:rPr lang="en-US" altLang="en-US" sz="2200" b="1" dirty="0" smtClean="0">
                <a:solidFill>
                  <a:srgbClr val="FF0000"/>
                </a:solidFill>
                <a:cs typeface="Times New Roman" panose="02020603050405020304" pitchFamily="18" charset="0"/>
              </a:rPr>
              <a:t>1.1 QUY ĐỊNH LIÊN QUAN ĐẾN SÁNG KIẾN</a:t>
            </a:r>
          </a:p>
        </p:txBody>
      </p:sp>
      <p:sp>
        <p:nvSpPr>
          <p:cNvPr id="6" name="Rectangle 2"/>
          <p:cNvSpPr txBox="1">
            <a:spLocks noChangeArrowheads="1"/>
          </p:cNvSpPr>
          <p:nvPr/>
        </p:nvSpPr>
        <p:spPr bwMode="auto">
          <a:xfrm>
            <a:off x="277905" y="735673"/>
            <a:ext cx="11914095" cy="476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24" indent="0" algn="just" eaLnBrk="1" hangingPunct="1">
              <a:spcBef>
                <a:spcPts val="600"/>
              </a:spcBef>
              <a:spcAft>
                <a:spcPts val="0"/>
              </a:spcAft>
              <a:buClr>
                <a:srgbClr val="5AD9F2"/>
              </a:buClr>
              <a:buNone/>
              <a:defRPr/>
            </a:pPr>
            <a:r>
              <a:rPr lang="en-US" altLang="en-US" sz="1800" b="1" dirty="0" smtClean="0">
                <a:solidFill>
                  <a:srgbClr val="0070C0"/>
                </a:solidFill>
                <a:cs typeface="Times New Roman" panose="02020603050405020304" pitchFamily="18" charset="0"/>
              </a:rPr>
              <a:t>1.1.1 VỀ </a:t>
            </a:r>
            <a:r>
              <a:rPr lang="en-US" altLang="en-US" sz="1800" b="1" dirty="0">
                <a:solidFill>
                  <a:srgbClr val="0070C0"/>
                </a:solidFill>
                <a:cs typeface="Times New Roman" panose="02020603050405020304" pitchFamily="18" charset="0"/>
              </a:rPr>
              <a:t>CÔNG NHẬN SÁNG </a:t>
            </a:r>
            <a:r>
              <a:rPr lang="en-US" altLang="en-US" sz="1800" b="1" dirty="0" smtClean="0">
                <a:solidFill>
                  <a:srgbClr val="0070C0"/>
                </a:solidFill>
                <a:cs typeface="Times New Roman" panose="02020603050405020304" pitchFamily="18" charset="0"/>
              </a:rPr>
              <a:t>KIẾN</a:t>
            </a:r>
          </a:p>
          <a:p>
            <a:pPr marL="236524" indent="0" algn="just" eaLnBrk="1" hangingPunct="1">
              <a:spcBef>
                <a:spcPts val="600"/>
              </a:spcBef>
              <a:spcAft>
                <a:spcPts val="0"/>
              </a:spcAft>
              <a:buClr>
                <a:srgbClr val="5AD9F2"/>
              </a:buClr>
              <a:buNone/>
              <a:defRPr/>
            </a:pPr>
            <a:r>
              <a:rPr kumimoji="0" lang="en-US" sz="1800" i="0" u="none" strike="noStrike" kern="1200" cap="none" spc="0" normalizeH="0" baseline="0" noProof="0" dirty="0" smtClean="0">
                <a:ln>
                  <a:noFill/>
                </a:ln>
                <a:solidFill>
                  <a:schemeClr val="accent4">
                    <a:lumMod val="10000"/>
                  </a:schemeClr>
                </a:solidFill>
                <a:effectLst/>
                <a:uLnTx/>
                <a:uFillTx/>
              </a:rPr>
              <a:t>- </a:t>
            </a:r>
            <a:r>
              <a:rPr kumimoji="0" lang="en-US" sz="1800" i="0" u="none" strike="noStrike" kern="1200" cap="none" spc="0" normalizeH="0" baseline="0" noProof="0" dirty="0" err="1" smtClean="0">
                <a:ln>
                  <a:noFill/>
                </a:ln>
                <a:solidFill>
                  <a:schemeClr val="accent4">
                    <a:lumMod val="10000"/>
                  </a:schemeClr>
                </a:solidFill>
                <a:effectLst/>
                <a:uLnTx/>
                <a:uFillTx/>
              </a:rPr>
              <a:t>Nghị</a:t>
            </a:r>
            <a:r>
              <a:rPr kumimoji="0" lang="en-US" sz="1800" i="0" u="none" strike="noStrike" kern="1200" cap="none" spc="0" normalizeH="0" baseline="0" noProof="0" dirty="0" smtClean="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định</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số</a:t>
            </a:r>
            <a:r>
              <a:rPr kumimoji="0" lang="en-US" sz="1800" i="0" u="none" strike="noStrike" kern="1200" cap="none" spc="0" normalizeH="0" baseline="0" noProof="0" dirty="0">
                <a:ln>
                  <a:noFill/>
                </a:ln>
                <a:solidFill>
                  <a:schemeClr val="accent4">
                    <a:lumMod val="10000"/>
                  </a:schemeClr>
                </a:solidFill>
                <a:effectLst/>
                <a:uLnTx/>
                <a:uFillTx/>
              </a:rPr>
              <a:t> 13/2012/NĐ-CP </a:t>
            </a:r>
            <a:r>
              <a:rPr kumimoji="0" lang="en-US" sz="1800" i="0" u="none" strike="noStrike" kern="1200" cap="none" spc="0" normalizeH="0" baseline="0" noProof="0" dirty="0" err="1">
                <a:ln>
                  <a:noFill/>
                </a:ln>
                <a:solidFill>
                  <a:schemeClr val="accent4">
                    <a:lumMod val="10000"/>
                  </a:schemeClr>
                </a:solidFill>
                <a:effectLst/>
                <a:uLnTx/>
                <a:uFillTx/>
              </a:rPr>
              <a:t>ngày</a:t>
            </a:r>
            <a:r>
              <a:rPr kumimoji="0" lang="en-US" sz="1800" i="0" u="none" strike="noStrike" kern="1200" cap="none" spc="0" normalizeH="0" baseline="0" noProof="0" dirty="0">
                <a:ln>
                  <a:noFill/>
                </a:ln>
                <a:solidFill>
                  <a:schemeClr val="accent4">
                    <a:lumMod val="10000"/>
                  </a:schemeClr>
                </a:solidFill>
                <a:effectLst/>
                <a:uLnTx/>
                <a:uFillTx/>
              </a:rPr>
              <a:t> 02 </a:t>
            </a:r>
            <a:r>
              <a:rPr kumimoji="0" lang="en-US" sz="1800" i="0" u="none" strike="noStrike" kern="1200" cap="none" spc="0" normalizeH="0" baseline="0" noProof="0" dirty="0" err="1">
                <a:ln>
                  <a:noFill/>
                </a:ln>
                <a:solidFill>
                  <a:schemeClr val="accent4">
                    <a:lumMod val="10000"/>
                  </a:schemeClr>
                </a:solidFill>
                <a:effectLst/>
                <a:uLnTx/>
                <a:uFillTx/>
              </a:rPr>
              <a:t>tháng</a:t>
            </a:r>
            <a:r>
              <a:rPr kumimoji="0" lang="en-US" sz="1800" i="0" u="none" strike="noStrike" kern="1200" cap="none" spc="0" normalizeH="0" baseline="0" noProof="0" dirty="0">
                <a:ln>
                  <a:noFill/>
                </a:ln>
                <a:solidFill>
                  <a:schemeClr val="accent4">
                    <a:lumMod val="10000"/>
                  </a:schemeClr>
                </a:solidFill>
                <a:effectLst/>
                <a:uLnTx/>
                <a:uFillTx/>
              </a:rPr>
              <a:t> 3 </a:t>
            </a:r>
            <a:r>
              <a:rPr kumimoji="0" lang="en-US" sz="1800" i="0" u="none" strike="noStrike" kern="1200" cap="none" spc="0" normalizeH="0" baseline="0" noProof="0" dirty="0" err="1">
                <a:ln>
                  <a:noFill/>
                </a:ln>
                <a:solidFill>
                  <a:schemeClr val="accent4">
                    <a:lumMod val="10000"/>
                  </a:schemeClr>
                </a:solidFill>
                <a:effectLst/>
                <a:uLnTx/>
                <a:uFillTx/>
              </a:rPr>
              <a:t>năm</a:t>
            </a:r>
            <a:r>
              <a:rPr kumimoji="0" lang="en-US" sz="1800" i="0" u="none" strike="noStrike" kern="1200" cap="none" spc="0" normalizeH="0" baseline="0" noProof="0" dirty="0">
                <a:ln>
                  <a:noFill/>
                </a:ln>
                <a:solidFill>
                  <a:schemeClr val="accent4">
                    <a:lumMod val="10000"/>
                  </a:schemeClr>
                </a:solidFill>
                <a:effectLst/>
                <a:uLnTx/>
                <a:uFillTx/>
              </a:rPr>
              <a:t> 2012 </a:t>
            </a:r>
            <a:r>
              <a:rPr kumimoji="0" lang="en-US" sz="1800" i="0" u="none" strike="noStrike" kern="1200" cap="none" spc="0" normalizeH="0" baseline="0" noProof="0" dirty="0" err="1">
                <a:ln>
                  <a:noFill/>
                </a:ln>
                <a:solidFill>
                  <a:schemeClr val="accent4">
                    <a:lumMod val="10000"/>
                  </a:schemeClr>
                </a:solidFill>
                <a:effectLst/>
                <a:uLnTx/>
                <a:uFillTx/>
              </a:rPr>
              <a:t>của</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Chính</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smtClean="0">
                <a:ln>
                  <a:noFill/>
                </a:ln>
                <a:solidFill>
                  <a:schemeClr val="accent4">
                    <a:lumMod val="10000"/>
                  </a:schemeClr>
                </a:solidFill>
                <a:effectLst/>
                <a:uLnTx/>
                <a:uFillTx/>
              </a:rPr>
              <a:t>phủ</a:t>
            </a:r>
            <a:r>
              <a:rPr lang="en-US" sz="1800" dirty="0">
                <a:solidFill>
                  <a:schemeClr val="accent4">
                    <a:lumMod val="10000"/>
                  </a:schemeClr>
                </a:solidFill>
              </a:rPr>
              <a:t> </a:t>
            </a:r>
            <a:r>
              <a:rPr kumimoji="0" lang="en-US" sz="1800" i="0" u="none" strike="noStrike" kern="1200" cap="none" spc="0" normalizeH="0" baseline="0" noProof="0" dirty="0" smtClean="0">
                <a:ln>
                  <a:noFill/>
                </a:ln>
                <a:solidFill>
                  <a:schemeClr val="accent4">
                    <a:lumMod val="10000"/>
                  </a:schemeClr>
                </a:solidFill>
                <a:effectLst/>
                <a:uLnTx/>
                <a:uFillTx/>
              </a:rPr>
              <a:t>ban </a:t>
            </a:r>
            <a:r>
              <a:rPr kumimoji="0" lang="en-US" sz="1800" i="0" u="none" strike="noStrike" kern="1200" cap="none" spc="0" normalizeH="0" baseline="0" noProof="0" dirty="0" err="1">
                <a:ln>
                  <a:noFill/>
                </a:ln>
                <a:solidFill>
                  <a:schemeClr val="accent4">
                    <a:lumMod val="10000"/>
                  </a:schemeClr>
                </a:solidFill>
                <a:effectLst/>
                <a:uLnTx/>
                <a:uFillTx/>
              </a:rPr>
              <a:t>hành</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Điều</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lệ</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sáng</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smtClean="0">
                <a:ln>
                  <a:noFill/>
                </a:ln>
                <a:solidFill>
                  <a:schemeClr val="accent4">
                    <a:lumMod val="10000"/>
                  </a:schemeClr>
                </a:solidFill>
                <a:effectLst/>
                <a:uLnTx/>
                <a:uFillTx/>
              </a:rPr>
              <a:t>kiến</a:t>
            </a:r>
            <a:r>
              <a:rPr kumimoji="0" lang="en-US" sz="1800" i="0" u="none" strike="noStrike" kern="1200" cap="none" spc="0" normalizeH="0" baseline="0" noProof="0" dirty="0" smtClean="0">
                <a:ln>
                  <a:noFill/>
                </a:ln>
                <a:solidFill>
                  <a:schemeClr val="accent4">
                    <a:lumMod val="10000"/>
                  </a:schemeClr>
                </a:solidFill>
                <a:effectLst/>
                <a:uLnTx/>
                <a:uFillTx/>
              </a:rPr>
              <a:t>.</a:t>
            </a:r>
          </a:p>
          <a:p>
            <a:pPr marL="236524" marR="0" lvl="0" indent="0" algn="just" defTabSz="914400" rtl="0" eaLnBrk="1" fontAlgn="base" latinLnBrk="0" hangingPunct="1">
              <a:spcBef>
                <a:spcPts val="600"/>
              </a:spcBef>
              <a:spcAft>
                <a:spcPts val="0"/>
              </a:spcAft>
              <a:buClr>
                <a:srgbClr val="5AD9F2"/>
              </a:buClr>
              <a:buSzTx/>
              <a:buNone/>
              <a:tabLst/>
              <a:defRPr/>
            </a:pPr>
            <a:r>
              <a:rPr kumimoji="0" lang="en-US" sz="1800" i="0" u="none" strike="noStrike" kern="1200" cap="none" spc="0" normalizeH="0" baseline="0" noProof="0" dirty="0" smtClean="0">
                <a:ln>
                  <a:noFill/>
                </a:ln>
                <a:solidFill>
                  <a:schemeClr val="accent4">
                    <a:lumMod val="10000"/>
                  </a:schemeClr>
                </a:solidFill>
                <a:effectLst/>
                <a:uLnTx/>
                <a:uFillTx/>
              </a:rPr>
              <a:t>- </a:t>
            </a:r>
            <a:r>
              <a:rPr kumimoji="0" lang="en-US" sz="1800" i="0" u="none" strike="noStrike" kern="1200" cap="none" spc="0" normalizeH="0" baseline="0" noProof="0" dirty="0" err="1" smtClean="0">
                <a:ln>
                  <a:noFill/>
                </a:ln>
                <a:solidFill>
                  <a:schemeClr val="accent4">
                    <a:lumMod val="10000"/>
                  </a:schemeClr>
                </a:solidFill>
                <a:effectLst/>
                <a:uLnTx/>
                <a:uFillTx/>
              </a:rPr>
              <a:t>Thông</a:t>
            </a:r>
            <a:r>
              <a:rPr kumimoji="0" lang="en-US" sz="1800" i="0" u="none" strike="noStrike" kern="1200" cap="none" spc="0" normalizeH="0" baseline="0" noProof="0" dirty="0" smtClean="0">
                <a:ln>
                  <a:noFill/>
                </a:ln>
                <a:solidFill>
                  <a:schemeClr val="accent4">
                    <a:lumMod val="10000"/>
                  </a:schemeClr>
                </a:solidFill>
                <a:effectLst/>
                <a:uLnTx/>
                <a:uFillTx/>
              </a:rPr>
              <a:t> </a:t>
            </a:r>
            <a:r>
              <a:rPr kumimoji="0" lang="en-US" sz="1800" i="0" u="none" strike="noStrike" kern="1200" cap="none" spc="0" normalizeH="0" baseline="0" noProof="0" dirty="0">
                <a:ln>
                  <a:noFill/>
                </a:ln>
                <a:solidFill>
                  <a:schemeClr val="accent4">
                    <a:lumMod val="10000"/>
                  </a:schemeClr>
                </a:solidFill>
                <a:effectLst/>
                <a:uLnTx/>
                <a:uFillTx/>
              </a:rPr>
              <a:t>t</a:t>
            </a:r>
            <a:r>
              <a:rPr kumimoji="0" lang="vi-VN" sz="1800" i="0" u="none" strike="noStrike" kern="1200" cap="none" spc="0" normalizeH="0" baseline="0" noProof="0" dirty="0">
                <a:ln>
                  <a:noFill/>
                </a:ln>
                <a:solidFill>
                  <a:schemeClr val="accent4">
                    <a:lumMod val="10000"/>
                  </a:schemeClr>
                </a:solidFill>
                <a:effectLst/>
                <a:uLnTx/>
                <a:uFillTx/>
              </a:rPr>
              <a:t>ư</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số</a:t>
            </a:r>
            <a:r>
              <a:rPr kumimoji="0" lang="en-US" sz="1800" i="0" u="none" strike="noStrike" kern="1200" cap="none" spc="0" normalizeH="0" baseline="0" noProof="0" dirty="0">
                <a:ln>
                  <a:noFill/>
                </a:ln>
                <a:solidFill>
                  <a:schemeClr val="accent4">
                    <a:lumMod val="10000"/>
                  </a:schemeClr>
                </a:solidFill>
                <a:effectLst/>
                <a:uLnTx/>
                <a:uFillTx/>
              </a:rPr>
              <a:t> 18/2013/TT-BKHCN </a:t>
            </a:r>
            <a:r>
              <a:rPr kumimoji="0" lang="en-US" sz="1800" i="0" u="none" strike="noStrike" kern="1200" cap="none" spc="0" normalizeH="0" baseline="0" noProof="0" dirty="0" err="1">
                <a:ln>
                  <a:noFill/>
                </a:ln>
                <a:solidFill>
                  <a:schemeClr val="accent4">
                    <a:lumMod val="10000"/>
                  </a:schemeClr>
                </a:solidFill>
                <a:effectLst/>
                <a:uLnTx/>
                <a:uFillTx/>
              </a:rPr>
              <a:t>ngày</a:t>
            </a:r>
            <a:r>
              <a:rPr kumimoji="0" lang="en-US" sz="1800" i="0" u="none" strike="noStrike" kern="1200" cap="none" spc="0" normalizeH="0" baseline="0" noProof="0" dirty="0">
                <a:ln>
                  <a:noFill/>
                </a:ln>
                <a:solidFill>
                  <a:schemeClr val="accent4">
                    <a:lumMod val="10000"/>
                  </a:schemeClr>
                </a:solidFill>
                <a:effectLst/>
                <a:uLnTx/>
                <a:uFillTx/>
              </a:rPr>
              <a:t> 01 </a:t>
            </a:r>
            <a:r>
              <a:rPr kumimoji="0" lang="en-US" sz="1800" i="0" u="none" strike="noStrike" kern="1200" cap="none" spc="0" normalizeH="0" baseline="0" noProof="0" dirty="0" err="1">
                <a:ln>
                  <a:noFill/>
                </a:ln>
                <a:solidFill>
                  <a:schemeClr val="accent4">
                    <a:lumMod val="10000"/>
                  </a:schemeClr>
                </a:solidFill>
                <a:effectLst/>
                <a:uLnTx/>
                <a:uFillTx/>
              </a:rPr>
              <a:t>tháng</a:t>
            </a:r>
            <a:r>
              <a:rPr kumimoji="0" lang="en-US" sz="1800" i="0" u="none" strike="noStrike" kern="1200" cap="none" spc="0" normalizeH="0" baseline="0" noProof="0" dirty="0">
                <a:ln>
                  <a:noFill/>
                </a:ln>
                <a:solidFill>
                  <a:schemeClr val="accent4">
                    <a:lumMod val="10000"/>
                  </a:schemeClr>
                </a:solidFill>
                <a:effectLst/>
                <a:uLnTx/>
                <a:uFillTx/>
              </a:rPr>
              <a:t> 8 </a:t>
            </a:r>
            <a:r>
              <a:rPr kumimoji="0" lang="en-US" sz="1800" i="0" u="none" strike="noStrike" kern="1200" cap="none" spc="0" normalizeH="0" baseline="0" noProof="0" dirty="0" err="1">
                <a:ln>
                  <a:noFill/>
                </a:ln>
                <a:solidFill>
                  <a:schemeClr val="accent4">
                    <a:lumMod val="10000"/>
                  </a:schemeClr>
                </a:solidFill>
                <a:effectLst/>
                <a:uLnTx/>
                <a:uFillTx/>
              </a:rPr>
              <a:t>năm</a:t>
            </a:r>
            <a:r>
              <a:rPr kumimoji="0" lang="en-US" sz="1800" i="0" u="none" strike="noStrike" kern="1200" cap="none" spc="0" normalizeH="0" baseline="0" noProof="0" dirty="0">
                <a:ln>
                  <a:noFill/>
                </a:ln>
                <a:solidFill>
                  <a:schemeClr val="accent4">
                    <a:lumMod val="10000"/>
                  </a:schemeClr>
                </a:solidFill>
                <a:effectLst/>
                <a:uLnTx/>
                <a:uFillTx/>
              </a:rPr>
              <a:t> 2013 </a:t>
            </a:r>
            <a:r>
              <a:rPr kumimoji="0" lang="en-US" sz="1800" i="0" u="none" strike="noStrike" kern="1200" cap="none" spc="0" normalizeH="0" baseline="0" noProof="0" dirty="0" err="1">
                <a:ln>
                  <a:noFill/>
                </a:ln>
                <a:solidFill>
                  <a:schemeClr val="accent4">
                    <a:lumMod val="10000"/>
                  </a:schemeClr>
                </a:solidFill>
                <a:effectLst/>
                <a:uLnTx/>
                <a:uFillTx/>
              </a:rPr>
              <a:t>của</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Bộ</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Khoa</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học</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và</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Công</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nghệ</a:t>
            </a:r>
            <a:r>
              <a:rPr kumimoji="0" lang="en-US" sz="1800" i="0" u="none" strike="noStrike" kern="1200" cap="none" spc="0" normalizeH="0" baseline="0" noProof="0" dirty="0">
                <a:ln>
                  <a:noFill/>
                </a:ln>
                <a:solidFill>
                  <a:schemeClr val="accent4">
                    <a:lumMod val="10000"/>
                  </a:schemeClr>
                </a:solidFill>
                <a:effectLst/>
                <a:uLnTx/>
                <a:uFillTx/>
              </a:rPr>
              <a:t> h</a:t>
            </a:r>
            <a:r>
              <a:rPr kumimoji="0" lang="vi-VN" sz="1800" i="0" u="none" strike="noStrike" kern="1200" cap="none" spc="0" normalizeH="0" baseline="0" noProof="0" dirty="0">
                <a:ln>
                  <a:noFill/>
                </a:ln>
                <a:solidFill>
                  <a:schemeClr val="accent4">
                    <a:lumMod val="10000"/>
                  </a:schemeClr>
                </a:solidFill>
                <a:effectLst/>
                <a:uLnTx/>
                <a:uFillTx/>
              </a:rPr>
              <a:t>ướ</a:t>
            </a:r>
            <a:r>
              <a:rPr kumimoji="0" lang="en-US" sz="1800" i="0" u="none" strike="noStrike" kern="1200" cap="none" spc="0" normalizeH="0" baseline="0" noProof="0" dirty="0">
                <a:ln>
                  <a:noFill/>
                </a:ln>
                <a:solidFill>
                  <a:schemeClr val="accent4">
                    <a:lumMod val="10000"/>
                  </a:schemeClr>
                </a:solidFill>
                <a:effectLst/>
                <a:uLnTx/>
                <a:uFillTx/>
              </a:rPr>
              <a:t>ng </a:t>
            </a:r>
            <a:r>
              <a:rPr kumimoji="0" lang="en-US" sz="1800" i="0" u="none" strike="noStrike" kern="1200" cap="none" spc="0" normalizeH="0" baseline="0" noProof="0" dirty="0" err="1">
                <a:ln>
                  <a:noFill/>
                </a:ln>
                <a:solidFill>
                  <a:schemeClr val="accent4">
                    <a:lumMod val="10000"/>
                  </a:schemeClr>
                </a:solidFill>
                <a:effectLst/>
                <a:uLnTx/>
                <a:uFillTx/>
              </a:rPr>
              <a:t>dẫn</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thi</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hành</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một</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số</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quy</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định</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của</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Điều</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lệ</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sáng</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kiến</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được</a:t>
            </a:r>
            <a:r>
              <a:rPr kumimoji="0" lang="en-US" sz="1800" i="0" u="none" strike="noStrike" kern="1200" cap="none" spc="0" normalizeH="0" baseline="0" noProof="0" dirty="0">
                <a:ln>
                  <a:noFill/>
                </a:ln>
                <a:solidFill>
                  <a:schemeClr val="accent4">
                    <a:lumMod val="10000"/>
                  </a:schemeClr>
                </a:solidFill>
                <a:effectLst/>
                <a:uLnTx/>
                <a:uFillTx/>
              </a:rPr>
              <a:t> ban </a:t>
            </a:r>
            <a:r>
              <a:rPr kumimoji="0" lang="en-US" sz="1800" i="0" u="none" strike="noStrike" kern="1200" cap="none" spc="0" normalizeH="0" baseline="0" noProof="0" dirty="0" err="1">
                <a:ln>
                  <a:noFill/>
                </a:ln>
                <a:solidFill>
                  <a:schemeClr val="accent4">
                    <a:lumMod val="10000"/>
                  </a:schemeClr>
                </a:solidFill>
                <a:effectLst/>
                <a:uLnTx/>
                <a:uFillTx/>
              </a:rPr>
              <a:t>hành</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theo</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Nghị</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định</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số</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smtClean="0">
                <a:ln>
                  <a:noFill/>
                </a:ln>
                <a:solidFill>
                  <a:schemeClr val="accent4">
                    <a:lumMod val="10000"/>
                  </a:schemeClr>
                </a:solidFill>
                <a:effectLst/>
                <a:uLnTx/>
                <a:uFillTx/>
              </a:rPr>
              <a:t>13/2012/NĐ-CP.</a:t>
            </a:r>
          </a:p>
          <a:p>
            <a:pPr marL="236524" marR="0" lvl="0" indent="0" algn="just" defTabSz="914400" rtl="0" eaLnBrk="1" fontAlgn="base" latinLnBrk="0" hangingPunct="1">
              <a:spcBef>
                <a:spcPts val="600"/>
              </a:spcBef>
              <a:spcAft>
                <a:spcPts val="0"/>
              </a:spcAft>
              <a:buClr>
                <a:srgbClr val="5AD9F2"/>
              </a:buClr>
              <a:buSzTx/>
              <a:buNone/>
              <a:tabLst/>
              <a:defRPr/>
            </a:pPr>
            <a:r>
              <a:rPr kumimoji="0" lang="en-US" sz="1800" i="0" u="none" strike="noStrike" kern="1200" cap="none" spc="0" normalizeH="0" baseline="0" noProof="0" dirty="0" smtClean="0">
                <a:ln>
                  <a:noFill/>
                </a:ln>
                <a:solidFill>
                  <a:schemeClr val="accent4">
                    <a:lumMod val="10000"/>
                  </a:schemeClr>
                </a:solidFill>
                <a:effectLst/>
                <a:uLnTx/>
                <a:uFillTx/>
              </a:rPr>
              <a:t>- </a:t>
            </a:r>
            <a:r>
              <a:rPr kumimoji="0" lang="en-US" sz="1800" i="0" u="none" strike="noStrike" kern="1200" cap="none" spc="0" normalizeH="0" baseline="0" noProof="0" dirty="0" err="1" smtClean="0">
                <a:ln>
                  <a:noFill/>
                </a:ln>
                <a:solidFill>
                  <a:schemeClr val="accent4">
                    <a:lumMod val="10000"/>
                  </a:schemeClr>
                </a:solidFill>
                <a:effectLst/>
                <a:uLnTx/>
                <a:uFillTx/>
              </a:rPr>
              <a:t>Thông</a:t>
            </a:r>
            <a:r>
              <a:rPr kumimoji="0" lang="en-US" sz="1800" i="0" u="none" strike="noStrike" kern="1200" cap="none" spc="0" normalizeH="0" baseline="0" noProof="0" dirty="0" smtClean="0">
                <a:ln>
                  <a:noFill/>
                </a:ln>
                <a:solidFill>
                  <a:schemeClr val="accent4">
                    <a:lumMod val="10000"/>
                  </a:schemeClr>
                </a:solidFill>
                <a:effectLst/>
                <a:uLnTx/>
                <a:uFillTx/>
              </a:rPr>
              <a:t> </a:t>
            </a:r>
            <a:r>
              <a:rPr kumimoji="0" lang="en-US" sz="1800" i="0" u="none" strike="noStrike" kern="1200" cap="none" spc="0" normalizeH="0" baseline="0" noProof="0" dirty="0">
                <a:ln>
                  <a:noFill/>
                </a:ln>
                <a:solidFill>
                  <a:schemeClr val="accent4">
                    <a:lumMod val="10000"/>
                  </a:schemeClr>
                </a:solidFill>
                <a:effectLst/>
                <a:uLnTx/>
                <a:uFillTx/>
              </a:rPr>
              <a:t>t</a:t>
            </a:r>
            <a:r>
              <a:rPr kumimoji="0" lang="vi-VN" sz="1800" i="0" u="none" strike="noStrike" kern="1200" cap="none" spc="0" normalizeH="0" baseline="0" noProof="0" dirty="0">
                <a:ln>
                  <a:noFill/>
                </a:ln>
                <a:solidFill>
                  <a:schemeClr val="accent4">
                    <a:lumMod val="10000"/>
                  </a:schemeClr>
                </a:solidFill>
                <a:effectLst/>
                <a:uLnTx/>
                <a:uFillTx/>
              </a:rPr>
              <a:t>ư</a:t>
            </a:r>
            <a:r>
              <a:rPr kumimoji="0" lang="en-US" sz="1800" i="0" u="none" strike="noStrike" kern="1200" cap="none" spc="0" normalizeH="0" baseline="0" noProof="0" dirty="0">
                <a:ln>
                  <a:noFill/>
                </a:ln>
                <a:solidFill>
                  <a:schemeClr val="accent4">
                    <a:lumMod val="10000"/>
                  </a:schemeClr>
                </a:solidFill>
                <a:effectLst/>
                <a:uLnTx/>
                <a:uFillTx/>
              </a:rPr>
              <a:t> 03/2019/TT-BTC </a:t>
            </a:r>
            <a:r>
              <a:rPr kumimoji="0" lang="en-US" sz="1800" i="0" u="none" strike="noStrike" kern="1200" cap="none" spc="0" normalizeH="0" baseline="0" noProof="0" dirty="0" err="1">
                <a:ln>
                  <a:noFill/>
                </a:ln>
                <a:solidFill>
                  <a:schemeClr val="accent4">
                    <a:lumMod val="10000"/>
                  </a:schemeClr>
                </a:solidFill>
                <a:effectLst/>
                <a:uLnTx/>
                <a:uFillTx/>
              </a:rPr>
              <a:t>ngày</a:t>
            </a:r>
            <a:r>
              <a:rPr kumimoji="0" lang="en-US" sz="1800" i="0" u="none" strike="noStrike" kern="1200" cap="none" spc="0" normalizeH="0" baseline="0" noProof="0" dirty="0">
                <a:ln>
                  <a:noFill/>
                </a:ln>
                <a:solidFill>
                  <a:schemeClr val="accent4">
                    <a:lumMod val="10000"/>
                  </a:schemeClr>
                </a:solidFill>
                <a:effectLst/>
                <a:uLnTx/>
                <a:uFillTx/>
              </a:rPr>
              <a:t> 15 </a:t>
            </a:r>
            <a:r>
              <a:rPr kumimoji="0" lang="en-US" sz="1800" i="0" u="none" strike="noStrike" kern="1200" cap="none" spc="0" normalizeH="0" baseline="0" noProof="0" dirty="0" err="1">
                <a:ln>
                  <a:noFill/>
                </a:ln>
                <a:solidFill>
                  <a:schemeClr val="accent4">
                    <a:lumMod val="10000"/>
                  </a:schemeClr>
                </a:solidFill>
                <a:effectLst/>
                <a:uLnTx/>
                <a:uFillTx/>
              </a:rPr>
              <a:t>tháng</a:t>
            </a:r>
            <a:r>
              <a:rPr kumimoji="0" lang="en-US" sz="1800" i="0" u="none" strike="noStrike" kern="1200" cap="none" spc="0" normalizeH="0" baseline="0" noProof="0" dirty="0">
                <a:ln>
                  <a:noFill/>
                </a:ln>
                <a:solidFill>
                  <a:schemeClr val="accent4">
                    <a:lumMod val="10000"/>
                  </a:schemeClr>
                </a:solidFill>
                <a:effectLst/>
                <a:uLnTx/>
                <a:uFillTx/>
              </a:rPr>
              <a:t> 01 </a:t>
            </a:r>
            <a:r>
              <a:rPr kumimoji="0" lang="en-US" sz="1800" i="0" u="none" strike="noStrike" kern="1200" cap="none" spc="0" normalizeH="0" baseline="0" noProof="0" dirty="0" err="1">
                <a:ln>
                  <a:noFill/>
                </a:ln>
                <a:solidFill>
                  <a:schemeClr val="accent4">
                    <a:lumMod val="10000"/>
                  </a:schemeClr>
                </a:solidFill>
                <a:effectLst/>
                <a:uLnTx/>
                <a:uFillTx/>
              </a:rPr>
              <a:t>năm</a:t>
            </a:r>
            <a:r>
              <a:rPr kumimoji="0" lang="en-US" sz="1800" i="0" u="none" strike="noStrike" kern="1200" cap="none" spc="0" normalizeH="0" baseline="0" noProof="0" dirty="0">
                <a:ln>
                  <a:noFill/>
                </a:ln>
                <a:solidFill>
                  <a:schemeClr val="accent4">
                    <a:lumMod val="10000"/>
                  </a:schemeClr>
                </a:solidFill>
                <a:effectLst/>
                <a:uLnTx/>
                <a:uFillTx/>
              </a:rPr>
              <a:t> 2019 </a:t>
            </a:r>
            <a:r>
              <a:rPr kumimoji="0" lang="en-US" sz="1800" i="0" u="none" strike="noStrike" kern="1200" cap="none" spc="0" normalizeH="0" baseline="0" noProof="0" dirty="0" err="1">
                <a:ln>
                  <a:noFill/>
                </a:ln>
                <a:solidFill>
                  <a:schemeClr val="accent4">
                    <a:lumMod val="10000"/>
                  </a:schemeClr>
                </a:solidFill>
                <a:effectLst/>
                <a:uLnTx/>
                <a:uFillTx/>
              </a:rPr>
              <a:t>của</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Bộ</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a:ln>
                  <a:noFill/>
                </a:ln>
                <a:solidFill>
                  <a:schemeClr val="accent4">
                    <a:lumMod val="10000"/>
                  </a:schemeClr>
                </a:solidFill>
                <a:effectLst/>
                <a:uLnTx/>
                <a:uFillTx/>
              </a:rPr>
              <a:t>Tài</a:t>
            </a:r>
            <a:r>
              <a:rPr kumimoji="0" lang="en-US" sz="1800" i="0" u="none" strike="noStrike" kern="1200" cap="none" spc="0" normalizeH="0" baseline="0" noProof="0" dirty="0">
                <a:ln>
                  <a:noFill/>
                </a:ln>
                <a:solidFill>
                  <a:schemeClr val="accent4">
                    <a:lumMod val="10000"/>
                  </a:schemeClr>
                </a:solidFill>
                <a:effectLst/>
                <a:uLnTx/>
                <a:uFillTx/>
              </a:rPr>
              <a:t> </a:t>
            </a:r>
            <a:r>
              <a:rPr kumimoji="0" lang="en-US" sz="1800" i="0" u="none" strike="noStrike" kern="1200" cap="none" spc="0" normalizeH="0" baseline="0" noProof="0" dirty="0" err="1" smtClean="0">
                <a:ln>
                  <a:noFill/>
                </a:ln>
                <a:solidFill>
                  <a:schemeClr val="accent4">
                    <a:lumMod val="10000"/>
                  </a:schemeClr>
                </a:solidFill>
                <a:effectLst/>
                <a:uLnTx/>
                <a:uFillTx/>
              </a:rPr>
              <a:t>chính</a:t>
            </a:r>
            <a:r>
              <a:rPr kumimoji="0" lang="en-US" sz="1800" i="0" u="none" strike="noStrike" kern="1200" cap="none" spc="0" normalizeH="0" baseline="0" noProof="0" dirty="0" smtClean="0">
                <a:ln>
                  <a:noFill/>
                </a:ln>
                <a:solidFill>
                  <a:schemeClr val="accent4">
                    <a:lumMod val="10000"/>
                  </a:schemeClr>
                </a:solidFill>
                <a:effectLst/>
                <a:uLnTx/>
                <a:uFillTx/>
              </a:rPr>
              <a:t> </a:t>
            </a:r>
            <a:r>
              <a:rPr kumimoji="0" lang="vi-VN" sz="1800" i="0" u="none" strike="noStrike" kern="1200" cap="none" spc="0" normalizeH="0" baseline="0" noProof="0" dirty="0" smtClean="0">
                <a:ln>
                  <a:noFill/>
                </a:ln>
                <a:solidFill>
                  <a:schemeClr val="accent4">
                    <a:lumMod val="10000"/>
                  </a:schemeClr>
                </a:solidFill>
                <a:effectLst/>
                <a:uLnTx/>
                <a:uFillTx/>
              </a:rPr>
              <a:t>quy </a:t>
            </a:r>
            <a:r>
              <a:rPr kumimoji="0" lang="vi-VN" sz="1800" i="0" u="none" strike="noStrike" kern="1200" cap="none" spc="0" normalizeH="0" baseline="0" noProof="0" dirty="0">
                <a:ln>
                  <a:noFill/>
                </a:ln>
                <a:solidFill>
                  <a:schemeClr val="accent4">
                    <a:lumMod val="10000"/>
                  </a:schemeClr>
                </a:solidFill>
                <a:effectLst/>
                <a:uLnTx/>
                <a:uFillTx/>
              </a:rPr>
              <a:t>định về nguồn kinh phí, nội dung và mức chi từ </a:t>
            </a:r>
            <a:r>
              <a:rPr kumimoji="0" lang="vi-VN" sz="1800" i="0" u="sng" strike="noStrike" kern="1200" cap="none" spc="0" normalizeH="0" baseline="0" noProof="0" dirty="0">
                <a:ln>
                  <a:noFill/>
                </a:ln>
                <a:solidFill>
                  <a:schemeClr val="accent4">
                    <a:lumMod val="10000"/>
                  </a:schemeClr>
                </a:solidFill>
                <a:effectLst/>
                <a:uLnTx/>
                <a:uFillTx/>
              </a:rPr>
              <a:t>ngân sách nhà nước </a:t>
            </a:r>
            <a:r>
              <a:rPr kumimoji="0" lang="vi-VN" sz="1800" i="0" u="none" strike="noStrike" kern="1200" cap="none" spc="0" normalizeH="0" baseline="0" noProof="0" dirty="0">
                <a:ln>
                  <a:noFill/>
                </a:ln>
                <a:solidFill>
                  <a:schemeClr val="accent4">
                    <a:lumMod val="10000"/>
                  </a:schemeClr>
                </a:solidFill>
                <a:effectLst/>
                <a:uLnTx/>
                <a:uFillTx/>
              </a:rPr>
              <a:t>để </a:t>
            </a:r>
            <a:r>
              <a:rPr kumimoji="0" lang="vi-VN" sz="1800" i="0" u="none" strike="noStrike" kern="1200" cap="none" spc="0" normalizeH="0" baseline="0" noProof="0" dirty="0" smtClean="0">
                <a:ln>
                  <a:noFill/>
                </a:ln>
                <a:solidFill>
                  <a:schemeClr val="accent4">
                    <a:lumMod val="10000"/>
                  </a:schemeClr>
                </a:solidFill>
                <a:effectLst/>
                <a:uLnTx/>
                <a:uFillTx/>
              </a:rPr>
              <a:t>thực </a:t>
            </a:r>
            <a:r>
              <a:rPr kumimoji="0" lang="vi-VN" sz="1800" i="0" u="none" strike="noStrike" kern="1200" cap="none" spc="0" normalizeH="0" baseline="0" noProof="0" dirty="0">
                <a:ln>
                  <a:noFill/>
                </a:ln>
                <a:solidFill>
                  <a:schemeClr val="accent4">
                    <a:lumMod val="10000"/>
                  </a:schemeClr>
                </a:solidFill>
                <a:effectLst/>
                <a:uLnTx/>
                <a:uFillTx/>
              </a:rPr>
              <a:t>hiện hoạt động sáng kiến</a:t>
            </a:r>
            <a:r>
              <a:rPr kumimoji="0" lang="en-US" sz="1800" i="0" u="none" strike="noStrike" kern="1200" cap="none" spc="0" normalizeH="0" baseline="0" noProof="0" dirty="0" smtClean="0">
                <a:ln>
                  <a:noFill/>
                </a:ln>
                <a:solidFill>
                  <a:schemeClr val="accent4">
                    <a:lumMod val="10000"/>
                  </a:schemeClr>
                </a:solidFill>
                <a:effectLst/>
                <a:uLnTx/>
                <a:uFillTx/>
              </a:rPr>
              <a:t>.</a:t>
            </a:r>
          </a:p>
          <a:p>
            <a:pPr marL="236524" marR="0" lvl="0" indent="0" algn="just" defTabSz="914400" rtl="0" eaLnBrk="1" fontAlgn="base" latinLnBrk="0" hangingPunct="1">
              <a:spcBef>
                <a:spcPts val="600"/>
              </a:spcBef>
              <a:spcAft>
                <a:spcPts val="0"/>
              </a:spcAft>
              <a:buClr>
                <a:srgbClr val="5AD9F2"/>
              </a:buClr>
              <a:buSzTx/>
              <a:buNone/>
              <a:tabLst/>
              <a:defRPr/>
            </a:pPr>
            <a:endParaRPr kumimoji="0" lang="en-US" sz="1000" i="0" u="none" strike="noStrike" kern="1200" cap="none" spc="0" normalizeH="0" baseline="0" noProof="0" dirty="0" smtClean="0">
              <a:ln>
                <a:noFill/>
              </a:ln>
              <a:solidFill>
                <a:schemeClr val="accent4">
                  <a:lumMod val="10000"/>
                </a:schemeClr>
              </a:solidFill>
              <a:effectLst/>
              <a:uLnTx/>
              <a:uFillTx/>
            </a:endParaRPr>
          </a:p>
          <a:p>
            <a:pPr marL="236524" marR="0" lvl="0" indent="0" algn="just" defTabSz="914400" rtl="0" eaLnBrk="1" fontAlgn="base" latinLnBrk="0" hangingPunct="1">
              <a:spcBef>
                <a:spcPts val="600"/>
              </a:spcBef>
              <a:spcAft>
                <a:spcPts val="0"/>
              </a:spcAft>
              <a:buClr>
                <a:srgbClr val="5AD9F2"/>
              </a:buClr>
              <a:buSzTx/>
              <a:buNone/>
              <a:tabLst/>
              <a:defRPr/>
            </a:pPr>
            <a:r>
              <a:rPr kumimoji="0" lang="en-US" sz="1800" b="1" i="0" u="none" strike="noStrike" kern="1200" cap="none" spc="0" normalizeH="0" baseline="0" noProof="0" dirty="0" smtClean="0">
                <a:ln>
                  <a:noFill/>
                </a:ln>
                <a:solidFill>
                  <a:srgbClr val="0070C0"/>
                </a:solidFill>
                <a:effectLst/>
                <a:uLnTx/>
                <a:uFillTx/>
              </a:rPr>
              <a:t>1.1.2 VỀ</a:t>
            </a:r>
            <a:r>
              <a:rPr kumimoji="0" lang="en-US" sz="1800" b="1" i="0" u="none" strike="noStrike" kern="1200" cap="none" spc="0" normalizeH="0" noProof="0" dirty="0" smtClean="0">
                <a:ln>
                  <a:noFill/>
                </a:ln>
                <a:solidFill>
                  <a:srgbClr val="0070C0"/>
                </a:solidFill>
                <a:effectLst/>
                <a:uLnTx/>
                <a:uFillTx/>
              </a:rPr>
              <a:t> CÔNG NHẬN PHẠM VI ẢNH HƯỞNG CỦA SÁNG KIẾN</a:t>
            </a:r>
            <a:endParaRPr kumimoji="0" lang="en-US" sz="1800" b="1" i="0" u="none" strike="noStrike" kern="1200" cap="none" spc="0" normalizeH="0" baseline="0" noProof="0" dirty="0">
              <a:ln>
                <a:noFill/>
              </a:ln>
              <a:solidFill>
                <a:srgbClr val="0070C0"/>
              </a:solidFill>
              <a:effectLst/>
              <a:uLnTx/>
              <a:uFillTx/>
            </a:endParaRPr>
          </a:p>
          <a:p>
            <a:pPr marL="0" lvl="0" indent="0" algn="just" eaLnBrk="1" hangingPunct="1">
              <a:spcBef>
                <a:spcPts val="600"/>
              </a:spcBef>
              <a:spcAft>
                <a:spcPts val="0"/>
              </a:spcAft>
              <a:buClr>
                <a:srgbClr val="5AD9F2"/>
              </a:buClr>
              <a:buNone/>
              <a:defRPr/>
            </a:pPr>
            <a:r>
              <a:rPr lang="vi-VN" sz="1800" dirty="0" smtClean="0">
                <a:solidFill>
                  <a:schemeClr val="accent4">
                    <a:lumMod val="10000"/>
                  </a:schemeClr>
                </a:solidFill>
              </a:rPr>
              <a:t>   - </a:t>
            </a:r>
            <a:r>
              <a:rPr lang="vi-VN" sz="1800" dirty="0">
                <a:solidFill>
                  <a:schemeClr val="accent4">
                    <a:lumMod val="10000"/>
                  </a:schemeClr>
                </a:solidFill>
              </a:rPr>
              <a:t>Luật Thi đua, khen thưởng </a:t>
            </a:r>
            <a:r>
              <a:rPr lang="vi-VN" sz="1800" dirty="0" smtClean="0">
                <a:solidFill>
                  <a:schemeClr val="accent4">
                    <a:lumMod val="10000"/>
                  </a:schemeClr>
                </a:solidFill>
              </a:rPr>
              <a:t>năm</a:t>
            </a:r>
            <a:r>
              <a:rPr lang="en-US" sz="1800" dirty="0" smtClean="0">
                <a:solidFill>
                  <a:schemeClr val="accent4">
                    <a:lumMod val="10000"/>
                  </a:schemeClr>
                </a:solidFill>
              </a:rPr>
              <a:t> 2022.</a:t>
            </a:r>
            <a:endParaRPr lang="vi-VN" sz="1800" dirty="0">
              <a:solidFill>
                <a:schemeClr val="accent4">
                  <a:lumMod val="10000"/>
                </a:schemeClr>
              </a:solidFill>
            </a:endParaRPr>
          </a:p>
          <a:p>
            <a:pPr marL="0" lvl="0" indent="0" algn="just" eaLnBrk="1" hangingPunct="1">
              <a:spcBef>
                <a:spcPts val="600"/>
              </a:spcBef>
              <a:spcAft>
                <a:spcPts val="0"/>
              </a:spcAft>
              <a:buClr>
                <a:srgbClr val="5AD9F2"/>
              </a:buClr>
              <a:buNone/>
              <a:defRPr/>
            </a:pPr>
            <a:r>
              <a:rPr lang="vi-VN" sz="1800" dirty="0" smtClean="0">
                <a:solidFill>
                  <a:schemeClr val="accent4">
                    <a:lumMod val="10000"/>
                  </a:schemeClr>
                </a:solidFill>
              </a:rPr>
              <a:t>   - </a:t>
            </a:r>
            <a:r>
              <a:rPr lang="vi-VN" sz="1800" dirty="0">
                <a:solidFill>
                  <a:schemeClr val="accent4">
                    <a:lumMod val="10000"/>
                  </a:schemeClr>
                </a:solidFill>
              </a:rPr>
              <a:t>Nghị định số </a:t>
            </a:r>
            <a:r>
              <a:rPr lang="vi-VN" sz="1800" dirty="0" smtClean="0">
                <a:solidFill>
                  <a:schemeClr val="accent4">
                    <a:lumMod val="10000"/>
                  </a:schemeClr>
                </a:solidFill>
              </a:rPr>
              <a:t>9</a:t>
            </a:r>
            <a:r>
              <a:rPr lang="en-US" sz="1800" dirty="0" smtClean="0">
                <a:solidFill>
                  <a:schemeClr val="accent4">
                    <a:lumMod val="10000"/>
                  </a:schemeClr>
                </a:solidFill>
              </a:rPr>
              <a:t>8</a:t>
            </a:r>
            <a:r>
              <a:rPr lang="vi-VN" sz="1800" dirty="0" smtClean="0">
                <a:solidFill>
                  <a:schemeClr val="accent4">
                    <a:lumMod val="10000"/>
                  </a:schemeClr>
                </a:solidFill>
              </a:rPr>
              <a:t>/20</a:t>
            </a:r>
            <a:r>
              <a:rPr lang="en-US" sz="1800" dirty="0" smtClean="0">
                <a:solidFill>
                  <a:schemeClr val="accent4">
                    <a:lumMod val="10000"/>
                  </a:schemeClr>
                </a:solidFill>
              </a:rPr>
              <a:t>23</a:t>
            </a:r>
            <a:r>
              <a:rPr lang="vi-VN" sz="1800" dirty="0" smtClean="0">
                <a:solidFill>
                  <a:schemeClr val="accent4">
                    <a:lumMod val="10000"/>
                  </a:schemeClr>
                </a:solidFill>
              </a:rPr>
              <a:t>/NĐ-CP </a:t>
            </a:r>
            <a:r>
              <a:rPr lang="vi-VN" sz="1800" dirty="0">
                <a:solidFill>
                  <a:schemeClr val="accent4">
                    <a:lumMod val="10000"/>
                  </a:schemeClr>
                </a:solidFill>
              </a:rPr>
              <a:t>ngày 31 tháng </a:t>
            </a:r>
            <a:r>
              <a:rPr lang="en-US" sz="1800" dirty="0" smtClean="0">
                <a:solidFill>
                  <a:schemeClr val="accent4">
                    <a:lumMod val="10000"/>
                  </a:schemeClr>
                </a:solidFill>
              </a:rPr>
              <a:t>12</a:t>
            </a:r>
            <a:r>
              <a:rPr lang="vi-VN" sz="1800" dirty="0" smtClean="0">
                <a:solidFill>
                  <a:schemeClr val="accent4">
                    <a:lumMod val="10000"/>
                  </a:schemeClr>
                </a:solidFill>
              </a:rPr>
              <a:t> </a:t>
            </a:r>
            <a:r>
              <a:rPr lang="vi-VN" sz="1800" dirty="0">
                <a:solidFill>
                  <a:schemeClr val="accent4">
                    <a:lumMod val="10000"/>
                  </a:schemeClr>
                </a:solidFill>
              </a:rPr>
              <a:t>năm </a:t>
            </a:r>
            <a:r>
              <a:rPr lang="vi-VN" sz="1800" dirty="0" smtClean="0">
                <a:solidFill>
                  <a:schemeClr val="accent4">
                    <a:lumMod val="10000"/>
                  </a:schemeClr>
                </a:solidFill>
              </a:rPr>
              <a:t>20</a:t>
            </a:r>
            <a:r>
              <a:rPr lang="en-US" sz="1800" dirty="0" smtClean="0">
                <a:solidFill>
                  <a:schemeClr val="accent4">
                    <a:lumMod val="10000"/>
                  </a:schemeClr>
                </a:solidFill>
              </a:rPr>
              <a:t>23 </a:t>
            </a:r>
            <a:r>
              <a:rPr lang="vi-VN" sz="1800" dirty="0" smtClean="0">
                <a:solidFill>
                  <a:schemeClr val="accent4">
                    <a:lumMod val="10000"/>
                  </a:schemeClr>
                </a:solidFill>
              </a:rPr>
              <a:t>của </a:t>
            </a:r>
            <a:r>
              <a:rPr lang="vi-VN" sz="1800" dirty="0">
                <a:solidFill>
                  <a:schemeClr val="accent4">
                    <a:lumMod val="10000"/>
                  </a:schemeClr>
                </a:solidFill>
              </a:rPr>
              <a:t>Chính phủ quy định chi tiết thi hành một số điều của Luật Thi đua, khen thưởng.</a:t>
            </a:r>
          </a:p>
          <a:p>
            <a:pPr marL="0" lvl="0" indent="0" algn="just" eaLnBrk="1" hangingPunct="1">
              <a:spcBef>
                <a:spcPts val="600"/>
              </a:spcBef>
              <a:spcAft>
                <a:spcPts val="0"/>
              </a:spcAft>
              <a:buClr>
                <a:srgbClr val="5AD9F2"/>
              </a:buClr>
              <a:buNone/>
              <a:defRPr/>
            </a:pPr>
            <a:r>
              <a:rPr lang="vi-VN" sz="1800" dirty="0" smtClean="0">
                <a:solidFill>
                  <a:schemeClr val="accent4">
                    <a:lumMod val="10000"/>
                  </a:schemeClr>
                </a:solidFill>
              </a:rPr>
              <a:t>   - </a:t>
            </a:r>
            <a:r>
              <a:rPr lang="vi-VN" sz="1800" dirty="0">
                <a:solidFill>
                  <a:schemeClr val="accent4">
                    <a:lumMod val="10000"/>
                  </a:schemeClr>
                </a:solidFill>
              </a:rPr>
              <a:t>Thông tư số </a:t>
            </a:r>
            <a:r>
              <a:rPr lang="en-US" sz="1800" dirty="0" smtClean="0">
                <a:solidFill>
                  <a:schemeClr val="accent4">
                    <a:lumMod val="10000"/>
                  </a:schemeClr>
                </a:solidFill>
              </a:rPr>
              <a:t>1/2024</a:t>
            </a:r>
            <a:r>
              <a:rPr lang="vi-VN" sz="1800" dirty="0" smtClean="0">
                <a:solidFill>
                  <a:schemeClr val="accent4">
                    <a:lumMod val="10000"/>
                  </a:schemeClr>
                </a:solidFill>
              </a:rPr>
              <a:t>/TT-BNV </a:t>
            </a:r>
            <a:r>
              <a:rPr lang="vi-VN" sz="1800" dirty="0">
                <a:solidFill>
                  <a:schemeClr val="accent4">
                    <a:lumMod val="10000"/>
                  </a:schemeClr>
                </a:solidFill>
              </a:rPr>
              <a:t>ngày </a:t>
            </a:r>
            <a:r>
              <a:rPr lang="en-US" sz="1800" dirty="0" smtClean="0">
                <a:solidFill>
                  <a:schemeClr val="accent4">
                    <a:lumMod val="10000"/>
                  </a:schemeClr>
                </a:solidFill>
              </a:rPr>
              <a:t>24</a:t>
            </a:r>
            <a:r>
              <a:rPr lang="vi-VN" sz="1800" dirty="0" smtClean="0">
                <a:solidFill>
                  <a:schemeClr val="accent4">
                    <a:lumMod val="10000"/>
                  </a:schemeClr>
                </a:solidFill>
              </a:rPr>
              <a:t> </a:t>
            </a:r>
            <a:r>
              <a:rPr lang="vi-VN" sz="1800" dirty="0">
                <a:solidFill>
                  <a:schemeClr val="accent4">
                    <a:lumMod val="10000"/>
                  </a:schemeClr>
                </a:solidFill>
              </a:rPr>
              <a:t>tháng </a:t>
            </a:r>
            <a:r>
              <a:rPr lang="en-US" sz="1800" dirty="0" smtClean="0">
                <a:solidFill>
                  <a:schemeClr val="accent4">
                    <a:lumMod val="10000"/>
                  </a:schemeClr>
                </a:solidFill>
              </a:rPr>
              <a:t>02</a:t>
            </a:r>
            <a:r>
              <a:rPr lang="vi-VN" sz="1800" dirty="0" smtClean="0">
                <a:solidFill>
                  <a:schemeClr val="accent4">
                    <a:lumMod val="10000"/>
                  </a:schemeClr>
                </a:solidFill>
              </a:rPr>
              <a:t> </a:t>
            </a:r>
            <a:r>
              <a:rPr lang="vi-VN" sz="1800" dirty="0">
                <a:solidFill>
                  <a:schemeClr val="accent4">
                    <a:lumMod val="10000"/>
                  </a:schemeClr>
                </a:solidFill>
              </a:rPr>
              <a:t>năm </a:t>
            </a:r>
            <a:r>
              <a:rPr lang="vi-VN" sz="1800" dirty="0" smtClean="0">
                <a:solidFill>
                  <a:schemeClr val="accent4">
                    <a:lumMod val="10000"/>
                  </a:schemeClr>
                </a:solidFill>
              </a:rPr>
              <a:t>20</a:t>
            </a:r>
            <a:r>
              <a:rPr lang="en-US" sz="1800" dirty="0" smtClean="0">
                <a:solidFill>
                  <a:schemeClr val="accent4">
                    <a:lumMod val="10000"/>
                  </a:schemeClr>
                </a:solidFill>
              </a:rPr>
              <a:t>24</a:t>
            </a:r>
            <a:r>
              <a:rPr lang="vi-VN" sz="1800" dirty="0" smtClean="0">
                <a:solidFill>
                  <a:schemeClr val="accent4">
                    <a:lumMod val="10000"/>
                  </a:schemeClr>
                </a:solidFill>
              </a:rPr>
              <a:t> </a:t>
            </a:r>
            <a:r>
              <a:rPr lang="vi-VN" sz="1800" dirty="0">
                <a:solidFill>
                  <a:schemeClr val="accent4">
                    <a:lumMod val="10000"/>
                  </a:schemeClr>
                </a:solidFill>
              </a:rPr>
              <a:t>của Bộ Nội vụ quy định </a:t>
            </a:r>
            <a:r>
              <a:rPr lang="en-US" sz="1800" dirty="0" err="1" smtClean="0">
                <a:solidFill>
                  <a:schemeClr val="accent4">
                    <a:lumMod val="10000"/>
                  </a:schemeClr>
                </a:solidFill>
              </a:rPr>
              <a:t>biện</a:t>
            </a:r>
            <a:r>
              <a:rPr lang="en-US" sz="1800" dirty="0" smtClean="0">
                <a:solidFill>
                  <a:schemeClr val="accent4">
                    <a:lumMod val="10000"/>
                  </a:schemeClr>
                </a:solidFill>
              </a:rPr>
              <a:t> </a:t>
            </a:r>
            <a:r>
              <a:rPr lang="en-US" sz="1800" dirty="0" err="1" smtClean="0">
                <a:solidFill>
                  <a:schemeClr val="accent4">
                    <a:lumMod val="10000"/>
                  </a:schemeClr>
                </a:solidFill>
              </a:rPr>
              <a:t>pháp</a:t>
            </a:r>
            <a:r>
              <a:rPr lang="en-US" sz="1800" dirty="0" smtClean="0">
                <a:solidFill>
                  <a:schemeClr val="accent4">
                    <a:lumMod val="10000"/>
                  </a:schemeClr>
                </a:solidFill>
              </a:rPr>
              <a:t> </a:t>
            </a:r>
            <a:r>
              <a:rPr lang="en-US" sz="1800" dirty="0" err="1" smtClean="0">
                <a:solidFill>
                  <a:schemeClr val="accent4">
                    <a:lumMod val="10000"/>
                  </a:schemeClr>
                </a:solidFill>
              </a:rPr>
              <a:t>thi</a:t>
            </a:r>
            <a:r>
              <a:rPr lang="en-US" sz="1800" dirty="0" smtClean="0">
                <a:solidFill>
                  <a:schemeClr val="accent4">
                    <a:lumMod val="10000"/>
                  </a:schemeClr>
                </a:solidFill>
              </a:rPr>
              <a:t> </a:t>
            </a:r>
            <a:r>
              <a:rPr lang="en-US" sz="1800" dirty="0" err="1" smtClean="0">
                <a:solidFill>
                  <a:schemeClr val="accent4">
                    <a:lumMod val="10000"/>
                  </a:schemeClr>
                </a:solidFill>
              </a:rPr>
              <a:t>hành</a:t>
            </a:r>
            <a:r>
              <a:rPr lang="en-US" sz="1800" dirty="0" smtClean="0">
                <a:solidFill>
                  <a:schemeClr val="accent4">
                    <a:lumMod val="10000"/>
                  </a:schemeClr>
                </a:solidFill>
              </a:rPr>
              <a:t> </a:t>
            </a:r>
            <a:r>
              <a:rPr lang="vi-VN" sz="1800" dirty="0" smtClean="0">
                <a:solidFill>
                  <a:schemeClr val="accent4">
                    <a:lumMod val="10000"/>
                  </a:schemeClr>
                </a:solidFill>
              </a:rPr>
              <a:t>Luật TĐKT và NĐ số </a:t>
            </a:r>
            <a:r>
              <a:rPr lang="vi-VN" sz="1800" dirty="0">
                <a:solidFill>
                  <a:schemeClr val="accent4">
                    <a:lumMod val="10000"/>
                  </a:schemeClr>
                </a:solidFill>
              </a:rPr>
              <a:t>9</a:t>
            </a:r>
            <a:r>
              <a:rPr lang="en-US" sz="1800" dirty="0">
                <a:solidFill>
                  <a:schemeClr val="accent4">
                    <a:lumMod val="10000"/>
                  </a:schemeClr>
                </a:solidFill>
              </a:rPr>
              <a:t>8</a:t>
            </a:r>
            <a:r>
              <a:rPr lang="vi-VN" sz="1800" dirty="0">
                <a:solidFill>
                  <a:schemeClr val="accent4">
                    <a:lumMod val="10000"/>
                  </a:schemeClr>
                </a:solidFill>
              </a:rPr>
              <a:t>/20</a:t>
            </a:r>
            <a:r>
              <a:rPr lang="en-US" sz="1800" dirty="0">
                <a:solidFill>
                  <a:schemeClr val="accent4">
                    <a:lumMod val="10000"/>
                  </a:schemeClr>
                </a:solidFill>
              </a:rPr>
              <a:t>23</a:t>
            </a:r>
            <a:r>
              <a:rPr lang="vi-VN" sz="1800" dirty="0">
                <a:solidFill>
                  <a:schemeClr val="accent4">
                    <a:lumMod val="10000"/>
                  </a:schemeClr>
                </a:solidFill>
              </a:rPr>
              <a:t>/NĐ-CP </a:t>
            </a:r>
            <a:r>
              <a:rPr lang="vi-VN" sz="1800" dirty="0" smtClean="0">
                <a:solidFill>
                  <a:schemeClr val="accent4">
                    <a:lumMod val="10000"/>
                  </a:schemeClr>
                </a:solidFill>
              </a:rPr>
              <a:t>quy định chi </a:t>
            </a:r>
            <a:r>
              <a:rPr lang="vi-VN" sz="1800" dirty="0">
                <a:solidFill>
                  <a:schemeClr val="accent4">
                    <a:lumMod val="10000"/>
                  </a:schemeClr>
                </a:solidFill>
              </a:rPr>
              <a:t>tiết thi hành một số điều </a:t>
            </a:r>
            <a:r>
              <a:rPr lang="vi-VN" sz="1800" dirty="0" smtClean="0">
                <a:solidFill>
                  <a:schemeClr val="accent4">
                    <a:lumMod val="10000"/>
                  </a:schemeClr>
                </a:solidFill>
              </a:rPr>
              <a:t>của Luật TĐKT</a:t>
            </a:r>
            <a:r>
              <a:rPr lang="vi-VN" sz="1800" dirty="0" smtClean="0">
                <a:solidFill>
                  <a:srgbClr val="002A7E"/>
                </a:solidFill>
              </a:rPr>
              <a:t>.</a:t>
            </a:r>
            <a:endParaRPr lang="vi-VN" sz="1800" dirty="0">
              <a:solidFill>
                <a:srgbClr val="002A7E"/>
              </a:solidFill>
            </a:endParaRPr>
          </a:p>
          <a:p>
            <a:pPr marL="0" lvl="0" indent="0" algn="just" eaLnBrk="1" hangingPunct="1">
              <a:spcBef>
                <a:spcPts val="600"/>
              </a:spcBef>
              <a:spcAft>
                <a:spcPts val="0"/>
              </a:spcAft>
              <a:buClr>
                <a:srgbClr val="5AD9F2"/>
              </a:buClr>
              <a:buNone/>
              <a:defRPr/>
            </a:pPr>
            <a:r>
              <a:rPr lang="vi-VN" sz="1800" dirty="0" smtClean="0">
                <a:solidFill>
                  <a:srgbClr val="7030A0"/>
                </a:solidFill>
              </a:rPr>
              <a:t>   - </a:t>
            </a:r>
            <a:r>
              <a:rPr lang="vi-VN" sz="1800" dirty="0">
                <a:solidFill>
                  <a:srgbClr val="7030A0"/>
                </a:solidFill>
              </a:rPr>
              <a:t>Quyết định số 24/2018/QĐ-UBND ngày 20 tháng 7 năm 2018 của Ủy ban nhân dân Thành phố về ban hành công tác thi đua khen thưởng tại thành phố Hồ Chí Minh.</a:t>
            </a:r>
          </a:p>
          <a:p>
            <a:pPr marL="0" lvl="0" indent="0" algn="just" eaLnBrk="1" hangingPunct="1">
              <a:spcBef>
                <a:spcPts val="600"/>
              </a:spcBef>
              <a:spcAft>
                <a:spcPts val="0"/>
              </a:spcAft>
              <a:buClr>
                <a:srgbClr val="5AD9F2"/>
              </a:buClr>
              <a:buNone/>
              <a:defRPr/>
            </a:pPr>
            <a:r>
              <a:rPr lang="vi-VN" sz="1800" dirty="0" smtClean="0">
                <a:solidFill>
                  <a:srgbClr val="7030A0"/>
                </a:solidFill>
              </a:rPr>
              <a:t>   - </a:t>
            </a:r>
            <a:r>
              <a:rPr lang="vi-VN" sz="1800" dirty="0">
                <a:solidFill>
                  <a:srgbClr val="7030A0"/>
                </a:solidFill>
              </a:rPr>
              <a:t>Hướng dẫn số 29/HĐXCNSKCTP ngày 18/10/2018 của Hội đồng xét công nhận sáng kiến cấp Thành phố hướng dẫn xét công nhận phạm vi ảnh hưởng các sáng kiến, đề tài phục vụ công tác thi đua, khen thưởng trên địa bàn TP.HCM.</a:t>
            </a:r>
          </a:p>
          <a:p>
            <a:pPr marL="342900" marR="0" lvl="0" indent="-342900" algn="just" defTabSz="914400" rtl="0" eaLnBrk="1" fontAlgn="base" latinLnBrk="0" hangingPunct="1">
              <a:spcBef>
                <a:spcPts val="600"/>
              </a:spcBef>
              <a:spcAft>
                <a:spcPts val="0"/>
              </a:spcAft>
              <a:buClr>
                <a:srgbClr val="5AD9F2"/>
              </a:buClr>
              <a:buSzTx/>
              <a:buFont typeface="Wingdings" panose="05000000000000000000" pitchFamily="2" charset="2"/>
              <a:buChar char="v"/>
              <a:tabLst/>
              <a:defRPr/>
            </a:pPr>
            <a:endParaRPr kumimoji="0" lang="en-US" sz="1800" i="0" u="none" strike="noStrike" kern="1200" cap="none" spc="0" normalizeH="0" baseline="0" noProof="0" dirty="0">
              <a:ln>
                <a:noFill/>
              </a:ln>
              <a:solidFill>
                <a:srgbClr val="005082"/>
              </a:solidFill>
              <a:effectLst/>
              <a:uLnTx/>
              <a:uFillTx/>
            </a:endParaRPr>
          </a:p>
          <a:p>
            <a:pPr marL="342900" marR="0" lvl="0" indent="-342900" algn="just" defTabSz="914400" rtl="0" eaLnBrk="1" fontAlgn="base" latinLnBrk="0" hangingPunct="1">
              <a:spcBef>
                <a:spcPts val="600"/>
              </a:spcBef>
              <a:spcAft>
                <a:spcPts val="0"/>
              </a:spcAft>
              <a:buClr>
                <a:srgbClr val="5AD9F2"/>
              </a:buClr>
              <a:buSzTx/>
              <a:buFont typeface="Wingdings" panose="05000000000000000000" pitchFamily="2" charset="2"/>
              <a:buChar char="v"/>
              <a:tabLst/>
              <a:defRPr/>
            </a:pPr>
            <a:endParaRPr kumimoji="0" lang="en-US" sz="1800" i="0" u="none" strike="noStrike" kern="1200" cap="none" spc="0" normalizeH="0" baseline="0" noProof="0" dirty="0">
              <a:ln>
                <a:noFill/>
              </a:ln>
              <a:solidFill>
                <a:srgbClr val="1D528D"/>
              </a:solidFill>
              <a:effectLst/>
              <a:uLnTx/>
              <a:uFillTx/>
            </a:endParaRPr>
          </a:p>
        </p:txBody>
      </p:sp>
    </p:spTree>
    <p:extLst>
      <p:ext uri="{BB962C8B-B14F-4D97-AF65-F5344CB8AC3E}">
        <p14:creationId xmlns:p14="http://schemas.microsoft.com/office/powerpoint/2010/main" val="106610951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5</a:t>
            </a:fld>
            <a:endParaRPr lang="en-US" altLang="en-US" dirty="0"/>
          </a:p>
        </p:txBody>
      </p:sp>
      <p:graphicFrame>
        <p:nvGraphicFramePr>
          <p:cNvPr id="3" name="Diagram 2"/>
          <p:cNvGraphicFramePr/>
          <p:nvPr>
            <p:extLst>
              <p:ext uri="{D42A27DB-BD31-4B8C-83A1-F6EECF244321}">
                <p14:modId xmlns:p14="http://schemas.microsoft.com/office/powerpoint/2010/main" val="3144740055"/>
              </p:ext>
            </p:extLst>
          </p:nvPr>
        </p:nvGraphicFramePr>
        <p:xfrm>
          <a:off x="2507845" y="1360884"/>
          <a:ext cx="10652343" cy="5791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lowchart: Alternate Process 3"/>
          <p:cNvSpPr/>
          <p:nvPr/>
        </p:nvSpPr>
        <p:spPr bwMode="auto">
          <a:xfrm>
            <a:off x="941294" y="2933987"/>
            <a:ext cx="2057400" cy="720725"/>
          </a:xfrm>
          <a:prstGeom prst="flowChartAlternateProcess">
            <a:avLst/>
          </a:prstGeom>
          <a:solidFill>
            <a:srgbClr val="DDDDDD"/>
          </a:solidFill>
          <a:ln w="9525" cap="flat" cmpd="sng" algn="ctr">
            <a:solidFill>
              <a:srgbClr val="FFFFFF"/>
            </a:solidFill>
            <a:prstDash val="solid"/>
            <a:round/>
            <a:headEnd type="none" w="med" len="med"/>
            <a:tailEnd type="none" w="med" len="med"/>
          </a:ln>
          <a:effectLst/>
          <a:ex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err="1">
                <a:ln>
                  <a:noFill/>
                </a:ln>
                <a:solidFill>
                  <a:srgbClr val="FF9900">
                    <a:lumMod val="50000"/>
                  </a:srgbClr>
                </a:solidFill>
                <a:effectLst/>
                <a:uLnTx/>
                <a:uFillTx/>
              </a:rPr>
              <a:t>Mục</a:t>
            </a:r>
            <a:r>
              <a:rPr kumimoji="0" lang="en-US" b="1" i="0" u="none" strike="noStrike" kern="0" cap="none" spc="0" normalizeH="0" baseline="0" noProof="0" dirty="0">
                <a:ln>
                  <a:noFill/>
                </a:ln>
                <a:solidFill>
                  <a:srgbClr val="FF9900">
                    <a:lumMod val="50000"/>
                  </a:srgbClr>
                </a:solidFill>
                <a:effectLst/>
                <a:uLnTx/>
                <a:uFillTx/>
              </a:rPr>
              <a:t> </a:t>
            </a:r>
            <a:r>
              <a:rPr kumimoji="0" lang="en-US" b="1" i="0" u="none" strike="noStrike" kern="0" cap="none" spc="0" normalizeH="0" baseline="0" noProof="0" dirty="0" err="1">
                <a:ln>
                  <a:noFill/>
                </a:ln>
                <a:solidFill>
                  <a:srgbClr val="FF9900">
                    <a:lumMod val="50000"/>
                  </a:srgbClr>
                </a:solidFill>
                <a:effectLst/>
                <a:uLnTx/>
                <a:uFillTx/>
              </a:rPr>
              <a:t>đích</a:t>
            </a:r>
            <a:endParaRPr kumimoji="0" lang="en-US" b="1" i="0" u="none" strike="noStrike" kern="0" cap="none" spc="0" normalizeH="0" baseline="0" noProof="0" dirty="0">
              <a:ln>
                <a:noFill/>
              </a:ln>
              <a:solidFill>
                <a:srgbClr val="FF9900">
                  <a:lumMod val="50000"/>
                </a:srgbClr>
              </a:solidFill>
              <a:effectLst/>
              <a:uLnTx/>
              <a:uFillTx/>
            </a:endParaRPr>
          </a:p>
        </p:txBody>
      </p:sp>
      <p:sp>
        <p:nvSpPr>
          <p:cNvPr id="5" name="Flowchart: Alternate Process 4"/>
          <p:cNvSpPr/>
          <p:nvPr/>
        </p:nvSpPr>
        <p:spPr bwMode="auto">
          <a:xfrm>
            <a:off x="941294" y="4011710"/>
            <a:ext cx="2057399" cy="781050"/>
          </a:xfrm>
          <a:prstGeom prst="flowChartAlternateProcess">
            <a:avLst/>
          </a:prstGeom>
          <a:solidFill>
            <a:srgbClr val="DDDDDD"/>
          </a:solidFill>
          <a:ln w="9525" cap="flat" cmpd="sng" algn="ctr">
            <a:solidFill>
              <a:srgbClr val="FFFFFF"/>
            </a:solidFill>
            <a:prstDash val="solid"/>
            <a:round/>
            <a:headEnd type="none" w="med" len="med"/>
            <a:tailEnd type="none" w="med" len="med"/>
          </a:ln>
          <a:effectLst/>
          <a:ex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b="1" i="0" u="none" strike="noStrike" kern="0" cap="none" spc="0" normalizeH="0" baseline="0" noProof="0" dirty="0">
                <a:ln>
                  <a:noFill/>
                </a:ln>
                <a:solidFill>
                  <a:srgbClr val="FF9900">
                    <a:lumMod val="50000"/>
                  </a:srgbClr>
                </a:solidFill>
                <a:effectLst/>
                <a:uLnTx/>
                <a:uFillTx/>
              </a:rPr>
              <a:t>Thẩm </a:t>
            </a:r>
            <a:r>
              <a:rPr kumimoji="0" lang="vi-VN" b="1" i="0" u="none" strike="noStrike" kern="0" cap="none" spc="0" normalizeH="0" baseline="0" noProof="0" dirty="0" smtClean="0">
                <a:ln>
                  <a:noFill/>
                </a:ln>
                <a:solidFill>
                  <a:srgbClr val="FF9900">
                    <a:lumMod val="50000"/>
                  </a:srgbClr>
                </a:solidFill>
                <a:effectLst/>
                <a:uLnTx/>
                <a:uFillTx/>
              </a:rPr>
              <a:t>quyền</a:t>
            </a:r>
            <a:r>
              <a:rPr kumimoji="0" lang="en-US" b="1" i="0" u="none" strike="noStrike" kern="0" cap="none" spc="0" normalizeH="0" baseline="0" noProof="0" dirty="0" smtClean="0">
                <a:ln>
                  <a:noFill/>
                </a:ln>
                <a:solidFill>
                  <a:srgbClr val="FF9900">
                    <a:lumMod val="50000"/>
                  </a:srgbClr>
                </a:solidFill>
                <a:effectLst/>
                <a:uLnTx/>
                <a:uFillTx/>
              </a:rPr>
              <a:t> </a:t>
            </a:r>
            <a:r>
              <a:rPr kumimoji="0" lang="en-US" b="1" i="0" u="none" strike="noStrike" kern="0" cap="none" spc="0" normalizeH="0" baseline="0" noProof="0" dirty="0" err="1" smtClean="0">
                <a:ln>
                  <a:noFill/>
                </a:ln>
                <a:solidFill>
                  <a:srgbClr val="FF9900">
                    <a:lumMod val="50000"/>
                  </a:srgbClr>
                </a:solidFill>
                <a:effectLst/>
                <a:uLnTx/>
                <a:uFillTx/>
              </a:rPr>
              <a:t>công</a:t>
            </a:r>
            <a:r>
              <a:rPr kumimoji="0" lang="en-US" b="1" i="0" u="none" strike="noStrike" kern="0" cap="none" spc="0" normalizeH="0" noProof="0" dirty="0" smtClean="0">
                <a:ln>
                  <a:noFill/>
                </a:ln>
                <a:solidFill>
                  <a:srgbClr val="FF9900">
                    <a:lumMod val="50000"/>
                  </a:srgbClr>
                </a:solidFill>
                <a:effectLst/>
                <a:uLnTx/>
                <a:uFillTx/>
              </a:rPr>
              <a:t> </a:t>
            </a:r>
            <a:r>
              <a:rPr kumimoji="0" lang="en-US" b="1" i="0" u="none" strike="noStrike" kern="0" cap="none" spc="0" normalizeH="0" noProof="0" dirty="0" err="1" smtClean="0">
                <a:ln>
                  <a:noFill/>
                </a:ln>
                <a:solidFill>
                  <a:srgbClr val="FF9900">
                    <a:lumMod val="50000"/>
                  </a:srgbClr>
                </a:solidFill>
                <a:effectLst/>
                <a:uLnTx/>
                <a:uFillTx/>
              </a:rPr>
              <a:t>nhận</a:t>
            </a:r>
            <a:endParaRPr kumimoji="0" lang="en-US" b="1" i="0" u="none" strike="noStrike" kern="0" cap="none" spc="0" normalizeH="0" baseline="0" noProof="0" dirty="0">
              <a:ln>
                <a:noFill/>
              </a:ln>
              <a:solidFill>
                <a:srgbClr val="FF9900">
                  <a:lumMod val="50000"/>
                </a:srgbClr>
              </a:solidFill>
              <a:effectLst/>
              <a:uLnTx/>
              <a:uFillTx/>
            </a:endParaRPr>
          </a:p>
        </p:txBody>
      </p:sp>
      <p:sp>
        <p:nvSpPr>
          <p:cNvPr id="6" name="Flowchart: Alternate Process 5"/>
          <p:cNvSpPr/>
          <p:nvPr/>
        </p:nvSpPr>
        <p:spPr bwMode="auto">
          <a:xfrm>
            <a:off x="941295" y="5087740"/>
            <a:ext cx="2057398" cy="720725"/>
          </a:xfrm>
          <a:prstGeom prst="flowChartAlternateProcess">
            <a:avLst/>
          </a:prstGeom>
          <a:solidFill>
            <a:srgbClr val="DDDDDD"/>
          </a:solidFill>
          <a:ln w="9525" cap="flat" cmpd="sng" algn="ctr">
            <a:solidFill>
              <a:srgbClr val="FFFFFF"/>
            </a:solidFill>
            <a:prstDash val="solid"/>
            <a:round/>
            <a:headEnd type="none" w="med" len="med"/>
            <a:tailEnd type="none" w="med" len="med"/>
          </a:ln>
          <a:effectLst/>
          <a:ex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b="1" i="0" u="none" strike="noStrike" kern="0" cap="none" spc="0" normalizeH="0" baseline="0" noProof="0" dirty="0">
                <a:ln>
                  <a:noFill/>
                </a:ln>
                <a:solidFill>
                  <a:srgbClr val="FF9900">
                    <a:lumMod val="50000"/>
                  </a:srgbClr>
                </a:solidFill>
                <a:effectLst/>
                <a:uLnTx/>
                <a:uFillTx/>
              </a:rPr>
              <a:t>Sản phẩm</a:t>
            </a:r>
            <a:endParaRPr kumimoji="0" lang="en-US" b="1" i="0" u="none" strike="noStrike" kern="0" cap="none" spc="0" normalizeH="0" baseline="0" noProof="0" dirty="0">
              <a:ln>
                <a:noFill/>
              </a:ln>
              <a:solidFill>
                <a:srgbClr val="FF9900">
                  <a:lumMod val="50000"/>
                </a:srgbClr>
              </a:solidFill>
              <a:effectLst/>
              <a:uLnTx/>
              <a:uFillTx/>
            </a:endParaRPr>
          </a:p>
        </p:txBody>
      </p:sp>
      <p:sp>
        <p:nvSpPr>
          <p:cNvPr id="8" name="Rectangle 3"/>
          <p:cNvSpPr txBox="1">
            <a:spLocks noChangeArrowheads="1"/>
          </p:cNvSpPr>
          <p:nvPr/>
        </p:nvSpPr>
        <p:spPr bwMode="auto">
          <a:xfrm>
            <a:off x="941294" y="714691"/>
            <a:ext cx="10771094" cy="5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Clr>
                <a:srgbClr val="5AD9F2"/>
              </a:buClr>
              <a:buFont typeface="Wingdings" panose="05000000000000000000" pitchFamily="2" charset="2"/>
              <a:buNone/>
            </a:pPr>
            <a:r>
              <a:rPr lang="en-US" altLang="en-US" sz="2000" b="1" dirty="0" smtClean="0">
                <a:solidFill>
                  <a:srgbClr val="FF0000"/>
                </a:solidFill>
                <a:cs typeface="Times New Roman" panose="02020603050405020304" pitchFamily="18" charset="0"/>
              </a:rPr>
              <a:t>1.2 MÔ HÌNH CÔNG NHẬN SÁNG KIẾN; HIỆU QUẢ ÁP DỤNG, KHẢ NĂNG NHÂN RỘNG VÀ PHẠM VI ẢNH HƯỞNG CỦA SÁNG KIẾN, ĐỀ TÀI CÁC CẤP </a:t>
            </a:r>
            <a:r>
              <a:rPr lang="en-US" altLang="en-US" sz="2000" b="1" dirty="0" smtClean="0">
                <a:solidFill>
                  <a:srgbClr val="002060"/>
                </a:solidFill>
                <a:cs typeface="Times New Roman" panose="02020603050405020304" pitchFamily="18" charset="0"/>
              </a:rPr>
              <a:t>(HIỆN NAY)</a:t>
            </a:r>
          </a:p>
        </p:txBody>
      </p:sp>
      <p:cxnSp>
        <p:nvCxnSpPr>
          <p:cNvPr id="14" name="Straight Arrow Connector 13"/>
          <p:cNvCxnSpPr/>
          <p:nvPr/>
        </p:nvCxnSpPr>
        <p:spPr bwMode="auto">
          <a:xfrm flipV="1">
            <a:off x="2998693" y="5448102"/>
            <a:ext cx="712695" cy="2385"/>
          </a:xfrm>
          <a:prstGeom prst="straightConnector1">
            <a:avLst/>
          </a:prstGeom>
          <a:ln>
            <a:headEnd type="none" w="med" len="med"/>
            <a:tailEnd type="triangle"/>
          </a:ln>
        </p:spPr>
        <p:style>
          <a:lnRef idx="3">
            <a:schemeClr val="accent6"/>
          </a:lnRef>
          <a:fillRef idx="0">
            <a:schemeClr val="accent6"/>
          </a:fillRef>
          <a:effectRef idx="2">
            <a:schemeClr val="accent6"/>
          </a:effectRef>
          <a:fontRef idx="minor">
            <a:schemeClr val="tx1"/>
          </a:fontRef>
        </p:style>
      </p:cxnSp>
      <p:sp>
        <p:nvSpPr>
          <p:cNvPr id="15" name="Flowchart: Alternate Process 14"/>
          <p:cNvSpPr/>
          <p:nvPr/>
        </p:nvSpPr>
        <p:spPr bwMode="auto">
          <a:xfrm>
            <a:off x="941294" y="1915926"/>
            <a:ext cx="2057400" cy="720725"/>
          </a:xfrm>
          <a:prstGeom prst="flowChartAlternateProcess">
            <a:avLst/>
          </a:prstGeom>
          <a:solidFill>
            <a:srgbClr val="DDDDDD"/>
          </a:solidFill>
          <a:ln w="9525" cap="flat" cmpd="sng" algn="ctr">
            <a:solidFill>
              <a:srgbClr val="FFFFFF"/>
            </a:solidFill>
            <a:prstDash val="solid"/>
            <a:round/>
            <a:headEnd type="none" w="med" len="med"/>
            <a:tailEnd type="none" w="med" len="med"/>
          </a:ln>
          <a:effectLst/>
          <a:ex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err="1" smtClean="0">
                <a:ln>
                  <a:noFill/>
                </a:ln>
                <a:solidFill>
                  <a:srgbClr val="FF9900">
                    <a:lumMod val="50000"/>
                  </a:srgbClr>
                </a:solidFill>
                <a:effectLst/>
                <a:uLnTx/>
                <a:uFillTx/>
              </a:rPr>
              <a:t>Cấp</a:t>
            </a:r>
            <a:r>
              <a:rPr kumimoji="0" lang="en-US" b="1" i="0" u="none" strike="noStrike" kern="0" cap="none" spc="0" normalizeH="0" noProof="0" dirty="0" smtClean="0">
                <a:ln>
                  <a:noFill/>
                </a:ln>
                <a:solidFill>
                  <a:srgbClr val="FF9900">
                    <a:lumMod val="50000"/>
                  </a:srgbClr>
                </a:solidFill>
                <a:effectLst/>
                <a:uLnTx/>
                <a:uFillTx/>
              </a:rPr>
              <a:t> </a:t>
            </a:r>
            <a:r>
              <a:rPr kumimoji="0" lang="en-US" b="1" i="0" u="none" strike="noStrike" kern="0" cap="none" spc="0" normalizeH="0" noProof="0" dirty="0" err="1" smtClean="0">
                <a:ln>
                  <a:noFill/>
                </a:ln>
                <a:solidFill>
                  <a:srgbClr val="FF9900">
                    <a:lumMod val="50000"/>
                  </a:srgbClr>
                </a:solidFill>
                <a:effectLst/>
                <a:uLnTx/>
                <a:uFillTx/>
              </a:rPr>
              <a:t>công</a:t>
            </a:r>
            <a:r>
              <a:rPr kumimoji="0" lang="en-US" b="1" i="0" u="none" strike="noStrike" kern="0" cap="none" spc="0" normalizeH="0" noProof="0" dirty="0" smtClean="0">
                <a:ln>
                  <a:noFill/>
                </a:ln>
                <a:solidFill>
                  <a:srgbClr val="FF9900">
                    <a:lumMod val="50000"/>
                  </a:srgbClr>
                </a:solidFill>
                <a:effectLst/>
                <a:uLnTx/>
                <a:uFillTx/>
              </a:rPr>
              <a:t> </a:t>
            </a:r>
            <a:r>
              <a:rPr kumimoji="0" lang="en-US" b="1" i="0" u="none" strike="noStrike" kern="0" cap="none" spc="0" normalizeH="0" noProof="0" dirty="0" err="1" smtClean="0">
                <a:ln>
                  <a:noFill/>
                </a:ln>
                <a:solidFill>
                  <a:srgbClr val="FF9900">
                    <a:lumMod val="50000"/>
                  </a:srgbClr>
                </a:solidFill>
                <a:effectLst/>
                <a:uLnTx/>
                <a:uFillTx/>
              </a:rPr>
              <a:t>nhận</a:t>
            </a:r>
            <a:r>
              <a:rPr kumimoji="0" lang="en-US" b="1" i="0" u="none" strike="noStrike" kern="0" cap="none" spc="0" normalizeH="0" noProof="0" dirty="0" smtClean="0">
                <a:ln>
                  <a:noFill/>
                </a:ln>
                <a:solidFill>
                  <a:srgbClr val="FF9900">
                    <a:lumMod val="50000"/>
                  </a:srgbClr>
                </a:solidFill>
                <a:effectLst/>
                <a:uLnTx/>
                <a:uFillTx/>
              </a:rPr>
              <a:t> </a:t>
            </a:r>
            <a:r>
              <a:rPr kumimoji="0" lang="en-US" b="1" i="0" u="none" strike="noStrike" kern="0" cap="none" spc="0" normalizeH="0" noProof="0" dirty="0" err="1" smtClean="0">
                <a:ln>
                  <a:noFill/>
                </a:ln>
                <a:solidFill>
                  <a:srgbClr val="FF9900">
                    <a:lumMod val="50000"/>
                  </a:srgbClr>
                </a:solidFill>
                <a:effectLst/>
                <a:uLnTx/>
                <a:uFillTx/>
              </a:rPr>
              <a:t>sáng</a:t>
            </a:r>
            <a:r>
              <a:rPr kumimoji="0" lang="en-US" b="1" i="0" u="none" strike="noStrike" kern="0" cap="none" spc="0" normalizeH="0" noProof="0" dirty="0" smtClean="0">
                <a:ln>
                  <a:noFill/>
                </a:ln>
                <a:solidFill>
                  <a:srgbClr val="FF9900">
                    <a:lumMod val="50000"/>
                  </a:srgbClr>
                </a:solidFill>
                <a:effectLst/>
                <a:uLnTx/>
                <a:uFillTx/>
              </a:rPr>
              <a:t> </a:t>
            </a:r>
            <a:r>
              <a:rPr kumimoji="0" lang="en-US" b="1" i="0" u="none" strike="noStrike" kern="0" cap="none" spc="0" normalizeH="0" noProof="0" dirty="0" err="1" smtClean="0">
                <a:ln>
                  <a:noFill/>
                </a:ln>
                <a:solidFill>
                  <a:srgbClr val="FF9900">
                    <a:lumMod val="50000"/>
                  </a:srgbClr>
                </a:solidFill>
                <a:effectLst/>
                <a:uLnTx/>
                <a:uFillTx/>
              </a:rPr>
              <a:t>kiến</a:t>
            </a:r>
            <a:r>
              <a:rPr kumimoji="0" lang="en-US" b="1" i="0" u="none" strike="noStrike" kern="0" cap="none" spc="0" normalizeH="0" noProof="0" dirty="0" smtClean="0">
                <a:ln>
                  <a:noFill/>
                </a:ln>
                <a:solidFill>
                  <a:srgbClr val="FF9900">
                    <a:lumMod val="50000"/>
                  </a:srgbClr>
                </a:solidFill>
                <a:effectLst/>
                <a:uLnTx/>
                <a:uFillTx/>
              </a:rPr>
              <a:t> </a:t>
            </a:r>
            <a:endParaRPr kumimoji="0" lang="en-US" b="1" i="0" u="none" strike="noStrike" kern="0" cap="none" spc="0" normalizeH="0" baseline="0" noProof="0" dirty="0">
              <a:ln>
                <a:noFill/>
              </a:ln>
              <a:solidFill>
                <a:srgbClr val="FF9900">
                  <a:lumMod val="50000"/>
                </a:srgbClr>
              </a:solidFill>
              <a:effectLst/>
              <a:uLnTx/>
              <a:uFillTx/>
            </a:endParaRPr>
          </a:p>
        </p:txBody>
      </p:sp>
      <p:cxnSp>
        <p:nvCxnSpPr>
          <p:cNvPr id="16" name="Straight Arrow Connector 15"/>
          <p:cNvCxnSpPr/>
          <p:nvPr/>
        </p:nvCxnSpPr>
        <p:spPr bwMode="auto">
          <a:xfrm flipV="1">
            <a:off x="2998693" y="2258089"/>
            <a:ext cx="712694" cy="6444"/>
          </a:xfrm>
          <a:prstGeom prst="straightConnector1">
            <a:avLst/>
          </a:prstGeom>
          <a:ln>
            <a:headEnd type="none" w="med" len="med"/>
            <a:tailEnd type="triangle"/>
          </a:ln>
        </p:spPr>
        <p:style>
          <a:lnRef idx="3">
            <a:schemeClr val="accent6"/>
          </a:lnRef>
          <a:fillRef idx="0">
            <a:schemeClr val="accent6"/>
          </a:fillRef>
          <a:effectRef idx="2">
            <a:schemeClr val="accent6"/>
          </a:effectRef>
          <a:fontRef idx="minor">
            <a:schemeClr val="tx1"/>
          </a:fontRef>
        </p:style>
      </p:cxnSp>
      <p:cxnSp>
        <p:nvCxnSpPr>
          <p:cNvPr id="20" name="Straight Arrow Connector 19"/>
          <p:cNvCxnSpPr/>
          <p:nvPr/>
        </p:nvCxnSpPr>
        <p:spPr bwMode="auto">
          <a:xfrm flipV="1">
            <a:off x="2998693" y="4399013"/>
            <a:ext cx="712694" cy="6444"/>
          </a:xfrm>
          <a:prstGeom prst="straightConnector1">
            <a:avLst/>
          </a:prstGeom>
          <a:ln>
            <a:headEnd type="none" w="med" len="med"/>
            <a:tailEnd type="triangle"/>
          </a:ln>
        </p:spPr>
        <p:style>
          <a:lnRef idx="3">
            <a:schemeClr val="accent6"/>
          </a:lnRef>
          <a:fillRef idx="0">
            <a:schemeClr val="accent6"/>
          </a:fillRef>
          <a:effectRef idx="2">
            <a:schemeClr val="accent6"/>
          </a:effectRef>
          <a:fontRef idx="minor">
            <a:schemeClr val="tx1"/>
          </a:fontRef>
        </p:style>
      </p:cxnSp>
      <p:cxnSp>
        <p:nvCxnSpPr>
          <p:cNvPr id="21" name="Straight Arrow Connector 20"/>
          <p:cNvCxnSpPr/>
          <p:nvPr/>
        </p:nvCxnSpPr>
        <p:spPr bwMode="auto">
          <a:xfrm>
            <a:off x="2998693" y="3294349"/>
            <a:ext cx="712694" cy="180"/>
          </a:xfrm>
          <a:prstGeom prst="straightConnector1">
            <a:avLst/>
          </a:prstGeom>
          <a:ln>
            <a:headEnd type="none" w="med" len="med"/>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9331126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64045" y="2659729"/>
            <a:ext cx="1408108" cy="1060496"/>
          </a:xfrm>
          <a:prstGeom prst="roundRect">
            <a:avLst/>
          </a:prstGeom>
          <a:solidFill>
            <a:schemeClr val="bg1">
              <a:lumMod val="95000"/>
            </a:schemeClr>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30000"/>
              </a:lnSpc>
              <a:spcBef>
                <a:spcPct val="0"/>
              </a:spcBef>
              <a:spcAft>
                <a:spcPct val="0"/>
              </a:spcAft>
              <a:buClrTx/>
              <a:buSzTx/>
              <a:buFontTx/>
              <a:buNone/>
              <a:tabLst/>
            </a:pPr>
            <a:r>
              <a:rPr lang="en-US" b="1" dirty="0" err="1" smtClean="0">
                <a:solidFill>
                  <a:srgbClr val="002A7E"/>
                </a:solidFill>
                <a:latin typeface="Tahoma" pitchFamily="34" charset="0"/>
              </a:rPr>
              <a:t>Giải</a:t>
            </a:r>
            <a:r>
              <a:rPr lang="en-US" b="1" dirty="0" smtClean="0">
                <a:solidFill>
                  <a:srgbClr val="002A7E"/>
                </a:solidFill>
                <a:latin typeface="Tahoma" pitchFamily="34" charset="0"/>
              </a:rPr>
              <a:t> </a:t>
            </a:r>
            <a:r>
              <a:rPr lang="en-US" b="1" dirty="0" err="1" smtClean="0">
                <a:solidFill>
                  <a:srgbClr val="002A7E"/>
                </a:solidFill>
                <a:latin typeface="Tahoma" pitchFamily="34" charset="0"/>
              </a:rPr>
              <a:t>pháp</a:t>
            </a:r>
            <a:endParaRPr kumimoji="0" lang="en-US" sz="1800" b="1" i="0" u="none" strike="noStrike" cap="none" normalizeH="0" baseline="0" dirty="0" smtClean="0">
              <a:ln>
                <a:noFill/>
              </a:ln>
              <a:solidFill>
                <a:srgbClr val="002A7E"/>
              </a:solidFill>
              <a:effectLst/>
              <a:latin typeface="Tahoma" pitchFamily="34" charset="0"/>
            </a:endParaRPr>
          </a:p>
        </p:txBody>
      </p:sp>
      <p:sp>
        <p:nvSpPr>
          <p:cNvPr id="5" name="Rounded Rectangle 4"/>
          <p:cNvSpPr/>
          <p:nvPr/>
        </p:nvSpPr>
        <p:spPr bwMode="auto">
          <a:xfrm>
            <a:off x="2197736" y="2685007"/>
            <a:ext cx="1618373" cy="1021139"/>
          </a:xfrm>
          <a:prstGeom prst="roundRect">
            <a:avLst/>
          </a:prstGeom>
          <a:solidFill>
            <a:schemeClr val="accent1">
              <a:lumMod val="20000"/>
              <a:lumOff val="80000"/>
            </a:schemeClr>
          </a:solidFill>
          <a:ln>
            <a:solidFill>
              <a:srgbClr val="7030A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30000"/>
              </a:lnSpc>
              <a:spcBef>
                <a:spcPct val="0"/>
              </a:spcBef>
              <a:spcAft>
                <a:spcPct val="0"/>
              </a:spcAft>
              <a:buClrTx/>
              <a:buSzTx/>
              <a:buFontTx/>
              <a:buNone/>
              <a:tabLst/>
            </a:pPr>
            <a:r>
              <a:rPr kumimoji="0" lang="en-US" sz="1800" b="1" i="0" u="none" strike="noStrike" cap="none" normalizeH="0" baseline="0" dirty="0" err="1" smtClean="0">
                <a:ln>
                  <a:noFill/>
                </a:ln>
                <a:solidFill>
                  <a:srgbClr val="002A7E"/>
                </a:solidFill>
                <a:effectLst/>
                <a:latin typeface="Tahoma" pitchFamily="34" charset="0"/>
              </a:rPr>
              <a:t>Sáng</a:t>
            </a:r>
            <a:r>
              <a:rPr kumimoji="0" lang="en-US" sz="1800" b="1" i="0" u="none" strike="noStrike" cap="none" normalizeH="0" dirty="0" smtClean="0">
                <a:ln>
                  <a:noFill/>
                </a:ln>
                <a:solidFill>
                  <a:srgbClr val="002A7E"/>
                </a:solidFill>
                <a:effectLst/>
                <a:latin typeface="Tahoma" pitchFamily="34" charset="0"/>
              </a:rPr>
              <a:t> </a:t>
            </a:r>
            <a:r>
              <a:rPr kumimoji="0" lang="en-US" sz="1800" b="1" i="0" u="none" strike="noStrike" cap="none" normalizeH="0" dirty="0" err="1" smtClean="0">
                <a:ln>
                  <a:noFill/>
                </a:ln>
                <a:solidFill>
                  <a:srgbClr val="002A7E"/>
                </a:solidFill>
                <a:effectLst/>
                <a:latin typeface="Tahoma" pitchFamily="34" charset="0"/>
              </a:rPr>
              <a:t>kiến</a:t>
            </a:r>
            <a:endParaRPr kumimoji="0" lang="en-US" sz="1800" b="1" i="0" u="none" strike="noStrike" cap="none" normalizeH="0" baseline="0" dirty="0" smtClean="0">
              <a:ln>
                <a:noFill/>
              </a:ln>
              <a:solidFill>
                <a:srgbClr val="002A7E"/>
              </a:solidFill>
              <a:effectLst/>
              <a:latin typeface="Tahoma" pitchFamily="34" charset="0"/>
            </a:endParaRPr>
          </a:p>
        </p:txBody>
      </p:sp>
      <p:sp>
        <p:nvSpPr>
          <p:cNvPr id="6" name="Rounded Rectangle 5"/>
          <p:cNvSpPr/>
          <p:nvPr/>
        </p:nvSpPr>
        <p:spPr bwMode="auto">
          <a:xfrm>
            <a:off x="4754624" y="2659729"/>
            <a:ext cx="2674901" cy="1043718"/>
          </a:xfrm>
          <a:prstGeom prst="roundRect">
            <a:avLst/>
          </a:prstGeom>
          <a:solidFill>
            <a:srgbClr val="FFFFA3"/>
          </a:solidFill>
          <a:ln>
            <a:solidFill>
              <a:srgbClr val="7030A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30000"/>
              </a:lnSpc>
              <a:spcBef>
                <a:spcPct val="0"/>
              </a:spcBef>
              <a:spcAft>
                <a:spcPct val="0"/>
              </a:spcAft>
              <a:buClrTx/>
              <a:buSzTx/>
              <a:buFontTx/>
              <a:buNone/>
              <a:tabLst/>
            </a:pPr>
            <a:r>
              <a:rPr lang="en-US" b="1" dirty="0" err="1" smtClean="0">
                <a:solidFill>
                  <a:srgbClr val="002A7E"/>
                </a:solidFill>
              </a:rPr>
              <a:t>Sáng</a:t>
            </a:r>
            <a:r>
              <a:rPr lang="en-US" b="1" dirty="0" smtClean="0">
                <a:solidFill>
                  <a:srgbClr val="002A7E"/>
                </a:solidFill>
              </a:rPr>
              <a:t> </a:t>
            </a:r>
            <a:r>
              <a:rPr lang="en-US" b="1" dirty="0" err="1" smtClean="0">
                <a:solidFill>
                  <a:srgbClr val="002A7E"/>
                </a:solidFill>
              </a:rPr>
              <a:t>kiến</a:t>
            </a:r>
            <a:r>
              <a:rPr lang="en-US" b="1" dirty="0" smtClean="0">
                <a:solidFill>
                  <a:srgbClr val="002A7E"/>
                </a:solidFill>
              </a:rPr>
              <a:t> </a:t>
            </a:r>
            <a:r>
              <a:rPr lang="en-US" b="1" dirty="0" err="1" smtClean="0">
                <a:solidFill>
                  <a:srgbClr val="002A7E"/>
                </a:solidFill>
              </a:rPr>
              <a:t>cấp</a:t>
            </a:r>
            <a:r>
              <a:rPr lang="en-US" b="1" dirty="0" smtClean="0">
                <a:solidFill>
                  <a:srgbClr val="002A7E"/>
                </a:solidFill>
              </a:rPr>
              <a:t> </a:t>
            </a:r>
            <a:r>
              <a:rPr lang="en-US" b="1" dirty="0" err="1" smtClean="0">
                <a:solidFill>
                  <a:srgbClr val="002A7E"/>
                </a:solidFill>
              </a:rPr>
              <a:t>Cơ</a:t>
            </a:r>
            <a:r>
              <a:rPr lang="en-US" b="1" dirty="0" smtClean="0">
                <a:solidFill>
                  <a:srgbClr val="002A7E"/>
                </a:solidFill>
              </a:rPr>
              <a:t> </a:t>
            </a:r>
            <a:r>
              <a:rPr lang="en-US" b="1" dirty="0" err="1" smtClean="0">
                <a:solidFill>
                  <a:srgbClr val="002A7E"/>
                </a:solidFill>
              </a:rPr>
              <a:t>sở</a:t>
            </a:r>
            <a:endParaRPr kumimoji="0" lang="en-US" sz="1800" b="1" i="0" u="none" strike="noStrike" cap="none" normalizeH="0" baseline="0" dirty="0" smtClean="0">
              <a:ln>
                <a:noFill/>
              </a:ln>
              <a:solidFill>
                <a:srgbClr val="002A7E"/>
              </a:solidFill>
              <a:effectLst/>
              <a:latin typeface="Tahoma" pitchFamily="34" charset="0"/>
            </a:endParaRPr>
          </a:p>
        </p:txBody>
      </p:sp>
      <p:sp>
        <p:nvSpPr>
          <p:cNvPr id="11" name="Right Arrow 10"/>
          <p:cNvSpPr/>
          <p:nvPr/>
        </p:nvSpPr>
        <p:spPr bwMode="auto">
          <a:xfrm>
            <a:off x="1492035" y="3129188"/>
            <a:ext cx="696930" cy="114587"/>
          </a:xfrm>
          <a:prstGeom prst="rightArrow">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12" name="Right Arrow 11"/>
          <p:cNvSpPr/>
          <p:nvPr/>
        </p:nvSpPr>
        <p:spPr bwMode="auto">
          <a:xfrm>
            <a:off x="3824880" y="3120799"/>
            <a:ext cx="905233" cy="121577"/>
          </a:xfrm>
          <a:prstGeom prst="rightArrow">
            <a:avLst/>
          </a:prstGeom>
          <a:solidFill>
            <a:schemeClr val="tx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13" name="Right Arrow 12"/>
          <p:cNvSpPr/>
          <p:nvPr/>
        </p:nvSpPr>
        <p:spPr bwMode="auto">
          <a:xfrm flipV="1">
            <a:off x="7454036" y="3129188"/>
            <a:ext cx="969317" cy="114588"/>
          </a:xfrm>
          <a:prstGeom prst="rightArrow">
            <a:avLst/>
          </a:prstGeom>
          <a:solidFill>
            <a:srgbClr val="002A7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21" name="Rounded Rectangle 20"/>
          <p:cNvSpPr/>
          <p:nvPr/>
        </p:nvSpPr>
        <p:spPr bwMode="auto">
          <a:xfrm>
            <a:off x="8458200" y="2698614"/>
            <a:ext cx="3630706" cy="1021139"/>
          </a:xfrm>
          <a:prstGeom prst="roundRect">
            <a:avLst/>
          </a:prstGeom>
          <a:solidFill>
            <a:srgbClr val="FFCCFF"/>
          </a:solidFill>
          <a:ln>
            <a:solidFill>
              <a:srgbClr val="7030A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30000"/>
              </a:lnSpc>
              <a:spcBef>
                <a:spcPct val="0"/>
              </a:spcBef>
              <a:spcAft>
                <a:spcPct val="0"/>
              </a:spcAft>
              <a:buClrTx/>
              <a:buSzTx/>
              <a:buFontTx/>
              <a:buNone/>
              <a:tabLst/>
            </a:pPr>
            <a:r>
              <a:rPr kumimoji="0" lang="en-US" sz="1800" b="1" i="0" u="none" strike="noStrike" cap="none" normalizeH="0" baseline="0" dirty="0" err="1" smtClean="0">
                <a:ln>
                  <a:noFill/>
                </a:ln>
                <a:solidFill>
                  <a:srgbClr val="002A7E"/>
                </a:solidFill>
                <a:effectLst/>
                <a:latin typeface="+mj-lt"/>
              </a:rPr>
              <a:t>Sáng</a:t>
            </a:r>
            <a:r>
              <a:rPr kumimoji="0" lang="en-US" sz="1800" b="1" i="0" u="none" strike="noStrike" cap="none" normalizeH="0" dirty="0" smtClean="0">
                <a:ln>
                  <a:noFill/>
                </a:ln>
                <a:solidFill>
                  <a:srgbClr val="002A7E"/>
                </a:solidFill>
                <a:effectLst/>
                <a:latin typeface="+mj-lt"/>
              </a:rPr>
              <a:t> </a:t>
            </a:r>
            <a:r>
              <a:rPr kumimoji="0" lang="en-US" sz="1800" b="1" i="0" u="none" strike="noStrike" cap="none" normalizeH="0" dirty="0" err="1" smtClean="0">
                <a:ln>
                  <a:noFill/>
                </a:ln>
                <a:solidFill>
                  <a:srgbClr val="002A7E"/>
                </a:solidFill>
                <a:effectLst/>
                <a:latin typeface="+mj-lt"/>
              </a:rPr>
              <a:t>kiến</a:t>
            </a:r>
            <a:r>
              <a:rPr kumimoji="0" lang="en-US" sz="1800" b="1" i="0" u="none" strike="noStrike" cap="none" normalizeH="0" dirty="0" smtClean="0">
                <a:ln>
                  <a:noFill/>
                </a:ln>
                <a:solidFill>
                  <a:srgbClr val="002A7E"/>
                </a:solidFill>
                <a:effectLst/>
                <a:latin typeface="+mj-lt"/>
              </a:rPr>
              <a:t> </a:t>
            </a:r>
            <a:r>
              <a:rPr kumimoji="0" lang="en-US" sz="1800" b="1" i="0" u="none" strike="noStrike" cap="none" normalizeH="0" dirty="0" err="1" smtClean="0">
                <a:ln>
                  <a:noFill/>
                </a:ln>
                <a:solidFill>
                  <a:srgbClr val="002A7E"/>
                </a:solidFill>
                <a:effectLst/>
                <a:latin typeface="+mj-lt"/>
              </a:rPr>
              <a:t>cấp</a:t>
            </a:r>
            <a:r>
              <a:rPr kumimoji="0" lang="en-US" sz="1800" b="1" i="0" u="none" strike="noStrike" cap="none" normalizeH="0" dirty="0" smtClean="0">
                <a:ln>
                  <a:noFill/>
                </a:ln>
                <a:solidFill>
                  <a:srgbClr val="002A7E"/>
                </a:solidFill>
                <a:effectLst/>
                <a:latin typeface="+mj-lt"/>
              </a:rPr>
              <a:t> </a:t>
            </a:r>
            <a:r>
              <a:rPr kumimoji="0" lang="en-US" sz="1800" b="1" i="0" u="none" strike="noStrike" cap="none" normalizeH="0" dirty="0" err="1" smtClean="0">
                <a:ln>
                  <a:noFill/>
                </a:ln>
                <a:solidFill>
                  <a:srgbClr val="002A7E"/>
                </a:solidFill>
                <a:effectLst/>
                <a:latin typeface="+mj-lt"/>
              </a:rPr>
              <a:t>Thành</a:t>
            </a:r>
            <a:r>
              <a:rPr kumimoji="0" lang="en-US" sz="1800" b="1" i="0" u="none" strike="noStrike" cap="none" normalizeH="0" dirty="0" smtClean="0">
                <a:ln>
                  <a:noFill/>
                </a:ln>
                <a:solidFill>
                  <a:srgbClr val="002A7E"/>
                </a:solidFill>
                <a:effectLst/>
                <a:latin typeface="+mj-lt"/>
              </a:rPr>
              <a:t> </a:t>
            </a:r>
            <a:r>
              <a:rPr kumimoji="0" lang="en-US" sz="1800" b="1" i="0" u="none" strike="noStrike" cap="none" normalizeH="0" dirty="0" err="1" smtClean="0">
                <a:ln>
                  <a:noFill/>
                </a:ln>
                <a:solidFill>
                  <a:srgbClr val="002A7E"/>
                </a:solidFill>
                <a:effectLst/>
                <a:latin typeface="+mj-lt"/>
              </a:rPr>
              <a:t>phố</a:t>
            </a:r>
            <a:r>
              <a:rPr kumimoji="0" lang="en-US" sz="1800" b="1" i="0" u="none" strike="noStrike" cap="none" normalizeH="0" dirty="0" smtClean="0">
                <a:ln>
                  <a:noFill/>
                </a:ln>
                <a:solidFill>
                  <a:srgbClr val="002A7E"/>
                </a:solidFill>
                <a:effectLst/>
                <a:latin typeface="+mj-lt"/>
              </a:rPr>
              <a:t>/  </a:t>
            </a:r>
            <a:r>
              <a:rPr kumimoji="0" lang="en-US" sz="1800" b="1" i="0" u="none" strike="noStrike" cap="none" normalizeH="0" dirty="0" err="1" smtClean="0">
                <a:ln>
                  <a:noFill/>
                </a:ln>
                <a:solidFill>
                  <a:srgbClr val="002A7E"/>
                </a:solidFill>
                <a:effectLst/>
                <a:latin typeface="+mj-lt"/>
              </a:rPr>
              <a:t>toàn</a:t>
            </a:r>
            <a:r>
              <a:rPr kumimoji="0" lang="en-US" sz="1800" b="1" i="0" u="none" strike="noStrike" cap="none" normalizeH="0" dirty="0" smtClean="0">
                <a:ln>
                  <a:noFill/>
                </a:ln>
                <a:solidFill>
                  <a:srgbClr val="002A7E"/>
                </a:solidFill>
                <a:effectLst/>
                <a:latin typeface="+mj-lt"/>
              </a:rPr>
              <a:t> </a:t>
            </a:r>
            <a:r>
              <a:rPr kumimoji="0" lang="en-US" sz="1800" b="1" i="0" u="none" strike="noStrike" cap="none" normalizeH="0" dirty="0" err="1" smtClean="0">
                <a:ln>
                  <a:noFill/>
                </a:ln>
                <a:solidFill>
                  <a:srgbClr val="002A7E"/>
                </a:solidFill>
                <a:effectLst/>
                <a:latin typeface="+mj-lt"/>
              </a:rPr>
              <a:t>quốc</a:t>
            </a:r>
            <a:endParaRPr kumimoji="0" lang="en-US" sz="1800" b="1" i="0" u="none" strike="noStrike" cap="none" normalizeH="0" baseline="0" dirty="0" smtClean="0">
              <a:ln>
                <a:noFill/>
              </a:ln>
              <a:solidFill>
                <a:srgbClr val="002A7E"/>
              </a:solidFill>
              <a:effectLst/>
              <a:latin typeface="+mj-lt"/>
            </a:endParaRPr>
          </a:p>
        </p:txBody>
      </p:sp>
      <p:sp>
        <p:nvSpPr>
          <p:cNvPr id="18" name="TextBox 17"/>
          <p:cNvSpPr txBox="1"/>
          <p:nvPr/>
        </p:nvSpPr>
        <p:spPr>
          <a:xfrm>
            <a:off x="4531313" y="59007"/>
            <a:ext cx="8287163" cy="400110"/>
          </a:xfrm>
          <a:prstGeom prst="rect">
            <a:avLst/>
          </a:prstGeom>
          <a:noFill/>
        </p:spPr>
        <p:txBody>
          <a:bodyPr wrap="square" rtlCol="0">
            <a:spAutoFit/>
          </a:bodyPr>
          <a:lstStyle/>
          <a:p>
            <a:pPr algn="ctr">
              <a:spcBef>
                <a:spcPts val="0"/>
              </a:spcBef>
            </a:pPr>
            <a:r>
              <a:rPr lang="en-US" sz="2000" b="1" dirty="0" smtClean="0">
                <a:solidFill>
                  <a:srgbClr val="FF0000"/>
                </a:solidFill>
                <a:ea typeface="Tahoma" panose="020B0604030504040204" pitchFamily="34" charset="0"/>
                <a:cs typeface="Tahoma" panose="020B0604030504040204" pitchFamily="34" charset="0"/>
              </a:rPr>
              <a:t>1.3 NỘI DUNG </a:t>
            </a:r>
            <a:r>
              <a:rPr lang="vi-VN" sz="2000" b="1" dirty="0" smtClean="0">
                <a:solidFill>
                  <a:srgbClr val="FF0000"/>
                </a:solidFill>
                <a:ea typeface="Tahoma" panose="020B0604030504040204" pitchFamily="34" charset="0"/>
                <a:cs typeface="Tahoma" panose="020B0604030504040204" pitchFamily="34" charset="0"/>
              </a:rPr>
              <a:t>XÉT CÔNG NHẬN SÁNG KIẾN</a:t>
            </a:r>
            <a:r>
              <a:rPr lang="en-US" sz="2000" b="1" dirty="0" smtClean="0">
                <a:solidFill>
                  <a:srgbClr val="FF0000"/>
                </a:solidFill>
                <a:ea typeface="Tahoma" panose="020B0604030504040204" pitchFamily="34" charset="0"/>
                <a:cs typeface="Tahoma" panose="020B0604030504040204" pitchFamily="34" charset="0"/>
              </a:rPr>
              <a:t> CÁC CẤP</a:t>
            </a:r>
            <a:endParaRPr lang="en-US" sz="2000" b="1" dirty="0">
              <a:solidFill>
                <a:srgbClr val="FF0000"/>
              </a:solidFill>
              <a:ea typeface="Tahoma" panose="020B0604030504040204" pitchFamily="34" charset="0"/>
              <a:cs typeface="Tahoma" panose="020B0604030504040204" pitchFamily="34" charset="0"/>
            </a:endParaRPr>
          </a:p>
        </p:txBody>
      </p:sp>
      <p:sp>
        <p:nvSpPr>
          <p:cNvPr id="9" name="Rectangle 8"/>
          <p:cNvSpPr/>
          <p:nvPr/>
        </p:nvSpPr>
        <p:spPr>
          <a:xfrm>
            <a:off x="822762" y="6211518"/>
            <a:ext cx="2615454" cy="369332"/>
          </a:xfrm>
          <a:prstGeom prst="rect">
            <a:avLst/>
          </a:prstGeom>
        </p:spPr>
        <p:txBody>
          <a:bodyPr wrap="square">
            <a:spAutoFit/>
          </a:bodyPr>
          <a:lstStyle/>
          <a:p>
            <a:pPr>
              <a:spcBef>
                <a:spcPts val="600"/>
              </a:spcBef>
              <a:spcAft>
                <a:spcPts val="600"/>
              </a:spcAft>
              <a:defRPr/>
            </a:pPr>
            <a:r>
              <a:rPr lang="en-US" b="1" dirty="0" smtClean="0">
                <a:solidFill>
                  <a:srgbClr val="0070C0"/>
                </a:solidFill>
                <a:latin typeface="Arial"/>
              </a:rPr>
              <a:t>HOẠT ĐỘNG KH&amp;CN</a:t>
            </a:r>
            <a:endParaRPr lang="vi-VN" b="1" dirty="0">
              <a:solidFill>
                <a:srgbClr val="0070C0"/>
              </a:solidFill>
              <a:latin typeface="Arial"/>
            </a:endParaRPr>
          </a:p>
        </p:txBody>
      </p:sp>
      <p:sp>
        <p:nvSpPr>
          <p:cNvPr id="22" name="Rectangle 21"/>
          <p:cNvSpPr/>
          <p:nvPr/>
        </p:nvSpPr>
        <p:spPr>
          <a:xfrm>
            <a:off x="3910080" y="4681759"/>
            <a:ext cx="3374171" cy="1077218"/>
          </a:xfrm>
          <a:prstGeom prst="rect">
            <a:avLst/>
          </a:prstGeom>
        </p:spPr>
        <p:txBody>
          <a:bodyPr wrap="square">
            <a:spAutoFit/>
          </a:bodyPr>
          <a:lstStyle/>
          <a:p>
            <a:pPr>
              <a:spcBef>
                <a:spcPts val="0"/>
              </a:spcBef>
              <a:spcAft>
                <a:spcPts val="0"/>
              </a:spcAft>
              <a:defRPr/>
            </a:pPr>
            <a:r>
              <a:rPr lang="en-US" sz="1600" b="1" dirty="0" smtClean="0">
                <a:solidFill>
                  <a:srgbClr val="FF0000"/>
                </a:solidFill>
                <a:latin typeface="Arial"/>
              </a:rPr>
              <a:t>MỚI</a:t>
            </a:r>
          </a:p>
          <a:p>
            <a:pPr>
              <a:spcBef>
                <a:spcPts val="0"/>
              </a:spcBef>
              <a:spcAft>
                <a:spcPts val="0"/>
              </a:spcAft>
              <a:defRPr/>
            </a:pP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Luật</a:t>
            </a:r>
            <a:r>
              <a:rPr lang="en-US" sz="1600" dirty="0" smtClean="0">
                <a:solidFill>
                  <a:schemeClr val="accent4">
                    <a:lumMod val="10000"/>
                  </a:schemeClr>
                </a:solidFill>
                <a:latin typeface="Arial"/>
              </a:rPr>
              <a:t> TĐKT 2022</a:t>
            </a:r>
          </a:p>
          <a:p>
            <a:pPr>
              <a:spcBef>
                <a:spcPts val="0"/>
              </a:spcBef>
              <a:spcAft>
                <a:spcPts val="0"/>
              </a:spcAft>
              <a:defRPr/>
            </a:pP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Nghị</a:t>
            </a: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định</a:t>
            </a:r>
            <a:r>
              <a:rPr lang="en-US" sz="1600" dirty="0" smtClean="0">
                <a:solidFill>
                  <a:schemeClr val="accent4">
                    <a:lumMod val="10000"/>
                  </a:schemeClr>
                </a:solidFill>
                <a:latin typeface="Arial"/>
              </a:rPr>
              <a:t> 98/2023/NĐ-CP</a:t>
            </a:r>
          </a:p>
          <a:p>
            <a:pPr>
              <a:spcBef>
                <a:spcPts val="0"/>
              </a:spcBef>
              <a:spcAft>
                <a:spcPts val="0"/>
              </a:spcAft>
              <a:defRPr/>
            </a:pP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Thông</a:t>
            </a: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tư</a:t>
            </a:r>
            <a:r>
              <a:rPr lang="en-US" sz="1600" dirty="0" smtClean="0">
                <a:solidFill>
                  <a:schemeClr val="accent4">
                    <a:lumMod val="10000"/>
                  </a:schemeClr>
                </a:solidFill>
                <a:latin typeface="Arial"/>
              </a:rPr>
              <a:t> 1/2024/TT-BNV</a:t>
            </a:r>
            <a:endParaRPr lang="vi-VN" sz="1600" dirty="0">
              <a:solidFill>
                <a:schemeClr val="accent4">
                  <a:lumMod val="10000"/>
                </a:schemeClr>
              </a:solidFill>
              <a:latin typeface="Arial"/>
            </a:endParaRPr>
          </a:p>
        </p:txBody>
      </p:sp>
      <p:cxnSp>
        <p:nvCxnSpPr>
          <p:cNvPr id="8" name="Straight Connector 7"/>
          <p:cNvCxnSpPr/>
          <p:nvPr/>
        </p:nvCxnSpPr>
        <p:spPr bwMode="auto">
          <a:xfrm>
            <a:off x="3910080" y="775171"/>
            <a:ext cx="0" cy="6082829"/>
          </a:xfrm>
          <a:prstGeom prst="line">
            <a:avLst/>
          </a:prstGeom>
          <a:ln>
            <a:solidFill>
              <a:srgbClr val="FF0000"/>
            </a:solidFill>
            <a:prstDash val="lgDashDotDot"/>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31" name="Rectangle 30"/>
          <p:cNvSpPr/>
          <p:nvPr/>
        </p:nvSpPr>
        <p:spPr>
          <a:xfrm>
            <a:off x="64045" y="1488162"/>
            <a:ext cx="3374171" cy="830997"/>
          </a:xfrm>
          <a:prstGeom prst="rect">
            <a:avLst/>
          </a:prstGeom>
        </p:spPr>
        <p:txBody>
          <a:bodyPr wrap="square">
            <a:spAutoFit/>
          </a:bodyPr>
          <a:lstStyle/>
          <a:p>
            <a:pPr>
              <a:spcBef>
                <a:spcPts val="0"/>
              </a:spcBef>
              <a:spcAft>
                <a:spcPts val="0"/>
              </a:spcAft>
              <a:defRPr/>
            </a:pPr>
            <a:endParaRPr lang="en-US" sz="1600" b="1" dirty="0" smtClean="0">
              <a:solidFill>
                <a:srgbClr val="FF0000"/>
              </a:solidFill>
              <a:latin typeface="Arial"/>
            </a:endParaRPr>
          </a:p>
          <a:p>
            <a:pPr>
              <a:spcBef>
                <a:spcPts val="0"/>
              </a:spcBef>
              <a:spcAft>
                <a:spcPts val="0"/>
              </a:spcAft>
              <a:defRPr/>
            </a:pP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Nghị</a:t>
            </a: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định</a:t>
            </a:r>
            <a:r>
              <a:rPr lang="en-US" sz="1600" dirty="0" smtClean="0">
                <a:solidFill>
                  <a:schemeClr val="accent4">
                    <a:lumMod val="10000"/>
                  </a:schemeClr>
                </a:solidFill>
                <a:latin typeface="Arial"/>
              </a:rPr>
              <a:t> 13/2012/NĐ-CP</a:t>
            </a:r>
          </a:p>
          <a:p>
            <a:pPr>
              <a:spcBef>
                <a:spcPts val="0"/>
              </a:spcBef>
              <a:spcAft>
                <a:spcPts val="0"/>
              </a:spcAft>
              <a:defRPr/>
            </a:pP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Thông</a:t>
            </a: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tư</a:t>
            </a:r>
            <a:r>
              <a:rPr lang="en-US" sz="1600" dirty="0" smtClean="0">
                <a:solidFill>
                  <a:schemeClr val="accent4">
                    <a:lumMod val="10000"/>
                  </a:schemeClr>
                </a:solidFill>
                <a:latin typeface="Arial"/>
              </a:rPr>
              <a:t> 18/2013/TT-BKHCN</a:t>
            </a:r>
            <a:endParaRPr lang="vi-VN" sz="1600" dirty="0">
              <a:solidFill>
                <a:schemeClr val="accent4">
                  <a:lumMod val="10000"/>
                </a:schemeClr>
              </a:solidFill>
              <a:latin typeface="Arial"/>
            </a:endParaRPr>
          </a:p>
        </p:txBody>
      </p:sp>
      <p:sp>
        <p:nvSpPr>
          <p:cNvPr id="33" name="Rectangle 32"/>
          <p:cNvSpPr/>
          <p:nvPr/>
        </p:nvSpPr>
        <p:spPr>
          <a:xfrm>
            <a:off x="3910080" y="1144910"/>
            <a:ext cx="3374171" cy="1077218"/>
          </a:xfrm>
          <a:prstGeom prst="rect">
            <a:avLst/>
          </a:prstGeom>
        </p:spPr>
        <p:txBody>
          <a:bodyPr wrap="square">
            <a:spAutoFit/>
          </a:bodyPr>
          <a:lstStyle/>
          <a:p>
            <a:pPr>
              <a:spcBef>
                <a:spcPts val="0"/>
              </a:spcBef>
              <a:spcAft>
                <a:spcPts val="0"/>
              </a:spcAft>
              <a:defRPr/>
            </a:pPr>
            <a:r>
              <a:rPr lang="en-US" sz="1600" b="1" dirty="0" smtClean="0">
                <a:solidFill>
                  <a:srgbClr val="FF0000"/>
                </a:solidFill>
                <a:latin typeface="Arial"/>
              </a:rPr>
              <a:t>CŨ</a:t>
            </a:r>
          </a:p>
          <a:p>
            <a:pPr>
              <a:spcBef>
                <a:spcPts val="0"/>
              </a:spcBef>
              <a:spcAft>
                <a:spcPts val="0"/>
              </a:spcAft>
              <a:defRPr/>
            </a:pP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Luật</a:t>
            </a:r>
            <a:r>
              <a:rPr lang="en-US" sz="1600" dirty="0" smtClean="0">
                <a:solidFill>
                  <a:schemeClr val="accent4">
                    <a:lumMod val="10000"/>
                  </a:schemeClr>
                </a:solidFill>
                <a:latin typeface="Arial"/>
              </a:rPr>
              <a:t> TĐKT 2003</a:t>
            </a:r>
          </a:p>
          <a:p>
            <a:pPr>
              <a:spcBef>
                <a:spcPts val="0"/>
              </a:spcBef>
              <a:spcAft>
                <a:spcPts val="0"/>
              </a:spcAft>
              <a:defRPr/>
            </a:pP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Nghị</a:t>
            </a: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định</a:t>
            </a:r>
            <a:r>
              <a:rPr lang="en-US" sz="1600" dirty="0" smtClean="0">
                <a:solidFill>
                  <a:schemeClr val="accent4">
                    <a:lumMod val="10000"/>
                  </a:schemeClr>
                </a:solidFill>
                <a:latin typeface="Arial"/>
              </a:rPr>
              <a:t> 91/2017/NĐ-CP</a:t>
            </a:r>
          </a:p>
          <a:p>
            <a:pPr>
              <a:spcBef>
                <a:spcPts val="0"/>
              </a:spcBef>
              <a:spcAft>
                <a:spcPts val="0"/>
              </a:spcAft>
              <a:defRPr/>
            </a:pP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Thông</a:t>
            </a: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tư</a:t>
            </a:r>
            <a:r>
              <a:rPr lang="en-US" sz="1600" dirty="0" smtClean="0">
                <a:solidFill>
                  <a:schemeClr val="accent4">
                    <a:lumMod val="10000"/>
                  </a:schemeClr>
                </a:solidFill>
                <a:latin typeface="Arial"/>
              </a:rPr>
              <a:t> 08/2017/TT-BNV</a:t>
            </a:r>
            <a:endParaRPr lang="vi-VN" sz="1600" dirty="0">
              <a:solidFill>
                <a:schemeClr val="accent4">
                  <a:lumMod val="10000"/>
                </a:schemeClr>
              </a:solidFill>
              <a:latin typeface="Arial"/>
            </a:endParaRPr>
          </a:p>
        </p:txBody>
      </p:sp>
      <p:sp>
        <p:nvSpPr>
          <p:cNvPr id="39" name="Rectangle 38"/>
          <p:cNvSpPr/>
          <p:nvPr/>
        </p:nvSpPr>
        <p:spPr>
          <a:xfrm>
            <a:off x="7696339" y="1088852"/>
            <a:ext cx="2958353" cy="983359"/>
          </a:xfrm>
          <a:prstGeom prst="rect">
            <a:avLst/>
          </a:prstGeom>
        </p:spPr>
        <p:txBody>
          <a:bodyPr wrap="square" rtlCol="0" anchor="ctr">
            <a:spAutoFit/>
          </a:bodyPr>
          <a:lstStyle/>
          <a:p>
            <a:pPr algn="ctr">
              <a:spcBef>
                <a:spcPts val="0"/>
              </a:spcBef>
              <a:spcAft>
                <a:spcPts val="0"/>
              </a:spcAft>
            </a:pPr>
            <a:endParaRPr lang="en-US" b="1" dirty="0" err="1" smtClean="0">
              <a:solidFill>
                <a:srgbClr val="007E39"/>
              </a:solidFill>
              <a:latin typeface="Arial"/>
            </a:endParaRPr>
          </a:p>
        </p:txBody>
      </p:sp>
      <p:sp>
        <p:nvSpPr>
          <p:cNvPr id="40" name="Snip Diagonal Corner Rectangle 39"/>
          <p:cNvSpPr/>
          <p:nvPr/>
        </p:nvSpPr>
        <p:spPr>
          <a:xfrm>
            <a:off x="7855185" y="1191715"/>
            <a:ext cx="2707480" cy="1144118"/>
          </a:xfrm>
          <a:prstGeom prst="snip2DiagRect">
            <a:avLst/>
          </a:prstGeom>
        </p:spPr>
        <p:txBody>
          <a:bodyPr wrap="square" rtlCol="0" anchor="ctr">
            <a:spAutoFit/>
          </a:bodyPr>
          <a:lstStyle/>
          <a:p>
            <a:pPr algn="ctr">
              <a:spcBef>
                <a:spcPts val="0"/>
              </a:spcBef>
              <a:spcAft>
                <a:spcPts val="0"/>
              </a:spcAft>
            </a:pPr>
            <a:endParaRPr lang="en-US" b="1" dirty="0" err="1" smtClean="0">
              <a:solidFill>
                <a:srgbClr val="007E39"/>
              </a:solidFill>
              <a:latin typeface="Arial"/>
            </a:endParaRPr>
          </a:p>
        </p:txBody>
      </p:sp>
      <p:sp>
        <p:nvSpPr>
          <p:cNvPr id="41" name="Oval 40"/>
          <p:cNvSpPr/>
          <p:nvPr/>
        </p:nvSpPr>
        <p:spPr>
          <a:xfrm>
            <a:off x="7512285" y="1113821"/>
            <a:ext cx="3142407" cy="1480994"/>
          </a:xfrm>
          <a:prstGeom prst="ellipse">
            <a:avLst/>
          </a:prstGeom>
        </p:spPr>
        <p:txBody>
          <a:bodyPr wrap="square" rtlCol="0" anchor="ctr">
            <a:spAutoFit/>
          </a:bodyPr>
          <a:lstStyle/>
          <a:p>
            <a:pPr algn="ctr">
              <a:spcBef>
                <a:spcPts val="0"/>
              </a:spcBef>
              <a:spcAft>
                <a:spcPts val="0"/>
              </a:spcAft>
            </a:pPr>
            <a:endParaRPr lang="en-US" b="1" dirty="0" err="1" smtClean="0">
              <a:solidFill>
                <a:srgbClr val="007E39"/>
              </a:solidFill>
              <a:latin typeface="Arial"/>
            </a:endParaRPr>
          </a:p>
        </p:txBody>
      </p:sp>
      <p:sp>
        <p:nvSpPr>
          <p:cNvPr id="43" name="Oval 42"/>
          <p:cNvSpPr/>
          <p:nvPr/>
        </p:nvSpPr>
        <p:spPr>
          <a:xfrm>
            <a:off x="6646997" y="775171"/>
            <a:ext cx="4191332" cy="1233458"/>
          </a:xfrm>
          <a:prstGeom prst="ellipse">
            <a:avLst/>
          </a:prstGeom>
          <a:solidFill>
            <a:srgbClr val="BEE395"/>
          </a:solidFill>
          <a:ln>
            <a:solidFill>
              <a:srgbClr val="10986E"/>
            </a:solidFill>
          </a:ln>
        </p:spPr>
        <p:txBody>
          <a:bodyPr wrap="square" rtlCol="0" anchor="ctr">
            <a:spAutoFit/>
          </a:bodyPr>
          <a:lstStyle/>
          <a:p>
            <a:r>
              <a:rPr lang="vi-VN" sz="1700" dirty="0" smtClean="0">
                <a:solidFill>
                  <a:schemeClr val="accent6">
                    <a:lumMod val="75000"/>
                  </a:schemeClr>
                </a:solidFill>
                <a:latin typeface="Arial" charset="0"/>
              </a:rPr>
              <a:t>- </a:t>
            </a:r>
            <a:r>
              <a:rPr lang="vi-VN" sz="1700" dirty="0">
                <a:solidFill>
                  <a:schemeClr val="accent6">
                    <a:lumMod val="75000"/>
                  </a:schemeClr>
                </a:solidFill>
                <a:latin typeface="Arial" charset="0"/>
              </a:rPr>
              <a:t>Hiệu quả áp dụng</a:t>
            </a:r>
          </a:p>
          <a:p>
            <a:r>
              <a:rPr lang="vi-VN" sz="1700" b="1" dirty="0">
                <a:solidFill>
                  <a:srgbClr val="FF0000"/>
                </a:solidFill>
                <a:latin typeface="Arial" charset="0"/>
              </a:rPr>
              <a:t>- Phạm vi ảnh </a:t>
            </a:r>
            <a:r>
              <a:rPr lang="vi-VN" sz="1700" b="1" dirty="0" smtClean="0">
                <a:solidFill>
                  <a:srgbClr val="FF0000"/>
                </a:solidFill>
                <a:latin typeface="Arial" charset="0"/>
              </a:rPr>
              <a:t>hưởng</a:t>
            </a:r>
            <a:r>
              <a:rPr lang="en-US" sz="1700" b="1" dirty="0" smtClean="0">
                <a:solidFill>
                  <a:srgbClr val="FF0000"/>
                </a:solidFill>
                <a:latin typeface="Arial" charset="0"/>
              </a:rPr>
              <a:t> </a:t>
            </a:r>
            <a:r>
              <a:rPr lang="en-US" sz="1700" dirty="0" err="1" smtClean="0">
                <a:solidFill>
                  <a:schemeClr val="accent6">
                    <a:lumMod val="75000"/>
                  </a:schemeClr>
                </a:solidFill>
                <a:latin typeface="Arial" charset="0"/>
              </a:rPr>
              <a:t>tại</a:t>
            </a:r>
            <a:r>
              <a:rPr lang="en-US" sz="1700" dirty="0" smtClean="0">
                <a:solidFill>
                  <a:schemeClr val="accent6">
                    <a:lumMod val="75000"/>
                  </a:schemeClr>
                </a:solidFill>
                <a:latin typeface="Arial" charset="0"/>
              </a:rPr>
              <a:t> </a:t>
            </a:r>
            <a:r>
              <a:rPr lang="en-US" sz="1700" dirty="0" err="1" smtClean="0">
                <a:solidFill>
                  <a:schemeClr val="accent6">
                    <a:lumMod val="75000"/>
                  </a:schemeClr>
                </a:solidFill>
                <a:latin typeface="Arial" charset="0"/>
              </a:rPr>
              <a:t>Cơ</a:t>
            </a:r>
            <a:r>
              <a:rPr lang="en-US" sz="1700" dirty="0" smtClean="0">
                <a:solidFill>
                  <a:schemeClr val="accent6">
                    <a:lumMod val="75000"/>
                  </a:schemeClr>
                </a:solidFill>
                <a:latin typeface="Arial" charset="0"/>
              </a:rPr>
              <a:t> </a:t>
            </a:r>
            <a:r>
              <a:rPr lang="en-US" sz="1700" dirty="0" err="1" smtClean="0">
                <a:solidFill>
                  <a:schemeClr val="accent6">
                    <a:lumMod val="75000"/>
                  </a:schemeClr>
                </a:solidFill>
                <a:latin typeface="Arial" charset="0"/>
              </a:rPr>
              <a:t>sở</a:t>
            </a:r>
            <a:r>
              <a:rPr lang="en-US" sz="1700" dirty="0" smtClean="0">
                <a:solidFill>
                  <a:schemeClr val="accent6">
                    <a:lumMod val="75000"/>
                  </a:schemeClr>
                </a:solidFill>
                <a:latin typeface="Arial" charset="0"/>
              </a:rPr>
              <a:t>/</a:t>
            </a:r>
            <a:r>
              <a:rPr lang="en-US" sz="1700" dirty="0" err="1" smtClean="0">
                <a:solidFill>
                  <a:schemeClr val="accent6">
                    <a:lumMod val="75000"/>
                  </a:schemeClr>
                </a:solidFill>
                <a:latin typeface="Arial" charset="0"/>
              </a:rPr>
              <a:t>Thành</a:t>
            </a:r>
            <a:r>
              <a:rPr lang="en-US" sz="1700" dirty="0" smtClean="0">
                <a:solidFill>
                  <a:schemeClr val="accent6">
                    <a:lumMod val="75000"/>
                  </a:schemeClr>
                </a:solidFill>
                <a:latin typeface="Arial" charset="0"/>
              </a:rPr>
              <a:t> </a:t>
            </a:r>
            <a:r>
              <a:rPr lang="en-US" sz="1700" dirty="0" err="1" smtClean="0">
                <a:solidFill>
                  <a:schemeClr val="accent6">
                    <a:lumMod val="75000"/>
                  </a:schemeClr>
                </a:solidFill>
                <a:latin typeface="Arial" charset="0"/>
              </a:rPr>
              <a:t>phố</a:t>
            </a:r>
            <a:r>
              <a:rPr lang="en-US" sz="1700" dirty="0" smtClean="0">
                <a:solidFill>
                  <a:schemeClr val="accent6">
                    <a:lumMod val="75000"/>
                  </a:schemeClr>
                </a:solidFill>
                <a:latin typeface="Arial" charset="0"/>
              </a:rPr>
              <a:t> </a:t>
            </a:r>
            <a:r>
              <a:rPr lang="vi-VN" sz="1700" dirty="0" smtClean="0">
                <a:solidFill>
                  <a:schemeClr val="accent6">
                    <a:lumMod val="75000"/>
                  </a:schemeClr>
                </a:solidFill>
                <a:latin typeface="Arial" charset="0"/>
              </a:rPr>
              <a:t>/</a:t>
            </a:r>
            <a:r>
              <a:rPr lang="en-US" sz="1700" dirty="0" smtClean="0">
                <a:solidFill>
                  <a:schemeClr val="accent6">
                    <a:lumMod val="75000"/>
                  </a:schemeClr>
                </a:solidFill>
                <a:latin typeface="Arial" charset="0"/>
              </a:rPr>
              <a:t>t</a:t>
            </a:r>
            <a:r>
              <a:rPr lang="vi-VN" sz="1700" dirty="0">
                <a:solidFill>
                  <a:schemeClr val="accent6">
                    <a:lumMod val="75000"/>
                  </a:schemeClr>
                </a:solidFill>
                <a:latin typeface="Arial" charset="0"/>
              </a:rPr>
              <a:t>oàn </a:t>
            </a:r>
            <a:r>
              <a:rPr lang="vi-VN" sz="1700" dirty="0" smtClean="0">
                <a:solidFill>
                  <a:schemeClr val="accent6">
                    <a:lumMod val="75000"/>
                  </a:schemeClr>
                </a:solidFill>
                <a:latin typeface="Arial" charset="0"/>
              </a:rPr>
              <a:t>quốc</a:t>
            </a:r>
            <a:endParaRPr lang="vi-VN" sz="1700" dirty="0">
              <a:solidFill>
                <a:schemeClr val="accent6">
                  <a:lumMod val="75000"/>
                </a:schemeClr>
              </a:solidFill>
              <a:latin typeface="Arial" charset="0"/>
            </a:endParaRPr>
          </a:p>
        </p:txBody>
      </p:sp>
      <p:cxnSp>
        <p:nvCxnSpPr>
          <p:cNvPr id="48" name="Straight Arrow Connector 47"/>
          <p:cNvCxnSpPr/>
          <p:nvPr/>
        </p:nvCxnSpPr>
        <p:spPr bwMode="auto">
          <a:xfrm flipH="1">
            <a:off x="6214439" y="2019677"/>
            <a:ext cx="1990573" cy="613630"/>
          </a:xfrm>
          <a:prstGeom prst="straightConnector1">
            <a:avLst/>
          </a:prstGeom>
          <a:ln>
            <a:solidFill>
              <a:srgbClr val="007E39"/>
            </a:solidFill>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50" name="Straight Arrow Connector 49"/>
          <p:cNvCxnSpPr/>
          <p:nvPr/>
        </p:nvCxnSpPr>
        <p:spPr bwMode="auto">
          <a:xfrm>
            <a:off x="8205012" y="2019677"/>
            <a:ext cx="2102300" cy="665330"/>
          </a:xfrm>
          <a:prstGeom prst="straightConnector1">
            <a:avLst/>
          </a:prstGeom>
          <a:ln>
            <a:solidFill>
              <a:srgbClr val="007E39"/>
            </a:solidFill>
            <a:headEnd type="none" w="med" len="med"/>
            <a:tailEnd type="triangle"/>
          </a:ln>
        </p:spPr>
        <p:style>
          <a:lnRef idx="2">
            <a:schemeClr val="accent6"/>
          </a:lnRef>
          <a:fillRef idx="0">
            <a:schemeClr val="accent6"/>
          </a:fillRef>
          <a:effectRef idx="1">
            <a:schemeClr val="accent6"/>
          </a:effectRef>
          <a:fontRef idx="minor">
            <a:schemeClr val="tx1"/>
          </a:fontRef>
        </p:style>
      </p:cxnSp>
      <p:sp>
        <p:nvSpPr>
          <p:cNvPr id="51" name="Oval 50"/>
          <p:cNvSpPr/>
          <p:nvPr/>
        </p:nvSpPr>
        <p:spPr>
          <a:xfrm>
            <a:off x="6803018" y="4323388"/>
            <a:ext cx="4196675" cy="1233458"/>
          </a:xfrm>
          <a:prstGeom prst="ellipse">
            <a:avLst/>
          </a:prstGeom>
          <a:solidFill>
            <a:srgbClr val="BEE395"/>
          </a:solidFill>
          <a:ln>
            <a:solidFill>
              <a:srgbClr val="10986E"/>
            </a:solidFill>
          </a:ln>
        </p:spPr>
        <p:txBody>
          <a:bodyPr wrap="square" rtlCol="0" anchor="ctr">
            <a:spAutoFit/>
          </a:bodyPr>
          <a:lstStyle/>
          <a:p>
            <a:r>
              <a:rPr lang="vi-VN" sz="1700" dirty="0" smtClean="0">
                <a:solidFill>
                  <a:schemeClr val="accent6">
                    <a:lumMod val="75000"/>
                  </a:schemeClr>
                </a:solidFill>
                <a:latin typeface="Arial" charset="0"/>
              </a:rPr>
              <a:t>- </a:t>
            </a:r>
            <a:r>
              <a:rPr lang="vi-VN" sz="1700" dirty="0">
                <a:solidFill>
                  <a:schemeClr val="accent6">
                    <a:lumMod val="75000"/>
                  </a:schemeClr>
                </a:solidFill>
                <a:latin typeface="Arial" charset="0"/>
              </a:rPr>
              <a:t>Hiệu quả áp dụng</a:t>
            </a:r>
          </a:p>
          <a:p>
            <a:r>
              <a:rPr lang="vi-VN" sz="1700" dirty="0">
                <a:solidFill>
                  <a:srgbClr val="FF0000"/>
                </a:solidFill>
                <a:latin typeface="Arial" charset="0"/>
              </a:rPr>
              <a:t>- </a:t>
            </a:r>
            <a:r>
              <a:rPr lang="en-US" sz="1700" b="1" dirty="0" err="1" smtClean="0">
                <a:solidFill>
                  <a:srgbClr val="FF0000"/>
                </a:solidFill>
                <a:latin typeface="Arial" charset="0"/>
              </a:rPr>
              <a:t>Khả</a:t>
            </a:r>
            <a:r>
              <a:rPr lang="en-US" sz="1700" b="1" dirty="0" smtClean="0">
                <a:solidFill>
                  <a:srgbClr val="FF0000"/>
                </a:solidFill>
                <a:latin typeface="Arial" charset="0"/>
              </a:rPr>
              <a:t> </a:t>
            </a:r>
            <a:r>
              <a:rPr lang="en-US" sz="1700" b="1" dirty="0" err="1" smtClean="0">
                <a:solidFill>
                  <a:srgbClr val="FF0000"/>
                </a:solidFill>
                <a:latin typeface="Arial" charset="0"/>
              </a:rPr>
              <a:t>năng</a:t>
            </a:r>
            <a:r>
              <a:rPr lang="en-US" sz="1700" b="1" dirty="0" smtClean="0">
                <a:solidFill>
                  <a:srgbClr val="FF0000"/>
                </a:solidFill>
                <a:latin typeface="Arial" charset="0"/>
              </a:rPr>
              <a:t> </a:t>
            </a:r>
            <a:r>
              <a:rPr lang="en-US" sz="1700" b="1" dirty="0" err="1" smtClean="0">
                <a:solidFill>
                  <a:srgbClr val="FF0000"/>
                </a:solidFill>
                <a:latin typeface="Arial" charset="0"/>
              </a:rPr>
              <a:t>nhân</a:t>
            </a:r>
            <a:r>
              <a:rPr lang="en-US" sz="1700" b="1" dirty="0" smtClean="0">
                <a:solidFill>
                  <a:srgbClr val="FF0000"/>
                </a:solidFill>
                <a:latin typeface="Arial" charset="0"/>
              </a:rPr>
              <a:t> </a:t>
            </a:r>
            <a:r>
              <a:rPr lang="en-US" sz="1700" b="1" dirty="0" err="1" smtClean="0">
                <a:solidFill>
                  <a:srgbClr val="FF0000"/>
                </a:solidFill>
                <a:latin typeface="Arial" charset="0"/>
              </a:rPr>
              <a:t>rộng</a:t>
            </a:r>
            <a:r>
              <a:rPr lang="en-US" sz="1700" b="1" dirty="0" smtClean="0">
                <a:solidFill>
                  <a:srgbClr val="FF0000"/>
                </a:solidFill>
                <a:latin typeface="Arial" charset="0"/>
              </a:rPr>
              <a:t> </a:t>
            </a:r>
            <a:r>
              <a:rPr lang="en-US" sz="1700" dirty="0" err="1" smtClean="0">
                <a:solidFill>
                  <a:schemeClr val="accent6">
                    <a:lumMod val="75000"/>
                  </a:schemeClr>
                </a:solidFill>
                <a:latin typeface="Arial" charset="0"/>
              </a:rPr>
              <a:t>tại</a:t>
            </a:r>
            <a:r>
              <a:rPr lang="en-US" sz="1700" dirty="0" smtClean="0">
                <a:solidFill>
                  <a:schemeClr val="accent6">
                    <a:lumMod val="75000"/>
                  </a:schemeClr>
                </a:solidFill>
                <a:latin typeface="Arial" charset="0"/>
              </a:rPr>
              <a:t> </a:t>
            </a:r>
            <a:r>
              <a:rPr lang="en-US" sz="1700" dirty="0" err="1" smtClean="0">
                <a:solidFill>
                  <a:schemeClr val="accent6">
                    <a:lumMod val="75000"/>
                  </a:schemeClr>
                </a:solidFill>
                <a:latin typeface="Arial" charset="0"/>
              </a:rPr>
              <a:t>Cơ</a:t>
            </a:r>
            <a:r>
              <a:rPr lang="en-US" sz="1700" dirty="0" smtClean="0">
                <a:solidFill>
                  <a:schemeClr val="accent6">
                    <a:lumMod val="75000"/>
                  </a:schemeClr>
                </a:solidFill>
                <a:latin typeface="Arial" charset="0"/>
              </a:rPr>
              <a:t> </a:t>
            </a:r>
            <a:r>
              <a:rPr lang="en-US" sz="1700" dirty="0" err="1" smtClean="0">
                <a:solidFill>
                  <a:schemeClr val="accent6">
                    <a:lumMod val="75000"/>
                  </a:schemeClr>
                </a:solidFill>
                <a:latin typeface="Arial" charset="0"/>
              </a:rPr>
              <a:t>sở</a:t>
            </a:r>
            <a:r>
              <a:rPr lang="en-US" sz="1700" dirty="0" smtClean="0">
                <a:solidFill>
                  <a:schemeClr val="accent6">
                    <a:lumMod val="75000"/>
                  </a:schemeClr>
                </a:solidFill>
                <a:latin typeface="Arial" charset="0"/>
              </a:rPr>
              <a:t>/</a:t>
            </a:r>
            <a:r>
              <a:rPr lang="vi-VN" sz="1700" dirty="0" smtClean="0">
                <a:solidFill>
                  <a:schemeClr val="accent6">
                    <a:lumMod val="75000"/>
                  </a:schemeClr>
                </a:solidFill>
                <a:latin typeface="Arial" charset="0"/>
              </a:rPr>
              <a:t>T</a:t>
            </a:r>
            <a:r>
              <a:rPr lang="en-US" sz="1700" dirty="0" err="1" smtClean="0">
                <a:solidFill>
                  <a:schemeClr val="accent6">
                    <a:lumMod val="75000"/>
                  </a:schemeClr>
                </a:solidFill>
                <a:latin typeface="Arial" charset="0"/>
              </a:rPr>
              <a:t>hành</a:t>
            </a:r>
            <a:r>
              <a:rPr lang="en-US" sz="1700" dirty="0" smtClean="0">
                <a:solidFill>
                  <a:schemeClr val="accent6">
                    <a:lumMod val="75000"/>
                  </a:schemeClr>
                </a:solidFill>
                <a:latin typeface="Arial" charset="0"/>
              </a:rPr>
              <a:t> </a:t>
            </a:r>
            <a:r>
              <a:rPr lang="en-US" sz="1700" dirty="0" err="1" smtClean="0">
                <a:solidFill>
                  <a:schemeClr val="accent6">
                    <a:lumMod val="75000"/>
                  </a:schemeClr>
                </a:solidFill>
                <a:latin typeface="Arial" charset="0"/>
              </a:rPr>
              <a:t>phố</a:t>
            </a:r>
            <a:r>
              <a:rPr lang="vi-VN" sz="1700" dirty="0" smtClean="0">
                <a:solidFill>
                  <a:schemeClr val="accent6">
                    <a:lumMod val="75000"/>
                  </a:schemeClr>
                </a:solidFill>
                <a:latin typeface="Arial" charset="0"/>
              </a:rPr>
              <a:t>/</a:t>
            </a:r>
            <a:r>
              <a:rPr lang="en-US" sz="1700" dirty="0" smtClean="0">
                <a:solidFill>
                  <a:schemeClr val="accent6">
                    <a:lumMod val="75000"/>
                  </a:schemeClr>
                </a:solidFill>
                <a:latin typeface="Arial" charset="0"/>
              </a:rPr>
              <a:t>t</a:t>
            </a:r>
            <a:r>
              <a:rPr lang="vi-VN" sz="1700" dirty="0">
                <a:solidFill>
                  <a:schemeClr val="accent6">
                    <a:lumMod val="75000"/>
                  </a:schemeClr>
                </a:solidFill>
                <a:latin typeface="Arial" charset="0"/>
              </a:rPr>
              <a:t>oàn </a:t>
            </a:r>
            <a:r>
              <a:rPr lang="vi-VN" sz="1700" dirty="0" smtClean="0">
                <a:solidFill>
                  <a:schemeClr val="accent6">
                    <a:lumMod val="75000"/>
                  </a:schemeClr>
                </a:solidFill>
                <a:latin typeface="Arial" charset="0"/>
              </a:rPr>
              <a:t>quốc</a:t>
            </a:r>
            <a:endParaRPr lang="vi-VN" sz="1700" dirty="0">
              <a:solidFill>
                <a:schemeClr val="accent6">
                  <a:lumMod val="75000"/>
                </a:schemeClr>
              </a:solidFill>
              <a:latin typeface="Arial" charset="0"/>
            </a:endParaRPr>
          </a:p>
        </p:txBody>
      </p:sp>
      <p:cxnSp>
        <p:nvCxnSpPr>
          <p:cNvPr id="54" name="Straight Arrow Connector 53"/>
          <p:cNvCxnSpPr/>
          <p:nvPr/>
        </p:nvCxnSpPr>
        <p:spPr bwMode="auto">
          <a:xfrm flipH="1" flipV="1">
            <a:off x="6239436" y="3719755"/>
            <a:ext cx="1965576" cy="610095"/>
          </a:xfrm>
          <a:prstGeom prst="straightConnector1">
            <a:avLst/>
          </a:prstGeom>
          <a:ln>
            <a:solidFill>
              <a:srgbClr val="007E39"/>
            </a:solidFill>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57" name="Straight Arrow Connector 56"/>
          <p:cNvCxnSpPr/>
          <p:nvPr/>
        </p:nvCxnSpPr>
        <p:spPr bwMode="auto">
          <a:xfrm flipV="1">
            <a:off x="8205012" y="3719754"/>
            <a:ext cx="2142227" cy="626402"/>
          </a:xfrm>
          <a:prstGeom prst="straightConnector1">
            <a:avLst/>
          </a:prstGeom>
          <a:ln>
            <a:solidFill>
              <a:srgbClr val="007E39"/>
            </a:solidFill>
            <a:headEnd type="none" w="med" len="med"/>
            <a:tailEnd type="triangle"/>
          </a:ln>
        </p:spPr>
        <p:style>
          <a:lnRef idx="2">
            <a:schemeClr val="accent6"/>
          </a:lnRef>
          <a:fillRef idx="0">
            <a:schemeClr val="accent6"/>
          </a:fillRef>
          <a:effectRef idx="1">
            <a:schemeClr val="accent6"/>
          </a:effectRef>
          <a:fontRef idx="minor">
            <a:schemeClr val="tx1"/>
          </a:fontRef>
        </p:style>
      </p:cxnSp>
      <p:sp>
        <p:nvSpPr>
          <p:cNvPr id="59" name="Oval 58"/>
          <p:cNvSpPr/>
          <p:nvPr/>
        </p:nvSpPr>
        <p:spPr>
          <a:xfrm>
            <a:off x="388890" y="4377772"/>
            <a:ext cx="3345756" cy="1233458"/>
          </a:xfrm>
          <a:prstGeom prst="ellipse">
            <a:avLst/>
          </a:prstGeom>
          <a:solidFill>
            <a:schemeClr val="accent6">
              <a:lumMod val="20000"/>
              <a:lumOff val="80000"/>
            </a:schemeClr>
          </a:solidFill>
          <a:ln>
            <a:solidFill>
              <a:schemeClr val="tx1"/>
            </a:solidFill>
          </a:ln>
        </p:spPr>
        <p:txBody>
          <a:bodyPr wrap="square" rtlCol="0" anchor="ctr">
            <a:spAutoFit/>
          </a:bodyPr>
          <a:lstStyle/>
          <a:p>
            <a:r>
              <a:rPr lang="vi-VN" sz="1700" dirty="0" smtClean="0">
                <a:solidFill>
                  <a:schemeClr val="accent6">
                    <a:lumMod val="75000"/>
                  </a:schemeClr>
                </a:solidFill>
                <a:latin typeface="Arial" charset="0"/>
              </a:rPr>
              <a:t>- </a:t>
            </a:r>
            <a:r>
              <a:rPr lang="vi-VN" sz="1700" dirty="0">
                <a:solidFill>
                  <a:schemeClr val="accent6">
                    <a:lumMod val="75000"/>
                  </a:schemeClr>
                </a:solidFill>
                <a:latin typeface="Arial" charset="0"/>
              </a:rPr>
              <a:t>Tính mới</a:t>
            </a:r>
          </a:p>
          <a:p>
            <a:r>
              <a:rPr lang="vi-VN" sz="1700" dirty="0">
                <a:solidFill>
                  <a:schemeClr val="accent6">
                    <a:lumMod val="75000"/>
                  </a:schemeClr>
                </a:solidFill>
                <a:latin typeface="Arial" charset="0"/>
              </a:rPr>
              <a:t>- Áp dụng/áp dụng thử</a:t>
            </a:r>
          </a:p>
          <a:p>
            <a:r>
              <a:rPr lang="vi-VN" sz="1700" dirty="0">
                <a:solidFill>
                  <a:schemeClr val="accent6">
                    <a:lumMod val="75000"/>
                  </a:schemeClr>
                </a:solidFill>
                <a:latin typeface="Arial" charset="0"/>
              </a:rPr>
              <a:t>- Lợi ích thiết thực</a:t>
            </a:r>
          </a:p>
        </p:txBody>
      </p:sp>
      <p:cxnSp>
        <p:nvCxnSpPr>
          <p:cNvPr id="66" name="Straight Arrow Connector 65"/>
          <p:cNvCxnSpPr>
            <a:stCxn id="59" idx="0"/>
          </p:cNvCxnSpPr>
          <p:nvPr/>
        </p:nvCxnSpPr>
        <p:spPr bwMode="auto">
          <a:xfrm flipV="1">
            <a:off x="2061768" y="3719753"/>
            <a:ext cx="721773" cy="658019"/>
          </a:xfrm>
          <a:prstGeom prst="straightConnector1">
            <a:avLst/>
          </a:prstGeom>
          <a:ln>
            <a:solidFill>
              <a:srgbClr val="007E39"/>
            </a:solidFill>
            <a:headEnd type="none" w="med" len="med"/>
            <a:tailEnd type="triangle"/>
          </a:ln>
        </p:spPr>
        <p:style>
          <a:lnRef idx="2">
            <a:schemeClr val="accent6"/>
          </a:lnRef>
          <a:fillRef idx="0">
            <a:schemeClr val="accent6"/>
          </a:fillRef>
          <a:effectRef idx="1">
            <a:schemeClr val="accent6"/>
          </a:effectRef>
          <a:fontRef idx="minor">
            <a:schemeClr val="tx1"/>
          </a:fontRef>
        </p:style>
      </p:cxnSp>
      <p:sp>
        <p:nvSpPr>
          <p:cNvPr id="69" name="Minus 68"/>
          <p:cNvSpPr/>
          <p:nvPr/>
        </p:nvSpPr>
        <p:spPr>
          <a:xfrm>
            <a:off x="-442628" y="6139072"/>
            <a:ext cx="4973941" cy="50940"/>
          </a:xfrm>
          <a:prstGeom prst="mathMinus">
            <a:avLst/>
          </a:prstGeom>
          <a:ln>
            <a:solidFill>
              <a:srgbClr val="FF0000"/>
            </a:solidFill>
          </a:ln>
        </p:spPr>
        <p:txBody>
          <a:bodyPr wrap="square" rtlCol="0" anchor="ctr">
            <a:spAutoFit/>
          </a:bodyPr>
          <a:lstStyle/>
          <a:p>
            <a:pPr algn="ctr">
              <a:spcBef>
                <a:spcPts val="0"/>
              </a:spcBef>
              <a:spcAft>
                <a:spcPts val="0"/>
              </a:spcAft>
            </a:pPr>
            <a:endParaRPr lang="en-US" b="1" dirty="0" err="1" smtClean="0">
              <a:solidFill>
                <a:srgbClr val="007E39"/>
              </a:solidFill>
              <a:latin typeface="Arial"/>
            </a:endParaRPr>
          </a:p>
        </p:txBody>
      </p:sp>
      <p:sp>
        <p:nvSpPr>
          <p:cNvPr id="70" name="Rectangle 69"/>
          <p:cNvSpPr/>
          <p:nvPr/>
        </p:nvSpPr>
        <p:spPr>
          <a:xfrm>
            <a:off x="5672328" y="6230386"/>
            <a:ext cx="5727416" cy="369332"/>
          </a:xfrm>
          <a:prstGeom prst="rect">
            <a:avLst/>
          </a:prstGeom>
        </p:spPr>
        <p:txBody>
          <a:bodyPr wrap="square">
            <a:spAutoFit/>
          </a:bodyPr>
          <a:lstStyle/>
          <a:p>
            <a:pPr>
              <a:spcBef>
                <a:spcPts val="600"/>
              </a:spcBef>
              <a:spcAft>
                <a:spcPts val="600"/>
              </a:spcAft>
              <a:defRPr/>
            </a:pPr>
            <a:r>
              <a:rPr lang="en-US" b="1" dirty="0" smtClean="0">
                <a:solidFill>
                  <a:srgbClr val="0070C0"/>
                </a:solidFill>
                <a:latin typeface="Arial"/>
              </a:rPr>
              <a:t>HOẠT ĐỘNG THI ĐUA KHEN THƯỞNG</a:t>
            </a:r>
            <a:endParaRPr lang="vi-VN" b="1" dirty="0">
              <a:solidFill>
                <a:srgbClr val="0070C0"/>
              </a:solidFill>
              <a:latin typeface="Arial"/>
            </a:endParaRPr>
          </a:p>
        </p:txBody>
      </p:sp>
      <p:sp>
        <p:nvSpPr>
          <p:cNvPr id="71" name="Minus 70"/>
          <p:cNvSpPr/>
          <p:nvPr/>
        </p:nvSpPr>
        <p:spPr>
          <a:xfrm>
            <a:off x="2492635" y="6139072"/>
            <a:ext cx="10892118" cy="72039"/>
          </a:xfrm>
          <a:prstGeom prst="mathMinus">
            <a:avLst/>
          </a:prstGeom>
          <a:ln>
            <a:solidFill>
              <a:srgbClr val="FF0000"/>
            </a:solidFill>
          </a:ln>
        </p:spPr>
        <p:txBody>
          <a:bodyPr wrap="square" rtlCol="0" anchor="ctr">
            <a:spAutoFit/>
          </a:bodyPr>
          <a:lstStyle/>
          <a:p>
            <a:pPr algn="ctr">
              <a:spcBef>
                <a:spcPts val="0"/>
              </a:spcBef>
              <a:spcAft>
                <a:spcPts val="0"/>
              </a:spcAft>
            </a:pPr>
            <a:endParaRPr lang="en-US" b="1" dirty="0" err="1" smtClean="0">
              <a:solidFill>
                <a:srgbClr val="007E39"/>
              </a:solidFill>
              <a:latin typeface="Arial"/>
            </a:endParaRPr>
          </a:p>
        </p:txBody>
      </p:sp>
    </p:spTree>
    <p:extLst>
      <p:ext uri="{BB962C8B-B14F-4D97-AF65-F5344CB8AC3E}">
        <p14:creationId xmlns:p14="http://schemas.microsoft.com/office/powerpoint/2010/main" val="174605547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ppt_w</p:attrName>
                                        </p:attrNameLst>
                                      </p:cBhvr>
                                      <p:tavLst>
                                        <p:tav tm="0">
                                          <p:val>
                                            <p:fltVal val="0"/>
                                          </p:val>
                                        </p:tav>
                                        <p:tav tm="100000">
                                          <p:val>
                                            <p:strVal val="#ppt_w"/>
                                          </p:val>
                                        </p:tav>
                                      </p:tavLst>
                                    </p:anim>
                                    <p:anim calcmode="lin" valueType="num">
                                      <p:cBhvr>
                                        <p:cTn id="8" dur="1000" fill="hold"/>
                                        <p:tgtEl>
                                          <p:spTgt spid="59"/>
                                        </p:tgtEl>
                                        <p:attrNameLst>
                                          <p:attrName>ppt_h</p:attrName>
                                        </p:attrNameLst>
                                      </p:cBhvr>
                                      <p:tavLst>
                                        <p:tav tm="0">
                                          <p:val>
                                            <p:fltVal val="0"/>
                                          </p:val>
                                        </p:tav>
                                        <p:tav tm="100000">
                                          <p:val>
                                            <p:strVal val="#ppt_h"/>
                                          </p:val>
                                        </p:tav>
                                      </p:tavLst>
                                    </p:anim>
                                    <p:anim calcmode="lin" valueType="num">
                                      <p:cBhvr>
                                        <p:cTn id="9" dur="1000" fill="hold"/>
                                        <p:tgtEl>
                                          <p:spTgt spid="59"/>
                                        </p:tgtEl>
                                        <p:attrNameLst>
                                          <p:attrName>style.rotation</p:attrName>
                                        </p:attrNameLst>
                                      </p:cBhvr>
                                      <p:tavLst>
                                        <p:tav tm="0">
                                          <p:val>
                                            <p:fltVal val="90"/>
                                          </p:val>
                                        </p:tav>
                                        <p:tav tm="100000">
                                          <p:val>
                                            <p:fltVal val="0"/>
                                          </p:val>
                                        </p:tav>
                                      </p:tavLst>
                                    </p:anim>
                                    <p:animEffect transition="in" filter="fade">
                                      <p:cBhvr>
                                        <p:cTn id="10" dur="1000"/>
                                        <p:tgtEl>
                                          <p:spTgt spid="59"/>
                                        </p:tgtEl>
                                      </p:cBhvr>
                                    </p:animEffect>
                                  </p:childTnLst>
                                </p:cTn>
                              </p:par>
                              <p:par>
                                <p:cTn id="11" presetID="31"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p:cTn id="13" dur="1000" fill="hold"/>
                                        <p:tgtEl>
                                          <p:spTgt spid="66"/>
                                        </p:tgtEl>
                                        <p:attrNameLst>
                                          <p:attrName>ppt_w</p:attrName>
                                        </p:attrNameLst>
                                      </p:cBhvr>
                                      <p:tavLst>
                                        <p:tav tm="0">
                                          <p:val>
                                            <p:fltVal val="0"/>
                                          </p:val>
                                        </p:tav>
                                        <p:tav tm="100000">
                                          <p:val>
                                            <p:strVal val="#ppt_w"/>
                                          </p:val>
                                        </p:tav>
                                      </p:tavLst>
                                    </p:anim>
                                    <p:anim calcmode="lin" valueType="num">
                                      <p:cBhvr>
                                        <p:cTn id="14" dur="1000" fill="hold"/>
                                        <p:tgtEl>
                                          <p:spTgt spid="66"/>
                                        </p:tgtEl>
                                        <p:attrNameLst>
                                          <p:attrName>ppt_h</p:attrName>
                                        </p:attrNameLst>
                                      </p:cBhvr>
                                      <p:tavLst>
                                        <p:tav tm="0">
                                          <p:val>
                                            <p:fltVal val="0"/>
                                          </p:val>
                                        </p:tav>
                                        <p:tav tm="100000">
                                          <p:val>
                                            <p:strVal val="#ppt_h"/>
                                          </p:val>
                                        </p:tav>
                                      </p:tavLst>
                                    </p:anim>
                                    <p:anim calcmode="lin" valueType="num">
                                      <p:cBhvr>
                                        <p:cTn id="15" dur="1000" fill="hold"/>
                                        <p:tgtEl>
                                          <p:spTgt spid="66"/>
                                        </p:tgtEl>
                                        <p:attrNameLst>
                                          <p:attrName>style.rotation</p:attrName>
                                        </p:attrNameLst>
                                      </p:cBhvr>
                                      <p:tavLst>
                                        <p:tav tm="0">
                                          <p:val>
                                            <p:fltVal val="90"/>
                                          </p:val>
                                        </p:tav>
                                        <p:tav tm="100000">
                                          <p:val>
                                            <p:fltVal val="0"/>
                                          </p:val>
                                        </p:tav>
                                      </p:tavLst>
                                    </p:anim>
                                    <p:animEffect transition="in" filter="fade">
                                      <p:cBhvr>
                                        <p:cTn id="16" dur="10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circle(in)">
                                      <p:cBhvr>
                                        <p:cTn id="28" dur="2000"/>
                                        <p:tgtEl>
                                          <p:spTgt spid="43"/>
                                        </p:tgtEl>
                                      </p:cBhvr>
                                    </p:animEffect>
                                  </p:childTnLst>
                                </p:cTn>
                              </p:par>
                              <p:par>
                                <p:cTn id="29" presetID="6" presetClass="entr" presetSubtype="16"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circle(in)">
                                      <p:cBhvr>
                                        <p:cTn id="31" dur="2000"/>
                                        <p:tgtEl>
                                          <p:spTgt spid="48"/>
                                        </p:tgtEl>
                                      </p:cBhvr>
                                    </p:animEffect>
                                  </p:childTnLst>
                                </p:cTn>
                              </p:par>
                              <p:par>
                                <p:cTn id="32" presetID="6" presetClass="entr" presetSubtype="16"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circle(in)">
                                      <p:cBhvr>
                                        <p:cTn id="34" dur="20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anim calcmode="lin" valueType="num">
                                      <p:cBhvr additive="base">
                                        <p:cTn id="39" dur="500" fill="hold"/>
                                        <p:tgtEl>
                                          <p:spTgt spid="54"/>
                                        </p:tgtEl>
                                        <p:attrNameLst>
                                          <p:attrName>ppt_x</p:attrName>
                                        </p:attrNameLst>
                                      </p:cBhvr>
                                      <p:tavLst>
                                        <p:tav tm="0">
                                          <p:val>
                                            <p:strVal val="#ppt_x"/>
                                          </p:val>
                                        </p:tav>
                                        <p:tav tm="100000">
                                          <p:val>
                                            <p:strVal val="#ppt_x"/>
                                          </p:val>
                                        </p:tav>
                                      </p:tavLst>
                                    </p:anim>
                                    <p:anim calcmode="lin" valueType="num">
                                      <p:cBhvr additive="base">
                                        <p:cTn id="40" dur="500" fill="hold"/>
                                        <p:tgtEl>
                                          <p:spTgt spid="5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500" fill="hold"/>
                                        <p:tgtEl>
                                          <p:spTgt spid="57"/>
                                        </p:tgtEl>
                                        <p:attrNameLst>
                                          <p:attrName>ppt_x</p:attrName>
                                        </p:attrNameLst>
                                      </p:cBhvr>
                                      <p:tavLst>
                                        <p:tav tm="0">
                                          <p:val>
                                            <p:strVal val="#ppt_x"/>
                                          </p:val>
                                        </p:tav>
                                        <p:tav tm="100000">
                                          <p:val>
                                            <p:strVal val="#ppt_x"/>
                                          </p:val>
                                        </p:tav>
                                      </p:tavLst>
                                    </p:anim>
                                    <p:anim calcmode="lin" valueType="num">
                                      <p:cBhvr additive="base">
                                        <p:cTn id="44" dur="500" fill="hold"/>
                                        <p:tgtEl>
                                          <p:spTgt spid="5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500" fill="hold"/>
                                        <p:tgtEl>
                                          <p:spTgt spid="51"/>
                                        </p:tgtEl>
                                        <p:attrNameLst>
                                          <p:attrName>ppt_x</p:attrName>
                                        </p:attrNameLst>
                                      </p:cBhvr>
                                      <p:tavLst>
                                        <p:tav tm="0">
                                          <p:val>
                                            <p:strVal val="#ppt_x"/>
                                          </p:val>
                                        </p:tav>
                                        <p:tav tm="100000">
                                          <p:val>
                                            <p:strVal val="#ppt_x"/>
                                          </p:val>
                                        </p:tav>
                                      </p:tavLst>
                                    </p:anim>
                                    <p:anim calcmode="lin" valueType="num">
                                      <p:cBhvr additive="base">
                                        <p:cTn id="4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70"/>
                                        </p:tgtEl>
                                        <p:attrNameLst>
                                          <p:attrName>style.visibility</p:attrName>
                                        </p:attrNameLst>
                                      </p:cBhvr>
                                      <p:to>
                                        <p:strVal val="visible"/>
                                      </p:to>
                                    </p:set>
                                    <p:anim calcmode="lin" valueType="num">
                                      <p:cBhvr>
                                        <p:cTn id="53" dur="1000" fill="hold"/>
                                        <p:tgtEl>
                                          <p:spTgt spid="70"/>
                                        </p:tgtEl>
                                        <p:attrNameLst>
                                          <p:attrName>ppt_w</p:attrName>
                                        </p:attrNameLst>
                                      </p:cBhvr>
                                      <p:tavLst>
                                        <p:tav tm="0">
                                          <p:val>
                                            <p:fltVal val="0"/>
                                          </p:val>
                                        </p:tav>
                                        <p:tav tm="100000">
                                          <p:val>
                                            <p:strVal val="#ppt_w"/>
                                          </p:val>
                                        </p:tav>
                                      </p:tavLst>
                                    </p:anim>
                                    <p:anim calcmode="lin" valueType="num">
                                      <p:cBhvr>
                                        <p:cTn id="54" dur="1000" fill="hold"/>
                                        <p:tgtEl>
                                          <p:spTgt spid="70"/>
                                        </p:tgtEl>
                                        <p:attrNameLst>
                                          <p:attrName>ppt_h</p:attrName>
                                        </p:attrNameLst>
                                      </p:cBhvr>
                                      <p:tavLst>
                                        <p:tav tm="0">
                                          <p:val>
                                            <p:fltVal val="0"/>
                                          </p:val>
                                        </p:tav>
                                        <p:tav tm="100000">
                                          <p:val>
                                            <p:strVal val="#ppt_h"/>
                                          </p:val>
                                        </p:tav>
                                      </p:tavLst>
                                    </p:anim>
                                    <p:anim calcmode="lin" valueType="num">
                                      <p:cBhvr>
                                        <p:cTn id="55" dur="1000" fill="hold"/>
                                        <p:tgtEl>
                                          <p:spTgt spid="70"/>
                                        </p:tgtEl>
                                        <p:attrNameLst>
                                          <p:attrName>style.rotation</p:attrName>
                                        </p:attrNameLst>
                                      </p:cBhvr>
                                      <p:tavLst>
                                        <p:tav tm="0">
                                          <p:val>
                                            <p:fltVal val="90"/>
                                          </p:val>
                                        </p:tav>
                                        <p:tav tm="100000">
                                          <p:val>
                                            <p:fltVal val="0"/>
                                          </p:val>
                                        </p:tav>
                                      </p:tavLst>
                                    </p:anim>
                                    <p:animEffect transition="in" filter="fade">
                                      <p:cBhvr>
                                        <p:cTn id="56"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3" grpId="0" animBg="1"/>
      <p:bldP spid="51" grpId="0" animBg="1"/>
      <p:bldP spid="59" grpId="0" animBg="1"/>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56670" y="1707230"/>
            <a:ext cx="1408108" cy="1060496"/>
          </a:xfrm>
          <a:prstGeom prst="roundRect">
            <a:avLst/>
          </a:prstGeom>
          <a:solidFill>
            <a:schemeClr val="bg1">
              <a:lumMod val="95000"/>
            </a:schemeClr>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30000"/>
              </a:lnSpc>
              <a:spcBef>
                <a:spcPct val="0"/>
              </a:spcBef>
              <a:spcAft>
                <a:spcPct val="0"/>
              </a:spcAft>
              <a:buClrTx/>
              <a:buSzTx/>
              <a:buFontTx/>
              <a:buNone/>
              <a:tabLst/>
            </a:pPr>
            <a:r>
              <a:rPr lang="en-US" b="1" dirty="0" err="1" smtClean="0">
                <a:solidFill>
                  <a:srgbClr val="002A7E"/>
                </a:solidFill>
                <a:latin typeface="Tahoma" pitchFamily="34" charset="0"/>
              </a:rPr>
              <a:t>Giải</a:t>
            </a:r>
            <a:r>
              <a:rPr lang="en-US" b="1" dirty="0" smtClean="0">
                <a:solidFill>
                  <a:srgbClr val="002A7E"/>
                </a:solidFill>
                <a:latin typeface="Tahoma" pitchFamily="34" charset="0"/>
              </a:rPr>
              <a:t> </a:t>
            </a:r>
            <a:r>
              <a:rPr lang="en-US" b="1" dirty="0" err="1" smtClean="0">
                <a:solidFill>
                  <a:srgbClr val="002A7E"/>
                </a:solidFill>
                <a:latin typeface="Tahoma" pitchFamily="34" charset="0"/>
              </a:rPr>
              <a:t>pháp</a:t>
            </a:r>
            <a:endParaRPr kumimoji="0" lang="en-US" sz="1800" b="1" i="0" u="none" strike="noStrike" cap="none" normalizeH="0" baseline="0" dirty="0" smtClean="0">
              <a:ln>
                <a:noFill/>
              </a:ln>
              <a:solidFill>
                <a:srgbClr val="002A7E"/>
              </a:solidFill>
              <a:effectLst/>
              <a:latin typeface="Tahoma" pitchFamily="34" charset="0"/>
            </a:endParaRPr>
          </a:p>
        </p:txBody>
      </p:sp>
      <p:sp>
        <p:nvSpPr>
          <p:cNvPr id="5" name="Rounded Rectangle 4"/>
          <p:cNvSpPr/>
          <p:nvPr/>
        </p:nvSpPr>
        <p:spPr bwMode="auto">
          <a:xfrm>
            <a:off x="1907906" y="1746587"/>
            <a:ext cx="2286066" cy="1021139"/>
          </a:xfrm>
          <a:prstGeom prst="roundRect">
            <a:avLst/>
          </a:prstGeom>
          <a:solidFill>
            <a:schemeClr val="accent1">
              <a:lumMod val="20000"/>
              <a:lumOff val="80000"/>
            </a:schemeClr>
          </a:solidFill>
          <a:ln>
            <a:solidFill>
              <a:srgbClr val="7030A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30000"/>
              </a:lnSpc>
              <a:spcBef>
                <a:spcPct val="0"/>
              </a:spcBef>
              <a:spcAft>
                <a:spcPct val="0"/>
              </a:spcAft>
              <a:buClrTx/>
              <a:buSzTx/>
              <a:buFontTx/>
              <a:buNone/>
              <a:tabLst/>
            </a:pPr>
            <a:r>
              <a:rPr lang="en-US" b="1" dirty="0" err="1" smtClean="0">
                <a:solidFill>
                  <a:srgbClr val="002A7E"/>
                </a:solidFill>
                <a:latin typeface="Tahoma" pitchFamily="34" charset="0"/>
              </a:rPr>
              <a:t>Đề</a:t>
            </a:r>
            <a:r>
              <a:rPr lang="en-US" b="1" dirty="0" smtClean="0">
                <a:solidFill>
                  <a:srgbClr val="002A7E"/>
                </a:solidFill>
                <a:latin typeface="Tahoma" pitchFamily="34" charset="0"/>
              </a:rPr>
              <a:t> </a:t>
            </a:r>
            <a:r>
              <a:rPr lang="en-US" b="1" dirty="0" err="1" smtClean="0">
                <a:solidFill>
                  <a:srgbClr val="002A7E"/>
                </a:solidFill>
                <a:latin typeface="Tahoma" pitchFamily="34" charset="0"/>
              </a:rPr>
              <a:t>tài</a:t>
            </a:r>
            <a:r>
              <a:rPr lang="en-US" b="1" dirty="0" smtClean="0">
                <a:solidFill>
                  <a:srgbClr val="002A7E"/>
                </a:solidFill>
                <a:latin typeface="Tahoma" pitchFamily="34" charset="0"/>
              </a:rPr>
              <a:t> KH</a:t>
            </a:r>
            <a:br>
              <a:rPr lang="en-US" b="1" dirty="0" smtClean="0">
                <a:solidFill>
                  <a:srgbClr val="002A7E"/>
                </a:solidFill>
                <a:latin typeface="Tahoma" pitchFamily="34" charset="0"/>
              </a:rPr>
            </a:br>
            <a:r>
              <a:rPr lang="en-US" b="1" dirty="0" err="1" smtClean="0">
                <a:solidFill>
                  <a:srgbClr val="002A7E"/>
                </a:solidFill>
                <a:latin typeface="Tahoma" pitchFamily="34" charset="0"/>
              </a:rPr>
              <a:t>Đề</a:t>
            </a:r>
            <a:r>
              <a:rPr lang="en-US" b="1" dirty="0" smtClean="0">
                <a:solidFill>
                  <a:srgbClr val="002A7E"/>
                </a:solidFill>
                <a:latin typeface="Tahoma" pitchFamily="34" charset="0"/>
              </a:rPr>
              <a:t> </a:t>
            </a:r>
            <a:r>
              <a:rPr lang="en-US" b="1" dirty="0" err="1" smtClean="0">
                <a:solidFill>
                  <a:srgbClr val="002A7E"/>
                </a:solidFill>
                <a:latin typeface="Tahoma" pitchFamily="34" charset="0"/>
              </a:rPr>
              <a:t>án</a:t>
            </a:r>
            <a:r>
              <a:rPr lang="en-US" b="1" dirty="0" smtClean="0">
                <a:solidFill>
                  <a:srgbClr val="002A7E"/>
                </a:solidFill>
                <a:latin typeface="Tahoma" pitchFamily="34" charset="0"/>
              </a:rPr>
              <a:t> KH</a:t>
            </a:r>
            <a:br>
              <a:rPr lang="en-US" b="1" dirty="0" smtClean="0">
                <a:solidFill>
                  <a:srgbClr val="002A7E"/>
                </a:solidFill>
                <a:latin typeface="Tahoma" pitchFamily="34" charset="0"/>
              </a:rPr>
            </a:br>
            <a:r>
              <a:rPr lang="en-US" b="1" dirty="0" err="1" smtClean="0">
                <a:solidFill>
                  <a:srgbClr val="002A7E"/>
                </a:solidFill>
                <a:latin typeface="Tahoma" pitchFamily="34" charset="0"/>
              </a:rPr>
              <a:t>Công</a:t>
            </a:r>
            <a:r>
              <a:rPr lang="en-US" b="1" dirty="0" smtClean="0">
                <a:solidFill>
                  <a:srgbClr val="002A7E"/>
                </a:solidFill>
                <a:latin typeface="Tahoma" pitchFamily="34" charset="0"/>
              </a:rPr>
              <a:t> </a:t>
            </a:r>
            <a:r>
              <a:rPr lang="en-US" b="1" dirty="0" err="1" smtClean="0">
                <a:solidFill>
                  <a:srgbClr val="002A7E"/>
                </a:solidFill>
                <a:latin typeface="Tahoma" pitchFamily="34" charset="0"/>
              </a:rPr>
              <a:t>trình</a:t>
            </a:r>
            <a:r>
              <a:rPr lang="en-US" b="1" dirty="0" smtClean="0">
                <a:solidFill>
                  <a:srgbClr val="002A7E"/>
                </a:solidFill>
                <a:latin typeface="Tahoma" pitchFamily="34" charset="0"/>
              </a:rPr>
              <a:t> NCKH</a:t>
            </a:r>
            <a:endParaRPr kumimoji="0" lang="en-US" sz="1800" b="1" i="0" u="none" strike="noStrike" cap="none" normalizeH="0" baseline="0" dirty="0" smtClean="0">
              <a:ln>
                <a:noFill/>
              </a:ln>
              <a:solidFill>
                <a:srgbClr val="002A7E"/>
              </a:solidFill>
              <a:effectLst/>
              <a:latin typeface="Tahoma" pitchFamily="34" charset="0"/>
            </a:endParaRPr>
          </a:p>
        </p:txBody>
      </p:sp>
      <p:sp>
        <p:nvSpPr>
          <p:cNvPr id="6" name="Rounded Rectangle 5"/>
          <p:cNvSpPr/>
          <p:nvPr/>
        </p:nvSpPr>
        <p:spPr bwMode="auto">
          <a:xfrm>
            <a:off x="5275696" y="1647422"/>
            <a:ext cx="2562150" cy="1043718"/>
          </a:xfrm>
          <a:prstGeom prst="roundRect">
            <a:avLst/>
          </a:prstGeom>
          <a:solidFill>
            <a:srgbClr val="FFFFA3"/>
          </a:solidFill>
          <a:ln>
            <a:solidFill>
              <a:srgbClr val="7030A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30000"/>
              </a:lnSpc>
              <a:spcBef>
                <a:spcPct val="0"/>
              </a:spcBef>
              <a:spcAft>
                <a:spcPct val="0"/>
              </a:spcAft>
              <a:buClrTx/>
              <a:buSzTx/>
              <a:buFontTx/>
              <a:buNone/>
              <a:tabLst/>
            </a:pPr>
            <a:r>
              <a:rPr lang="en-US" b="1" dirty="0" err="1" smtClean="0">
                <a:solidFill>
                  <a:srgbClr val="002A7E"/>
                </a:solidFill>
              </a:rPr>
              <a:t>Cấp</a:t>
            </a:r>
            <a:r>
              <a:rPr lang="en-US" b="1" dirty="0" smtClean="0">
                <a:solidFill>
                  <a:srgbClr val="002A7E"/>
                </a:solidFill>
              </a:rPr>
              <a:t> </a:t>
            </a:r>
            <a:r>
              <a:rPr lang="en-US" b="1" dirty="0" err="1" smtClean="0">
                <a:solidFill>
                  <a:srgbClr val="002A7E"/>
                </a:solidFill>
              </a:rPr>
              <a:t>Cơ</a:t>
            </a:r>
            <a:r>
              <a:rPr lang="en-US" b="1" dirty="0" smtClean="0">
                <a:solidFill>
                  <a:srgbClr val="002A7E"/>
                </a:solidFill>
              </a:rPr>
              <a:t> </a:t>
            </a:r>
            <a:r>
              <a:rPr lang="en-US" b="1" dirty="0" err="1" smtClean="0">
                <a:solidFill>
                  <a:srgbClr val="002A7E"/>
                </a:solidFill>
              </a:rPr>
              <a:t>sở</a:t>
            </a:r>
            <a:endParaRPr kumimoji="0" lang="en-US" sz="1800" b="1" i="0" u="none" strike="noStrike" cap="none" normalizeH="0" baseline="0" dirty="0" smtClean="0">
              <a:ln>
                <a:noFill/>
              </a:ln>
              <a:solidFill>
                <a:srgbClr val="002A7E"/>
              </a:solidFill>
              <a:effectLst/>
              <a:latin typeface="Tahoma" pitchFamily="34" charset="0"/>
            </a:endParaRPr>
          </a:p>
        </p:txBody>
      </p:sp>
      <p:sp>
        <p:nvSpPr>
          <p:cNvPr id="11" name="Right Arrow 10"/>
          <p:cNvSpPr/>
          <p:nvPr/>
        </p:nvSpPr>
        <p:spPr bwMode="auto">
          <a:xfrm>
            <a:off x="1479176" y="2275044"/>
            <a:ext cx="428730" cy="67963"/>
          </a:xfrm>
          <a:prstGeom prst="rightArrow">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12" name="Right Arrow 11"/>
          <p:cNvSpPr/>
          <p:nvPr/>
        </p:nvSpPr>
        <p:spPr bwMode="auto">
          <a:xfrm>
            <a:off x="4226855" y="2220182"/>
            <a:ext cx="1007682" cy="45719"/>
          </a:xfrm>
          <a:prstGeom prst="rightArrow">
            <a:avLst/>
          </a:prstGeom>
          <a:solidFill>
            <a:schemeClr val="tx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21" name="Rounded Rectangle 20"/>
          <p:cNvSpPr/>
          <p:nvPr/>
        </p:nvSpPr>
        <p:spPr bwMode="auto">
          <a:xfrm>
            <a:off x="8893603" y="1730158"/>
            <a:ext cx="3229847" cy="1021139"/>
          </a:xfrm>
          <a:prstGeom prst="roundRect">
            <a:avLst/>
          </a:prstGeom>
          <a:solidFill>
            <a:srgbClr val="FFCCFF"/>
          </a:solidFill>
          <a:ln>
            <a:solidFill>
              <a:srgbClr val="7030A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30000"/>
              </a:lnSpc>
              <a:spcBef>
                <a:spcPct val="0"/>
              </a:spcBef>
              <a:spcAft>
                <a:spcPct val="0"/>
              </a:spcAft>
              <a:buClrTx/>
              <a:buSzTx/>
              <a:buFontTx/>
              <a:buNone/>
              <a:tabLst/>
            </a:pPr>
            <a:r>
              <a:rPr kumimoji="0" lang="en-US" sz="1800" b="1" i="0" u="none" strike="noStrike" cap="none" normalizeH="0" dirty="0" err="1" smtClean="0">
                <a:ln>
                  <a:noFill/>
                </a:ln>
                <a:solidFill>
                  <a:srgbClr val="002A7E"/>
                </a:solidFill>
                <a:effectLst/>
                <a:latin typeface="Tahoma" pitchFamily="34" charset="0"/>
              </a:rPr>
              <a:t>Cấp</a:t>
            </a:r>
            <a:r>
              <a:rPr kumimoji="0" lang="en-US" sz="1800" b="1" i="0" u="none" strike="noStrike" cap="none" normalizeH="0" dirty="0" smtClean="0">
                <a:ln>
                  <a:noFill/>
                </a:ln>
                <a:solidFill>
                  <a:srgbClr val="002A7E"/>
                </a:solidFill>
                <a:effectLst/>
                <a:latin typeface="Tahoma" pitchFamily="34" charset="0"/>
              </a:rPr>
              <a:t> </a:t>
            </a:r>
            <a:r>
              <a:rPr kumimoji="0" lang="en-US" sz="1800" b="1" i="0" u="none" strike="noStrike" cap="none" normalizeH="0" dirty="0" err="1" smtClean="0">
                <a:ln>
                  <a:noFill/>
                </a:ln>
                <a:solidFill>
                  <a:srgbClr val="002A7E"/>
                </a:solidFill>
                <a:effectLst/>
                <a:latin typeface="Tahoma" pitchFamily="34" charset="0"/>
              </a:rPr>
              <a:t>Thành</a:t>
            </a:r>
            <a:r>
              <a:rPr kumimoji="0" lang="en-US" sz="1800" b="1" i="0" u="none" strike="noStrike" cap="none" normalizeH="0" dirty="0" smtClean="0">
                <a:ln>
                  <a:noFill/>
                </a:ln>
                <a:solidFill>
                  <a:srgbClr val="002A7E"/>
                </a:solidFill>
                <a:effectLst/>
                <a:latin typeface="Tahoma" pitchFamily="34" charset="0"/>
              </a:rPr>
              <a:t> </a:t>
            </a:r>
            <a:r>
              <a:rPr kumimoji="0" lang="en-US" sz="1800" b="1" i="0" u="none" strike="noStrike" cap="none" normalizeH="0" dirty="0" err="1" smtClean="0">
                <a:ln>
                  <a:noFill/>
                </a:ln>
                <a:solidFill>
                  <a:srgbClr val="002A7E"/>
                </a:solidFill>
                <a:effectLst/>
                <a:latin typeface="Tahoma" pitchFamily="34" charset="0"/>
              </a:rPr>
              <a:t>phố</a:t>
            </a:r>
            <a:r>
              <a:rPr kumimoji="0" lang="en-US" sz="1800" b="1" i="0" u="none" strike="noStrike" cap="none" normalizeH="0" dirty="0" smtClean="0">
                <a:ln>
                  <a:noFill/>
                </a:ln>
                <a:solidFill>
                  <a:srgbClr val="002A7E"/>
                </a:solidFill>
                <a:effectLst/>
                <a:latin typeface="Tahoma" pitchFamily="34" charset="0"/>
              </a:rPr>
              <a:t>/          </a:t>
            </a:r>
            <a:r>
              <a:rPr lang="en-US" b="1" dirty="0" err="1" smtClean="0">
                <a:solidFill>
                  <a:srgbClr val="002A7E"/>
                </a:solidFill>
                <a:latin typeface="Tahoma" pitchFamily="34" charset="0"/>
              </a:rPr>
              <a:t>toàn</a:t>
            </a:r>
            <a:r>
              <a:rPr lang="en-US" b="1" dirty="0" smtClean="0">
                <a:solidFill>
                  <a:srgbClr val="002A7E"/>
                </a:solidFill>
                <a:latin typeface="Tahoma" pitchFamily="34" charset="0"/>
              </a:rPr>
              <a:t> </a:t>
            </a:r>
            <a:r>
              <a:rPr lang="en-US" b="1" dirty="0" err="1" smtClean="0">
                <a:solidFill>
                  <a:srgbClr val="002A7E"/>
                </a:solidFill>
                <a:latin typeface="Tahoma" pitchFamily="34" charset="0"/>
              </a:rPr>
              <a:t>quốc</a:t>
            </a:r>
            <a:endParaRPr kumimoji="0" lang="en-US" sz="1800" b="1" i="0" u="none" strike="noStrike" cap="none" normalizeH="0" baseline="0" dirty="0" smtClean="0">
              <a:ln>
                <a:noFill/>
              </a:ln>
              <a:solidFill>
                <a:srgbClr val="002A7E"/>
              </a:solidFill>
              <a:effectLst/>
              <a:latin typeface="Tahoma" pitchFamily="34" charset="0"/>
            </a:endParaRPr>
          </a:p>
        </p:txBody>
      </p:sp>
      <p:sp>
        <p:nvSpPr>
          <p:cNvPr id="18" name="TextBox 17"/>
          <p:cNvSpPr txBox="1"/>
          <p:nvPr/>
        </p:nvSpPr>
        <p:spPr>
          <a:xfrm>
            <a:off x="4531313" y="59007"/>
            <a:ext cx="8287163" cy="400110"/>
          </a:xfrm>
          <a:prstGeom prst="rect">
            <a:avLst/>
          </a:prstGeom>
          <a:noFill/>
        </p:spPr>
        <p:txBody>
          <a:bodyPr wrap="square" rtlCol="0">
            <a:spAutoFit/>
          </a:bodyPr>
          <a:lstStyle/>
          <a:p>
            <a:pPr algn="ctr">
              <a:spcBef>
                <a:spcPts val="0"/>
              </a:spcBef>
            </a:pPr>
            <a:r>
              <a:rPr lang="en-US" sz="2000" b="1" dirty="0" smtClean="0">
                <a:solidFill>
                  <a:srgbClr val="FF0000"/>
                </a:solidFill>
                <a:ea typeface="Tahoma" panose="020B0604030504040204" pitchFamily="34" charset="0"/>
                <a:cs typeface="Tahoma" panose="020B0604030504040204" pitchFamily="34" charset="0"/>
              </a:rPr>
              <a:t>1.4 NỘI DUNG </a:t>
            </a:r>
            <a:r>
              <a:rPr lang="vi-VN" sz="2000" b="1" dirty="0" smtClean="0">
                <a:solidFill>
                  <a:srgbClr val="FF0000"/>
                </a:solidFill>
                <a:ea typeface="Tahoma" panose="020B0604030504040204" pitchFamily="34" charset="0"/>
                <a:cs typeface="Tahoma" panose="020B0604030504040204" pitchFamily="34" charset="0"/>
              </a:rPr>
              <a:t>XÉT CÔNG NHẬN </a:t>
            </a:r>
            <a:r>
              <a:rPr lang="en-US" sz="2000" b="1" dirty="0" smtClean="0">
                <a:solidFill>
                  <a:srgbClr val="FF0000"/>
                </a:solidFill>
                <a:ea typeface="Tahoma" panose="020B0604030504040204" pitchFamily="34" charset="0"/>
                <a:cs typeface="Tahoma" panose="020B0604030504040204" pitchFamily="34" charset="0"/>
              </a:rPr>
              <a:t>ĐỀ TÀI CÁC CẤP</a:t>
            </a:r>
            <a:endParaRPr lang="en-US" sz="2000" b="1" dirty="0">
              <a:solidFill>
                <a:srgbClr val="FF0000"/>
              </a:solidFill>
              <a:ea typeface="Tahoma" panose="020B0604030504040204" pitchFamily="34" charset="0"/>
              <a:cs typeface="Tahoma" panose="020B0604030504040204" pitchFamily="34" charset="0"/>
            </a:endParaRPr>
          </a:p>
        </p:txBody>
      </p:sp>
      <p:sp>
        <p:nvSpPr>
          <p:cNvPr id="9" name="Rectangle 8"/>
          <p:cNvSpPr/>
          <p:nvPr/>
        </p:nvSpPr>
        <p:spPr>
          <a:xfrm>
            <a:off x="794414" y="6290096"/>
            <a:ext cx="2615454" cy="369332"/>
          </a:xfrm>
          <a:prstGeom prst="rect">
            <a:avLst/>
          </a:prstGeom>
        </p:spPr>
        <p:txBody>
          <a:bodyPr wrap="square">
            <a:spAutoFit/>
          </a:bodyPr>
          <a:lstStyle/>
          <a:p>
            <a:pPr>
              <a:spcBef>
                <a:spcPts val="600"/>
              </a:spcBef>
              <a:spcAft>
                <a:spcPts val="600"/>
              </a:spcAft>
              <a:defRPr/>
            </a:pPr>
            <a:r>
              <a:rPr lang="en-US" b="1" dirty="0" smtClean="0">
                <a:solidFill>
                  <a:srgbClr val="0070C0"/>
                </a:solidFill>
                <a:latin typeface="Arial"/>
              </a:rPr>
              <a:t>HOẠT ĐỘNG KH&amp;CN</a:t>
            </a:r>
            <a:endParaRPr lang="vi-VN" b="1" dirty="0">
              <a:solidFill>
                <a:srgbClr val="0070C0"/>
              </a:solidFill>
              <a:latin typeface="Arial"/>
            </a:endParaRPr>
          </a:p>
        </p:txBody>
      </p:sp>
      <p:sp>
        <p:nvSpPr>
          <p:cNvPr id="22" name="Rectangle 21"/>
          <p:cNvSpPr/>
          <p:nvPr/>
        </p:nvSpPr>
        <p:spPr>
          <a:xfrm>
            <a:off x="4330854" y="5041262"/>
            <a:ext cx="3374171" cy="1077218"/>
          </a:xfrm>
          <a:prstGeom prst="rect">
            <a:avLst/>
          </a:prstGeom>
        </p:spPr>
        <p:txBody>
          <a:bodyPr wrap="square">
            <a:spAutoFit/>
          </a:bodyPr>
          <a:lstStyle/>
          <a:p>
            <a:pPr>
              <a:spcBef>
                <a:spcPts val="0"/>
              </a:spcBef>
              <a:spcAft>
                <a:spcPts val="0"/>
              </a:spcAft>
              <a:defRPr/>
            </a:pPr>
            <a:r>
              <a:rPr lang="en-US" sz="1600" b="1" dirty="0" smtClean="0">
                <a:solidFill>
                  <a:srgbClr val="FF0000"/>
                </a:solidFill>
                <a:latin typeface="Arial"/>
              </a:rPr>
              <a:t>MỚI</a:t>
            </a:r>
          </a:p>
          <a:p>
            <a:pPr>
              <a:spcBef>
                <a:spcPts val="0"/>
              </a:spcBef>
              <a:spcAft>
                <a:spcPts val="0"/>
              </a:spcAft>
              <a:defRPr/>
            </a:pP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Luật</a:t>
            </a:r>
            <a:r>
              <a:rPr lang="en-US" sz="1600" dirty="0" smtClean="0">
                <a:solidFill>
                  <a:schemeClr val="accent4">
                    <a:lumMod val="10000"/>
                  </a:schemeClr>
                </a:solidFill>
                <a:latin typeface="Arial"/>
              </a:rPr>
              <a:t> TĐKT 2022</a:t>
            </a:r>
          </a:p>
          <a:p>
            <a:pPr>
              <a:spcBef>
                <a:spcPts val="0"/>
              </a:spcBef>
              <a:spcAft>
                <a:spcPts val="0"/>
              </a:spcAft>
              <a:defRPr/>
            </a:pP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Nghị</a:t>
            </a: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định</a:t>
            </a:r>
            <a:r>
              <a:rPr lang="en-US" sz="1600" dirty="0" smtClean="0">
                <a:solidFill>
                  <a:schemeClr val="accent4">
                    <a:lumMod val="10000"/>
                  </a:schemeClr>
                </a:solidFill>
                <a:latin typeface="Arial"/>
              </a:rPr>
              <a:t> 98/2023/NĐ-CP</a:t>
            </a:r>
          </a:p>
          <a:p>
            <a:pPr>
              <a:spcBef>
                <a:spcPts val="0"/>
              </a:spcBef>
              <a:spcAft>
                <a:spcPts val="0"/>
              </a:spcAft>
              <a:defRPr/>
            </a:pP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Thông</a:t>
            </a: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tư</a:t>
            </a:r>
            <a:r>
              <a:rPr lang="en-US" sz="1600" dirty="0" smtClean="0">
                <a:solidFill>
                  <a:schemeClr val="accent4">
                    <a:lumMod val="10000"/>
                  </a:schemeClr>
                </a:solidFill>
                <a:latin typeface="Arial"/>
              </a:rPr>
              <a:t> 1/2024/TT-BNV</a:t>
            </a:r>
            <a:endParaRPr lang="vi-VN" sz="1600" dirty="0">
              <a:solidFill>
                <a:schemeClr val="accent4">
                  <a:lumMod val="10000"/>
                </a:schemeClr>
              </a:solidFill>
              <a:latin typeface="Arial"/>
            </a:endParaRPr>
          </a:p>
        </p:txBody>
      </p:sp>
      <p:cxnSp>
        <p:nvCxnSpPr>
          <p:cNvPr id="8" name="Straight Connector 7"/>
          <p:cNvCxnSpPr/>
          <p:nvPr/>
        </p:nvCxnSpPr>
        <p:spPr bwMode="auto">
          <a:xfrm flipH="1">
            <a:off x="4276354" y="675435"/>
            <a:ext cx="5001" cy="6001333"/>
          </a:xfrm>
          <a:prstGeom prst="line">
            <a:avLst/>
          </a:prstGeom>
          <a:ln>
            <a:solidFill>
              <a:srgbClr val="FF0000"/>
            </a:solidFill>
            <a:prstDash val="lgDashDotDot"/>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31" name="Rectangle 30"/>
          <p:cNvSpPr/>
          <p:nvPr/>
        </p:nvSpPr>
        <p:spPr>
          <a:xfrm>
            <a:off x="99904" y="579697"/>
            <a:ext cx="3586260" cy="830997"/>
          </a:xfrm>
          <a:prstGeom prst="rect">
            <a:avLst/>
          </a:prstGeom>
        </p:spPr>
        <p:txBody>
          <a:bodyPr wrap="square">
            <a:spAutoFit/>
          </a:bodyPr>
          <a:lstStyle/>
          <a:p>
            <a:pPr>
              <a:spcBef>
                <a:spcPts val="0"/>
              </a:spcBef>
              <a:spcAft>
                <a:spcPts val="0"/>
              </a:spcAft>
              <a:defRPr/>
            </a:pPr>
            <a:endParaRPr lang="en-US" sz="1600" b="1" dirty="0" smtClean="0">
              <a:solidFill>
                <a:srgbClr val="FF0000"/>
              </a:solidFill>
              <a:latin typeface="Arial"/>
            </a:endParaRPr>
          </a:p>
          <a:p>
            <a:pPr>
              <a:spcBef>
                <a:spcPts val="0"/>
              </a:spcBef>
              <a:spcAft>
                <a:spcPts val="0"/>
              </a:spcAft>
              <a:defRPr/>
            </a:pP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Luật</a:t>
            </a:r>
            <a:r>
              <a:rPr lang="en-US" sz="1600" dirty="0" smtClean="0">
                <a:solidFill>
                  <a:schemeClr val="accent4">
                    <a:lumMod val="10000"/>
                  </a:schemeClr>
                </a:solidFill>
                <a:latin typeface="Arial"/>
              </a:rPr>
              <a:t> KH&amp;CN</a:t>
            </a:r>
          </a:p>
          <a:p>
            <a:pPr>
              <a:spcBef>
                <a:spcPts val="0"/>
              </a:spcBef>
              <a:spcAft>
                <a:spcPts val="0"/>
              </a:spcAft>
              <a:defRPr/>
            </a:pP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Các</a:t>
            </a: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văn</a:t>
            </a: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bản</a:t>
            </a: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hướng</a:t>
            </a: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dẫn</a:t>
            </a: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liên</a:t>
            </a: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quan</a:t>
            </a:r>
            <a:endParaRPr lang="vi-VN" sz="1600" dirty="0">
              <a:solidFill>
                <a:schemeClr val="accent4">
                  <a:lumMod val="10000"/>
                </a:schemeClr>
              </a:solidFill>
              <a:latin typeface="Arial"/>
            </a:endParaRPr>
          </a:p>
        </p:txBody>
      </p:sp>
      <p:sp>
        <p:nvSpPr>
          <p:cNvPr id="33" name="Rectangle 32"/>
          <p:cNvSpPr/>
          <p:nvPr/>
        </p:nvSpPr>
        <p:spPr>
          <a:xfrm>
            <a:off x="4363737" y="3787616"/>
            <a:ext cx="3374171" cy="1077218"/>
          </a:xfrm>
          <a:prstGeom prst="rect">
            <a:avLst/>
          </a:prstGeom>
        </p:spPr>
        <p:txBody>
          <a:bodyPr wrap="square">
            <a:spAutoFit/>
          </a:bodyPr>
          <a:lstStyle/>
          <a:p>
            <a:pPr>
              <a:spcBef>
                <a:spcPts val="0"/>
              </a:spcBef>
              <a:spcAft>
                <a:spcPts val="0"/>
              </a:spcAft>
              <a:defRPr/>
            </a:pPr>
            <a:r>
              <a:rPr lang="en-US" sz="1600" b="1" dirty="0" smtClean="0">
                <a:solidFill>
                  <a:srgbClr val="FF0000"/>
                </a:solidFill>
                <a:latin typeface="Arial"/>
              </a:rPr>
              <a:t>CŨ</a:t>
            </a:r>
          </a:p>
          <a:p>
            <a:pPr>
              <a:spcBef>
                <a:spcPts val="0"/>
              </a:spcBef>
              <a:spcAft>
                <a:spcPts val="0"/>
              </a:spcAft>
              <a:defRPr/>
            </a:pP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Luật</a:t>
            </a:r>
            <a:r>
              <a:rPr lang="en-US" sz="1600" dirty="0" smtClean="0">
                <a:solidFill>
                  <a:schemeClr val="accent4">
                    <a:lumMod val="10000"/>
                  </a:schemeClr>
                </a:solidFill>
                <a:latin typeface="Arial"/>
              </a:rPr>
              <a:t> TĐKT 2003</a:t>
            </a:r>
          </a:p>
          <a:p>
            <a:pPr>
              <a:spcBef>
                <a:spcPts val="0"/>
              </a:spcBef>
              <a:spcAft>
                <a:spcPts val="0"/>
              </a:spcAft>
              <a:defRPr/>
            </a:pP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Nghị</a:t>
            </a: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định</a:t>
            </a:r>
            <a:r>
              <a:rPr lang="en-US" sz="1600" dirty="0" smtClean="0">
                <a:solidFill>
                  <a:schemeClr val="accent4">
                    <a:lumMod val="10000"/>
                  </a:schemeClr>
                </a:solidFill>
                <a:latin typeface="Arial"/>
              </a:rPr>
              <a:t> 91/2017/NĐ-CP</a:t>
            </a:r>
          </a:p>
          <a:p>
            <a:pPr>
              <a:spcBef>
                <a:spcPts val="0"/>
              </a:spcBef>
              <a:spcAft>
                <a:spcPts val="0"/>
              </a:spcAft>
              <a:defRPr/>
            </a:pP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Thông</a:t>
            </a:r>
            <a:r>
              <a:rPr lang="en-US" sz="1600" dirty="0" smtClean="0">
                <a:solidFill>
                  <a:schemeClr val="accent4">
                    <a:lumMod val="10000"/>
                  </a:schemeClr>
                </a:solidFill>
                <a:latin typeface="Arial"/>
              </a:rPr>
              <a:t> </a:t>
            </a:r>
            <a:r>
              <a:rPr lang="en-US" sz="1600" dirty="0" err="1" smtClean="0">
                <a:solidFill>
                  <a:schemeClr val="accent4">
                    <a:lumMod val="10000"/>
                  </a:schemeClr>
                </a:solidFill>
                <a:latin typeface="Arial"/>
              </a:rPr>
              <a:t>tư</a:t>
            </a:r>
            <a:r>
              <a:rPr lang="en-US" sz="1600" dirty="0" smtClean="0">
                <a:solidFill>
                  <a:schemeClr val="accent4">
                    <a:lumMod val="10000"/>
                  </a:schemeClr>
                </a:solidFill>
                <a:latin typeface="Arial"/>
              </a:rPr>
              <a:t> 08/2017/TT-BNV</a:t>
            </a:r>
            <a:endParaRPr lang="vi-VN" sz="1600" dirty="0">
              <a:solidFill>
                <a:schemeClr val="accent4">
                  <a:lumMod val="10000"/>
                </a:schemeClr>
              </a:solidFill>
              <a:latin typeface="Arial"/>
            </a:endParaRPr>
          </a:p>
        </p:txBody>
      </p:sp>
      <p:sp>
        <p:nvSpPr>
          <p:cNvPr id="39" name="Rectangle 38"/>
          <p:cNvSpPr/>
          <p:nvPr/>
        </p:nvSpPr>
        <p:spPr>
          <a:xfrm>
            <a:off x="7696339" y="1088852"/>
            <a:ext cx="2958353" cy="983359"/>
          </a:xfrm>
          <a:prstGeom prst="rect">
            <a:avLst/>
          </a:prstGeom>
        </p:spPr>
        <p:txBody>
          <a:bodyPr wrap="square" rtlCol="0" anchor="ctr">
            <a:spAutoFit/>
          </a:bodyPr>
          <a:lstStyle/>
          <a:p>
            <a:pPr algn="ctr">
              <a:spcBef>
                <a:spcPts val="0"/>
              </a:spcBef>
              <a:spcAft>
                <a:spcPts val="0"/>
              </a:spcAft>
            </a:pPr>
            <a:endParaRPr lang="en-US" b="1" dirty="0" err="1" smtClean="0">
              <a:solidFill>
                <a:srgbClr val="007E39"/>
              </a:solidFill>
              <a:latin typeface="Arial"/>
            </a:endParaRPr>
          </a:p>
        </p:txBody>
      </p:sp>
      <p:sp>
        <p:nvSpPr>
          <p:cNvPr id="40" name="Snip Diagonal Corner Rectangle 39"/>
          <p:cNvSpPr/>
          <p:nvPr/>
        </p:nvSpPr>
        <p:spPr>
          <a:xfrm>
            <a:off x="7855185" y="1191715"/>
            <a:ext cx="2707480" cy="1144118"/>
          </a:xfrm>
          <a:prstGeom prst="snip2DiagRect">
            <a:avLst/>
          </a:prstGeom>
        </p:spPr>
        <p:txBody>
          <a:bodyPr wrap="square" rtlCol="0" anchor="ctr">
            <a:spAutoFit/>
          </a:bodyPr>
          <a:lstStyle/>
          <a:p>
            <a:pPr algn="ctr">
              <a:spcBef>
                <a:spcPts val="0"/>
              </a:spcBef>
              <a:spcAft>
                <a:spcPts val="0"/>
              </a:spcAft>
            </a:pPr>
            <a:endParaRPr lang="en-US" b="1" dirty="0" err="1" smtClean="0">
              <a:solidFill>
                <a:srgbClr val="007E39"/>
              </a:solidFill>
              <a:latin typeface="Arial"/>
            </a:endParaRPr>
          </a:p>
        </p:txBody>
      </p:sp>
      <p:sp>
        <p:nvSpPr>
          <p:cNvPr id="41" name="Oval 40"/>
          <p:cNvSpPr/>
          <p:nvPr/>
        </p:nvSpPr>
        <p:spPr>
          <a:xfrm>
            <a:off x="7512285" y="1113821"/>
            <a:ext cx="3142407" cy="1480994"/>
          </a:xfrm>
          <a:prstGeom prst="ellipse">
            <a:avLst/>
          </a:prstGeom>
        </p:spPr>
        <p:txBody>
          <a:bodyPr wrap="square" rtlCol="0" anchor="ctr">
            <a:spAutoFit/>
          </a:bodyPr>
          <a:lstStyle/>
          <a:p>
            <a:pPr algn="ctr">
              <a:spcBef>
                <a:spcPts val="0"/>
              </a:spcBef>
              <a:spcAft>
                <a:spcPts val="0"/>
              </a:spcAft>
            </a:pPr>
            <a:endParaRPr lang="en-US" b="1" dirty="0" err="1" smtClean="0">
              <a:solidFill>
                <a:srgbClr val="007E39"/>
              </a:solidFill>
              <a:latin typeface="Arial"/>
            </a:endParaRPr>
          </a:p>
        </p:txBody>
      </p:sp>
      <p:sp>
        <p:nvSpPr>
          <p:cNvPr id="51" name="Oval 50"/>
          <p:cNvSpPr/>
          <p:nvPr/>
        </p:nvSpPr>
        <p:spPr>
          <a:xfrm>
            <a:off x="6796156" y="3461199"/>
            <a:ext cx="4142717" cy="1233458"/>
          </a:xfrm>
          <a:prstGeom prst="ellipse">
            <a:avLst/>
          </a:prstGeom>
          <a:solidFill>
            <a:srgbClr val="BEE395"/>
          </a:solidFill>
        </p:spPr>
        <p:txBody>
          <a:bodyPr wrap="square" rtlCol="0" anchor="ctr">
            <a:spAutoFit/>
          </a:bodyPr>
          <a:lstStyle/>
          <a:p>
            <a:r>
              <a:rPr lang="vi-VN" sz="1700" dirty="0" smtClean="0">
                <a:solidFill>
                  <a:schemeClr val="accent6">
                    <a:lumMod val="75000"/>
                  </a:schemeClr>
                </a:solidFill>
                <a:latin typeface="Arial" charset="0"/>
              </a:rPr>
              <a:t>- </a:t>
            </a:r>
            <a:r>
              <a:rPr lang="vi-VN" sz="1700" dirty="0">
                <a:solidFill>
                  <a:schemeClr val="accent6">
                    <a:lumMod val="75000"/>
                  </a:schemeClr>
                </a:solidFill>
                <a:latin typeface="Arial" charset="0"/>
              </a:rPr>
              <a:t>Hiệu quả áp dụng</a:t>
            </a:r>
          </a:p>
          <a:p>
            <a:r>
              <a:rPr lang="vi-VN" sz="1700" dirty="0">
                <a:solidFill>
                  <a:srgbClr val="FF0000"/>
                </a:solidFill>
                <a:latin typeface="Arial" charset="0"/>
              </a:rPr>
              <a:t>- </a:t>
            </a:r>
            <a:r>
              <a:rPr lang="en-US" sz="1700" b="1" dirty="0" err="1" smtClean="0">
                <a:solidFill>
                  <a:srgbClr val="FF0000"/>
                </a:solidFill>
                <a:latin typeface="Arial" charset="0"/>
              </a:rPr>
              <a:t>Phạm</a:t>
            </a:r>
            <a:r>
              <a:rPr lang="en-US" sz="1700" b="1" dirty="0" smtClean="0">
                <a:solidFill>
                  <a:srgbClr val="FF0000"/>
                </a:solidFill>
                <a:latin typeface="Arial" charset="0"/>
              </a:rPr>
              <a:t> vi </a:t>
            </a:r>
            <a:r>
              <a:rPr lang="en-US" sz="1700" b="1" dirty="0" err="1" smtClean="0">
                <a:solidFill>
                  <a:srgbClr val="FF0000"/>
                </a:solidFill>
                <a:latin typeface="Arial" charset="0"/>
              </a:rPr>
              <a:t>ảnh</a:t>
            </a:r>
            <a:r>
              <a:rPr lang="en-US" sz="1700" b="1" dirty="0" smtClean="0">
                <a:solidFill>
                  <a:srgbClr val="FF0000"/>
                </a:solidFill>
                <a:latin typeface="Arial" charset="0"/>
              </a:rPr>
              <a:t> </a:t>
            </a:r>
            <a:r>
              <a:rPr lang="en-US" sz="1700" b="1" dirty="0" err="1" smtClean="0">
                <a:solidFill>
                  <a:srgbClr val="FF0000"/>
                </a:solidFill>
                <a:latin typeface="Arial" charset="0"/>
              </a:rPr>
              <a:t>hưởng</a:t>
            </a:r>
            <a:r>
              <a:rPr lang="en-US" sz="1700" b="1" dirty="0" smtClean="0">
                <a:solidFill>
                  <a:srgbClr val="FF0000"/>
                </a:solidFill>
                <a:latin typeface="Arial" charset="0"/>
              </a:rPr>
              <a:t> </a:t>
            </a:r>
            <a:r>
              <a:rPr lang="en-US" sz="1700" dirty="0" err="1" smtClean="0">
                <a:solidFill>
                  <a:schemeClr val="accent6">
                    <a:lumMod val="75000"/>
                  </a:schemeClr>
                </a:solidFill>
                <a:latin typeface="Arial" charset="0"/>
              </a:rPr>
              <a:t>tại</a:t>
            </a:r>
            <a:r>
              <a:rPr lang="en-US" sz="1700" dirty="0" smtClean="0">
                <a:solidFill>
                  <a:schemeClr val="accent6">
                    <a:lumMod val="75000"/>
                  </a:schemeClr>
                </a:solidFill>
                <a:latin typeface="Arial" charset="0"/>
              </a:rPr>
              <a:t> </a:t>
            </a:r>
            <a:r>
              <a:rPr lang="en-US" sz="1700" dirty="0" err="1" smtClean="0">
                <a:solidFill>
                  <a:schemeClr val="accent6">
                    <a:lumMod val="75000"/>
                  </a:schemeClr>
                </a:solidFill>
                <a:latin typeface="Arial" charset="0"/>
              </a:rPr>
              <a:t>Cơ</a:t>
            </a:r>
            <a:r>
              <a:rPr lang="en-US" sz="1700" dirty="0" smtClean="0">
                <a:solidFill>
                  <a:schemeClr val="accent6">
                    <a:lumMod val="75000"/>
                  </a:schemeClr>
                </a:solidFill>
                <a:latin typeface="Arial" charset="0"/>
              </a:rPr>
              <a:t> </a:t>
            </a:r>
            <a:r>
              <a:rPr lang="en-US" sz="1700" dirty="0" err="1" smtClean="0">
                <a:solidFill>
                  <a:schemeClr val="accent6">
                    <a:lumMod val="75000"/>
                  </a:schemeClr>
                </a:solidFill>
                <a:latin typeface="Arial" charset="0"/>
              </a:rPr>
              <a:t>sở</a:t>
            </a:r>
            <a:r>
              <a:rPr lang="en-US" sz="1700" dirty="0" smtClean="0">
                <a:solidFill>
                  <a:schemeClr val="accent6">
                    <a:lumMod val="75000"/>
                  </a:schemeClr>
                </a:solidFill>
                <a:latin typeface="Arial" charset="0"/>
              </a:rPr>
              <a:t>/</a:t>
            </a:r>
            <a:r>
              <a:rPr lang="vi-VN" sz="1700" dirty="0" smtClean="0">
                <a:solidFill>
                  <a:schemeClr val="accent6">
                    <a:lumMod val="75000"/>
                  </a:schemeClr>
                </a:solidFill>
                <a:latin typeface="Arial" charset="0"/>
              </a:rPr>
              <a:t>T</a:t>
            </a:r>
            <a:r>
              <a:rPr lang="en-US" sz="1700" dirty="0" err="1" smtClean="0">
                <a:solidFill>
                  <a:schemeClr val="accent6">
                    <a:lumMod val="75000"/>
                  </a:schemeClr>
                </a:solidFill>
                <a:latin typeface="Arial" charset="0"/>
              </a:rPr>
              <a:t>hành</a:t>
            </a:r>
            <a:r>
              <a:rPr lang="en-US" sz="1700" dirty="0" smtClean="0">
                <a:solidFill>
                  <a:schemeClr val="accent6">
                    <a:lumMod val="75000"/>
                  </a:schemeClr>
                </a:solidFill>
                <a:latin typeface="Arial" charset="0"/>
              </a:rPr>
              <a:t> </a:t>
            </a:r>
            <a:r>
              <a:rPr lang="en-US" sz="1700" dirty="0" err="1" smtClean="0">
                <a:solidFill>
                  <a:schemeClr val="accent6">
                    <a:lumMod val="75000"/>
                  </a:schemeClr>
                </a:solidFill>
                <a:latin typeface="Arial" charset="0"/>
              </a:rPr>
              <a:t>phố</a:t>
            </a:r>
            <a:r>
              <a:rPr lang="vi-VN" sz="1700" dirty="0" smtClean="0">
                <a:solidFill>
                  <a:schemeClr val="accent6">
                    <a:lumMod val="75000"/>
                  </a:schemeClr>
                </a:solidFill>
                <a:latin typeface="Arial" charset="0"/>
              </a:rPr>
              <a:t>/</a:t>
            </a:r>
            <a:r>
              <a:rPr lang="en-US" sz="1700" dirty="0" smtClean="0">
                <a:solidFill>
                  <a:schemeClr val="accent6">
                    <a:lumMod val="75000"/>
                  </a:schemeClr>
                </a:solidFill>
                <a:latin typeface="Arial" charset="0"/>
              </a:rPr>
              <a:t>t</a:t>
            </a:r>
            <a:r>
              <a:rPr lang="vi-VN" sz="1700" dirty="0">
                <a:solidFill>
                  <a:schemeClr val="accent6">
                    <a:lumMod val="75000"/>
                  </a:schemeClr>
                </a:solidFill>
                <a:latin typeface="Arial" charset="0"/>
              </a:rPr>
              <a:t>oàn </a:t>
            </a:r>
            <a:r>
              <a:rPr lang="vi-VN" sz="1700" dirty="0" smtClean="0">
                <a:solidFill>
                  <a:schemeClr val="accent6">
                    <a:lumMod val="75000"/>
                  </a:schemeClr>
                </a:solidFill>
                <a:latin typeface="Arial" charset="0"/>
              </a:rPr>
              <a:t>quốc</a:t>
            </a:r>
            <a:endParaRPr lang="vi-VN" sz="1700" dirty="0">
              <a:solidFill>
                <a:schemeClr val="accent6">
                  <a:lumMod val="75000"/>
                </a:schemeClr>
              </a:solidFill>
              <a:latin typeface="Arial" charset="0"/>
            </a:endParaRPr>
          </a:p>
        </p:txBody>
      </p:sp>
      <p:cxnSp>
        <p:nvCxnSpPr>
          <p:cNvPr id="54" name="Straight Arrow Connector 53"/>
          <p:cNvCxnSpPr/>
          <p:nvPr/>
        </p:nvCxnSpPr>
        <p:spPr bwMode="auto">
          <a:xfrm flipH="1" flipV="1">
            <a:off x="6556771" y="2739043"/>
            <a:ext cx="2160783" cy="715138"/>
          </a:xfrm>
          <a:prstGeom prst="straightConnector1">
            <a:avLst/>
          </a:prstGeom>
          <a:ln>
            <a:solidFill>
              <a:srgbClr val="007E39"/>
            </a:solidFill>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57" name="Straight Arrow Connector 56"/>
          <p:cNvCxnSpPr>
            <a:endCxn id="21" idx="2"/>
          </p:cNvCxnSpPr>
          <p:nvPr/>
        </p:nvCxnSpPr>
        <p:spPr bwMode="auto">
          <a:xfrm flipV="1">
            <a:off x="8733527" y="2751297"/>
            <a:ext cx="1775000" cy="713007"/>
          </a:xfrm>
          <a:prstGeom prst="straightConnector1">
            <a:avLst/>
          </a:prstGeom>
          <a:ln>
            <a:solidFill>
              <a:srgbClr val="007E39"/>
            </a:solidFill>
            <a:headEnd type="none" w="med" len="med"/>
            <a:tailEnd type="triangle"/>
          </a:ln>
        </p:spPr>
        <p:style>
          <a:lnRef idx="2">
            <a:schemeClr val="accent6"/>
          </a:lnRef>
          <a:fillRef idx="0">
            <a:schemeClr val="accent6"/>
          </a:fillRef>
          <a:effectRef idx="1">
            <a:schemeClr val="accent6"/>
          </a:effectRef>
          <a:fontRef idx="minor">
            <a:schemeClr val="tx1"/>
          </a:fontRef>
        </p:style>
      </p:cxnSp>
      <p:sp>
        <p:nvSpPr>
          <p:cNvPr id="59" name="Oval 58"/>
          <p:cNvSpPr/>
          <p:nvPr/>
        </p:nvSpPr>
        <p:spPr>
          <a:xfrm>
            <a:off x="24981" y="3311167"/>
            <a:ext cx="3728208" cy="1428214"/>
          </a:xfrm>
          <a:prstGeom prst="ellipse">
            <a:avLst/>
          </a:prstGeom>
          <a:solidFill>
            <a:srgbClr val="BEE395"/>
          </a:solidFill>
        </p:spPr>
        <p:txBody>
          <a:bodyPr wrap="square" rtlCol="0" anchor="ctr">
            <a:spAutoFit/>
          </a:bodyPr>
          <a:lstStyle/>
          <a:p>
            <a:r>
              <a:rPr lang="en-US" sz="1500" dirty="0" smtClean="0">
                <a:solidFill>
                  <a:schemeClr val="accent6">
                    <a:lumMod val="75000"/>
                  </a:schemeClr>
                </a:solidFill>
                <a:latin typeface="Arial" charset="0"/>
              </a:rPr>
              <a:t>- </a:t>
            </a:r>
            <a:r>
              <a:rPr lang="en-US" sz="1500" dirty="0" err="1" smtClean="0">
                <a:solidFill>
                  <a:schemeClr val="accent6">
                    <a:lumMod val="75000"/>
                  </a:schemeClr>
                </a:solidFill>
                <a:latin typeface="Arial" charset="0"/>
              </a:rPr>
              <a:t>Nghiệm</a:t>
            </a:r>
            <a:r>
              <a:rPr lang="en-US" sz="1500" dirty="0" smtClean="0">
                <a:solidFill>
                  <a:schemeClr val="accent6">
                    <a:lumMod val="75000"/>
                  </a:schemeClr>
                </a:solidFill>
                <a:latin typeface="Arial" charset="0"/>
              </a:rPr>
              <a:t> </a:t>
            </a:r>
            <a:r>
              <a:rPr lang="en-US" sz="1500" dirty="0" err="1" smtClean="0">
                <a:solidFill>
                  <a:schemeClr val="accent6">
                    <a:lumMod val="75000"/>
                  </a:schemeClr>
                </a:solidFill>
                <a:latin typeface="Arial" charset="0"/>
              </a:rPr>
              <a:t>thu</a:t>
            </a:r>
            <a:endParaRPr lang="en-US" sz="1500" dirty="0" smtClean="0">
              <a:solidFill>
                <a:schemeClr val="accent6">
                  <a:lumMod val="75000"/>
                </a:schemeClr>
              </a:solidFill>
              <a:latin typeface="Arial" charset="0"/>
            </a:endParaRPr>
          </a:p>
          <a:p>
            <a:r>
              <a:rPr lang="en-US" sz="1500" dirty="0" smtClean="0">
                <a:solidFill>
                  <a:schemeClr val="accent6">
                    <a:lumMod val="75000"/>
                  </a:schemeClr>
                </a:solidFill>
                <a:latin typeface="Arial" charset="0"/>
              </a:rPr>
              <a:t>- </a:t>
            </a:r>
            <a:r>
              <a:rPr lang="en-US" sz="1500" dirty="0" err="1" smtClean="0">
                <a:solidFill>
                  <a:schemeClr val="accent6">
                    <a:lumMod val="75000"/>
                  </a:schemeClr>
                </a:solidFill>
                <a:latin typeface="Arial" charset="0"/>
              </a:rPr>
              <a:t>Cấp</a:t>
            </a:r>
            <a:r>
              <a:rPr lang="en-US" sz="1500" dirty="0" smtClean="0">
                <a:solidFill>
                  <a:schemeClr val="accent6">
                    <a:lumMod val="75000"/>
                  </a:schemeClr>
                </a:solidFill>
                <a:latin typeface="Arial" charset="0"/>
              </a:rPr>
              <a:t> GCN ĐK </a:t>
            </a:r>
            <a:r>
              <a:rPr lang="en-US" sz="1500" dirty="0" err="1" smtClean="0">
                <a:solidFill>
                  <a:schemeClr val="accent6">
                    <a:lumMod val="75000"/>
                  </a:schemeClr>
                </a:solidFill>
                <a:latin typeface="Arial" charset="0"/>
              </a:rPr>
              <a:t>kết</a:t>
            </a:r>
            <a:r>
              <a:rPr lang="en-US" sz="1500" dirty="0" smtClean="0">
                <a:solidFill>
                  <a:schemeClr val="accent6">
                    <a:lumMod val="75000"/>
                  </a:schemeClr>
                </a:solidFill>
                <a:latin typeface="Arial" charset="0"/>
              </a:rPr>
              <a:t> </a:t>
            </a:r>
            <a:r>
              <a:rPr lang="en-US" sz="1500" dirty="0" err="1" smtClean="0">
                <a:solidFill>
                  <a:schemeClr val="accent6">
                    <a:lumMod val="75000"/>
                  </a:schemeClr>
                </a:solidFill>
                <a:latin typeface="Arial" charset="0"/>
              </a:rPr>
              <a:t>quả</a:t>
            </a:r>
            <a:endParaRPr lang="en-US" sz="1500" dirty="0">
              <a:solidFill>
                <a:schemeClr val="accent6">
                  <a:lumMod val="75000"/>
                </a:schemeClr>
              </a:solidFill>
              <a:latin typeface="Arial" charset="0"/>
            </a:endParaRPr>
          </a:p>
          <a:p>
            <a:r>
              <a:rPr lang="en-US" sz="1500" dirty="0" smtClean="0">
                <a:solidFill>
                  <a:schemeClr val="accent6">
                    <a:lumMod val="75000"/>
                  </a:schemeClr>
                </a:solidFill>
                <a:latin typeface="Arial" charset="0"/>
              </a:rPr>
              <a:t>  </a:t>
            </a:r>
            <a:r>
              <a:rPr lang="en-US" sz="1500" dirty="0" err="1" smtClean="0">
                <a:solidFill>
                  <a:schemeClr val="accent6">
                    <a:lumMod val="75000"/>
                  </a:schemeClr>
                </a:solidFill>
                <a:latin typeface="Arial" charset="0"/>
              </a:rPr>
              <a:t>thực</a:t>
            </a:r>
            <a:r>
              <a:rPr lang="en-US" sz="1500" dirty="0" smtClean="0">
                <a:solidFill>
                  <a:schemeClr val="accent6">
                    <a:lumMod val="75000"/>
                  </a:schemeClr>
                </a:solidFill>
                <a:latin typeface="Arial" charset="0"/>
              </a:rPr>
              <a:t> </a:t>
            </a:r>
            <a:r>
              <a:rPr lang="en-US" sz="1500" dirty="0" err="1" smtClean="0">
                <a:solidFill>
                  <a:schemeClr val="accent6">
                    <a:lumMod val="75000"/>
                  </a:schemeClr>
                </a:solidFill>
                <a:latin typeface="Arial" charset="0"/>
              </a:rPr>
              <a:t>hiện</a:t>
            </a:r>
            <a:r>
              <a:rPr lang="en-US" sz="1500" dirty="0" smtClean="0">
                <a:solidFill>
                  <a:schemeClr val="accent6">
                    <a:lumMod val="75000"/>
                  </a:schemeClr>
                </a:solidFill>
                <a:latin typeface="Arial" charset="0"/>
              </a:rPr>
              <a:t> </a:t>
            </a:r>
            <a:r>
              <a:rPr lang="en-US" sz="1500" dirty="0" err="1" smtClean="0">
                <a:solidFill>
                  <a:schemeClr val="accent6">
                    <a:lumMod val="75000"/>
                  </a:schemeClr>
                </a:solidFill>
                <a:latin typeface="Arial" charset="0"/>
              </a:rPr>
              <a:t>nhiệm</a:t>
            </a:r>
            <a:r>
              <a:rPr lang="en-US" sz="1500" dirty="0" smtClean="0">
                <a:solidFill>
                  <a:schemeClr val="accent6">
                    <a:lumMod val="75000"/>
                  </a:schemeClr>
                </a:solidFill>
                <a:latin typeface="Arial" charset="0"/>
              </a:rPr>
              <a:t> </a:t>
            </a:r>
            <a:r>
              <a:rPr lang="en-US" sz="1500" dirty="0" err="1" smtClean="0">
                <a:solidFill>
                  <a:schemeClr val="accent6">
                    <a:lumMod val="75000"/>
                  </a:schemeClr>
                </a:solidFill>
                <a:latin typeface="Arial" charset="0"/>
              </a:rPr>
              <a:t>vụ</a:t>
            </a:r>
            <a:r>
              <a:rPr lang="en-US" sz="1500" dirty="0">
                <a:solidFill>
                  <a:schemeClr val="accent6">
                    <a:lumMod val="75000"/>
                  </a:schemeClr>
                </a:solidFill>
                <a:latin typeface="Arial" charset="0"/>
              </a:rPr>
              <a:t> </a:t>
            </a:r>
            <a:r>
              <a:rPr lang="en-US" sz="1500" dirty="0" smtClean="0">
                <a:solidFill>
                  <a:schemeClr val="accent6">
                    <a:lumMod val="75000"/>
                  </a:schemeClr>
                </a:solidFill>
                <a:latin typeface="Arial" charset="0"/>
              </a:rPr>
              <a:t>KH&amp;CN     </a:t>
            </a:r>
          </a:p>
          <a:p>
            <a:r>
              <a:rPr lang="en-US" sz="1500" dirty="0">
                <a:solidFill>
                  <a:schemeClr val="accent6">
                    <a:lumMod val="75000"/>
                  </a:schemeClr>
                </a:solidFill>
                <a:latin typeface="Arial" charset="0"/>
              </a:rPr>
              <a:t> </a:t>
            </a:r>
            <a:r>
              <a:rPr lang="en-US" sz="1500" dirty="0" smtClean="0">
                <a:solidFill>
                  <a:schemeClr val="accent6">
                    <a:lumMod val="75000"/>
                  </a:schemeClr>
                </a:solidFill>
                <a:latin typeface="Arial" charset="0"/>
              </a:rPr>
              <a:t>    (</a:t>
            </a:r>
            <a:r>
              <a:rPr lang="en-US" sz="1500" dirty="0" err="1" smtClean="0">
                <a:solidFill>
                  <a:schemeClr val="accent6">
                    <a:lumMod val="75000"/>
                  </a:schemeClr>
                </a:solidFill>
                <a:latin typeface="Arial" charset="0"/>
              </a:rPr>
              <a:t>đề</a:t>
            </a:r>
            <a:r>
              <a:rPr lang="en-US" sz="1500" dirty="0" smtClean="0">
                <a:solidFill>
                  <a:schemeClr val="accent6">
                    <a:lumMod val="75000"/>
                  </a:schemeClr>
                </a:solidFill>
                <a:latin typeface="Arial" charset="0"/>
              </a:rPr>
              <a:t> </a:t>
            </a:r>
            <a:r>
              <a:rPr lang="en-US" sz="1500" dirty="0" err="1" smtClean="0">
                <a:solidFill>
                  <a:schemeClr val="accent6">
                    <a:lumMod val="75000"/>
                  </a:schemeClr>
                </a:solidFill>
                <a:latin typeface="Arial" charset="0"/>
              </a:rPr>
              <a:t>tài</a:t>
            </a:r>
            <a:r>
              <a:rPr lang="en-US" sz="1500" dirty="0" smtClean="0">
                <a:solidFill>
                  <a:schemeClr val="accent6">
                    <a:lumMod val="75000"/>
                  </a:schemeClr>
                </a:solidFill>
                <a:latin typeface="Arial" charset="0"/>
              </a:rPr>
              <a:t> </a:t>
            </a:r>
            <a:r>
              <a:rPr lang="en-US" sz="1500" dirty="0" err="1" smtClean="0">
                <a:solidFill>
                  <a:schemeClr val="accent6">
                    <a:lumMod val="75000"/>
                  </a:schemeClr>
                </a:solidFill>
                <a:latin typeface="Arial" charset="0"/>
              </a:rPr>
              <a:t>sử</a:t>
            </a:r>
            <a:r>
              <a:rPr lang="en-US" sz="1500" dirty="0" smtClean="0">
                <a:solidFill>
                  <a:schemeClr val="accent6">
                    <a:lumMod val="75000"/>
                  </a:schemeClr>
                </a:solidFill>
                <a:latin typeface="Arial" charset="0"/>
              </a:rPr>
              <a:t> </a:t>
            </a:r>
            <a:r>
              <a:rPr lang="en-US" sz="1500" dirty="0" err="1" smtClean="0">
                <a:solidFill>
                  <a:schemeClr val="accent6">
                    <a:lumMod val="75000"/>
                  </a:schemeClr>
                </a:solidFill>
                <a:latin typeface="Arial" charset="0"/>
              </a:rPr>
              <a:t>dụng</a:t>
            </a:r>
            <a:r>
              <a:rPr lang="en-US" sz="1500" dirty="0" smtClean="0">
                <a:solidFill>
                  <a:schemeClr val="accent6">
                    <a:lumMod val="75000"/>
                  </a:schemeClr>
                </a:solidFill>
                <a:latin typeface="Arial" charset="0"/>
              </a:rPr>
              <a:t> NSNN) </a:t>
            </a:r>
            <a:endParaRPr lang="vi-VN" sz="1500" dirty="0">
              <a:solidFill>
                <a:schemeClr val="accent6">
                  <a:lumMod val="75000"/>
                </a:schemeClr>
              </a:solidFill>
              <a:latin typeface="Arial" charset="0"/>
            </a:endParaRPr>
          </a:p>
        </p:txBody>
      </p:sp>
      <p:cxnSp>
        <p:nvCxnSpPr>
          <p:cNvPr id="66" name="Straight Arrow Connector 65"/>
          <p:cNvCxnSpPr>
            <a:endCxn id="5" idx="2"/>
          </p:cNvCxnSpPr>
          <p:nvPr/>
        </p:nvCxnSpPr>
        <p:spPr bwMode="auto">
          <a:xfrm flipV="1">
            <a:off x="2054367" y="2767726"/>
            <a:ext cx="996572" cy="571966"/>
          </a:xfrm>
          <a:prstGeom prst="straightConnector1">
            <a:avLst/>
          </a:prstGeom>
          <a:ln>
            <a:solidFill>
              <a:srgbClr val="007E39"/>
            </a:solidFill>
            <a:headEnd type="none" w="med" len="med"/>
            <a:tailEnd type="triangle"/>
          </a:ln>
        </p:spPr>
        <p:style>
          <a:lnRef idx="2">
            <a:schemeClr val="accent6"/>
          </a:lnRef>
          <a:fillRef idx="0">
            <a:schemeClr val="accent6"/>
          </a:fillRef>
          <a:effectRef idx="1">
            <a:schemeClr val="accent6"/>
          </a:effectRef>
          <a:fontRef idx="minor">
            <a:schemeClr val="tx1"/>
          </a:fontRef>
        </p:style>
      </p:cxnSp>
      <p:sp>
        <p:nvSpPr>
          <p:cNvPr id="69" name="Minus 68"/>
          <p:cNvSpPr/>
          <p:nvPr/>
        </p:nvSpPr>
        <p:spPr>
          <a:xfrm>
            <a:off x="-442628" y="6164010"/>
            <a:ext cx="4973941" cy="50940"/>
          </a:xfrm>
          <a:prstGeom prst="mathMinus">
            <a:avLst/>
          </a:prstGeom>
          <a:ln>
            <a:solidFill>
              <a:srgbClr val="FF0000"/>
            </a:solidFill>
          </a:ln>
        </p:spPr>
        <p:txBody>
          <a:bodyPr wrap="square" rtlCol="0" anchor="ctr">
            <a:spAutoFit/>
          </a:bodyPr>
          <a:lstStyle/>
          <a:p>
            <a:pPr algn="ctr">
              <a:spcBef>
                <a:spcPts val="0"/>
              </a:spcBef>
              <a:spcAft>
                <a:spcPts val="0"/>
              </a:spcAft>
            </a:pPr>
            <a:endParaRPr lang="en-US" b="1" dirty="0" err="1" smtClean="0">
              <a:solidFill>
                <a:srgbClr val="007E39"/>
              </a:solidFill>
              <a:latin typeface="Arial"/>
            </a:endParaRPr>
          </a:p>
        </p:txBody>
      </p:sp>
      <p:sp>
        <p:nvSpPr>
          <p:cNvPr id="70" name="Rectangle 69"/>
          <p:cNvSpPr/>
          <p:nvPr/>
        </p:nvSpPr>
        <p:spPr>
          <a:xfrm>
            <a:off x="5449050" y="6307436"/>
            <a:ext cx="5727416" cy="369332"/>
          </a:xfrm>
          <a:prstGeom prst="rect">
            <a:avLst/>
          </a:prstGeom>
        </p:spPr>
        <p:txBody>
          <a:bodyPr wrap="square">
            <a:spAutoFit/>
          </a:bodyPr>
          <a:lstStyle/>
          <a:p>
            <a:pPr>
              <a:spcBef>
                <a:spcPts val="600"/>
              </a:spcBef>
              <a:spcAft>
                <a:spcPts val="600"/>
              </a:spcAft>
              <a:defRPr/>
            </a:pPr>
            <a:r>
              <a:rPr lang="en-US" b="1" dirty="0" smtClean="0">
                <a:solidFill>
                  <a:srgbClr val="0070C0"/>
                </a:solidFill>
                <a:latin typeface="Arial"/>
              </a:rPr>
              <a:t>HOẠT ĐỘNG THI ĐUA, KHEN THƯỞNG</a:t>
            </a:r>
            <a:endParaRPr lang="vi-VN" b="1" dirty="0">
              <a:solidFill>
                <a:srgbClr val="0070C0"/>
              </a:solidFill>
              <a:latin typeface="Arial"/>
            </a:endParaRPr>
          </a:p>
        </p:txBody>
      </p:sp>
      <p:sp>
        <p:nvSpPr>
          <p:cNvPr id="71" name="Minus 70"/>
          <p:cNvSpPr/>
          <p:nvPr/>
        </p:nvSpPr>
        <p:spPr>
          <a:xfrm>
            <a:off x="2492635" y="6139072"/>
            <a:ext cx="10892118" cy="72039"/>
          </a:xfrm>
          <a:prstGeom prst="mathMinus">
            <a:avLst/>
          </a:prstGeom>
          <a:ln>
            <a:solidFill>
              <a:srgbClr val="FF0000"/>
            </a:solidFill>
          </a:ln>
        </p:spPr>
        <p:txBody>
          <a:bodyPr wrap="square" rtlCol="0" anchor="ctr">
            <a:spAutoFit/>
          </a:bodyPr>
          <a:lstStyle/>
          <a:p>
            <a:pPr algn="ctr">
              <a:spcBef>
                <a:spcPts val="0"/>
              </a:spcBef>
              <a:spcAft>
                <a:spcPts val="0"/>
              </a:spcAft>
            </a:pPr>
            <a:endParaRPr lang="en-US" b="1" dirty="0" err="1" smtClean="0">
              <a:solidFill>
                <a:srgbClr val="007E39"/>
              </a:solidFill>
              <a:latin typeface="Arial"/>
            </a:endParaRPr>
          </a:p>
        </p:txBody>
      </p:sp>
      <p:sp>
        <p:nvSpPr>
          <p:cNvPr id="28" name="Right Arrow 27"/>
          <p:cNvSpPr/>
          <p:nvPr/>
        </p:nvSpPr>
        <p:spPr bwMode="auto">
          <a:xfrm>
            <a:off x="7863776" y="2224194"/>
            <a:ext cx="1003739" cy="77685"/>
          </a:xfrm>
          <a:prstGeom prst="rightArrow">
            <a:avLst/>
          </a:prstGeom>
          <a:solidFill>
            <a:schemeClr val="tx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12577209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barn(inVertical)">
                                      <p:cBhvr>
                                        <p:cTn id="19" dur="500"/>
                                        <p:tgtEl>
                                          <p:spTgt spid="54"/>
                                        </p:tgtEl>
                                      </p:cBhvr>
                                    </p:animEffect>
                                  </p:childTnLst>
                                </p:cTn>
                              </p:par>
                              <p:par>
                                <p:cTn id="20" presetID="16" presetClass="entr" presetSubtype="21"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barn(inVertical)">
                                      <p:cBhvr>
                                        <p:cTn id="22" dur="500"/>
                                        <p:tgtEl>
                                          <p:spTgt spid="5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barn(inVertical)">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 calcmode="lin" valueType="num">
                                      <p:cBhvr additive="base">
                                        <p:cTn id="30" dur="500" fill="hold"/>
                                        <p:tgtEl>
                                          <p:spTgt spid="70"/>
                                        </p:tgtEl>
                                        <p:attrNameLst>
                                          <p:attrName>ppt_x</p:attrName>
                                        </p:attrNameLst>
                                      </p:cBhvr>
                                      <p:tavLst>
                                        <p:tav tm="0">
                                          <p:val>
                                            <p:strVal val="#ppt_x"/>
                                          </p:val>
                                        </p:tav>
                                        <p:tav tm="100000">
                                          <p:val>
                                            <p:strVal val="#ppt_x"/>
                                          </p:val>
                                        </p:tav>
                                      </p:tavLst>
                                    </p:anim>
                                    <p:anim calcmode="lin" valueType="num">
                                      <p:cBhvr additive="base">
                                        <p:cTn id="31"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1" grpId="0" animBg="1"/>
      <p:bldP spid="59" grpId="0" animBg="1"/>
      <p:bldP spid="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646838" y="3108851"/>
            <a:ext cx="1537171" cy="1060496"/>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30000"/>
              </a:lnSpc>
              <a:spcBef>
                <a:spcPct val="0"/>
              </a:spcBef>
              <a:spcAft>
                <a:spcPct val="0"/>
              </a:spcAft>
              <a:buClrTx/>
              <a:buSzTx/>
              <a:buFontTx/>
              <a:buNone/>
              <a:tabLst/>
            </a:pPr>
            <a:r>
              <a:rPr lang="vi-VN" sz="1700" b="1" dirty="0" smtClean="0">
                <a:solidFill>
                  <a:srgbClr val="FF0000"/>
                </a:solidFill>
                <a:latin typeface="Tahoma" pitchFamily="34" charset="0"/>
              </a:rPr>
              <a:t>Tác giả        sáng kiến</a:t>
            </a:r>
            <a:r>
              <a:rPr lang="en-US" sz="1700" b="1" dirty="0" smtClean="0">
                <a:solidFill>
                  <a:srgbClr val="FF0000"/>
                </a:solidFill>
                <a:latin typeface="Tahoma" pitchFamily="34" charset="0"/>
              </a:rPr>
              <a:t>/  </a:t>
            </a:r>
            <a:r>
              <a:rPr lang="en-US" sz="1700" b="1" dirty="0" err="1" smtClean="0">
                <a:solidFill>
                  <a:srgbClr val="FF0000"/>
                </a:solidFill>
                <a:latin typeface="Tahoma" pitchFamily="34" charset="0"/>
              </a:rPr>
              <a:t>đề</a:t>
            </a:r>
            <a:r>
              <a:rPr lang="en-US" sz="1700" b="1" dirty="0" smtClean="0">
                <a:solidFill>
                  <a:srgbClr val="FF0000"/>
                </a:solidFill>
                <a:latin typeface="Tahoma" pitchFamily="34" charset="0"/>
              </a:rPr>
              <a:t> </a:t>
            </a:r>
            <a:r>
              <a:rPr lang="en-US" sz="1700" b="1" dirty="0" err="1" smtClean="0">
                <a:solidFill>
                  <a:srgbClr val="FF0000"/>
                </a:solidFill>
                <a:latin typeface="Tahoma" pitchFamily="34" charset="0"/>
              </a:rPr>
              <a:t>tài</a:t>
            </a:r>
            <a:endParaRPr kumimoji="0" lang="en-US" sz="1700" b="1" i="0" u="none" strike="noStrike" cap="none" normalizeH="0" baseline="0" dirty="0" smtClean="0">
              <a:ln>
                <a:noFill/>
              </a:ln>
              <a:solidFill>
                <a:srgbClr val="FF0000"/>
              </a:solidFill>
              <a:effectLst/>
              <a:latin typeface="Tahoma" pitchFamily="34" charset="0"/>
            </a:endParaRPr>
          </a:p>
        </p:txBody>
      </p:sp>
      <p:sp>
        <p:nvSpPr>
          <p:cNvPr id="5" name="Rounded Rectangle 4"/>
          <p:cNvSpPr/>
          <p:nvPr/>
        </p:nvSpPr>
        <p:spPr bwMode="auto">
          <a:xfrm>
            <a:off x="3270321" y="3073317"/>
            <a:ext cx="1448062" cy="1021139"/>
          </a:xfrm>
          <a:prstGeom prst="roundRect">
            <a:avLst/>
          </a:prstGeom>
          <a:solidFill>
            <a:srgbClr val="E2E2E2"/>
          </a:solidFill>
          <a:ln>
            <a:solidFill>
              <a:srgbClr val="7030A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30000"/>
              </a:lnSpc>
              <a:spcBef>
                <a:spcPct val="0"/>
              </a:spcBef>
              <a:spcAft>
                <a:spcPct val="0"/>
              </a:spcAft>
              <a:buClrTx/>
              <a:buSzTx/>
              <a:buFontTx/>
              <a:buNone/>
              <a:tabLst/>
            </a:pPr>
            <a:r>
              <a:rPr kumimoji="0" lang="vi-VN" sz="1800" b="1" i="0" u="none" strike="noStrike" cap="none" normalizeH="0" baseline="0" dirty="0" smtClean="0">
                <a:ln>
                  <a:noFill/>
                </a:ln>
                <a:solidFill>
                  <a:srgbClr val="FF0000"/>
                </a:solidFill>
                <a:effectLst/>
                <a:latin typeface="Tahoma" pitchFamily="34" charset="0"/>
              </a:rPr>
              <a:t>Hội</a:t>
            </a:r>
            <a:r>
              <a:rPr kumimoji="0" lang="vi-VN" sz="1800" b="1" i="0" u="none" strike="noStrike" cap="none" normalizeH="0" dirty="0" smtClean="0">
                <a:ln>
                  <a:noFill/>
                </a:ln>
                <a:solidFill>
                  <a:srgbClr val="FF0000"/>
                </a:solidFill>
                <a:effectLst/>
                <a:latin typeface="Tahoma" pitchFamily="34" charset="0"/>
              </a:rPr>
              <a:t> đồng sáng kiến</a:t>
            </a:r>
            <a:endParaRPr kumimoji="0" lang="en-US" sz="1800" b="1" i="0" u="none" strike="noStrike" cap="none" normalizeH="0" baseline="0" dirty="0" smtClean="0">
              <a:ln>
                <a:noFill/>
              </a:ln>
              <a:solidFill>
                <a:srgbClr val="FF0000"/>
              </a:solidFill>
              <a:effectLst/>
              <a:latin typeface="Tahoma" pitchFamily="34" charset="0"/>
            </a:endParaRPr>
          </a:p>
        </p:txBody>
      </p:sp>
      <p:sp>
        <p:nvSpPr>
          <p:cNvPr id="6" name="Rounded Rectangle 5"/>
          <p:cNvSpPr/>
          <p:nvPr/>
        </p:nvSpPr>
        <p:spPr bwMode="auto">
          <a:xfrm>
            <a:off x="5981304" y="3008369"/>
            <a:ext cx="2407756" cy="1043718"/>
          </a:xfrm>
          <a:prstGeom prst="roundRect">
            <a:avLst/>
          </a:prstGeom>
          <a:ln>
            <a:solidFill>
              <a:srgbClr val="7030A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30000"/>
              </a:lnSpc>
              <a:spcBef>
                <a:spcPct val="0"/>
              </a:spcBef>
              <a:spcAft>
                <a:spcPct val="0"/>
              </a:spcAft>
              <a:buClrTx/>
              <a:buSzTx/>
              <a:buFontTx/>
              <a:buNone/>
              <a:tabLst/>
            </a:pPr>
            <a:r>
              <a:rPr lang="vi-VN" b="1" dirty="0" smtClean="0">
                <a:solidFill>
                  <a:srgbClr val="FF0000"/>
                </a:solidFill>
              </a:rPr>
              <a:t>Người đứng đầu </a:t>
            </a:r>
            <a:endParaRPr kumimoji="0" lang="en-US" sz="1800" b="1" i="0" u="none" strike="noStrike" cap="none" normalizeH="0" baseline="0" dirty="0" smtClean="0">
              <a:ln>
                <a:noFill/>
              </a:ln>
              <a:solidFill>
                <a:srgbClr val="002060"/>
              </a:solidFill>
              <a:effectLst/>
              <a:latin typeface="Tahoma" pitchFamily="34" charset="0"/>
            </a:endParaRPr>
          </a:p>
        </p:txBody>
      </p:sp>
      <p:sp>
        <p:nvSpPr>
          <p:cNvPr id="11" name="Right Arrow 10"/>
          <p:cNvSpPr/>
          <p:nvPr/>
        </p:nvSpPr>
        <p:spPr bwMode="auto">
          <a:xfrm>
            <a:off x="2177941" y="3566705"/>
            <a:ext cx="1069849" cy="60790"/>
          </a:xfrm>
          <a:prstGeom prst="rightArrow">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12" name="Right Arrow 11"/>
          <p:cNvSpPr/>
          <p:nvPr/>
        </p:nvSpPr>
        <p:spPr bwMode="auto">
          <a:xfrm>
            <a:off x="4744093" y="3474990"/>
            <a:ext cx="1199507" cy="91715"/>
          </a:xfrm>
          <a:prstGeom prst="rightArrow">
            <a:avLst/>
          </a:prstGeom>
          <a:solidFill>
            <a:schemeClr val="tx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13" name="Right Arrow 12"/>
          <p:cNvSpPr/>
          <p:nvPr/>
        </p:nvSpPr>
        <p:spPr bwMode="auto">
          <a:xfrm>
            <a:off x="8389061" y="3446146"/>
            <a:ext cx="1445182" cy="115911"/>
          </a:xfrm>
          <a:prstGeom prst="rightArrow">
            <a:avLst/>
          </a:prstGeom>
          <a:solidFill>
            <a:srgbClr val="002A7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21" name="Rounded Rectangle 20"/>
          <p:cNvSpPr/>
          <p:nvPr/>
        </p:nvSpPr>
        <p:spPr bwMode="auto">
          <a:xfrm>
            <a:off x="9834525" y="3030948"/>
            <a:ext cx="1676400" cy="1021139"/>
          </a:xfrm>
          <a:prstGeom prst="roundRect">
            <a:avLst/>
          </a:prstGeom>
          <a:solidFill>
            <a:srgbClr val="E2E2E2"/>
          </a:solidFill>
          <a:ln>
            <a:solidFill>
              <a:srgbClr val="7030A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30000"/>
              </a:lnSpc>
              <a:spcBef>
                <a:spcPct val="0"/>
              </a:spcBef>
              <a:spcAft>
                <a:spcPct val="0"/>
              </a:spcAft>
              <a:buClrTx/>
              <a:buSzTx/>
              <a:buFontTx/>
              <a:buNone/>
              <a:tabLst/>
            </a:pPr>
            <a:r>
              <a:rPr kumimoji="0" lang="en-US" sz="1800" b="1" i="0" u="none" strike="noStrike" cap="none" normalizeH="0" baseline="0" dirty="0" err="1" smtClean="0">
                <a:ln>
                  <a:noFill/>
                </a:ln>
                <a:solidFill>
                  <a:srgbClr val="FF0000"/>
                </a:solidFill>
                <a:effectLst/>
                <a:latin typeface="Tahoma" pitchFamily="34" charset="0"/>
              </a:rPr>
              <a:t>Kết</a:t>
            </a:r>
            <a:r>
              <a:rPr kumimoji="0" lang="en-US" sz="1800" b="1" i="0" u="none" strike="noStrike" cap="none" normalizeH="0" dirty="0" smtClean="0">
                <a:ln>
                  <a:noFill/>
                </a:ln>
                <a:solidFill>
                  <a:srgbClr val="FF0000"/>
                </a:solidFill>
                <a:effectLst/>
                <a:latin typeface="Tahoma" pitchFamily="34" charset="0"/>
              </a:rPr>
              <a:t> </a:t>
            </a:r>
            <a:r>
              <a:rPr kumimoji="0" lang="en-US" sz="1800" b="1" i="0" u="none" strike="noStrike" cap="none" normalizeH="0" dirty="0" err="1" smtClean="0">
                <a:ln>
                  <a:noFill/>
                </a:ln>
                <a:solidFill>
                  <a:srgbClr val="FF0000"/>
                </a:solidFill>
                <a:effectLst/>
                <a:latin typeface="Tahoma" pitchFamily="34" charset="0"/>
              </a:rPr>
              <a:t>quả</a:t>
            </a:r>
            <a:endParaRPr kumimoji="0" lang="en-US" sz="1800" b="1" i="0" u="none" strike="noStrike" cap="none" normalizeH="0" baseline="0" dirty="0" smtClean="0">
              <a:ln>
                <a:noFill/>
              </a:ln>
              <a:solidFill>
                <a:srgbClr val="FF0000"/>
              </a:solidFill>
              <a:effectLst/>
              <a:latin typeface="Tahoma" pitchFamily="34" charset="0"/>
            </a:endParaRPr>
          </a:p>
        </p:txBody>
      </p:sp>
      <p:sp>
        <p:nvSpPr>
          <p:cNvPr id="18" name="TextBox 17"/>
          <p:cNvSpPr txBox="1"/>
          <p:nvPr/>
        </p:nvSpPr>
        <p:spPr>
          <a:xfrm>
            <a:off x="1884258" y="588418"/>
            <a:ext cx="8639776" cy="400110"/>
          </a:xfrm>
          <a:prstGeom prst="rect">
            <a:avLst/>
          </a:prstGeom>
          <a:noFill/>
        </p:spPr>
        <p:txBody>
          <a:bodyPr wrap="square" rtlCol="0">
            <a:spAutoFit/>
          </a:bodyPr>
          <a:lstStyle/>
          <a:p>
            <a:pPr algn="ctr">
              <a:spcBef>
                <a:spcPts val="0"/>
              </a:spcBef>
            </a:pPr>
            <a:r>
              <a:rPr lang="en-US" sz="2000" b="1" dirty="0" smtClean="0">
                <a:solidFill>
                  <a:srgbClr val="FF0000"/>
                </a:solidFill>
                <a:ea typeface="Tahoma" panose="020B0604030504040204" pitchFamily="34" charset="0"/>
                <a:cs typeface="Tahoma" panose="020B0604030504040204" pitchFamily="34" charset="0"/>
              </a:rPr>
              <a:t>1.5 QUY TRÌNH </a:t>
            </a:r>
            <a:r>
              <a:rPr lang="vi-VN" sz="2000" b="1" dirty="0" smtClean="0">
                <a:solidFill>
                  <a:srgbClr val="FF0000"/>
                </a:solidFill>
                <a:ea typeface="Tahoma" panose="020B0604030504040204" pitchFamily="34" charset="0"/>
                <a:cs typeface="Tahoma" panose="020B0604030504040204" pitchFamily="34" charset="0"/>
              </a:rPr>
              <a:t>XÉT CÔNG NHẬN SÁNG KIẾN</a:t>
            </a:r>
            <a:r>
              <a:rPr lang="en-US" sz="2000" b="1" dirty="0" smtClean="0">
                <a:solidFill>
                  <a:srgbClr val="FF0000"/>
                </a:solidFill>
                <a:ea typeface="Tahoma" panose="020B0604030504040204" pitchFamily="34" charset="0"/>
                <a:cs typeface="Tahoma" panose="020B0604030504040204" pitchFamily="34" charset="0"/>
              </a:rPr>
              <a:t>, ĐỀ TÀI</a:t>
            </a:r>
            <a:r>
              <a:rPr lang="vi-VN" sz="2000" b="1" dirty="0" smtClean="0">
                <a:solidFill>
                  <a:srgbClr val="FF0000"/>
                </a:solidFill>
                <a:ea typeface="Tahoma" panose="020B0604030504040204" pitchFamily="34" charset="0"/>
                <a:cs typeface="Tahoma" panose="020B0604030504040204" pitchFamily="34" charset="0"/>
              </a:rPr>
              <a:t> </a:t>
            </a:r>
            <a:r>
              <a:rPr lang="en-US" sz="2000" b="1" dirty="0" smtClean="0">
                <a:solidFill>
                  <a:srgbClr val="FF0000"/>
                </a:solidFill>
                <a:ea typeface="Tahoma" panose="020B0604030504040204" pitchFamily="34" charset="0"/>
                <a:cs typeface="Tahoma" panose="020B0604030504040204" pitchFamily="34" charset="0"/>
              </a:rPr>
              <a:t>CÁC CẤP</a:t>
            </a:r>
            <a:endParaRPr lang="en-US" sz="2000" b="1" dirty="0">
              <a:solidFill>
                <a:srgbClr val="FF0000"/>
              </a:solidFill>
              <a:ea typeface="Tahoma" panose="020B0604030504040204" pitchFamily="34" charset="0"/>
              <a:cs typeface="Tahoma" panose="020B0604030504040204" pitchFamily="34" charset="0"/>
            </a:endParaRPr>
          </a:p>
        </p:txBody>
      </p:sp>
      <p:sp>
        <p:nvSpPr>
          <p:cNvPr id="9" name="Rectangle 8"/>
          <p:cNvSpPr/>
          <p:nvPr/>
        </p:nvSpPr>
        <p:spPr>
          <a:xfrm>
            <a:off x="646838" y="1607483"/>
            <a:ext cx="6096000" cy="369332"/>
          </a:xfrm>
          <a:prstGeom prst="rect">
            <a:avLst/>
          </a:prstGeom>
        </p:spPr>
        <p:txBody>
          <a:bodyPr>
            <a:spAutoFit/>
          </a:bodyPr>
          <a:lstStyle/>
          <a:p>
            <a:pPr>
              <a:spcBef>
                <a:spcPts val="600"/>
              </a:spcBef>
              <a:spcAft>
                <a:spcPts val="600"/>
              </a:spcAft>
              <a:defRPr/>
            </a:pPr>
            <a:r>
              <a:rPr lang="vi-VN" b="1" dirty="0" smtClean="0">
                <a:solidFill>
                  <a:srgbClr val="7030A0"/>
                </a:solidFill>
                <a:latin typeface="Arial"/>
              </a:rPr>
              <a:t>Xét công nhận sáng kiến</a:t>
            </a:r>
            <a:r>
              <a:rPr lang="en-US" b="1" dirty="0" smtClean="0">
                <a:solidFill>
                  <a:srgbClr val="7030A0"/>
                </a:solidFill>
                <a:latin typeface="Arial"/>
              </a:rPr>
              <a:t>, </a:t>
            </a:r>
            <a:r>
              <a:rPr lang="en-US" b="1" dirty="0" err="1" smtClean="0">
                <a:solidFill>
                  <a:srgbClr val="7030A0"/>
                </a:solidFill>
                <a:latin typeface="Arial"/>
              </a:rPr>
              <a:t>đề</a:t>
            </a:r>
            <a:r>
              <a:rPr lang="en-US" b="1" dirty="0" smtClean="0">
                <a:solidFill>
                  <a:srgbClr val="7030A0"/>
                </a:solidFill>
                <a:latin typeface="Arial"/>
              </a:rPr>
              <a:t> </a:t>
            </a:r>
            <a:r>
              <a:rPr lang="en-US" b="1" dirty="0" err="1" smtClean="0">
                <a:solidFill>
                  <a:srgbClr val="7030A0"/>
                </a:solidFill>
                <a:latin typeface="Arial"/>
              </a:rPr>
              <a:t>tài</a:t>
            </a:r>
            <a:r>
              <a:rPr lang="en-US" b="1" dirty="0" smtClean="0">
                <a:solidFill>
                  <a:srgbClr val="7030A0"/>
                </a:solidFill>
                <a:latin typeface="Arial"/>
              </a:rPr>
              <a:t> </a:t>
            </a:r>
            <a:r>
              <a:rPr lang="en-US" b="1" dirty="0" err="1" smtClean="0">
                <a:solidFill>
                  <a:srgbClr val="7030A0"/>
                </a:solidFill>
                <a:latin typeface="Arial"/>
              </a:rPr>
              <a:t>tại</a:t>
            </a:r>
            <a:r>
              <a:rPr lang="en-US" b="1" dirty="0" smtClean="0">
                <a:solidFill>
                  <a:srgbClr val="7030A0"/>
                </a:solidFill>
                <a:latin typeface="Arial"/>
              </a:rPr>
              <a:t> c</a:t>
            </a:r>
            <a:r>
              <a:rPr lang="vi-VN" b="1" dirty="0" smtClean="0">
                <a:solidFill>
                  <a:srgbClr val="7030A0"/>
                </a:solidFill>
                <a:latin typeface="Arial"/>
              </a:rPr>
              <a:t>ơ sở</a:t>
            </a:r>
            <a:endParaRPr lang="vi-VN" b="1" dirty="0">
              <a:solidFill>
                <a:srgbClr val="7030A0"/>
              </a:solidFill>
              <a:latin typeface="Arial"/>
            </a:endParaRPr>
          </a:p>
        </p:txBody>
      </p:sp>
      <p:sp>
        <p:nvSpPr>
          <p:cNvPr id="20" name="Rectangle 19"/>
          <p:cNvSpPr/>
          <p:nvPr/>
        </p:nvSpPr>
        <p:spPr>
          <a:xfrm>
            <a:off x="731079" y="5952038"/>
            <a:ext cx="9300427" cy="369332"/>
          </a:xfrm>
          <a:prstGeom prst="rect">
            <a:avLst/>
          </a:prstGeom>
        </p:spPr>
        <p:txBody>
          <a:bodyPr wrap="square">
            <a:spAutoFit/>
          </a:bodyPr>
          <a:lstStyle/>
          <a:p>
            <a:pPr>
              <a:spcBef>
                <a:spcPts val="600"/>
              </a:spcBef>
              <a:spcAft>
                <a:spcPts val="600"/>
              </a:spcAft>
              <a:defRPr/>
            </a:pPr>
            <a:r>
              <a:rPr lang="vi-VN" b="1" dirty="0" smtClean="0">
                <a:solidFill>
                  <a:srgbClr val="7030A0"/>
                </a:solidFill>
                <a:latin typeface="Arial"/>
              </a:rPr>
              <a:t>Xét công nhận phạm vi ảnh hưởng sáng kiến</a:t>
            </a:r>
            <a:r>
              <a:rPr lang="en-US" b="1" dirty="0" smtClean="0">
                <a:solidFill>
                  <a:srgbClr val="7030A0"/>
                </a:solidFill>
                <a:latin typeface="Arial"/>
              </a:rPr>
              <a:t>, </a:t>
            </a:r>
            <a:r>
              <a:rPr lang="en-US" b="1" dirty="0" err="1" smtClean="0">
                <a:solidFill>
                  <a:srgbClr val="7030A0"/>
                </a:solidFill>
                <a:latin typeface="Arial"/>
              </a:rPr>
              <a:t>đề</a:t>
            </a:r>
            <a:r>
              <a:rPr lang="en-US" b="1" dirty="0" smtClean="0">
                <a:solidFill>
                  <a:srgbClr val="7030A0"/>
                </a:solidFill>
                <a:latin typeface="Arial"/>
              </a:rPr>
              <a:t> </a:t>
            </a:r>
            <a:r>
              <a:rPr lang="en-US" b="1" dirty="0" err="1" smtClean="0">
                <a:solidFill>
                  <a:srgbClr val="7030A0"/>
                </a:solidFill>
                <a:latin typeface="Arial"/>
              </a:rPr>
              <a:t>tài</a:t>
            </a:r>
            <a:r>
              <a:rPr lang="vi-VN" b="1" dirty="0" smtClean="0">
                <a:solidFill>
                  <a:srgbClr val="7030A0"/>
                </a:solidFill>
                <a:latin typeface="Arial"/>
              </a:rPr>
              <a:t> </a:t>
            </a:r>
            <a:r>
              <a:rPr lang="en-US" b="1" dirty="0" err="1" smtClean="0">
                <a:solidFill>
                  <a:srgbClr val="7030A0"/>
                </a:solidFill>
                <a:latin typeface="Arial"/>
              </a:rPr>
              <a:t>trong</a:t>
            </a:r>
            <a:r>
              <a:rPr lang="vi-VN" b="1" dirty="0" smtClean="0">
                <a:solidFill>
                  <a:srgbClr val="7030A0"/>
                </a:solidFill>
                <a:latin typeface="Arial"/>
              </a:rPr>
              <a:t> Thành phố</a:t>
            </a:r>
            <a:r>
              <a:rPr lang="en-US" b="1" dirty="0" smtClean="0">
                <a:solidFill>
                  <a:srgbClr val="7030A0"/>
                </a:solidFill>
                <a:latin typeface="Arial"/>
              </a:rPr>
              <a:t>/</a:t>
            </a:r>
            <a:r>
              <a:rPr lang="en-US" b="1" dirty="0" err="1" smtClean="0">
                <a:solidFill>
                  <a:srgbClr val="7030A0"/>
                </a:solidFill>
                <a:latin typeface="Arial"/>
              </a:rPr>
              <a:t>toàn</a:t>
            </a:r>
            <a:r>
              <a:rPr lang="en-US" b="1" dirty="0" smtClean="0">
                <a:solidFill>
                  <a:srgbClr val="7030A0"/>
                </a:solidFill>
                <a:latin typeface="Arial"/>
              </a:rPr>
              <a:t> </a:t>
            </a:r>
            <a:r>
              <a:rPr lang="en-US" b="1" dirty="0" err="1" smtClean="0">
                <a:solidFill>
                  <a:srgbClr val="7030A0"/>
                </a:solidFill>
                <a:latin typeface="Arial"/>
              </a:rPr>
              <a:t>quốc</a:t>
            </a:r>
            <a:endParaRPr lang="vi-VN" b="1" dirty="0">
              <a:solidFill>
                <a:srgbClr val="7030A0"/>
              </a:solidFill>
              <a:latin typeface="Arial"/>
            </a:endParaRPr>
          </a:p>
        </p:txBody>
      </p:sp>
      <p:sp>
        <p:nvSpPr>
          <p:cNvPr id="23" name="Rectangle 22"/>
          <p:cNvSpPr/>
          <p:nvPr/>
        </p:nvSpPr>
        <p:spPr>
          <a:xfrm>
            <a:off x="4760075" y="3096803"/>
            <a:ext cx="1113994" cy="369332"/>
          </a:xfrm>
          <a:prstGeom prst="rect">
            <a:avLst/>
          </a:prstGeom>
        </p:spPr>
        <p:txBody>
          <a:bodyPr wrap="square">
            <a:spAutoFit/>
          </a:bodyPr>
          <a:lstStyle/>
          <a:p>
            <a:pPr>
              <a:spcBef>
                <a:spcPts val="600"/>
              </a:spcBef>
              <a:spcAft>
                <a:spcPts val="600"/>
              </a:spcAft>
              <a:defRPr/>
            </a:pPr>
            <a:r>
              <a:rPr lang="vi-VN" dirty="0" smtClean="0">
                <a:solidFill>
                  <a:schemeClr val="accent4">
                    <a:lumMod val="10000"/>
                  </a:schemeClr>
                </a:solidFill>
                <a:latin typeface="Arial"/>
              </a:rPr>
              <a:t>Đánh giá</a:t>
            </a:r>
            <a:endParaRPr lang="vi-VN" dirty="0">
              <a:solidFill>
                <a:schemeClr val="accent4">
                  <a:lumMod val="10000"/>
                </a:schemeClr>
              </a:solidFill>
              <a:latin typeface="Arial"/>
            </a:endParaRPr>
          </a:p>
        </p:txBody>
      </p:sp>
      <p:sp>
        <p:nvSpPr>
          <p:cNvPr id="24" name="Rectangle 23"/>
          <p:cNvSpPr/>
          <p:nvPr/>
        </p:nvSpPr>
        <p:spPr>
          <a:xfrm>
            <a:off x="2186667" y="3172582"/>
            <a:ext cx="1113994" cy="369332"/>
          </a:xfrm>
          <a:prstGeom prst="rect">
            <a:avLst/>
          </a:prstGeom>
        </p:spPr>
        <p:txBody>
          <a:bodyPr wrap="square">
            <a:spAutoFit/>
          </a:bodyPr>
          <a:lstStyle/>
          <a:p>
            <a:pPr>
              <a:spcBef>
                <a:spcPts val="600"/>
              </a:spcBef>
              <a:spcAft>
                <a:spcPts val="600"/>
              </a:spcAft>
              <a:defRPr/>
            </a:pPr>
            <a:r>
              <a:rPr lang="vi-VN" dirty="0" smtClean="0">
                <a:solidFill>
                  <a:schemeClr val="accent4">
                    <a:lumMod val="10000"/>
                  </a:schemeClr>
                </a:solidFill>
                <a:latin typeface="Arial"/>
              </a:rPr>
              <a:t>Nộp đơn</a:t>
            </a:r>
            <a:endParaRPr lang="vi-VN" dirty="0">
              <a:solidFill>
                <a:schemeClr val="accent4">
                  <a:lumMod val="10000"/>
                </a:schemeClr>
              </a:solidFill>
              <a:latin typeface="Arial"/>
            </a:endParaRPr>
          </a:p>
        </p:txBody>
      </p:sp>
      <p:sp>
        <p:nvSpPr>
          <p:cNvPr id="27" name="Line Callout 2 26"/>
          <p:cNvSpPr/>
          <p:nvPr/>
        </p:nvSpPr>
        <p:spPr bwMode="auto">
          <a:xfrm>
            <a:off x="6304428" y="1255462"/>
            <a:ext cx="2471746" cy="1448808"/>
          </a:xfrm>
          <a:prstGeom prst="borderCallout2">
            <a:avLst>
              <a:gd name="adj1" fmla="val 18750"/>
              <a:gd name="adj2" fmla="val -8333"/>
              <a:gd name="adj3" fmla="val 18750"/>
              <a:gd name="adj4" fmla="val -16667"/>
              <a:gd name="adj5" fmla="val 147354"/>
              <a:gd name="adj6" fmla="val -5096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b="1" dirty="0" err="1" smtClean="0">
                <a:solidFill>
                  <a:srgbClr val="00B050"/>
                </a:solidFill>
                <a:latin typeface="Arial" charset="0"/>
              </a:rPr>
              <a:t>Sáng</a:t>
            </a:r>
            <a:r>
              <a:rPr lang="en-US" b="1" dirty="0" smtClean="0">
                <a:solidFill>
                  <a:srgbClr val="00B050"/>
                </a:solidFill>
                <a:latin typeface="Arial" charset="0"/>
              </a:rPr>
              <a:t> </a:t>
            </a:r>
            <a:r>
              <a:rPr lang="en-US" b="1" dirty="0" err="1" smtClean="0">
                <a:solidFill>
                  <a:srgbClr val="00B050"/>
                </a:solidFill>
                <a:latin typeface="Arial" charset="0"/>
              </a:rPr>
              <a:t>kiến</a:t>
            </a:r>
            <a:r>
              <a:rPr lang="en-US" b="1" dirty="0" smtClean="0">
                <a:solidFill>
                  <a:srgbClr val="00B050"/>
                </a:solidFill>
                <a:latin typeface="Arial" charset="0"/>
              </a:rPr>
              <a:t>:</a:t>
            </a:r>
          </a:p>
          <a:p>
            <a:r>
              <a:rPr lang="en-US" dirty="0" smtClean="0">
                <a:solidFill>
                  <a:schemeClr val="accent4">
                    <a:lumMod val="10000"/>
                  </a:schemeClr>
                </a:solidFill>
                <a:latin typeface="Arial" charset="0"/>
              </a:rPr>
              <a:t>- </a:t>
            </a:r>
            <a:r>
              <a:rPr lang="vi-VN" dirty="0" smtClean="0">
                <a:solidFill>
                  <a:schemeClr val="accent4">
                    <a:lumMod val="10000"/>
                  </a:schemeClr>
                </a:solidFill>
                <a:latin typeface="Arial" charset="0"/>
              </a:rPr>
              <a:t>Tính </a:t>
            </a:r>
            <a:r>
              <a:rPr lang="vi-VN" dirty="0">
                <a:solidFill>
                  <a:schemeClr val="accent4">
                    <a:lumMod val="10000"/>
                  </a:schemeClr>
                </a:solidFill>
                <a:latin typeface="Arial" charset="0"/>
              </a:rPr>
              <a:t>mới</a:t>
            </a:r>
          </a:p>
          <a:p>
            <a:r>
              <a:rPr lang="en-US" dirty="0" smtClean="0">
                <a:solidFill>
                  <a:schemeClr val="accent4">
                    <a:lumMod val="10000"/>
                  </a:schemeClr>
                </a:solidFill>
                <a:latin typeface="Arial" charset="0"/>
              </a:rPr>
              <a:t>- </a:t>
            </a:r>
            <a:r>
              <a:rPr lang="vi-VN" dirty="0" smtClean="0">
                <a:solidFill>
                  <a:schemeClr val="accent4">
                    <a:lumMod val="10000"/>
                  </a:schemeClr>
                </a:solidFill>
                <a:latin typeface="Arial" charset="0"/>
              </a:rPr>
              <a:t>Áp </a:t>
            </a:r>
            <a:r>
              <a:rPr lang="vi-VN" dirty="0">
                <a:solidFill>
                  <a:schemeClr val="accent4">
                    <a:lumMod val="10000"/>
                  </a:schemeClr>
                </a:solidFill>
                <a:latin typeface="Arial" charset="0"/>
              </a:rPr>
              <a:t>dụng/áp dụng thử</a:t>
            </a:r>
          </a:p>
          <a:p>
            <a:r>
              <a:rPr lang="en-US" dirty="0" smtClean="0">
                <a:solidFill>
                  <a:schemeClr val="accent4">
                    <a:lumMod val="10000"/>
                  </a:schemeClr>
                </a:solidFill>
                <a:latin typeface="Arial" charset="0"/>
              </a:rPr>
              <a:t>- </a:t>
            </a:r>
            <a:r>
              <a:rPr lang="vi-VN" dirty="0" smtClean="0">
                <a:solidFill>
                  <a:schemeClr val="accent4">
                    <a:lumMod val="10000"/>
                  </a:schemeClr>
                </a:solidFill>
                <a:latin typeface="Arial" charset="0"/>
              </a:rPr>
              <a:t>Lợi </a:t>
            </a:r>
            <a:r>
              <a:rPr lang="vi-VN" dirty="0">
                <a:solidFill>
                  <a:schemeClr val="accent4">
                    <a:lumMod val="10000"/>
                  </a:schemeClr>
                </a:solidFill>
                <a:latin typeface="Arial" charset="0"/>
              </a:rPr>
              <a:t>ích thiết </a:t>
            </a:r>
            <a:r>
              <a:rPr lang="vi-VN" dirty="0" smtClean="0">
                <a:solidFill>
                  <a:schemeClr val="accent4">
                    <a:lumMod val="10000"/>
                  </a:schemeClr>
                </a:solidFill>
                <a:latin typeface="Arial" charset="0"/>
              </a:rPr>
              <a:t>thực</a:t>
            </a:r>
            <a:r>
              <a:rPr lang="en-US" dirty="0" smtClean="0">
                <a:solidFill>
                  <a:schemeClr val="accent4">
                    <a:lumMod val="10000"/>
                  </a:schemeClr>
                </a:solidFill>
                <a:latin typeface="Arial" charset="0"/>
              </a:rPr>
              <a:t> (</a:t>
            </a:r>
            <a:r>
              <a:rPr lang="en-US" dirty="0" err="1" smtClean="0">
                <a:solidFill>
                  <a:schemeClr val="accent4">
                    <a:lumMod val="10000"/>
                  </a:schemeClr>
                </a:solidFill>
                <a:latin typeface="Arial" charset="0"/>
              </a:rPr>
              <a:t>khả</a:t>
            </a:r>
            <a:r>
              <a:rPr lang="en-US" dirty="0" smtClean="0">
                <a:solidFill>
                  <a:schemeClr val="accent4">
                    <a:lumMod val="10000"/>
                  </a:schemeClr>
                </a:solidFill>
                <a:latin typeface="Arial" charset="0"/>
              </a:rPr>
              <a:t> </a:t>
            </a:r>
            <a:r>
              <a:rPr lang="en-US" dirty="0" err="1" smtClean="0">
                <a:solidFill>
                  <a:schemeClr val="accent4">
                    <a:lumMod val="10000"/>
                  </a:schemeClr>
                </a:solidFill>
                <a:latin typeface="Arial" charset="0"/>
              </a:rPr>
              <a:t>năng</a:t>
            </a:r>
            <a:r>
              <a:rPr lang="en-US" dirty="0" smtClean="0">
                <a:solidFill>
                  <a:schemeClr val="accent4">
                    <a:lumMod val="10000"/>
                  </a:schemeClr>
                </a:solidFill>
                <a:latin typeface="Arial" charset="0"/>
              </a:rPr>
              <a:t>)</a:t>
            </a:r>
            <a:endParaRPr lang="vi-VN" dirty="0">
              <a:solidFill>
                <a:schemeClr val="accent4">
                  <a:lumMod val="10000"/>
                </a:schemeClr>
              </a:solidFill>
              <a:latin typeface="Arial" charset="0"/>
            </a:endParaRPr>
          </a:p>
        </p:txBody>
      </p:sp>
      <p:sp>
        <p:nvSpPr>
          <p:cNvPr id="19" name="Rectangle 18"/>
          <p:cNvSpPr/>
          <p:nvPr/>
        </p:nvSpPr>
        <p:spPr>
          <a:xfrm>
            <a:off x="8426764" y="3091078"/>
            <a:ext cx="1318564" cy="369332"/>
          </a:xfrm>
          <a:prstGeom prst="rect">
            <a:avLst/>
          </a:prstGeom>
        </p:spPr>
        <p:txBody>
          <a:bodyPr wrap="square">
            <a:spAutoFit/>
          </a:bodyPr>
          <a:lstStyle/>
          <a:p>
            <a:pPr>
              <a:spcBef>
                <a:spcPts val="600"/>
              </a:spcBef>
              <a:spcAft>
                <a:spcPts val="600"/>
              </a:spcAft>
              <a:defRPr/>
            </a:pPr>
            <a:r>
              <a:rPr lang="en-US" dirty="0" err="1" smtClean="0">
                <a:solidFill>
                  <a:schemeClr val="accent4">
                    <a:lumMod val="10000"/>
                  </a:schemeClr>
                </a:solidFill>
                <a:latin typeface="Arial"/>
              </a:rPr>
              <a:t>Công</a:t>
            </a:r>
            <a:r>
              <a:rPr lang="en-US" dirty="0" smtClean="0">
                <a:solidFill>
                  <a:schemeClr val="accent4">
                    <a:lumMod val="10000"/>
                  </a:schemeClr>
                </a:solidFill>
                <a:latin typeface="Arial"/>
              </a:rPr>
              <a:t> </a:t>
            </a:r>
            <a:r>
              <a:rPr lang="en-US" dirty="0" err="1" smtClean="0">
                <a:solidFill>
                  <a:schemeClr val="accent4">
                    <a:lumMod val="10000"/>
                  </a:schemeClr>
                </a:solidFill>
                <a:latin typeface="Arial"/>
              </a:rPr>
              <a:t>nhận</a:t>
            </a:r>
            <a:endParaRPr lang="vi-VN" dirty="0">
              <a:solidFill>
                <a:schemeClr val="accent4">
                  <a:lumMod val="10000"/>
                </a:schemeClr>
              </a:solidFill>
              <a:latin typeface="Arial"/>
            </a:endParaRPr>
          </a:p>
        </p:txBody>
      </p:sp>
      <p:sp>
        <p:nvSpPr>
          <p:cNvPr id="17" name="Line Callout 2 16"/>
          <p:cNvSpPr/>
          <p:nvPr/>
        </p:nvSpPr>
        <p:spPr bwMode="auto">
          <a:xfrm flipV="1">
            <a:off x="6204146" y="4389201"/>
            <a:ext cx="2672310" cy="935404"/>
          </a:xfrm>
          <a:prstGeom prst="borderCallout2">
            <a:avLst>
              <a:gd name="adj1" fmla="val 18750"/>
              <a:gd name="adj2" fmla="val -8333"/>
              <a:gd name="adj3" fmla="val 18750"/>
              <a:gd name="adj4" fmla="val -16667"/>
              <a:gd name="adj5" fmla="val 186336"/>
              <a:gd name="adj6" fmla="val -44982"/>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vi-VN" dirty="0">
              <a:solidFill>
                <a:srgbClr val="00B050"/>
              </a:solidFill>
              <a:latin typeface="Arial" charset="0"/>
            </a:endParaRPr>
          </a:p>
        </p:txBody>
      </p:sp>
      <p:sp>
        <p:nvSpPr>
          <p:cNvPr id="2" name="Rectangle 1"/>
          <p:cNvSpPr/>
          <p:nvPr/>
        </p:nvSpPr>
        <p:spPr bwMode="auto">
          <a:xfrm>
            <a:off x="6276474" y="4425384"/>
            <a:ext cx="2471746" cy="41042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b="1" dirty="0" err="1" smtClean="0">
                <a:solidFill>
                  <a:srgbClr val="00B050"/>
                </a:solidFill>
                <a:latin typeface="Arial" charset="0"/>
              </a:rPr>
              <a:t>Sáng</a:t>
            </a:r>
            <a:r>
              <a:rPr lang="en-US" b="1" dirty="0" smtClean="0">
                <a:solidFill>
                  <a:srgbClr val="00B050"/>
                </a:solidFill>
                <a:latin typeface="Arial" charset="0"/>
              </a:rPr>
              <a:t> </a:t>
            </a:r>
            <a:r>
              <a:rPr lang="en-US" b="1" dirty="0" err="1" smtClean="0">
                <a:solidFill>
                  <a:srgbClr val="00B050"/>
                </a:solidFill>
                <a:latin typeface="Arial" charset="0"/>
              </a:rPr>
              <a:t>kiến</a:t>
            </a:r>
            <a:r>
              <a:rPr lang="en-US" b="1" dirty="0" smtClean="0">
                <a:solidFill>
                  <a:srgbClr val="00B050"/>
                </a:solidFill>
                <a:latin typeface="Arial" charset="0"/>
              </a:rPr>
              <a:t>: </a:t>
            </a: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accent4">
                    <a:lumMod val="10000"/>
                  </a:schemeClr>
                </a:solidFill>
                <a:effectLst/>
                <a:latin typeface="Arial" charset="0"/>
              </a:rPr>
              <a:t>-</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baseline="0" dirty="0" err="1" smtClean="0">
                <a:ln>
                  <a:noFill/>
                </a:ln>
                <a:solidFill>
                  <a:schemeClr val="accent4">
                    <a:lumMod val="10000"/>
                  </a:schemeClr>
                </a:solidFill>
                <a:effectLst/>
                <a:latin typeface="Arial" charset="0"/>
              </a:rPr>
              <a:t>Hiệp</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quả</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áp</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dụng</a:t>
            </a:r>
            <a:r>
              <a:rPr kumimoji="0" lang="en-US" sz="1800" b="0" i="0" u="none" strike="noStrike" cap="none" normalizeH="0" dirty="0" smtClean="0">
                <a:ln>
                  <a:noFill/>
                </a:ln>
                <a:solidFill>
                  <a:schemeClr val="accent4">
                    <a:lumMod val="10000"/>
                  </a:schemeClr>
                </a:solidFill>
                <a:effectLst/>
                <a:latin typeface="Arial" charset="0"/>
              </a:rPr>
              <a:t/>
            </a:r>
            <a:br>
              <a:rPr kumimoji="0" lang="en-US" sz="1800" b="0" i="0" u="none" strike="noStrike" cap="none" normalizeH="0" dirty="0" smtClean="0">
                <a:ln>
                  <a:noFill/>
                </a:ln>
                <a:solidFill>
                  <a:schemeClr val="accent4">
                    <a:lumMod val="10000"/>
                  </a:schemeClr>
                </a:solidFill>
                <a:effectLst/>
                <a:latin typeface="Arial" charset="0"/>
              </a:rPr>
            </a:b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Khả</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năng</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nhân</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rộng</a:t>
            </a:r>
            <a:endParaRPr kumimoji="0" lang="en-US" sz="1800" b="0" i="0" u="none" strike="noStrike" cap="none" normalizeH="0" dirty="0" smtClean="0">
              <a:ln>
                <a:noFill/>
              </a:ln>
              <a:solidFill>
                <a:schemeClr val="accent4">
                  <a:lumMod val="10000"/>
                </a:schemeClr>
              </a:solidFill>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B050"/>
              </a:solidFill>
              <a:effectLst/>
              <a:latin typeface="Arial" charset="0"/>
            </a:endParaRPr>
          </a:p>
        </p:txBody>
      </p:sp>
      <p:cxnSp>
        <p:nvCxnSpPr>
          <p:cNvPr id="7" name="Straight Connector 6"/>
          <p:cNvCxnSpPr/>
          <p:nvPr/>
        </p:nvCxnSpPr>
        <p:spPr bwMode="auto">
          <a:xfrm>
            <a:off x="242047" y="1792149"/>
            <a:ext cx="40341" cy="4359944"/>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16" name="Straight Arrow Connector 15"/>
          <p:cNvCxnSpPr>
            <a:endCxn id="9" idx="1"/>
          </p:cNvCxnSpPr>
          <p:nvPr/>
        </p:nvCxnSpPr>
        <p:spPr bwMode="auto">
          <a:xfrm>
            <a:off x="242047" y="1792149"/>
            <a:ext cx="404791" cy="0"/>
          </a:xfrm>
          <a:prstGeom prst="straightConnector1">
            <a:avLst/>
          </a:prstGeom>
          <a:ln>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25" name="Straight Arrow Connector 24"/>
          <p:cNvCxnSpPr/>
          <p:nvPr/>
        </p:nvCxnSpPr>
        <p:spPr bwMode="auto">
          <a:xfrm>
            <a:off x="282388" y="6152093"/>
            <a:ext cx="404791" cy="0"/>
          </a:xfrm>
          <a:prstGeom prst="straightConnector1">
            <a:avLst/>
          </a:prstGeom>
          <a:ln>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26" name="Straight Connector 25"/>
          <p:cNvCxnSpPr/>
          <p:nvPr/>
        </p:nvCxnSpPr>
        <p:spPr bwMode="auto">
          <a:xfrm>
            <a:off x="262217" y="3613947"/>
            <a:ext cx="445132" cy="0"/>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3" name="Rectangle 2"/>
          <p:cNvSpPr/>
          <p:nvPr/>
        </p:nvSpPr>
        <p:spPr bwMode="auto">
          <a:xfrm>
            <a:off x="9282912" y="1268995"/>
            <a:ext cx="2752205" cy="119936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b="1" dirty="0" err="1" smtClean="0">
                <a:latin typeface="Arial" charset="0"/>
              </a:rPr>
              <a:t>Đề</a:t>
            </a:r>
            <a:r>
              <a:rPr lang="en-US" b="1" dirty="0" smtClean="0">
                <a:latin typeface="Arial" charset="0"/>
              </a:rPr>
              <a:t> </a:t>
            </a:r>
            <a:r>
              <a:rPr lang="en-US" b="1" dirty="0" err="1" smtClean="0">
                <a:latin typeface="Arial" charset="0"/>
              </a:rPr>
              <a:t>tài</a:t>
            </a:r>
            <a:r>
              <a:rPr lang="en-US" dirty="0" smtClean="0">
                <a:latin typeface="Arial" charset="0"/>
              </a:rPr>
              <a:t>:</a:t>
            </a: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accent4">
                    <a:lumMod val="10000"/>
                  </a:schemeClr>
                </a:solidFill>
                <a:effectLst/>
                <a:latin typeface="Arial" charset="0"/>
              </a:rPr>
              <a:t>-</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Đã</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được</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nghiệm</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thu</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mức</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Đạt</a:t>
            </a:r>
            <a:endParaRPr kumimoji="0" lang="en-US" sz="1800" b="0" i="0" u="none" strike="noStrike" cap="none" normalizeH="0" dirty="0" smtClean="0">
              <a:ln>
                <a:noFill/>
              </a:ln>
              <a:solidFill>
                <a:schemeClr val="accent4">
                  <a:lumMod val="10000"/>
                </a:schemeClr>
              </a:solidFill>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dirty="0" smtClean="0">
              <a:ln>
                <a:noFill/>
              </a:ln>
              <a:solidFill>
                <a:schemeClr val="accent4">
                  <a:lumMod val="10000"/>
                </a:schemeClr>
              </a:solidFill>
              <a:effectLst/>
              <a:latin typeface="Arial" charset="0"/>
            </a:endParaRPr>
          </a:p>
        </p:txBody>
      </p:sp>
      <p:cxnSp>
        <p:nvCxnSpPr>
          <p:cNvPr id="10" name="Straight Connector 9"/>
          <p:cNvCxnSpPr/>
          <p:nvPr/>
        </p:nvCxnSpPr>
        <p:spPr bwMode="auto">
          <a:xfrm>
            <a:off x="8776174" y="1420722"/>
            <a:ext cx="488850" cy="0"/>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28" name="Rectangle 27"/>
          <p:cNvSpPr/>
          <p:nvPr/>
        </p:nvSpPr>
        <p:spPr bwMode="auto">
          <a:xfrm>
            <a:off x="9265024" y="4303933"/>
            <a:ext cx="2752205" cy="14810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b="1" dirty="0" err="1" smtClean="0">
                <a:latin typeface="Arial" charset="0"/>
              </a:rPr>
              <a:t>Đề</a:t>
            </a:r>
            <a:r>
              <a:rPr lang="en-US" b="1" dirty="0" smtClean="0">
                <a:latin typeface="Arial" charset="0"/>
              </a:rPr>
              <a:t> </a:t>
            </a:r>
            <a:r>
              <a:rPr lang="en-US" b="1" dirty="0" err="1" smtClean="0">
                <a:latin typeface="Arial" charset="0"/>
              </a:rPr>
              <a:t>tài</a:t>
            </a:r>
            <a:r>
              <a:rPr lang="en-US" dirty="0" smtClean="0">
                <a:latin typeface="Arial" charset="0"/>
              </a:rPr>
              <a:t>:</a:t>
            </a: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accent4">
                    <a:lumMod val="10000"/>
                  </a:schemeClr>
                </a:solidFill>
                <a:effectLst/>
                <a:latin typeface="Arial" charset="0"/>
              </a:rPr>
              <a:t>-</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Đã</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được</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nghiệm</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thu</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mức</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Đạt</a:t>
            </a:r>
            <a:endParaRPr kumimoji="0" lang="en-US" sz="1800" b="0" i="0" u="none" strike="noStrike" cap="none" normalizeH="0" dirty="0" smtClean="0">
              <a:ln>
                <a:noFill/>
              </a:ln>
              <a:solidFill>
                <a:schemeClr val="accent4">
                  <a:lumMod val="10000"/>
                </a:schemeClr>
              </a:solidFill>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accent4">
                    <a:lumMod val="10000"/>
                  </a:schemeClr>
                </a:solidFill>
                <a:effectLst/>
                <a:latin typeface="Arial" charset="0"/>
              </a:rPr>
              <a:t>- </a:t>
            </a:r>
            <a:r>
              <a:rPr kumimoji="0" lang="en-US" sz="1800" b="0" i="0" u="none" strike="noStrike" cap="none" normalizeH="0" baseline="0" dirty="0" err="1" smtClean="0">
                <a:ln>
                  <a:noFill/>
                </a:ln>
                <a:solidFill>
                  <a:schemeClr val="accent4">
                    <a:lumMod val="10000"/>
                  </a:schemeClr>
                </a:solidFill>
                <a:effectLst/>
                <a:latin typeface="Arial" charset="0"/>
              </a:rPr>
              <a:t>Hiệu</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quả</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áp</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dụng</a:t>
            </a:r>
            <a:r>
              <a:rPr kumimoji="0" lang="en-US" sz="1800" b="0" i="0" u="none" strike="noStrike" cap="none" normalizeH="0" dirty="0" smtClean="0">
                <a:ln>
                  <a:noFill/>
                </a:ln>
                <a:solidFill>
                  <a:schemeClr val="accent4">
                    <a:lumMod val="10000"/>
                  </a:schemeClr>
                </a:solidFill>
                <a:effectLst/>
                <a:latin typeface="Arial" charset="0"/>
              </a:rPr>
              <a:t/>
            </a:r>
            <a:br>
              <a:rPr kumimoji="0" lang="en-US" sz="1800" b="0" i="0" u="none" strike="noStrike" cap="none" normalizeH="0" dirty="0" smtClean="0">
                <a:ln>
                  <a:noFill/>
                </a:ln>
                <a:solidFill>
                  <a:schemeClr val="accent4">
                    <a:lumMod val="10000"/>
                  </a:schemeClr>
                </a:solidFill>
                <a:effectLst/>
                <a:latin typeface="Arial" charset="0"/>
              </a:rPr>
            </a:b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Phạm</a:t>
            </a:r>
            <a:r>
              <a:rPr kumimoji="0" lang="en-US" sz="1800" b="0" i="0" u="none" strike="noStrike" cap="none" normalizeH="0" dirty="0" smtClean="0">
                <a:ln>
                  <a:noFill/>
                </a:ln>
                <a:solidFill>
                  <a:schemeClr val="accent4">
                    <a:lumMod val="10000"/>
                  </a:schemeClr>
                </a:solidFill>
                <a:effectLst/>
                <a:latin typeface="Arial" charset="0"/>
              </a:rPr>
              <a:t> vi </a:t>
            </a:r>
            <a:r>
              <a:rPr kumimoji="0" lang="en-US" sz="1800" b="0" i="0" u="none" strike="noStrike" cap="none" normalizeH="0" dirty="0" err="1" smtClean="0">
                <a:ln>
                  <a:noFill/>
                </a:ln>
                <a:solidFill>
                  <a:schemeClr val="accent4">
                    <a:lumMod val="10000"/>
                  </a:schemeClr>
                </a:solidFill>
                <a:effectLst/>
                <a:latin typeface="Arial" charset="0"/>
              </a:rPr>
              <a:t>ảnh</a:t>
            </a:r>
            <a:r>
              <a:rPr kumimoji="0" lang="en-US" sz="1800" b="0" i="0" u="none" strike="noStrike" cap="none" normalizeH="0" dirty="0" smtClean="0">
                <a:ln>
                  <a:noFill/>
                </a:ln>
                <a:solidFill>
                  <a:schemeClr val="accent4">
                    <a:lumMod val="10000"/>
                  </a:schemeClr>
                </a:solidFill>
                <a:effectLst/>
                <a:latin typeface="Arial" charset="0"/>
              </a:rPr>
              <a:t> </a:t>
            </a:r>
            <a:r>
              <a:rPr kumimoji="0" lang="en-US" sz="1800" b="0" i="0" u="none" strike="noStrike" cap="none" normalizeH="0" dirty="0" err="1" smtClean="0">
                <a:ln>
                  <a:noFill/>
                </a:ln>
                <a:solidFill>
                  <a:schemeClr val="accent4">
                    <a:lumMod val="10000"/>
                  </a:schemeClr>
                </a:solidFill>
                <a:effectLst/>
                <a:latin typeface="Arial" charset="0"/>
              </a:rPr>
              <a:t>hưởng</a:t>
            </a:r>
            <a:endParaRPr kumimoji="0" lang="en-US" sz="1800" b="0" i="0" u="none" strike="noStrike" cap="none" normalizeH="0" baseline="0" dirty="0" smtClean="0">
              <a:ln>
                <a:noFill/>
              </a:ln>
              <a:solidFill>
                <a:schemeClr val="accent4">
                  <a:lumMod val="10000"/>
                </a:schemeClr>
              </a:solidFill>
              <a:effectLst/>
              <a:latin typeface="Arial" charset="0"/>
            </a:endParaRPr>
          </a:p>
        </p:txBody>
      </p:sp>
      <p:cxnSp>
        <p:nvCxnSpPr>
          <p:cNvPr id="29" name="Straight Connector 28"/>
          <p:cNvCxnSpPr/>
          <p:nvPr/>
        </p:nvCxnSpPr>
        <p:spPr bwMode="auto">
          <a:xfrm>
            <a:off x="8876456" y="5163670"/>
            <a:ext cx="388568" cy="0"/>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70370845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circle(in)">
                                      <p:cBhvr>
                                        <p:cTn id="11" dur="2000"/>
                                        <p:tgtEl>
                                          <p:spTgt spid="27"/>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par>
                                <p:cTn id="15" presetID="6"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fltVal val="0"/>
                                          </p:val>
                                        </p:tav>
                                        <p:tav tm="100000">
                                          <p:val>
                                            <p:strVal val="#ppt_w"/>
                                          </p:val>
                                        </p:tav>
                                      </p:tavLst>
                                    </p:anim>
                                    <p:anim calcmode="lin" valueType="num">
                                      <p:cBhvr>
                                        <p:cTn id="31" dur="1000" fill="hold"/>
                                        <p:tgtEl>
                                          <p:spTgt spid="2"/>
                                        </p:tgtEl>
                                        <p:attrNameLst>
                                          <p:attrName>ppt_h</p:attrName>
                                        </p:attrNameLst>
                                      </p:cBhvr>
                                      <p:tavLst>
                                        <p:tav tm="0">
                                          <p:val>
                                            <p:fltVal val="0"/>
                                          </p:val>
                                        </p:tav>
                                        <p:tav tm="100000">
                                          <p:val>
                                            <p:strVal val="#ppt_h"/>
                                          </p:val>
                                        </p:tav>
                                      </p:tavLst>
                                    </p:anim>
                                    <p:anim calcmode="lin" valueType="num">
                                      <p:cBhvr>
                                        <p:cTn id="32" dur="1000" fill="hold"/>
                                        <p:tgtEl>
                                          <p:spTgt spid="2"/>
                                        </p:tgtEl>
                                        <p:attrNameLst>
                                          <p:attrName>style.rotation</p:attrName>
                                        </p:attrNameLst>
                                      </p:cBhvr>
                                      <p:tavLst>
                                        <p:tav tm="0">
                                          <p:val>
                                            <p:fltVal val="90"/>
                                          </p:val>
                                        </p:tav>
                                        <p:tav tm="100000">
                                          <p:val>
                                            <p:fltVal val="0"/>
                                          </p:val>
                                        </p:tav>
                                      </p:tavLst>
                                    </p:anim>
                                    <p:animEffect transition="in" filter="fade">
                                      <p:cBhvr>
                                        <p:cTn id="33" dur="1000"/>
                                        <p:tgtEl>
                                          <p:spTgt spid="2"/>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1000" fill="hold"/>
                                        <p:tgtEl>
                                          <p:spTgt spid="17"/>
                                        </p:tgtEl>
                                        <p:attrNameLst>
                                          <p:attrName>ppt_w</p:attrName>
                                        </p:attrNameLst>
                                      </p:cBhvr>
                                      <p:tavLst>
                                        <p:tav tm="0">
                                          <p:val>
                                            <p:fltVal val="0"/>
                                          </p:val>
                                        </p:tav>
                                        <p:tav tm="100000">
                                          <p:val>
                                            <p:strVal val="#ppt_w"/>
                                          </p:val>
                                        </p:tav>
                                      </p:tavLst>
                                    </p:anim>
                                    <p:anim calcmode="lin" valueType="num">
                                      <p:cBhvr>
                                        <p:cTn id="37" dur="1000" fill="hold"/>
                                        <p:tgtEl>
                                          <p:spTgt spid="17"/>
                                        </p:tgtEl>
                                        <p:attrNameLst>
                                          <p:attrName>ppt_h</p:attrName>
                                        </p:attrNameLst>
                                      </p:cBhvr>
                                      <p:tavLst>
                                        <p:tav tm="0">
                                          <p:val>
                                            <p:fltVal val="0"/>
                                          </p:val>
                                        </p:tav>
                                        <p:tav tm="100000">
                                          <p:val>
                                            <p:strVal val="#ppt_h"/>
                                          </p:val>
                                        </p:tav>
                                      </p:tavLst>
                                    </p:anim>
                                    <p:anim calcmode="lin" valueType="num">
                                      <p:cBhvr>
                                        <p:cTn id="38" dur="1000" fill="hold"/>
                                        <p:tgtEl>
                                          <p:spTgt spid="17"/>
                                        </p:tgtEl>
                                        <p:attrNameLst>
                                          <p:attrName>style.rotation</p:attrName>
                                        </p:attrNameLst>
                                      </p:cBhvr>
                                      <p:tavLst>
                                        <p:tav tm="0">
                                          <p:val>
                                            <p:fltVal val="90"/>
                                          </p:val>
                                        </p:tav>
                                        <p:tav tm="100000">
                                          <p:val>
                                            <p:fltVal val="0"/>
                                          </p:val>
                                        </p:tav>
                                      </p:tavLst>
                                    </p:anim>
                                    <p:animEffect transition="in" filter="fade">
                                      <p:cBhvr>
                                        <p:cTn id="39" dur="1000"/>
                                        <p:tgtEl>
                                          <p:spTgt spid="17"/>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1000" fill="hold"/>
                                        <p:tgtEl>
                                          <p:spTgt spid="28"/>
                                        </p:tgtEl>
                                        <p:attrNameLst>
                                          <p:attrName>ppt_w</p:attrName>
                                        </p:attrNameLst>
                                      </p:cBhvr>
                                      <p:tavLst>
                                        <p:tav tm="0">
                                          <p:val>
                                            <p:fltVal val="0"/>
                                          </p:val>
                                        </p:tav>
                                        <p:tav tm="100000">
                                          <p:val>
                                            <p:strVal val="#ppt_w"/>
                                          </p:val>
                                        </p:tav>
                                      </p:tavLst>
                                    </p:anim>
                                    <p:anim calcmode="lin" valueType="num">
                                      <p:cBhvr>
                                        <p:cTn id="43" dur="1000" fill="hold"/>
                                        <p:tgtEl>
                                          <p:spTgt spid="28"/>
                                        </p:tgtEl>
                                        <p:attrNameLst>
                                          <p:attrName>ppt_h</p:attrName>
                                        </p:attrNameLst>
                                      </p:cBhvr>
                                      <p:tavLst>
                                        <p:tav tm="0">
                                          <p:val>
                                            <p:fltVal val="0"/>
                                          </p:val>
                                        </p:tav>
                                        <p:tav tm="100000">
                                          <p:val>
                                            <p:strVal val="#ppt_h"/>
                                          </p:val>
                                        </p:tav>
                                      </p:tavLst>
                                    </p:anim>
                                    <p:anim calcmode="lin" valueType="num">
                                      <p:cBhvr>
                                        <p:cTn id="44" dur="1000" fill="hold"/>
                                        <p:tgtEl>
                                          <p:spTgt spid="28"/>
                                        </p:tgtEl>
                                        <p:attrNameLst>
                                          <p:attrName>style.rotation</p:attrName>
                                        </p:attrNameLst>
                                      </p:cBhvr>
                                      <p:tavLst>
                                        <p:tav tm="0">
                                          <p:val>
                                            <p:fltVal val="90"/>
                                          </p:val>
                                        </p:tav>
                                        <p:tav tm="100000">
                                          <p:val>
                                            <p:fltVal val="0"/>
                                          </p:val>
                                        </p:tav>
                                      </p:tavLst>
                                    </p:anim>
                                    <p:animEffect transition="in" filter="fade">
                                      <p:cBhvr>
                                        <p:cTn id="4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7" grpId="0" animBg="1"/>
      <p:bldP spid="17" grpId="0" animBg="1"/>
      <p:bldP spid="2" grpId="0" animBg="1"/>
      <p:bldP spid="3"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3499A9BC-4BE7-4082-9BFD-310C973F5F6A}" type="slidenum">
              <a:rPr lang="en-US" altLang="en-US" smtClean="0"/>
              <a:pPr>
                <a:defRPr/>
              </a:pPr>
              <a:t>9</a:t>
            </a:fld>
            <a:endParaRPr lang="en-US" altLang="en-US" dirty="0"/>
          </a:p>
        </p:txBody>
      </p:sp>
      <p:sp>
        <p:nvSpPr>
          <p:cNvPr id="3" name="Rectangle 2"/>
          <p:cNvSpPr/>
          <p:nvPr/>
        </p:nvSpPr>
        <p:spPr>
          <a:xfrm>
            <a:off x="923364" y="1512385"/>
            <a:ext cx="10681095" cy="5078313"/>
          </a:xfrm>
          <a:prstGeom prst="rect">
            <a:avLst/>
          </a:prstGeom>
        </p:spPr>
        <p:txBody>
          <a:bodyPr wrap="square">
            <a:spAutoFit/>
          </a:bodyPr>
          <a:lstStyle/>
          <a:p>
            <a:pPr algn="just">
              <a:lnSpc>
                <a:spcPct val="150000"/>
              </a:lnSpc>
            </a:pPr>
            <a:r>
              <a:rPr lang="vi-VN" sz="2400" dirty="0">
                <a:solidFill>
                  <a:srgbClr val="000000"/>
                </a:solidFill>
              </a:rPr>
              <a:t>Hội đồng sáng kiến, Hội đồng khoa học các cấp có nhiệm vụ </a:t>
            </a:r>
            <a:r>
              <a:rPr lang="vi-VN" sz="2400" dirty="0" smtClean="0">
                <a:solidFill>
                  <a:srgbClr val="000000"/>
                </a:solidFill>
              </a:rPr>
              <a:t>giúp</a:t>
            </a:r>
            <a:r>
              <a:rPr lang="en-US" sz="2400" dirty="0" smtClean="0">
                <a:solidFill>
                  <a:srgbClr val="000000"/>
                </a:solidFill>
              </a:rPr>
              <a:t> </a:t>
            </a:r>
            <a:r>
              <a:rPr lang="vi-VN" sz="2400" dirty="0" smtClean="0">
                <a:solidFill>
                  <a:srgbClr val="000000"/>
                </a:solidFill>
              </a:rPr>
              <a:t>người </a:t>
            </a:r>
            <a:r>
              <a:rPr lang="vi-VN" sz="2400" dirty="0">
                <a:solidFill>
                  <a:srgbClr val="000000"/>
                </a:solidFill>
              </a:rPr>
              <a:t>đứng </a:t>
            </a:r>
            <a:r>
              <a:rPr lang="vi-VN" sz="2400" dirty="0" smtClean="0">
                <a:solidFill>
                  <a:srgbClr val="000000"/>
                </a:solidFill>
              </a:rPr>
              <a:t>công nhận</a:t>
            </a:r>
            <a:r>
              <a:rPr lang="en-US" sz="2400" dirty="0" smtClean="0">
                <a:solidFill>
                  <a:srgbClr val="000000"/>
                </a:solidFill>
              </a:rPr>
              <a:t>:</a:t>
            </a:r>
          </a:p>
          <a:p>
            <a:pPr marL="342900" indent="-342900" algn="just">
              <a:lnSpc>
                <a:spcPct val="150000"/>
              </a:lnSpc>
              <a:buFontTx/>
              <a:buChar char="-"/>
            </a:pPr>
            <a:r>
              <a:rPr lang="en-US" sz="2400" b="1" dirty="0" smtClean="0">
                <a:solidFill>
                  <a:srgbClr val="0070C0"/>
                </a:solidFill>
              </a:rPr>
              <a:t>H</a:t>
            </a:r>
            <a:r>
              <a:rPr lang="vi-VN" sz="2400" b="1" dirty="0" smtClean="0">
                <a:solidFill>
                  <a:srgbClr val="0070C0"/>
                </a:solidFill>
              </a:rPr>
              <a:t>iệu </a:t>
            </a:r>
            <a:r>
              <a:rPr lang="vi-VN" sz="2400" b="1" dirty="0">
                <a:solidFill>
                  <a:srgbClr val="0070C0"/>
                </a:solidFill>
              </a:rPr>
              <a:t>quả áp dụng, </a:t>
            </a:r>
            <a:r>
              <a:rPr lang="vi-VN" sz="2400" b="1" dirty="0">
                <a:solidFill>
                  <a:srgbClr val="FF00FF"/>
                </a:solidFill>
              </a:rPr>
              <a:t>khả năng nhân rộng </a:t>
            </a:r>
            <a:r>
              <a:rPr lang="vi-VN" sz="2400" dirty="0">
                <a:solidFill>
                  <a:srgbClr val="000000"/>
                </a:solidFill>
              </a:rPr>
              <a:t>của </a:t>
            </a:r>
            <a:r>
              <a:rPr lang="vi-VN" sz="2400" b="1" u="sng" dirty="0" smtClean="0">
                <a:solidFill>
                  <a:srgbClr val="002060"/>
                </a:solidFill>
              </a:rPr>
              <a:t>sáng </a:t>
            </a:r>
            <a:r>
              <a:rPr lang="vi-VN" sz="2400" b="1" u="sng" dirty="0">
                <a:solidFill>
                  <a:srgbClr val="002060"/>
                </a:solidFill>
              </a:rPr>
              <a:t>kiến</a:t>
            </a:r>
            <a:r>
              <a:rPr lang="vi-VN" sz="2400" dirty="0">
                <a:solidFill>
                  <a:srgbClr val="000000"/>
                </a:solidFill>
              </a:rPr>
              <a:t>; </a:t>
            </a:r>
            <a:endParaRPr lang="en-US" sz="2400" dirty="0" smtClean="0">
              <a:solidFill>
                <a:srgbClr val="000000"/>
              </a:solidFill>
            </a:endParaRPr>
          </a:p>
          <a:p>
            <a:pPr marL="342900" indent="-342900" algn="just">
              <a:lnSpc>
                <a:spcPct val="150000"/>
              </a:lnSpc>
              <a:buFontTx/>
              <a:buChar char="-"/>
            </a:pPr>
            <a:r>
              <a:rPr lang="en-US" sz="2400" b="1" dirty="0" smtClean="0">
                <a:solidFill>
                  <a:srgbClr val="0070C0"/>
                </a:solidFill>
              </a:rPr>
              <a:t>H</a:t>
            </a:r>
            <a:r>
              <a:rPr lang="vi-VN" sz="2400" b="1" dirty="0" smtClean="0">
                <a:solidFill>
                  <a:srgbClr val="0070C0"/>
                </a:solidFill>
              </a:rPr>
              <a:t>iệu </a:t>
            </a:r>
            <a:r>
              <a:rPr lang="vi-VN" sz="2400" b="1" dirty="0">
                <a:solidFill>
                  <a:srgbClr val="0070C0"/>
                </a:solidFill>
              </a:rPr>
              <a:t>quả áp dụng</a:t>
            </a:r>
            <a:r>
              <a:rPr lang="vi-VN" sz="2400" dirty="0">
                <a:solidFill>
                  <a:srgbClr val="000000"/>
                </a:solidFill>
              </a:rPr>
              <a:t>, </a:t>
            </a:r>
            <a:r>
              <a:rPr lang="vi-VN" sz="2400" b="1" dirty="0">
                <a:solidFill>
                  <a:srgbClr val="E66D22"/>
                </a:solidFill>
              </a:rPr>
              <a:t>phạm vi ảnh hưởng </a:t>
            </a:r>
            <a:r>
              <a:rPr lang="vi-VN" sz="2400" dirty="0" smtClean="0">
                <a:solidFill>
                  <a:srgbClr val="000000"/>
                </a:solidFill>
              </a:rPr>
              <a:t>của</a:t>
            </a:r>
            <a:r>
              <a:rPr lang="en-US" sz="2400" dirty="0" smtClean="0">
                <a:solidFill>
                  <a:srgbClr val="000000"/>
                </a:solidFill>
              </a:rPr>
              <a:t>:</a:t>
            </a:r>
          </a:p>
          <a:p>
            <a:pPr algn="just">
              <a:lnSpc>
                <a:spcPct val="150000"/>
              </a:lnSpc>
            </a:pPr>
            <a:r>
              <a:rPr lang="en-US" sz="2400" b="1" dirty="0">
                <a:solidFill>
                  <a:srgbClr val="000000"/>
                </a:solidFill>
              </a:rPr>
              <a:t>	</a:t>
            </a:r>
            <a:r>
              <a:rPr lang="en-US" sz="2400" b="1" dirty="0" smtClean="0">
                <a:solidFill>
                  <a:srgbClr val="000000"/>
                </a:solidFill>
              </a:rPr>
              <a:t>	</a:t>
            </a:r>
            <a:r>
              <a:rPr lang="en-US" sz="2400" b="1" dirty="0" smtClean="0">
                <a:solidFill>
                  <a:srgbClr val="002060"/>
                </a:solidFill>
              </a:rPr>
              <a:t>- </a:t>
            </a:r>
            <a:r>
              <a:rPr lang="vi-VN" sz="2400" b="1" u="sng" dirty="0" smtClean="0">
                <a:solidFill>
                  <a:srgbClr val="10986E"/>
                </a:solidFill>
              </a:rPr>
              <a:t>đề </a:t>
            </a:r>
            <a:r>
              <a:rPr lang="vi-VN" sz="2400" b="1" u="sng" dirty="0">
                <a:solidFill>
                  <a:srgbClr val="10986E"/>
                </a:solidFill>
              </a:rPr>
              <a:t>tài </a:t>
            </a:r>
            <a:r>
              <a:rPr lang="vi-VN" sz="2400" b="1" u="sng" dirty="0">
                <a:solidFill>
                  <a:srgbClr val="002060"/>
                </a:solidFill>
              </a:rPr>
              <a:t>khoa học</a:t>
            </a:r>
            <a:r>
              <a:rPr lang="vi-VN" sz="2400" dirty="0">
                <a:solidFill>
                  <a:srgbClr val="002060"/>
                </a:solidFill>
              </a:rPr>
              <a:t>, </a:t>
            </a:r>
            <a:endParaRPr lang="en-US" sz="2400" dirty="0" smtClean="0">
              <a:solidFill>
                <a:srgbClr val="002060"/>
              </a:solidFill>
            </a:endParaRPr>
          </a:p>
          <a:p>
            <a:pPr algn="just">
              <a:lnSpc>
                <a:spcPct val="150000"/>
              </a:lnSpc>
            </a:pPr>
            <a:r>
              <a:rPr lang="en-US" sz="2400" b="1" dirty="0">
                <a:solidFill>
                  <a:srgbClr val="002060"/>
                </a:solidFill>
              </a:rPr>
              <a:t>	</a:t>
            </a:r>
            <a:r>
              <a:rPr lang="en-US" sz="2400" b="1" dirty="0" smtClean="0">
                <a:solidFill>
                  <a:srgbClr val="002060"/>
                </a:solidFill>
              </a:rPr>
              <a:t>	- </a:t>
            </a:r>
            <a:r>
              <a:rPr lang="vi-VN" sz="2400" b="1" u="sng" dirty="0" smtClean="0">
                <a:solidFill>
                  <a:srgbClr val="7030A0"/>
                </a:solidFill>
              </a:rPr>
              <a:t>đề </a:t>
            </a:r>
            <a:r>
              <a:rPr lang="vi-VN" sz="2400" b="1" u="sng" dirty="0">
                <a:solidFill>
                  <a:srgbClr val="7030A0"/>
                </a:solidFill>
              </a:rPr>
              <a:t>án </a:t>
            </a:r>
            <a:r>
              <a:rPr lang="vi-VN" sz="2400" b="1" u="sng" dirty="0">
                <a:solidFill>
                  <a:srgbClr val="002060"/>
                </a:solidFill>
              </a:rPr>
              <a:t>khoa học</a:t>
            </a:r>
            <a:r>
              <a:rPr lang="vi-VN" sz="2400" dirty="0">
                <a:solidFill>
                  <a:srgbClr val="002060"/>
                </a:solidFill>
              </a:rPr>
              <a:t>, </a:t>
            </a:r>
            <a:endParaRPr lang="en-US" sz="2400" dirty="0" smtClean="0">
              <a:solidFill>
                <a:srgbClr val="002060"/>
              </a:solidFill>
            </a:endParaRPr>
          </a:p>
          <a:p>
            <a:pPr algn="just">
              <a:lnSpc>
                <a:spcPct val="150000"/>
              </a:lnSpc>
            </a:pPr>
            <a:r>
              <a:rPr lang="en-US" sz="2400" b="1" dirty="0">
                <a:solidFill>
                  <a:srgbClr val="002060"/>
                </a:solidFill>
              </a:rPr>
              <a:t>	</a:t>
            </a:r>
            <a:r>
              <a:rPr lang="en-US" sz="2400" b="1" dirty="0" smtClean="0">
                <a:solidFill>
                  <a:srgbClr val="002060"/>
                </a:solidFill>
              </a:rPr>
              <a:t>	- </a:t>
            </a:r>
            <a:r>
              <a:rPr lang="vi-VN" sz="2400" b="1" u="sng" dirty="0" smtClean="0">
                <a:solidFill>
                  <a:srgbClr val="FFC000"/>
                </a:solidFill>
              </a:rPr>
              <a:t>công </a:t>
            </a:r>
            <a:r>
              <a:rPr lang="vi-VN" sz="2400" b="1" u="sng" dirty="0">
                <a:solidFill>
                  <a:srgbClr val="FFC000"/>
                </a:solidFill>
              </a:rPr>
              <a:t>trình </a:t>
            </a:r>
            <a:r>
              <a:rPr lang="vi-VN" sz="2400" b="1" u="sng" dirty="0">
                <a:solidFill>
                  <a:srgbClr val="002060"/>
                </a:solidFill>
              </a:rPr>
              <a:t>khoa học và công nghệ </a:t>
            </a:r>
            <a:endParaRPr lang="en-US" sz="2400" b="1" u="sng" dirty="0" smtClean="0">
              <a:solidFill>
                <a:srgbClr val="002060"/>
              </a:solidFill>
            </a:endParaRPr>
          </a:p>
          <a:p>
            <a:pPr algn="just">
              <a:lnSpc>
                <a:spcPct val="150000"/>
              </a:lnSpc>
            </a:pPr>
            <a:r>
              <a:rPr lang="vi-VN" sz="2400" dirty="0" smtClean="0">
                <a:solidFill>
                  <a:srgbClr val="000000"/>
                </a:solidFill>
              </a:rPr>
              <a:t>để </a:t>
            </a:r>
            <a:r>
              <a:rPr lang="vi-VN" sz="2400" dirty="0">
                <a:solidFill>
                  <a:srgbClr val="000000"/>
                </a:solidFill>
              </a:rPr>
              <a:t>làm căn cứ đề nghị xét tặng danh hiệu </a:t>
            </a:r>
            <a:r>
              <a:rPr lang="vi-VN" sz="2400" b="1" dirty="0">
                <a:solidFill>
                  <a:srgbClr val="7030A0"/>
                </a:solidFill>
              </a:rPr>
              <a:t>chiến sĩ thi đua các cấp </a:t>
            </a:r>
            <a:r>
              <a:rPr lang="vi-VN" sz="2400" dirty="0">
                <a:solidFill>
                  <a:srgbClr val="000000"/>
                </a:solidFill>
              </a:rPr>
              <a:t>và </a:t>
            </a:r>
            <a:r>
              <a:rPr lang="en-US" sz="2400" dirty="0" smtClean="0">
                <a:solidFill>
                  <a:srgbClr val="000000"/>
                </a:solidFill>
              </a:rPr>
              <a:t>        </a:t>
            </a:r>
            <a:r>
              <a:rPr lang="vi-VN" sz="2400" dirty="0" smtClean="0">
                <a:solidFill>
                  <a:srgbClr val="000000"/>
                </a:solidFill>
              </a:rPr>
              <a:t>đề </a:t>
            </a:r>
            <a:r>
              <a:rPr lang="vi-VN" sz="2400" dirty="0">
                <a:solidFill>
                  <a:srgbClr val="000000"/>
                </a:solidFill>
              </a:rPr>
              <a:t>nghị các hình thức khen thưởng theo quy </a:t>
            </a:r>
            <a:r>
              <a:rPr lang="vi-VN" sz="2400" dirty="0" smtClean="0">
                <a:solidFill>
                  <a:srgbClr val="000000"/>
                </a:solidFill>
              </a:rPr>
              <a:t>định</a:t>
            </a:r>
            <a:r>
              <a:rPr lang="en-US" sz="2400" dirty="0" smtClean="0">
                <a:solidFill>
                  <a:srgbClr val="000000"/>
                </a:solidFill>
              </a:rPr>
              <a:t>.</a:t>
            </a:r>
            <a:endParaRPr lang="en-US" sz="2400" dirty="0"/>
          </a:p>
        </p:txBody>
      </p:sp>
      <p:sp>
        <p:nvSpPr>
          <p:cNvPr id="4" name="Rectangle 3"/>
          <p:cNvSpPr/>
          <p:nvPr/>
        </p:nvSpPr>
        <p:spPr>
          <a:xfrm>
            <a:off x="3410339" y="635605"/>
            <a:ext cx="7246727" cy="461665"/>
          </a:xfrm>
          <a:prstGeom prst="rect">
            <a:avLst/>
          </a:prstGeom>
        </p:spPr>
        <p:txBody>
          <a:bodyPr wrap="none">
            <a:spAutoFit/>
          </a:bodyPr>
          <a:lstStyle/>
          <a:p>
            <a:r>
              <a:rPr lang="vi-VN" sz="2400" b="1" dirty="0" smtClean="0">
                <a:solidFill>
                  <a:srgbClr val="FF0000"/>
                </a:solidFill>
              </a:rPr>
              <a:t>NGHỊ ĐỊNH SỐ 9</a:t>
            </a:r>
            <a:r>
              <a:rPr lang="en-US" sz="2400" b="1" dirty="0" smtClean="0">
                <a:solidFill>
                  <a:srgbClr val="FF0000"/>
                </a:solidFill>
              </a:rPr>
              <a:t>8</a:t>
            </a:r>
            <a:r>
              <a:rPr lang="vi-VN" sz="2400" b="1" dirty="0" smtClean="0">
                <a:solidFill>
                  <a:srgbClr val="FF0000"/>
                </a:solidFill>
              </a:rPr>
              <a:t>/20</a:t>
            </a:r>
            <a:r>
              <a:rPr lang="en-US" sz="2400" b="1" dirty="0" smtClean="0">
                <a:solidFill>
                  <a:srgbClr val="FF0000"/>
                </a:solidFill>
              </a:rPr>
              <a:t>23</a:t>
            </a:r>
            <a:r>
              <a:rPr lang="vi-VN" sz="2400" b="1" dirty="0" smtClean="0">
                <a:solidFill>
                  <a:srgbClr val="FF0000"/>
                </a:solidFill>
              </a:rPr>
              <a:t>/NĐ-CP</a:t>
            </a:r>
            <a:r>
              <a:rPr lang="en-US" sz="2400" b="1" dirty="0" smtClean="0">
                <a:solidFill>
                  <a:srgbClr val="FF0000"/>
                </a:solidFill>
              </a:rPr>
              <a:t> </a:t>
            </a:r>
            <a:r>
              <a:rPr lang="en-US" sz="2400" i="1" dirty="0" smtClean="0">
                <a:solidFill>
                  <a:schemeClr val="accent4">
                    <a:lumMod val="10000"/>
                  </a:schemeClr>
                </a:solidFill>
              </a:rPr>
              <a:t>(</a:t>
            </a:r>
            <a:r>
              <a:rPr lang="en-US" sz="2400" i="1" dirty="0" err="1" smtClean="0">
                <a:solidFill>
                  <a:schemeClr val="accent4">
                    <a:lumMod val="10000"/>
                  </a:schemeClr>
                </a:solidFill>
              </a:rPr>
              <a:t>Khoản</a:t>
            </a:r>
            <a:r>
              <a:rPr lang="en-US" sz="2400" i="1" dirty="0" smtClean="0">
                <a:solidFill>
                  <a:schemeClr val="accent4">
                    <a:lumMod val="10000"/>
                  </a:schemeClr>
                </a:solidFill>
              </a:rPr>
              <a:t> 8 </a:t>
            </a:r>
            <a:r>
              <a:rPr lang="en-US" sz="2400" i="1" dirty="0" err="1" smtClean="0">
                <a:solidFill>
                  <a:schemeClr val="accent4">
                    <a:lumMod val="10000"/>
                  </a:schemeClr>
                </a:solidFill>
              </a:rPr>
              <a:t>Điều</a:t>
            </a:r>
            <a:r>
              <a:rPr lang="en-US" sz="2400" i="1" dirty="0" smtClean="0">
                <a:solidFill>
                  <a:schemeClr val="accent4">
                    <a:lumMod val="10000"/>
                  </a:schemeClr>
                </a:solidFill>
              </a:rPr>
              <a:t> 30)</a:t>
            </a:r>
            <a:r>
              <a:rPr lang="vi-VN" sz="2400" i="1" dirty="0" smtClean="0">
                <a:solidFill>
                  <a:schemeClr val="accent4">
                    <a:lumMod val="10000"/>
                  </a:schemeClr>
                </a:solidFill>
              </a:rPr>
              <a:t> </a:t>
            </a:r>
            <a:endParaRPr lang="en-US" sz="2400" i="1" dirty="0">
              <a:solidFill>
                <a:schemeClr val="accent4">
                  <a:lumMod val="10000"/>
                </a:schemeClr>
              </a:solidFill>
            </a:endParaRPr>
          </a:p>
        </p:txBody>
      </p:sp>
      <p:sp>
        <p:nvSpPr>
          <p:cNvPr id="6" name="7-Point Star 5"/>
          <p:cNvSpPr/>
          <p:nvPr/>
        </p:nvSpPr>
        <p:spPr bwMode="auto">
          <a:xfrm>
            <a:off x="1021976" y="635605"/>
            <a:ext cx="1358153" cy="1021977"/>
          </a:xfrm>
          <a:prstGeom prst="star7">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smtClean="0">
                <a:ln>
                  <a:noFill/>
                </a:ln>
                <a:solidFill>
                  <a:srgbClr val="FF0000"/>
                </a:solidFill>
                <a:effectLst/>
                <a:latin typeface="Arial" charset="0"/>
              </a:rPr>
              <a:t>MỚI</a:t>
            </a:r>
          </a:p>
        </p:txBody>
      </p:sp>
    </p:spTree>
    <p:extLst>
      <p:ext uri="{BB962C8B-B14F-4D97-AF65-F5344CB8AC3E}">
        <p14:creationId xmlns:p14="http://schemas.microsoft.com/office/powerpoint/2010/main" val="70343941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SKHCN">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FA22BD05-457B-4C85-92AD-006EC65EE199}" vid="{A66FABC7-0F37-467C-90DB-5CDE38DE5C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MAU THAM KHAO 16-9</Template>
  <TotalTime>6494</TotalTime>
  <Words>3177</Words>
  <Application>Microsoft Office PowerPoint</Application>
  <PresentationFormat>Widescreen</PresentationFormat>
  <Paragraphs>324</Paragraphs>
  <Slides>34</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Arial-BoldMT</vt:lpstr>
      <vt:lpstr>ArialMT</vt:lpstr>
      <vt:lpstr>Calibri</vt:lpstr>
      <vt:lpstr>Tahoma</vt:lpstr>
      <vt:lpstr>Times New Roman</vt:lpstr>
      <vt:lpstr>Verdana</vt:lpstr>
      <vt:lpstr>Wingdings</vt:lpstr>
      <vt:lpstr>SKHCN</vt:lpstr>
      <vt:lpstr>SÁNG KIẾN  TRONG THI ĐUA KHEN THƯỞNG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2.2 ĐIỀU KIỆN CÔNG NHẬN SÁNG KIẾN    TẠI ĐƠN VỊ CƠ SỞ</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SÁNG KIẾN  TRONG THI ĐUA KHEN THƯỞNG</dc:title>
  <dc:creator>SHTT</dc:creator>
  <cp:lastModifiedBy>SHTT</cp:lastModifiedBy>
  <cp:revision>289</cp:revision>
  <cp:lastPrinted>2022-06-21T11:26:09Z</cp:lastPrinted>
  <dcterms:created xsi:type="dcterms:W3CDTF">2022-02-10T01:46:08Z</dcterms:created>
  <dcterms:modified xsi:type="dcterms:W3CDTF">2024-08-20T04:25:48Z</dcterms:modified>
</cp:coreProperties>
</file>