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76270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BÀI TẬP THỂ DỤC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52BAC-0D47-42BF-8D10-C16F34FC6A6F}"/>
              </a:ext>
            </a:extLst>
          </p:cNvPr>
          <p:cNvSpPr txBox="1"/>
          <p:nvPr/>
        </p:nvSpPr>
        <p:spPr>
          <a:xfrm>
            <a:off x="628159" y="945711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BÀI THỂ DỤC LIÊN HOÀN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0E0D9-0D23-4E06-93B1-E0CBA3DEAF1D}"/>
              </a:ext>
            </a:extLst>
          </p:cNvPr>
          <p:cNvSpPr txBox="1"/>
          <p:nvPr/>
        </p:nvSpPr>
        <p:spPr>
          <a:xfrm>
            <a:off x="221393" y="1973232"/>
            <a:ext cx="472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0C302F-47E3-4C50-B5F5-513B3CD74EC3}"/>
              </a:ext>
            </a:extLst>
          </p:cNvPr>
          <p:cNvSpPr/>
          <p:nvPr/>
        </p:nvSpPr>
        <p:spPr>
          <a:xfrm>
            <a:off x="232607" y="2573404"/>
            <a:ext cx="5881952" cy="17111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kiến thức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liên hoàn ( từ nhịp 1 đến nhịp 12 )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phát triển sức khéo léo 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D6C82B-A329-4225-AC04-0ACA9AA3EB21}"/>
              </a:ext>
            </a:extLst>
          </p:cNvPr>
          <p:cNvSpPr/>
          <p:nvPr/>
        </p:nvSpPr>
        <p:spPr>
          <a:xfrm>
            <a:off x="205648" y="4370625"/>
            <a:ext cx="5897697" cy="144628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Về phẩm chất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 tập luyện hoàn thành nhiệm vụ bài tập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003ADC-DC51-4B33-8DD2-47231CF5F940}"/>
              </a:ext>
            </a:extLst>
          </p:cNvPr>
          <p:cNvSpPr/>
          <p:nvPr/>
        </p:nvSpPr>
        <p:spPr>
          <a:xfrm>
            <a:off x="6294303" y="2573404"/>
            <a:ext cx="5881953" cy="36611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Về năng lực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nhịp 1 – 12 của bài thể dục liên hoàn và hô đúng nhịp.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điều chỉnh, sửa sai động tác  qua nghe nhìn, quan sát và tập luyện.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học, chủ động luyện tập các động tác được học.</a:t>
            </a:r>
          </a:p>
        </p:txBody>
      </p:sp>
    </p:spTree>
    <p:extLst>
      <p:ext uri="{BB962C8B-B14F-4D97-AF65-F5344CB8AC3E}">
        <p14:creationId xmlns:p14="http://schemas.microsoft.com/office/powerpoint/2010/main" val="26686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869482"/>
            <a:ext cx="394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C296B-6E31-47A9-B99D-27CDD06662E0}"/>
              </a:ext>
            </a:extLst>
          </p:cNvPr>
          <p:cNvSpPr txBox="1"/>
          <p:nvPr/>
        </p:nvSpPr>
        <p:spPr>
          <a:xfrm>
            <a:off x="501650" y="1524000"/>
            <a:ext cx="11214100" cy="37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chung: 2 lần x 8 nhịp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cổ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khuỷu tay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vai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cánh tay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hông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cổ tay, cổ chân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BB0DC-2BF5-44D3-8790-5A81FC7D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76" y="1524000"/>
            <a:ext cx="7157324" cy="1981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E502D9-5689-482F-B204-E2027B64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76" y="3505372"/>
            <a:ext cx="715275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869482"/>
            <a:ext cx="394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C296B-6E31-47A9-B99D-27CDD06662E0}"/>
              </a:ext>
            </a:extLst>
          </p:cNvPr>
          <p:cNvSpPr txBox="1"/>
          <p:nvPr/>
        </p:nvSpPr>
        <p:spPr>
          <a:xfrm>
            <a:off x="501650" y="1524000"/>
            <a:ext cx="11214100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chung: 2 lần x 8 nhịp 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tay vai trước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tay vai sau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lườn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ngực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 thân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dẻo dọc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dẻo ngang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đùi sau</a:t>
            </a: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 cơ đùi trước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A63B6-799A-4C05-8E39-2CCC51EA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81" y="1523999"/>
            <a:ext cx="1960200" cy="233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6A3BD-529C-42E4-8C95-917632FC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483" y="1514802"/>
            <a:ext cx="1622221" cy="233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92E7F0-34CC-4964-B416-6E1CA72B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158" y="3966902"/>
            <a:ext cx="1683842" cy="2160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AE1B89-F431-47D0-8923-6CBC4AA83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33" y="3966902"/>
            <a:ext cx="1512624" cy="2150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FB2EF0-73EA-4D87-9089-BABFD8816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882" y="1523998"/>
            <a:ext cx="1762126" cy="23208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E9196-2779-4F89-8BBE-A67B12A33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008" y="1514802"/>
            <a:ext cx="1895475" cy="233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3DFD4C-D456-4BDF-A118-1745EFF28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857" y="3976099"/>
            <a:ext cx="1695450" cy="2149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924C36-1B32-45E4-96A6-D39BD0507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6307" y="3975401"/>
            <a:ext cx="1666875" cy="21585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56B126-534D-4E80-87E8-C07076C4A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5679" y="3966902"/>
            <a:ext cx="1724025" cy="21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869482"/>
            <a:ext cx="394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6C16C-A344-4046-986A-9024B22CE3B6}"/>
              </a:ext>
            </a:extLst>
          </p:cNvPr>
          <p:cNvSpPr txBox="1"/>
          <p:nvPr/>
        </p:nvSpPr>
        <p:spPr>
          <a:xfrm>
            <a:off x="2159307" y="1749819"/>
            <a:ext cx="596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Chuyền bóng tiếp sức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59AC5-3AEA-45BF-B9F9-767DC4EF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49" y="2297827"/>
            <a:ext cx="6888067" cy="42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AC061-6ED1-49A4-8341-D033DC45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1" y="1247775"/>
            <a:ext cx="10972800" cy="55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C5C9E-10A0-425E-A9A0-DC37A3BF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1" y="1178681"/>
            <a:ext cx="11193137" cy="54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616945" y="655461"/>
            <a:ext cx="470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EC33D-A349-4DEC-A9E4-FA7B4204A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8" y="1277898"/>
            <a:ext cx="11204154" cy="53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1B72-8B34-4C80-B161-A1DAC7411B0C}"/>
              </a:ext>
            </a:extLst>
          </p:cNvPr>
          <p:cNvSpPr txBox="1"/>
          <p:nvPr/>
        </p:nvSpPr>
        <p:spPr>
          <a:xfrm>
            <a:off x="616945" y="100041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EFF5-6AA5-4D00-92DB-9F3B1AE8BA15}"/>
              </a:ext>
            </a:extLst>
          </p:cNvPr>
          <p:cNvSpPr txBox="1"/>
          <p:nvPr/>
        </p:nvSpPr>
        <p:spPr>
          <a:xfrm>
            <a:off x="566202" y="762108"/>
            <a:ext cx="552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C27C3-374A-4D33-BAAE-0522B614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1" y="1531549"/>
            <a:ext cx="11254897" cy="51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0CC7C-D41E-4C18-A73A-AAB3FB44F9BF}"/>
              </a:ext>
            </a:extLst>
          </p:cNvPr>
          <p:cNvSpPr txBox="1"/>
          <p:nvPr/>
        </p:nvSpPr>
        <p:spPr>
          <a:xfrm>
            <a:off x="0" y="12934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bạn</a:t>
            </a:r>
          </a:p>
          <a:p>
            <a:pPr algn="ctr"/>
            <a:r>
              <a:rPr 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buổi học sau</a:t>
            </a:r>
          </a:p>
        </p:txBody>
      </p:sp>
      <p:pic>
        <p:nvPicPr>
          <p:cNvPr id="8" name="Picture 4" descr="Tải Sức khỏe Việt Nam trên PC với Memu">
            <a:extLst>
              <a:ext uri="{FF2B5EF4-FFF2-40B4-BE49-F238E27FC236}">
                <a16:creationId xmlns:a16="http://schemas.microsoft.com/office/drawing/2014/main" id="{11581EB5-E02A-434F-A1EF-735C1494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43" y="2683885"/>
            <a:ext cx="4174113" cy="41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9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DE4197D706242B29B577294E8EEF2" ma:contentTypeVersion="12" ma:contentTypeDescription="Create a new document." ma:contentTypeScope="" ma:versionID="fe330f347c35b6c858684fe16320cf58">
  <xsd:schema xmlns:xsd="http://www.w3.org/2001/XMLSchema" xmlns:xs="http://www.w3.org/2001/XMLSchema" xmlns:p="http://schemas.microsoft.com/office/2006/metadata/properties" xmlns:ns2="4cb0df54-65e3-434d-928d-0ec9ba81595d" xmlns:ns3="0cd34319-12ac-4ea1-838c-57ce243fff5b" targetNamespace="http://schemas.microsoft.com/office/2006/metadata/properties" ma:root="true" ma:fieldsID="10fcc1fad835d4207c91dbbd7f490be7" ns2:_="" ns3:_="">
    <xsd:import namespace="4cb0df54-65e3-434d-928d-0ec9ba81595d"/>
    <xsd:import namespace="0cd34319-12ac-4ea1-838c-57ce243ff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0df54-65e3-434d-928d-0ec9ba815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2c9bf3-8aa5-4fc9-a628-6deccfd33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34319-12ac-4ea1-838c-57ce243fff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a60c759-827f-4f17-9ee0-c1159af9d60a}" ma:internalName="TaxCatchAll" ma:showField="CatchAllData" ma:web="0cd34319-12ac-4ea1-838c-57ce243fff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34319-12ac-4ea1-838c-57ce243fff5b" xsi:nil="true"/>
    <lcf76f155ced4ddcb4097134ff3c332f xmlns="4cb0df54-65e3-434d-928d-0ec9ba8159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53AA96-5FEA-457A-972F-85FD1CB16D93}"/>
</file>

<file path=customXml/itemProps2.xml><?xml version="1.0" encoding="utf-8"?>
<ds:datastoreItem xmlns:ds="http://schemas.openxmlformats.org/officeDocument/2006/customXml" ds:itemID="{FE575FAD-B559-4C91-9ACB-CFAFD4C45047}"/>
</file>

<file path=customXml/itemProps3.xml><?xml version="1.0" encoding="utf-8"?>
<ds:datastoreItem xmlns:ds="http://schemas.openxmlformats.org/officeDocument/2006/customXml" ds:itemID="{7AEFDFF4-3DAA-4B37-AD1B-D07FB0535755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220</TotalTime>
  <Words>235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Phu Hao Pham</dc:creator>
  <cp:lastModifiedBy>Phu Hao Pham</cp:lastModifiedBy>
  <cp:revision>8</cp:revision>
  <dcterms:created xsi:type="dcterms:W3CDTF">2023-08-25T13:35:19Z</dcterms:created>
  <dcterms:modified xsi:type="dcterms:W3CDTF">2023-08-31T06:45:18Z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0x010100C59DE4197D706242B29B577294E8EEF2</vt:lpwstr>
  </property>
  <property fmtid="{D5CDD505-2E9C-101B-9397-08002B2CF9AE}" pid="3" name="Order">
    <vt:r8>2396600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