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  <p:sldMasterId id="2147483802" r:id="rId2"/>
  </p:sldMasterIdLst>
  <p:notesMasterIdLst>
    <p:notesMasterId r:id="rId33"/>
  </p:notesMasterIdLst>
  <p:sldIdLst>
    <p:sldId id="316" r:id="rId3"/>
    <p:sldId id="256" r:id="rId4"/>
    <p:sldId id="258" r:id="rId5"/>
    <p:sldId id="282" r:id="rId6"/>
    <p:sldId id="262" r:id="rId7"/>
    <p:sldId id="264" r:id="rId8"/>
    <p:sldId id="298" r:id="rId9"/>
    <p:sldId id="299" r:id="rId10"/>
    <p:sldId id="274" r:id="rId11"/>
    <p:sldId id="307" r:id="rId12"/>
    <p:sldId id="271" r:id="rId13"/>
    <p:sldId id="314" r:id="rId14"/>
    <p:sldId id="268" r:id="rId15"/>
    <p:sldId id="300" r:id="rId16"/>
    <p:sldId id="267" r:id="rId17"/>
    <p:sldId id="272" r:id="rId18"/>
    <p:sldId id="303" r:id="rId19"/>
    <p:sldId id="270" r:id="rId20"/>
    <p:sldId id="315" r:id="rId21"/>
    <p:sldId id="301" r:id="rId22"/>
    <p:sldId id="266" r:id="rId23"/>
    <p:sldId id="296" r:id="rId24"/>
    <p:sldId id="275" r:id="rId25"/>
    <p:sldId id="302" r:id="rId26"/>
    <p:sldId id="293" r:id="rId27"/>
    <p:sldId id="294" r:id="rId28"/>
    <p:sldId id="312" r:id="rId29"/>
    <p:sldId id="313" r:id="rId30"/>
    <p:sldId id="292" r:id="rId31"/>
    <p:sldId id="311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CC"/>
    <a:srgbClr val="336600"/>
    <a:srgbClr val="9900CC"/>
    <a:srgbClr val="006699"/>
    <a:srgbClr val="FFFFFF"/>
    <a:srgbClr val="7C00A8"/>
    <a:srgbClr val="72009A"/>
    <a:srgbClr val="780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37" autoAdjust="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BF8B9-E503-4676-91EE-A98C957B476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C0543-AA89-42B6-9D16-D685BB7FD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32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3da1a43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3da1a43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03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6bd9299b8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6bd9299b8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864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6bd9299b8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6bd9299b8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0027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6bd9299b8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6bd9299b8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6bd9299b8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6bd9299b8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4384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6320de4b7d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6320de4b7d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a422002996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a422002996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6bd9299b8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6bd9299b8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2553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6bd9299b8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6bd9299b8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4386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6bd9299b8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6bd9299b8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1990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6bd9299b8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6bd9299b8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7676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6bd9299b8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6bd9299b8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3035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6bd9299b8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6bd9299b8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6755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D358-0962-40DE-88E1-CB8530FFF93B}" type="datetimeFigureOut">
              <a:rPr lang="en-US" smtClean="0"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978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D358-0962-40DE-88E1-CB8530FFF93B}" type="datetimeFigureOut">
              <a:rPr lang="en-US" smtClean="0"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906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D358-0962-40DE-88E1-CB8530FFF93B}" type="datetimeFigureOut">
              <a:rPr lang="en-US" smtClean="0"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881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4"/>
          <p:cNvSpPr txBox="1">
            <a:spLocks noGrp="1"/>
          </p:cNvSpPr>
          <p:nvPr>
            <p:ph type="ctrTitle"/>
          </p:nvPr>
        </p:nvSpPr>
        <p:spPr>
          <a:xfrm>
            <a:off x="6110812" y="1765467"/>
            <a:ext cx="49756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02" name="Google Shape;702;p14"/>
          <p:cNvSpPr txBox="1">
            <a:spLocks noGrp="1"/>
          </p:cNvSpPr>
          <p:nvPr>
            <p:ph type="title" idx="2" hasCustomPrompt="1"/>
          </p:nvPr>
        </p:nvSpPr>
        <p:spPr>
          <a:xfrm>
            <a:off x="5304500" y="1917400"/>
            <a:ext cx="620400" cy="46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2133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3" name="Google Shape;703;p14"/>
          <p:cNvSpPr txBox="1">
            <a:spLocks noGrp="1"/>
          </p:cNvSpPr>
          <p:nvPr>
            <p:ph type="ctrTitle" idx="3"/>
          </p:nvPr>
        </p:nvSpPr>
        <p:spPr>
          <a:xfrm>
            <a:off x="6110800" y="2753156"/>
            <a:ext cx="49756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04" name="Google Shape;704;p14"/>
          <p:cNvSpPr txBox="1">
            <a:spLocks noGrp="1"/>
          </p:cNvSpPr>
          <p:nvPr>
            <p:ph type="title" idx="4" hasCustomPrompt="1"/>
          </p:nvPr>
        </p:nvSpPr>
        <p:spPr>
          <a:xfrm>
            <a:off x="5304500" y="2905151"/>
            <a:ext cx="620400" cy="46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2133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5" name="Google Shape;705;p14"/>
          <p:cNvSpPr txBox="1">
            <a:spLocks noGrp="1"/>
          </p:cNvSpPr>
          <p:nvPr>
            <p:ph type="ctrTitle" idx="5"/>
          </p:nvPr>
        </p:nvSpPr>
        <p:spPr>
          <a:xfrm>
            <a:off x="6110812" y="3740844"/>
            <a:ext cx="49756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14"/>
          <p:cNvSpPr txBox="1">
            <a:spLocks noGrp="1"/>
          </p:cNvSpPr>
          <p:nvPr>
            <p:ph type="title" idx="6" hasCustomPrompt="1"/>
          </p:nvPr>
        </p:nvSpPr>
        <p:spPr>
          <a:xfrm>
            <a:off x="5304500" y="3892833"/>
            <a:ext cx="620400" cy="46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2133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7" name="Google Shape;707;p14"/>
          <p:cNvSpPr txBox="1">
            <a:spLocks noGrp="1"/>
          </p:cNvSpPr>
          <p:nvPr>
            <p:ph type="ctrTitle" idx="7"/>
          </p:nvPr>
        </p:nvSpPr>
        <p:spPr>
          <a:xfrm>
            <a:off x="6110812" y="4728533"/>
            <a:ext cx="49756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5333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08" name="Google Shape;708;p14"/>
          <p:cNvSpPr txBox="1">
            <a:spLocks noGrp="1"/>
          </p:cNvSpPr>
          <p:nvPr>
            <p:ph type="title" idx="8" hasCustomPrompt="1"/>
          </p:nvPr>
        </p:nvSpPr>
        <p:spPr>
          <a:xfrm>
            <a:off x="5304500" y="4880500"/>
            <a:ext cx="620400" cy="46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2133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8367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944800" y="1354800"/>
            <a:ext cx="6302400" cy="41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66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2568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935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95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109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54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127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185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D358-0962-40DE-88E1-CB8530FFF93B}" type="datetimeFigureOut">
              <a:rPr lang="en-US" smtClean="0"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672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28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68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02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909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035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D358-0962-40DE-88E1-CB8530FFF93B}" type="datetimeFigureOut">
              <a:rPr lang="en-US" smtClean="0"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163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D358-0962-40DE-88E1-CB8530FFF93B}" type="datetimeFigureOut">
              <a:rPr lang="en-US" smtClean="0"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93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D358-0962-40DE-88E1-CB8530FFF93B}" type="datetimeFigureOut">
              <a:rPr lang="en-US" smtClean="0"/>
              <a:t>8/14/2025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158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D358-0962-40DE-88E1-CB8530FFF93B}" type="datetimeFigureOut">
              <a:rPr lang="en-US" smtClean="0"/>
              <a:t>8/14/2025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64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D358-0962-40DE-88E1-CB8530FFF93B}" type="datetimeFigureOut">
              <a:rPr lang="en-US" smtClean="0"/>
              <a:t>8/14/2025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66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D358-0962-40DE-88E1-CB8530FFF93B}" type="datetimeFigureOut">
              <a:rPr lang="en-US" smtClean="0"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193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D358-0962-40DE-88E1-CB8530FFF93B}" type="datetimeFigureOut">
              <a:rPr lang="en-US" smtClean="0"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8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0D358-0962-40DE-88E1-CB8530FFF93B}" type="datetimeFigureOut">
              <a:rPr lang="en-US" smtClean="0"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E2BF9-C954-44B8-8477-5FCD30926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43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85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4" name="Rectangle 1063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Rectangle 1065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8" name="Rectangle 1067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0" name="Rectangle 1069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2" name="Rectangle 1071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4" name="Oval 1073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Google Shape;129;p27"/>
          <p:cNvSpPr txBox="1">
            <a:spLocks noGrp="1"/>
          </p:cNvSpPr>
          <p:nvPr>
            <p:ph type="ctrTitle"/>
          </p:nvPr>
        </p:nvSpPr>
        <p:spPr>
          <a:xfrm>
            <a:off x="163653" y="1459692"/>
            <a:ext cx="5253663" cy="303072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r>
              <a:rPr lang="en-US" sz="6000" b="1" spc="-90" dirty="0">
                <a:solidFill>
                  <a:srgbClr val="FF00FF"/>
                </a:solidFill>
              </a:rPr>
              <a:t>KHOA HỌC TỰ NHIÊN 6</a:t>
            </a:r>
            <a:endParaRPr lang="en-US" sz="6000" b="1" dirty="0">
              <a:solidFill>
                <a:srgbClr val="FF00FF"/>
              </a:solidFill>
            </a:endParaRPr>
          </a:p>
        </p:txBody>
      </p:sp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144246" y="218946"/>
            <a:ext cx="5253663" cy="1375145"/>
          </a:xfrm>
          <a:prstGeom prst="rect">
            <a:avLst/>
          </a:prstGeom>
        </p:spPr>
        <p:txBody>
          <a:bodyPr spcFirstLastPara="1" vert="horz" lIns="91425" tIns="91425" rIns="91425" bIns="91425" rtlCol="0" anchorCtr="0">
            <a:normAutofit/>
          </a:bodyPr>
          <a:lstStyle/>
          <a:p>
            <a:pPr defTabSz="68580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vi-VN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</a:t>
            </a:r>
            <a:r>
              <a:rPr lang="vi-VN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TiH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 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 UYÊN</a:t>
            </a:r>
          </a:p>
          <a:p>
            <a:pPr defTabSz="68580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KHTN</a:t>
            </a:r>
            <a:endParaRPr lang="vi-VN" sz="2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vi-VN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Giới thiệu một số nội dung hay trong SGK môn Khoa học Tự nhiên lớp 9 | THCS  Lý Thường Kiệt">
            <a:extLst>
              <a:ext uri="{FF2B5EF4-FFF2-40B4-BE49-F238E27FC236}">
                <a16:creationId xmlns:a16="http://schemas.microsoft.com/office/drawing/2014/main" id="{4BF6954C-57E5-2286-A349-B8D5866C3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>
            <a:fillRect/>
          </a:stretch>
        </p:blipFill>
        <p:spPr bwMode="auto">
          <a:xfrm>
            <a:off x="6096000" y="602615"/>
            <a:ext cx="5608320" cy="560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53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54"/>
          <p:cNvGrpSpPr/>
          <p:nvPr/>
        </p:nvGrpSpPr>
        <p:grpSpPr>
          <a:xfrm>
            <a:off x="118199" y="68909"/>
            <a:ext cx="390680" cy="2917093"/>
            <a:chOff x="1181575" y="3753500"/>
            <a:chExt cx="228825" cy="1708300"/>
          </a:xfrm>
        </p:grpSpPr>
        <p:sp>
          <p:nvSpPr>
            <p:cNvPr id="1096" name="Google Shape;1096;p54"/>
            <p:cNvSpPr/>
            <p:nvPr/>
          </p:nvSpPr>
          <p:spPr>
            <a:xfrm>
              <a:off x="1181575" y="3753500"/>
              <a:ext cx="228825" cy="1708300"/>
            </a:xfrm>
            <a:custGeom>
              <a:avLst/>
              <a:gdLst/>
              <a:ahLst/>
              <a:cxnLst/>
              <a:rect l="l" t="t" r="r" b="b"/>
              <a:pathLst>
                <a:path w="9153" h="68332" extrusionOk="0">
                  <a:moveTo>
                    <a:pt x="4583" y="1"/>
                  </a:moveTo>
                  <a:cubicBezTo>
                    <a:pt x="3257" y="1"/>
                    <a:pt x="2185" y="1073"/>
                    <a:pt x="2185" y="2399"/>
                  </a:cubicBezTo>
                  <a:lnTo>
                    <a:pt x="2185" y="60640"/>
                  </a:lnTo>
                  <a:cubicBezTo>
                    <a:pt x="670" y="61685"/>
                    <a:pt x="0" y="63601"/>
                    <a:pt x="550" y="65370"/>
                  </a:cubicBezTo>
                  <a:cubicBezTo>
                    <a:pt x="1099" y="67126"/>
                    <a:pt x="2734" y="68332"/>
                    <a:pt x="4583" y="68332"/>
                  </a:cubicBezTo>
                  <a:cubicBezTo>
                    <a:pt x="6433" y="68332"/>
                    <a:pt x="8054" y="67126"/>
                    <a:pt x="8604" y="65370"/>
                  </a:cubicBezTo>
                  <a:cubicBezTo>
                    <a:pt x="9153" y="63601"/>
                    <a:pt x="8496" y="61685"/>
                    <a:pt x="6969" y="60640"/>
                  </a:cubicBezTo>
                  <a:lnTo>
                    <a:pt x="6969" y="2399"/>
                  </a:lnTo>
                  <a:cubicBezTo>
                    <a:pt x="6969" y="1073"/>
                    <a:pt x="5897" y="1"/>
                    <a:pt x="4583" y="1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097;p54"/>
            <p:cNvSpPr/>
            <p:nvPr/>
          </p:nvSpPr>
          <p:spPr>
            <a:xfrm>
              <a:off x="1263300" y="3780975"/>
              <a:ext cx="65375" cy="442600"/>
            </a:xfrm>
            <a:custGeom>
              <a:avLst/>
              <a:gdLst/>
              <a:ahLst/>
              <a:cxnLst/>
              <a:rect l="l" t="t" r="r" b="b"/>
              <a:pathLst>
                <a:path w="2615" h="17704" extrusionOk="0">
                  <a:moveTo>
                    <a:pt x="1314" y="1"/>
                  </a:moveTo>
                  <a:cubicBezTo>
                    <a:pt x="591" y="14"/>
                    <a:pt x="1" y="617"/>
                    <a:pt x="14" y="1341"/>
                  </a:cubicBezTo>
                  <a:lnTo>
                    <a:pt x="14" y="17596"/>
                  </a:lnTo>
                  <a:cubicBezTo>
                    <a:pt x="885" y="17663"/>
                    <a:pt x="1743" y="17703"/>
                    <a:pt x="2601" y="17703"/>
                  </a:cubicBezTo>
                  <a:lnTo>
                    <a:pt x="2601" y="1341"/>
                  </a:lnTo>
                  <a:cubicBezTo>
                    <a:pt x="2614" y="617"/>
                    <a:pt x="2038" y="14"/>
                    <a:pt x="1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098;p54"/>
            <p:cNvSpPr/>
            <p:nvPr/>
          </p:nvSpPr>
          <p:spPr>
            <a:xfrm>
              <a:off x="1212050" y="4220875"/>
              <a:ext cx="167875" cy="1213475"/>
            </a:xfrm>
            <a:custGeom>
              <a:avLst/>
              <a:gdLst/>
              <a:ahLst/>
              <a:cxnLst/>
              <a:rect l="l" t="t" r="r" b="b"/>
              <a:pathLst>
                <a:path w="6715" h="48539" extrusionOk="0">
                  <a:moveTo>
                    <a:pt x="2064" y="0"/>
                  </a:moveTo>
                  <a:lnTo>
                    <a:pt x="2064" y="42588"/>
                  </a:lnTo>
                  <a:cubicBezTo>
                    <a:pt x="738" y="43191"/>
                    <a:pt x="1" y="44652"/>
                    <a:pt x="322" y="46072"/>
                  </a:cubicBezTo>
                  <a:cubicBezTo>
                    <a:pt x="631" y="47506"/>
                    <a:pt x="1890" y="48538"/>
                    <a:pt x="3364" y="48538"/>
                  </a:cubicBezTo>
                  <a:cubicBezTo>
                    <a:pt x="4825" y="48538"/>
                    <a:pt x="6098" y="47506"/>
                    <a:pt x="6406" y="46072"/>
                  </a:cubicBezTo>
                  <a:cubicBezTo>
                    <a:pt x="6715" y="44652"/>
                    <a:pt x="5991" y="43191"/>
                    <a:pt x="4651" y="42588"/>
                  </a:cubicBezTo>
                  <a:lnTo>
                    <a:pt x="4651" y="121"/>
                  </a:lnTo>
                  <a:cubicBezTo>
                    <a:pt x="3793" y="107"/>
                    <a:pt x="2935" y="80"/>
                    <a:pt x="2064" y="0"/>
                  </a:cubicBezTo>
                  <a:close/>
                </a:path>
              </a:pathLst>
            </a:custGeom>
            <a:solidFill>
              <a:srgbClr val="CED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099;p54"/>
            <p:cNvSpPr/>
            <p:nvPr/>
          </p:nvSpPr>
          <p:spPr>
            <a:xfrm>
              <a:off x="1218075" y="4685875"/>
              <a:ext cx="171900" cy="748475"/>
            </a:xfrm>
            <a:custGeom>
              <a:avLst/>
              <a:gdLst/>
              <a:ahLst/>
              <a:cxnLst/>
              <a:rect l="l" t="t" r="r" b="b"/>
              <a:pathLst>
                <a:path w="6876" h="29939" extrusionOk="0">
                  <a:moveTo>
                    <a:pt x="4410" y="0"/>
                  </a:moveTo>
                  <a:cubicBezTo>
                    <a:pt x="3485" y="8041"/>
                    <a:pt x="3552" y="16162"/>
                    <a:pt x="2373" y="24551"/>
                  </a:cubicBezTo>
                  <a:cubicBezTo>
                    <a:pt x="2166" y="25195"/>
                    <a:pt x="1455" y="26649"/>
                    <a:pt x="512" y="26649"/>
                  </a:cubicBezTo>
                  <a:cubicBezTo>
                    <a:pt x="356" y="26649"/>
                    <a:pt x="195" y="26610"/>
                    <a:pt x="28" y="26521"/>
                  </a:cubicBezTo>
                  <a:cubicBezTo>
                    <a:pt x="14" y="26615"/>
                    <a:pt x="1" y="26708"/>
                    <a:pt x="1" y="26816"/>
                  </a:cubicBezTo>
                  <a:cubicBezTo>
                    <a:pt x="1" y="28647"/>
                    <a:pt x="1509" y="29939"/>
                    <a:pt x="3130" y="29939"/>
                  </a:cubicBezTo>
                  <a:cubicBezTo>
                    <a:pt x="3692" y="29939"/>
                    <a:pt x="4267" y="29784"/>
                    <a:pt x="4798" y="29442"/>
                  </a:cubicBezTo>
                  <a:cubicBezTo>
                    <a:pt x="6876" y="28102"/>
                    <a:pt x="6661" y="25007"/>
                    <a:pt x="4410" y="23988"/>
                  </a:cubicBezTo>
                  <a:lnTo>
                    <a:pt x="4410" y="0"/>
                  </a:ln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100;p54"/>
            <p:cNvSpPr/>
            <p:nvPr/>
          </p:nvSpPr>
          <p:spPr>
            <a:xfrm>
              <a:off x="1236175" y="38744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101;p54"/>
            <p:cNvSpPr/>
            <p:nvPr/>
          </p:nvSpPr>
          <p:spPr>
            <a:xfrm>
              <a:off x="1236175" y="39213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102;p54"/>
            <p:cNvSpPr/>
            <p:nvPr/>
          </p:nvSpPr>
          <p:spPr>
            <a:xfrm>
              <a:off x="1236175" y="39686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103;p54"/>
            <p:cNvSpPr/>
            <p:nvPr/>
          </p:nvSpPr>
          <p:spPr>
            <a:xfrm>
              <a:off x="1236175" y="40158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104;p54"/>
            <p:cNvSpPr/>
            <p:nvPr/>
          </p:nvSpPr>
          <p:spPr>
            <a:xfrm>
              <a:off x="1236175" y="406272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105;p54"/>
            <p:cNvSpPr/>
            <p:nvPr/>
          </p:nvSpPr>
          <p:spPr>
            <a:xfrm>
              <a:off x="1236175" y="410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106;p54"/>
            <p:cNvSpPr/>
            <p:nvPr/>
          </p:nvSpPr>
          <p:spPr>
            <a:xfrm>
              <a:off x="1236175" y="41572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107;p54"/>
            <p:cNvSpPr/>
            <p:nvPr/>
          </p:nvSpPr>
          <p:spPr>
            <a:xfrm>
              <a:off x="1236175" y="420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108;p54"/>
            <p:cNvSpPr/>
            <p:nvPr/>
          </p:nvSpPr>
          <p:spPr>
            <a:xfrm>
              <a:off x="1236175" y="42513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109;p54"/>
            <p:cNvSpPr/>
            <p:nvPr/>
          </p:nvSpPr>
          <p:spPr>
            <a:xfrm>
              <a:off x="1236175" y="42986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110;p54"/>
            <p:cNvSpPr/>
            <p:nvPr/>
          </p:nvSpPr>
          <p:spPr>
            <a:xfrm>
              <a:off x="1236175" y="434550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111;p54"/>
            <p:cNvSpPr/>
            <p:nvPr/>
          </p:nvSpPr>
          <p:spPr>
            <a:xfrm>
              <a:off x="1236175" y="439272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112;p54"/>
            <p:cNvSpPr/>
            <p:nvPr/>
          </p:nvSpPr>
          <p:spPr>
            <a:xfrm>
              <a:off x="1236175" y="443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113;p54"/>
            <p:cNvSpPr/>
            <p:nvPr/>
          </p:nvSpPr>
          <p:spPr>
            <a:xfrm>
              <a:off x="1236175" y="448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114;p54"/>
            <p:cNvSpPr/>
            <p:nvPr/>
          </p:nvSpPr>
          <p:spPr>
            <a:xfrm>
              <a:off x="1236175" y="453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115;p54"/>
            <p:cNvSpPr/>
            <p:nvPr/>
          </p:nvSpPr>
          <p:spPr>
            <a:xfrm>
              <a:off x="1236175" y="45813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116;p54"/>
            <p:cNvSpPr/>
            <p:nvPr/>
          </p:nvSpPr>
          <p:spPr>
            <a:xfrm>
              <a:off x="1236175" y="46282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117;p54"/>
            <p:cNvSpPr/>
            <p:nvPr/>
          </p:nvSpPr>
          <p:spPr>
            <a:xfrm>
              <a:off x="1236175" y="467550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4"/>
                  </a:lnTo>
                  <a:lnTo>
                    <a:pt x="1863" y="214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118;p54"/>
            <p:cNvSpPr/>
            <p:nvPr/>
          </p:nvSpPr>
          <p:spPr>
            <a:xfrm>
              <a:off x="1236175" y="47227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119;p54"/>
            <p:cNvSpPr/>
            <p:nvPr/>
          </p:nvSpPr>
          <p:spPr>
            <a:xfrm>
              <a:off x="1236175" y="476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120;p54"/>
            <p:cNvSpPr/>
            <p:nvPr/>
          </p:nvSpPr>
          <p:spPr>
            <a:xfrm>
              <a:off x="1236175" y="481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121;p54"/>
            <p:cNvSpPr/>
            <p:nvPr/>
          </p:nvSpPr>
          <p:spPr>
            <a:xfrm>
              <a:off x="1236175" y="486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122;p54"/>
            <p:cNvSpPr/>
            <p:nvPr/>
          </p:nvSpPr>
          <p:spPr>
            <a:xfrm>
              <a:off x="1236175" y="49113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123;p54"/>
            <p:cNvSpPr/>
            <p:nvPr/>
          </p:nvSpPr>
          <p:spPr>
            <a:xfrm>
              <a:off x="1236175" y="49582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124;p54"/>
            <p:cNvSpPr/>
            <p:nvPr/>
          </p:nvSpPr>
          <p:spPr>
            <a:xfrm>
              <a:off x="1236175" y="500547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125;p54"/>
            <p:cNvSpPr/>
            <p:nvPr/>
          </p:nvSpPr>
          <p:spPr>
            <a:xfrm>
              <a:off x="1236175" y="50527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126;p54"/>
            <p:cNvSpPr/>
            <p:nvPr/>
          </p:nvSpPr>
          <p:spPr>
            <a:xfrm>
              <a:off x="1236175" y="509962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127;p54"/>
            <p:cNvSpPr/>
            <p:nvPr/>
          </p:nvSpPr>
          <p:spPr>
            <a:xfrm>
              <a:off x="1236175" y="514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54"/>
            <p:cNvSpPr/>
            <p:nvPr/>
          </p:nvSpPr>
          <p:spPr>
            <a:xfrm>
              <a:off x="1236175" y="51941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29" name="Google Shape;1129;p54"/>
          <p:cNvGrpSpPr/>
          <p:nvPr/>
        </p:nvGrpSpPr>
        <p:grpSpPr>
          <a:xfrm>
            <a:off x="579085" y="5283495"/>
            <a:ext cx="1520943" cy="1520943"/>
            <a:chOff x="1273025" y="1904175"/>
            <a:chExt cx="1308300" cy="1308300"/>
          </a:xfrm>
        </p:grpSpPr>
        <p:sp>
          <p:nvSpPr>
            <p:cNvPr id="1130" name="Google Shape;1130;p54"/>
            <p:cNvSpPr/>
            <p:nvPr/>
          </p:nvSpPr>
          <p:spPr>
            <a:xfrm>
              <a:off x="1273025" y="1904175"/>
              <a:ext cx="1308300" cy="1308300"/>
            </a:xfrm>
            <a:custGeom>
              <a:avLst/>
              <a:gdLst/>
              <a:ahLst/>
              <a:cxnLst/>
              <a:rect l="l" t="t" r="r" b="b"/>
              <a:pathLst>
                <a:path w="52332" h="52332" extrusionOk="0">
                  <a:moveTo>
                    <a:pt x="26173" y="1"/>
                  </a:moveTo>
                  <a:cubicBezTo>
                    <a:pt x="11713" y="1"/>
                    <a:pt x="1" y="11713"/>
                    <a:pt x="1" y="26173"/>
                  </a:cubicBezTo>
                  <a:cubicBezTo>
                    <a:pt x="1" y="40619"/>
                    <a:pt x="11713" y="52331"/>
                    <a:pt x="26173" y="52331"/>
                  </a:cubicBezTo>
                  <a:cubicBezTo>
                    <a:pt x="40619" y="52331"/>
                    <a:pt x="52331" y="40619"/>
                    <a:pt x="52331" y="26173"/>
                  </a:cubicBezTo>
                  <a:cubicBezTo>
                    <a:pt x="52331" y="11713"/>
                    <a:pt x="40619" y="1"/>
                    <a:pt x="26173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54"/>
            <p:cNvSpPr/>
            <p:nvPr/>
          </p:nvSpPr>
          <p:spPr>
            <a:xfrm>
              <a:off x="1319925" y="1951425"/>
              <a:ext cx="1214500" cy="1214475"/>
            </a:xfrm>
            <a:custGeom>
              <a:avLst/>
              <a:gdLst/>
              <a:ahLst/>
              <a:cxnLst/>
              <a:rect l="l" t="t" r="r" b="b"/>
              <a:pathLst>
                <a:path w="48580" h="48579" extrusionOk="0">
                  <a:moveTo>
                    <a:pt x="24297" y="0"/>
                  </a:moveTo>
                  <a:cubicBezTo>
                    <a:pt x="10896" y="0"/>
                    <a:pt x="1" y="10895"/>
                    <a:pt x="1" y="24283"/>
                  </a:cubicBezTo>
                  <a:cubicBezTo>
                    <a:pt x="1" y="37670"/>
                    <a:pt x="10896" y="48579"/>
                    <a:pt x="24297" y="48579"/>
                  </a:cubicBezTo>
                  <a:cubicBezTo>
                    <a:pt x="37684" y="48579"/>
                    <a:pt x="48579" y="37684"/>
                    <a:pt x="48579" y="24283"/>
                  </a:cubicBezTo>
                  <a:cubicBezTo>
                    <a:pt x="48579" y="10895"/>
                    <a:pt x="37684" y="0"/>
                    <a:pt x="24297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54"/>
            <p:cNvSpPr/>
            <p:nvPr/>
          </p:nvSpPr>
          <p:spPr>
            <a:xfrm>
              <a:off x="1727325" y="2134850"/>
              <a:ext cx="543750" cy="481425"/>
            </a:xfrm>
            <a:custGeom>
              <a:avLst/>
              <a:gdLst/>
              <a:ahLst/>
              <a:cxnLst/>
              <a:rect l="l" t="t" r="r" b="b"/>
              <a:pathLst>
                <a:path w="21750" h="19257" extrusionOk="0">
                  <a:moveTo>
                    <a:pt x="10100" y="1"/>
                  </a:moveTo>
                  <a:cubicBezTo>
                    <a:pt x="8331" y="1"/>
                    <a:pt x="6901" y="1364"/>
                    <a:pt x="5267" y="2433"/>
                  </a:cubicBezTo>
                  <a:cubicBezTo>
                    <a:pt x="3216" y="3773"/>
                    <a:pt x="1300" y="5475"/>
                    <a:pt x="483" y="7820"/>
                  </a:cubicBezTo>
                  <a:cubicBezTo>
                    <a:pt x="121" y="8811"/>
                    <a:pt x="0" y="9910"/>
                    <a:pt x="295" y="10915"/>
                  </a:cubicBezTo>
                  <a:cubicBezTo>
                    <a:pt x="590" y="11907"/>
                    <a:pt x="1394" y="12805"/>
                    <a:pt x="2412" y="13033"/>
                  </a:cubicBezTo>
                  <a:cubicBezTo>
                    <a:pt x="2628" y="13082"/>
                    <a:pt x="2844" y="13103"/>
                    <a:pt x="3061" y="13103"/>
                  </a:cubicBezTo>
                  <a:cubicBezTo>
                    <a:pt x="4030" y="13103"/>
                    <a:pt x="5017" y="12698"/>
                    <a:pt x="5999" y="12698"/>
                  </a:cubicBezTo>
                  <a:cubicBezTo>
                    <a:pt x="6099" y="12698"/>
                    <a:pt x="6199" y="12702"/>
                    <a:pt x="6299" y="12711"/>
                  </a:cubicBezTo>
                  <a:cubicBezTo>
                    <a:pt x="7960" y="12872"/>
                    <a:pt x="9153" y="14333"/>
                    <a:pt x="10091" y="15713"/>
                  </a:cubicBezTo>
                  <a:cubicBezTo>
                    <a:pt x="11016" y="17107"/>
                    <a:pt x="12007" y="18634"/>
                    <a:pt x="13602" y="19130"/>
                  </a:cubicBezTo>
                  <a:cubicBezTo>
                    <a:pt x="13888" y="19216"/>
                    <a:pt x="14183" y="19257"/>
                    <a:pt x="14478" y="19257"/>
                  </a:cubicBezTo>
                  <a:cubicBezTo>
                    <a:pt x="16062" y="19257"/>
                    <a:pt x="17650" y="18085"/>
                    <a:pt x="17944" y="16503"/>
                  </a:cubicBezTo>
                  <a:cubicBezTo>
                    <a:pt x="18279" y="14748"/>
                    <a:pt x="17220" y="12979"/>
                    <a:pt x="17475" y="11210"/>
                  </a:cubicBezTo>
                  <a:cubicBezTo>
                    <a:pt x="17502" y="10888"/>
                    <a:pt x="17622" y="10580"/>
                    <a:pt x="17810" y="10339"/>
                  </a:cubicBezTo>
                  <a:cubicBezTo>
                    <a:pt x="18252" y="9830"/>
                    <a:pt x="19030" y="9843"/>
                    <a:pt x="19673" y="9642"/>
                  </a:cubicBezTo>
                  <a:cubicBezTo>
                    <a:pt x="20892" y="9254"/>
                    <a:pt x="21670" y="7954"/>
                    <a:pt x="21710" y="6667"/>
                  </a:cubicBezTo>
                  <a:cubicBezTo>
                    <a:pt x="21750" y="5394"/>
                    <a:pt x="21160" y="4161"/>
                    <a:pt x="20370" y="3156"/>
                  </a:cubicBezTo>
                  <a:cubicBezTo>
                    <a:pt x="19498" y="2073"/>
                    <a:pt x="18261" y="1159"/>
                    <a:pt x="16878" y="1159"/>
                  </a:cubicBezTo>
                  <a:cubicBezTo>
                    <a:pt x="16858" y="1159"/>
                    <a:pt x="16838" y="1159"/>
                    <a:pt x="16818" y="1159"/>
                  </a:cubicBezTo>
                  <a:cubicBezTo>
                    <a:pt x="16162" y="1186"/>
                    <a:pt x="15519" y="1414"/>
                    <a:pt x="14862" y="1414"/>
                  </a:cubicBezTo>
                  <a:cubicBezTo>
                    <a:pt x="14850" y="1414"/>
                    <a:pt x="14838" y="1414"/>
                    <a:pt x="14826" y="1414"/>
                  </a:cubicBezTo>
                  <a:cubicBezTo>
                    <a:pt x="13714" y="1414"/>
                    <a:pt x="12693" y="806"/>
                    <a:pt x="11672" y="355"/>
                  </a:cubicBezTo>
                  <a:cubicBezTo>
                    <a:pt x="11114" y="107"/>
                    <a:pt x="10594" y="1"/>
                    <a:pt x="10100" y="1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54"/>
            <p:cNvSpPr/>
            <p:nvPr/>
          </p:nvSpPr>
          <p:spPr>
            <a:xfrm>
              <a:off x="2080775" y="2219825"/>
              <a:ext cx="148000" cy="102500"/>
            </a:xfrm>
            <a:custGeom>
              <a:avLst/>
              <a:gdLst/>
              <a:ahLst/>
              <a:cxnLst/>
              <a:rect l="l" t="t" r="r" b="b"/>
              <a:pathLst>
                <a:path w="5920" h="4100" extrusionOk="0">
                  <a:moveTo>
                    <a:pt x="2081" y="1"/>
                  </a:moveTo>
                  <a:cubicBezTo>
                    <a:pt x="1321" y="1"/>
                    <a:pt x="639" y="323"/>
                    <a:pt x="335" y="1124"/>
                  </a:cubicBezTo>
                  <a:cubicBezTo>
                    <a:pt x="0" y="2035"/>
                    <a:pt x="442" y="3121"/>
                    <a:pt x="1247" y="3657"/>
                  </a:cubicBezTo>
                  <a:cubicBezTo>
                    <a:pt x="1700" y="3959"/>
                    <a:pt x="2243" y="4099"/>
                    <a:pt x="2791" y="4099"/>
                  </a:cubicBezTo>
                  <a:cubicBezTo>
                    <a:pt x="3215" y="4099"/>
                    <a:pt x="3642" y="4016"/>
                    <a:pt x="4034" y="3858"/>
                  </a:cubicBezTo>
                  <a:cubicBezTo>
                    <a:pt x="4423" y="3724"/>
                    <a:pt x="4744" y="3469"/>
                    <a:pt x="4972" y="3148"/>
                  </a:cubicBezTo>
                  <a:cubicBezTo>
                    <a:pt x="5920" y="1651"/>
                    <a:pt x="3800" y="1"/>
                    <a:pt x="2081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54"/>
            <p:cNvSpPr/>
            <p:nvPr/>
          </p:nvSpPr>
          <p:spPr>
            <a:xfrm>
              <a:off x="1985275" y="2207300"/>
              <a:ext cx="60675" cy="44000"/>
            </a:xfrm>
            <a:custGeom>
              <a:avLst/>
              <a:gdLst/>
              <a:ahLst/>
              <a:cxnLst/>
              <a:rect l="l" t="t" r="r" b="b"/>
              <a:pathLst>
                <a:path w="2427" h="1760" extrusionOk="0">
                  <a:moveTo>
                    <a:pt x="1718" y="0"/>
                  </a:moveTo>
                  <a:cubicBezTo>
                    <a:pt x="1474" y="0"/>
                    <a:pt x="1190" y="78"/>
                    <a:pt x="926" y="205"/>
                  </a:cubicBezTo>
                  <a:cubicBezTo>
                    <a:pt x="443" y="432"/>
                    <a:pt x="14" y="808"/>
                    <a:pt x="1" y="1143"/>
                  </a:cubicBezTo>
                  <a:cubicBezTo>
                    <a:pt x="1" y="1496"/>
                    <a:pt x="384" y="1760"/>
                    <a:pt x="739" y="1760"/>
                  </a:cubicBezTo>
                  <a:cubicBezTo>
                    <a:pt x="747" y="1760"/>
                    <a:pt x="756" y="1759"/>
                    <a:pt x="765" y="1759"/>
                  </a:cubicBezTo>
                  <a:cubicBezTo>
                    <a:pt x="1140" y="1732"/>
                    <a:pt x="1448" y="1518"/>
                    <a:pt x="1756" y="1317"/>
                  </a:cubicBezTo>
                  <a:cubicBezTo>
                    <a:pt x="2051" y="1102"/>
                    <a:pt x="2427" y="781"/>
                    <a:pt x="2333" y="406"/>
                  </a:cubicBezTo>
                  <a:cubicBezTo>
                    <a:pt x="2259" y="118"/>
                    <a:pt x="2018" y="0"/>
                    <a:pt x="1718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54"/>
            <p:cNvSpPr/>
            <p:nvPr/>
          </p:nvSpPr>
          <p:spPr>
            <a:xfrm>
              <a:off x="2083275" y="2348050"/>
              <a:ext cx="41075" cy="35625"/>
            </a:xfrm>
            <a:custGeom>
              <a:avLst/>
              <a:gdLst/>
              <a:ahLst/>
              <a:cxnLst/>
              <a:rect l="l" t="t" r="r" b="b"/>
              <a:pathLst>
                <a:path w="1643" h="1425" extrusionOk="0">
                  <a:moveTo>
                    <a:pt x="909" y="0"/>
                  </a:moveTo>
                  <a:cubicBezTo>
                    <a:pt x="428" y="0"/>
                    <a:pt x="1" y="763"/>
                    <a:pt x="275" y="1168"/>
                  </a:cubicBezTo>
                  <a:cubicBezTo>
                    <a:pt x="383" y="1302"/>
                    <a:pt x="543" y="1396"/>
                    <a:pt x="718" y="1409"/>
                  </a:cubicBezTo>
                  <a:cubicBezTo>
                    <a:pt x="763" y="1420"/>
                    <a:pt x="810" y="1425"/>
                    <a:pt x="856" y="1425"/>
                  </a:cubicBezTo>
                  <a:cubicBezTo>
                    <a:pt x="988" y="1425"/>
                    <a:pt x="1122" y="1384"/>
                    <a:pt x="1240" y="1315"/>
                  </a:cubicBezTo>
                  <a:cubicBezTo>
                    <a:pt x="1642" y="994"/>
                    <a:pt x="1522" y="56"/>
                    <a:pt x="945" y="2"/>
                  </a:cubicBezTo>
                  <a:cubicBezTo>
                    <a:pt x="933" y="1"/>
                    <a:pt x="921" y="0"/>
                    <a:pt x="909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54"/>
            <p:cNvSpPr/>
            <p:nvPr/>
          </p:nvSpPr>
          <p:spPr>
            <a:xfrm>
              <a:off x="1933700" y="2495500"/>
              <a:ext cx="41900" cy="46925"/>
            </a:xfrm>
            <a:custGeom>
              <a:avLst/>
              <a:gdLst/>
              <a:ahLst/>
              <a:cxnLst/>
              <a:rect l="l" t="t" r="r" b="b"/>
              <a:pathLst>
                <a:path w="1676" h="1877" fill="none" extrusionOk="0">
                  <a:moveTo>
                    <a:pt x="1675" y="0"/>
                  </a:moveTo>
                  <a:cubicBezTo>
                    <a:pt x="1260" y="429"/>
                    <a:pt x="416" y="1448"/>
                    <a:pt x="0" y="1876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54"/>
            <p:cNvSpPr/>
            <p:nvPr/>
          </p:nvSpPr>
          <p:spPr>
            <a:xfrm>
              <a:off x="1952125" y="2519625"/>
              <a:ext cx="39875" cy="47925"/>
            </a:xfrm>
            <a:custGeom>
              <a:avLst/>
              <a:gdLst/>
              <a:ahLst/>
              <a:cxnLst/>
              <a:rect l="l" t="t" r="r" b="b"/>
              <a:pathLst>
                <a:path w="1595" h="1917" fill="none" extrusionOk="0">
                  <a:moveTo>
                    <a:pt x="1595" y="0"/>
                  </a:moveTo>
                  <a:cubicBezTo>
                    <a:pt x="1287" y="536"/>
                    <a:pt x="429" y="1461"/>
                    <a:pt x="0" y="191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138;p54"/>
            <p:cNvSpPr/>
            <p:nvPr/>
          </p:nvSpPr>
          <p:spPr>
            <a:xfrm>
              <a:off x="2082100" y="2609400"/>
              <a:ext cx="11100" cy="41575"/>
            </a:xfrm>
            <a:custGeom>
              <a:avLst/>
              <a:gdLst/>
              <a:ahLst/>
              <a:cxnLst/>
              <a:rect l="l" t="t" r="r" b="b"/>
              <a:pathLst>
                <a:path w="444" h="1663" fill="none" extrusionOk="0">
                  <a:moveTo>
                    <a:pt x="1" y="1"/>
                  </a:moveTo>
                  <a:cubicBezTo>
                    <a:pt x="121" y="563"/>
                    <a:pt x="269" y="1113"/>
                    <a:pt x="443" y="166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139;p54"/>
            <p:cNvSpPr/>
            <p:nvPr/>
          </p:nvSpPr>
          <p:spPr>
            <a:xfrm>
              <a:off x="2110925" y="2615425"/>
              <a:ext cx="15100" cy="30525"/>
            </a:xfrm>
            <a:custGeom>
              <a:avLst/>
              <a:gdLst/>
              <a:ahLst/>
              <a:cxnLst/>
              <a:rect l="l" t="t" r="r" b="b"/>
              <a:pathLst>
                <a:path w="604" h="1221" fill="none" extrusionOk="0">
                  <a:moveTo>
                    <a:pt x="27" y="41"/>
                  </a:moveTo>
                  <a:cubicBezTo>
                    <a:pt x="14" y="68"/>
                    <a:pt x="0" y="1"/>
                    <a:pt x="27" y="1"/>
                  </a:cubicBezTo>
                  <a:cubicBezTo>
                    <a:pt x="67" y="1"/>
                    <a:pt x="81" y="41"/>
                    <a:pt x="81" y="68"/>
                  </a:cubicBezTo>
                  <a:cubicBezTo>
                    <a:pt x="215" y="470"/>
                    <a:pt x="389" y="859"/>
                    <a:pt x="603" y="122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54"/>
            <p:cNvSpPr/>
            <p:nvPr/>
          </p:nvSpPr>
          <p:spPr>
            <a:xfrm>
              <a:off x="2151450" y="2585275"/>
              <a:ext cx="19475" cy="28175"/>
            </a:xfrm>
            <a:custGeom>
              <a:avLst/>
              <a:gdLst/>
              <a:ahLst/>
              <a:cxnLst/>
              <a:rect l="l" t="t" r="r" b="b"/>
              <a:pathLst>
                <a:path w="779" h="1127" fill="none" extrusionOk="0">
                  <a:moveTo>
                    <a:pt x="1" y="1"/>
                  </a:moveTo>
                  <a:lnTo>
                    <a:pt x="778" y="1126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54"/>
            <p:cNvSpPr/>
            <p:nvPr/>
          </p:nvSpPr>
          <p:spPr>
            <a:xfrm>
              <a:off x="2164200" y="2554450"/>
              <a:ext cx="30500" cy="21475"/>
            </a:xfrm>
            <a:custGeom>
              <a:avLst/>
              <a:gdLst/>
              <a:ahLst/>
              <a:cxnLst/>
              <a:rect l="l" t="t" r="r" b="b"/>
              <a:pathLst>
                <a:path w="1220" h="859" fill="none" extrusionOk="0">
                  <a:moveTo>
                    <a:pt x="0" y="1"/>
                  </a:moveTo>
                  <a:lnTo>
                    <a:pt x="1220" y="859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54"/>
            <p:cNvSpPr/>
            <p:nvPr/>
          </p:nvSpPr>
          <p:spPr>
            <a:xfrm>
              <a:off x="2170225" y="2507550"/>
              <a:ext cx="42900" cy="2375"/>
            </a:xfrm>
            <a:custGeom>
              <a:avLst/>
              <a:gdLst/>
              <a:ahLst/>
              <a:cxnLst/>
              <a:rect l="l" t="t" r="r" b="b"/>
              <a:pathLst>
                <a:path w="1716" h="95" fill="none" extrusionOk="0">
                  <a:moveTo>
                    <a:pt x="0" y="14"/>
                  </a:moveTo>
                  <a:cubicBezTo>
                    <a:pt x="563" y="95"/>
                    <a:pt x="1139" y="81"/>
                    <a:pt x="1716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54"/>
            <p:cNvSpPr/>
            <p:nvPr/>
          </p:nvSpPr>
          <p:spPr>
            <a:xfrm>
              <a:off x="2162175" y="2464350"/>
              <a:ext cx="31850" cy="5700"/>
            </a:xfrm>
            <a:custGeom>
              <a:avLst/>
              <a:gdLst/>
              <a:ahLst/>
              <a:cxnLst/>
              <a:rect l="l" t="t" r="r" b="b"/>
              <a:pathLst>
                <a:path w="1274" h="228" fill="none" extrusionOk="0">
                  <a:moveTo>
                    <a:pt x="1" y="228"/>
                  </a:moveTo>
                  <a:cubicBezTo>
                    <a:pt x="416" y="121"/>
                    <a:pt x="845" y="40"/>
                    <a:pt x="1274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54"/>
            <p:cNvSpPr/>
            <p:nvPr/>
          </p:nvSpPr>
          <p:spPr>
            <a:xfrm>
              <a:off x="2157500" y="2399675"/>
              <a:ext cx="35200" cy="31175"/>
            </a:xfrm>
            <a:custGeom>
              <a:avLst/>
              <a:gdLst/>
              <a:ahLst/>
              <a:cxnLst/>
              <a:rect l="l" t="t" r="r" b="b"/>
              <a:pathLst>
                <a:path w="1408" h="1247" fill="none" extrusionOk="0">
                  <a:moveTo>
                    <a:pt x="0" y="1"/>
                  </a:moveTo>
                  <a:cubicBezTo>
                    <a:pt x="335" y="349"/>
                    <a:pt x="978" y="1033"/>
                    <a:pt x="1407" y="124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54"/>
            <p:cNvSpPr/>
            <p:nvPr/>
          </p:nvSpPr>
          <p:spPr>
            <a:xfrm>
              <a:off x="2178925" y="2370200"/>
              <a:ext cx="28500" cy="43575"/>
            </a:xfrm>
            <a:custGeom>
              <a:avLst/>
              <a:gdLst/>
              <a:ahLst/>
              <a:cxnLst/>
              <a:rect l="l" t="t" r="r" b="b"/>
              <a:pathLst>
                <a:path w="1140" h="1743" fill="none" extrusionOk="0">
                  <a:moveTo>
                    <a:pt x="1" y="0"/>
                  </a:moveTo>
                  <a:cubicBezTo>
                    <a:pt x="215" y="295"/>
                    <a:pt x="992" y="1407"/>
                    <a:pt x="1140" y="1743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54"/>
            <p:cNvSpPr/>
            <p:nvPr/>
          </p:nvSpPr>
          <p:spPr>
            <a:xfrm>
              <a:off x="2234200" y="2367850"/>
              <a:ext cx="21475" cy="31850"/>
            </a:xfrm>
            <a:custGeom>
              <a:avLst/>
              <a:gdLst/>
              <a:ahLst/>
              <a:cxnLst/>
              <a:rect l="l" t="t" r="r" b="b"/>
              <a:pathLst>
                <a:path w="859" h="1274" fill="none" extrusionOk="0">
                  <a:moveTo>
                    <a:pt x="1" y="1"/>
                  </a:moveTo>
                  <a:cubicBezTo>
                    <a:pt x="269" y="443"/>
                    <a:pt x="550" y="858"/>
                    <a:pt x="858" y="1274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54"/>
            <p:cNvSpPr/>
            <p:nvPr/>
          </p:nvSpPr>
          <p:spPr>
            <a:xfrm>
              <a:off x="2261350" y="2339700"/>
              <a:ext cx="19450" cy="12425"/>
            </a:xfrm>
            <a:custGeom>
              <a:avLst/>
              <a:gdLst/>
              <a:ahLst/>
              <a:cxnLst/>
              <a:rect l="l" t="t" r="r" b="b"/>
              <a:pathLst>
                <a:path w="778" h="497" fill="none" extrusionOk="0">
                  <a:moveTo>
                    <a:pt x="0" y="1"/>
                  </a:moveTo>
                  <a:lnTo>
                    <a:pt x="778" y="497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54"/>
            <p:cNvSpPr/>
            <p:nvPr/>
          </p:nvSpPr>
          <p:spPr>
            <a:xfrm>
              <a:off x="2267375" y="2298500"/>
              <a:ext cx="30500" cy="6400"/>
            </a:xfrm>
            <a:custGeom>
              <a:avLst/>
              <a:gdLst/>
              <a:ahLst/>
              <a:cxnLst/>
              <a:rect l="l" t="t" r="r" b="b"/>
              <a:pathLst>
                <a:path w="1220" h="256" fill="none" extrusionOk="0">
                  <a:moveTo>
                    <a:pt x="1" y="255"/>
                  </a:moveTo>
                  <a:lnTo>
                    <a:pt x="1220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54"/>
            <p:cNvSpPr/>
            <p:nvPr/>
          </p:nvSpPr>
          <p:spPr>
            <a:xfrm>
              <a:off x="2261000" y="2241550"/>
              <a:ext cx="36875" cy="17450"/>
            </a:xfrm>
            <a:custGeom>
              <a:avLst/>
              <a:gdLst/>
              <a:ahLst/>
              <a:cxnLst/>
              <a:rect l="l" t="t" r="r" b="b"/>
              <a:pathLst>
                <a:path w="1475" h="698" fill="none" extrusionOk="0">
                  <a:moveTo>
                    <a:pt x="1" y="697"/>
                  </a:moveTo>
                  <a:lnTo>
                    <a:pt x="1475" y="0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54"/>
            <p:cNvSpPr/>
            <p:nvPr/>
          </p:nvSpPr>
          <p:spPr>
            <a:xfrm>
              <a:off x="2229525" y="2182250"/>
              <a:ext cx="25475" cy="25150"/>
            </a:xfrm>
            <a:custGeom>
              <a:avLst/>
              <a:gdLst/>
              <a:ahLst/>
              <a:cxnLst/>
              <a:rect l="l" t="t" r="r" b="b"/>
              <a:pathLst>
                <a:path w="1019" h="1006" fill="none" extrusionOk="0">
                  <a:moveTo>
                    <a:pt x="0" y="1006"/>
                  </a:moveTo>
                  <a:lnTo>
                    <a:pt x="1019" y="0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54"/>
            <p:cNvSpPr/>
            <p:nvPr/>
          </p:nvSpPr>
          <p:spPr>
            <a:xfrm>
              <a:off x="2199375" y="2149075"/>
              <a:ext cx="32850" cy="49950"/>
            </a:xfrm>
            <a:custGeom>
              <a:avLst/>
              <a:gdLst/>
              <a:ahLst/>
              <a:cxnLst/>
              <a:rect l="l" t="t" r="r" b="b"/>
              <a:pathLst>
                <a:path w="1314" h="1998" fill="none" extrusionOk="0">
                  <a:moveTo>
                    <a:pt x="483" y="1314"/>
                  </a:moveTo>
                  <a:cubicBezTo>
                    <a:pt x="0" y="1998"/>
                    <a:pt x="416" y="1260"/>
                    <a:pt x="442" y="1220"/>
                  </a:cubicBezTo>
                  <a:cubicBezTo>
                    <a:pt x="710" y="805"/>
                    <a:pt x="1005" y="403"/>
                    <a:pt x="1313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54"/>
            <p:cNvSpPr/>
            <p:nvPr/>
          </p:nvSpPr>
          <p:spPr>
            <a:xfrm>
              <a:off x="2165525" y="2139025"/>
              <a:ext cx="5725" cy="35875"/>
            </a:xfrm>
            <a:custGeom>
              <a:avLst/>
              <a:gdLst/>
              <a:ahLst/>
              <a:cxnLst/>
              <a:rect l="l" t="t" r="r" b="b"/>
              <a:pathLst>
                <a:path w="229" h="1435" fill="none" extrusionOk="0">
                  <a:moveTo>
                    <a:pt x="1" y="1435"/>
                  </a:moveTo>
                  <a:cubicBezTo>
                    <a:pt x="121" y="966"/>
                    <a:pt x="202" y="483"/>
                    <a:pt x="228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54"/>
            <p:cNvSpPr/>
            <p:nvPr/>
          </p:nvSpPr>
          <p:spPr>
            <a:xfrm>
              <a:off x="2136375" y="2117600"/>
              <a:ext cx="2375" cy="58650"/>
            </a:xfrm>
            <a:custGeom>
              <a:avLst/>
              <a:gdLst/>
              <a:ahLst/>
              <a:cxnLst/>
              <a:rect l="l" t="t" r="r" b="b"/>
              <a:pathLst>
                <a:path w="95" h="2346" fill="none" extrusionOk="0">
                  <a:moveTo>
                    <a:pt x="95" y="2345"/>
                  </a:moveTo>
                  <a:cubicBezTo>
                    <a:pt x="81" y="1769"/>
                    <a:pt x="14" y="563"/>
                    <a:pt x="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54"/>
            <p:cNvSpPr/>
            <p:nvPr/>
          </p:nvSpPr>
          <p:spPr>
            <a:xfrm>
              <a:off x="2103225" y="2132675"/>
              <a:ext cx="12400" cy="46250"/>
            </a:xfrm>
            <a:custGeom>
              <a:avLst/>
              <a:gdLst/>
              <a:ahLst/>
              <a:cxnLst/>
              <a:rect l="l" t="t" r="r" b="b"/>
              <a:pathLst>
                <a:path w="496" h="1850" fill="none" extrusionOk="0">
                  <a:moveTo>
                    <a:pt x="496" y="1849"/>
                  </a:moveTo>
                  <a:cubicBezTo>
                    <a:pt x="349" y="1407"/>
                    <a:pt x="0" y="469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54"/>
            <p:cNvSpPr/>
            <p:nvPr/>
          </p:nvSpPr>
          <p:spPr>
            <a:xfrm>
              <a:off x="2078750" y="2121275"/>
              <a:ext cx="1050" cy="49600"/>
            </a:xfrm>
            <a:custGeom>
              <a:avLst/>
              <a:gdLst/>
              <a:ahLst/>
              <a:cxnLst/>
              <a:rect l="l" t="t" r="r" b="b"/>
              <a:pathLst>
                <a:path w="42" h="1984" fill="none" extrusionOk="0">
                  <a:moveTo>
                    <a:pt x="1" y="1984"/>
                  </a:moveTo>
                  <a:cubicBezTo>
                    <a:pt x="41" y="1796"/>
                    <a:pt x="41" y="1609"/>
                    <a:pt x="1" y="1408"/>
                  </a:cubicBezTo>
                  <a:lnTo>
                    <a:pt x="1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54"/>
            <p:cNvSpPr/>
            <p:nvPr/>
          </p:nvSpPr>
          <p:spPr>
            <a:xfrm>
              <a:off x="2040225" y="2116250"/>
              <a:ext cx="13775" cy="53300"/>
            </a:xfrm>
            <a:custGeom>
              <a:avLst/>
              <a:gdLst/>
              <a:ahLst/>
              <a:cxnLst/>
              <a:rect l="l" t="t" r="r" b="b"/>
              <a:pathLst>
                <a:path w="551" h="2132" fill="none" extrusionOk="0">
                  <a:moveTo>
                    <a:pt x="1" y="2131"/>
                  </a:moveTo>
                  <a:cubicBezTo>
                    <a:pt x="135" y="1408"/>
                    <a:pt x="309" y="697"/>
                    <a:pt x="55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54"/>
            <p:cNvSpPr/>
            <p:nvPr/>
          </p:nvSpPr>
          <p:spPr>
            <a:xfrm>
              <a:off x="1996000" y="2107550"/>
              <a:ext cx="1025" cy="48600"/>
            </a:xfrm>
            <a:custGeom>
              <a:avLst/>
              <a:gdLst/>
              <a:ahLst/>
              <a:cxnLst/>
              <a:rect l="l" t="t" r="r" b="b"/>
              <a:pathLst>
                <a:path w="41" h="1944" fill="none" extrusionOk="0">
                  <a:moveTo>
                    <a:pt x="1" y="1943"/>
                  </a:moveTo>
                  <a:cubicBezTo>
                    <a:pt x="14" y="978"/>
                    <a:pt x="14" y="295"/>
                    <a:pt x="4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54"/>
            <p:cNvSpPr/>
            <p:nvPr/>
          </p:nvSpPr>
          <p:spPr>
            <a:xfrm>
              <a:off x="1950100" y="2084425"/>
              <a:ext cx="14775" cy="58325"/>
            </a:xfrm>
            <a:custGeom>
              <a:avLst/>
              <a:gdLst/>
              <a:ahLst/>
              <a:cxnLst/>
              <a:rect l="l" t="t" r="r" b="b"/>
              <a:pathLst>
                <a:path w="591" h="2333" fill="none" extrusionOk="0">
                  <a:moveTo>
                    <a:pt x="1" y="0"/>
                  </a:moveTo>
                  <a:cubicBezTo>
                    <a:pt x="148" y="791"/>
                    <a:pt x="349" y="1568"/>
                    <a:pt x="591" y="233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54"/>
            <p:cNvSpPr/>
            <p:nvPr/>
          </p:nvSpPr>
          <p:spPr>
            <a:xfrm>
              <a:off x="1910900" y="2112225"/>
              <a:ext cx="18450" cy="39550"/>
            </a:xfrm>
            <a:custGeom>
              <a:avLst/>
              <a:gdLst/>
              <a:ahLst/>
              <a:cxnLst/>
              <a:rect l="l" t="t" r="r" b="b"/>
              <a:pathLst>
                <a:path w="738" h="1582" fill="none" extrusionOk="0">
                  <a:moveTo>
                    <a:pt x="1" y="1"/>
                  </a:moveTo>
                  <a:cubicBezTo>
                    <a:pt x="242" y="523"/>
                    <a:pt x="483" y="1059"/>
                    <a:pt x="738" y="158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54"/>
            <p:cNvSpPr/>
            <p:nvPr/>
          </p:nvSpPr>
          <p:spPr>
            <a:xfrm>
              <a:off x="1846575" y="2136350"/>
              <a:ext cx="49625" cy="41225"/>
            </a:xfrm>
            <a:custGeom>
              <a:avLst/>
              <a:gdLst/>
              <a:ahLst/>
              <a:cxnLst/>
              <a:rect l="l" t="t" r="r" b="b"/>
              <a:pathLst>
                <a:path w="1985" h="1649" fill="none" extrusionOk="0">
                  <a:moveTo>
                    <a:pt x="1984" y="1649"/>
                  </a:moveTo>
                  <a:lnTo>
                    <a:pt x="1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54"/>
            <p:cNvSpPr/>
            <p:nvPr/>
          </p:nvSpPr>
          <p:spPr>
            <a:xfrm>
              <a:off x="1819775" y="2161475"/>
              <a:ext cx="49625" cy="32525"/>
            </a:xfrm>
            <a:custGeom>
              <a:avLst/>
              <a:gdLst/>
              <a:ahLst/>
              <a:cxnLst/>
              <a:rect l="l" t="t" r="r" b="b"/>
              <a:pathLst>
                <a:path w="1985" h="1301" fill="none" extrusionOk="0">
                  <a:moveTo>
                    <a:pt x="1984" y="1301"/>
                  </a:moveTo>
                  <a:cubicBezTo>
                    <a:pt x="1582" y="845"/>
                    <a:pt x="631" y="322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54"/>
            <p:cNvSpPr/>
            <p:nvPr/>
          </p:nvSpPr>
          <p:spPr>
            <a:xfrm>
              <a:off x="1904200" y="2464350"/>
              <a:ext cx="45925" cy="40875"/>
            </a:xfrm>
            <a:custGeom>
              <a:avLst/>
              <a:gdLst/>
              <a:ahLst/>
              <a:cxnLst/>
              <a:rect l="l" t="t" r="r" b="b"/>
              <a:pathLst>
                <a:path w="1837" h="1635" fill="none" extrusionOk="0">
                  <a:moveTo>
                    <a:pt x="1837" y="0"/>
                  </a:moveTo>
                  <a:cubicBezTo>
                    <a:pt x="1462" y="402"/>
                    <a:pt x="497" y="1394"/>
                    <a:pt x="1" y="1635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54"/>
            <p:cNvSpPr/>
            <p:nvPr/>
          </p:nvSpPr>
          <p:spPr>
            <a:xfrm>
              <a:off x="1860325" y="2450275"/>
              <a:ext cx="16775" cy="44250"/>
            </a:xfrm>
            <a:custGeom>
              <a:avLst/>
              <a:gdLst/>
              <a:ahLst/>
              <a:cxnLst/>
              <a:rect l="l" t="t" r="r" b="b"/>
              <a:pathLst>
                <a:path w="671" h="1770" fill="none" extrusionOk="0">
                  <a:moveTo>
                    <a:pt x="670" y="0"/>
                  </a:moveTo>
                  <a:cubicBezTo>
                    <a:pt x="469" y="590"/>
                    <a:pt x="242" y="1179"/>
                    <a:pt x="0" y="1769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54"/>
            <p:cNvSpPr/>
            <p:nvPr/>
          </p:nvSpPr>
          <p:spPr>
            <a:xfrm>
              <a:off x="1811075" y="2455300"/>
              <a:ext cx="12750" cy="46575"/>
            </a:xfrm>
            <a:custGeom>
              <a:avLst/>
              <a:gdLst/>
              <a:ahLst/>
              <a:cxnLst/>
              <a:rect l="l" t="t" r="r" b="b"/>
              <a:pathLst>
                <a:path w="510" h="1863" fill="none" extrusionOk="0">
                  <a:moveTo>
                    <a:pt x="510" y="0"/>
                  </a:moveTo>
                  <a:cubicBezTo>
                    <a:pt x="389" y="630"/>
                    <a:pt x="228" y="1260"/>
                    <a:pt x="0" y="1863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54"/>
            <p:cNvSpPr/>
            <p:nvPr/>
          </p:nvSpPr>
          <p:spPr>
            <a:xfrm>
              <a:off x="1737700" y="2426825"/>
              <a:ext cx="32200" cy="52275"/>
            </a:xfrm>
            <a:custGeom>
              <a:avLst/>
              <a:gdLst/>
              <a:ahLst/>
              <a:cxnLst/>
              <a:rect l="l" t="t" r="r" b="b"/>
              <a:pathLst>
                <a:path w="1288" h="2091" fill="none" extrusionOk="0">
                  <a:moveTo>
                    <a:pt x="1287" y="0"/>
                  </a:moveTo>
                  <a:cubicBezTo>
                    <a:pt x="1033" y="389"/>
                    <a:pt x="242" y="1702"/>
                    <a:pt x="1" y="209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166;p54"/>
            <p:cNvSpPr/>
            <p:nvPr/>
          </p:nvSpPr>
          <p:spPr>
            <a:xfrm>
              <a:off x="1699500" y="2413075"/>
              <a:ext cx="39225" cy="21800"/>
            </a:xfrm>
            <a:custGeom>
              <a:avLst/>
              <a:gdLst/>
              <a:ahLst/>
              <a:cxnLst/>
              <a:rect l="l" t="t" r="r" b="b"/>
              <a:pathLst>
                <a:path w="1569" h="872" fill="none" extrusionOk="0">
                  <a:moveTo>
                    <a:pt x="1569" y="1"/>
                  </a:moveTo>
                  <a:cubicBezTo>
                    <a:pt x="1019" y="242"/>
                    <a:pt x="497" y="537"/>
                    <a:pt x="1" y="87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54"/>
            <p:cNvSpPr/>
            <p:nvPr/>
          </p:nvSpPr>
          <p:spPr>
            <a:xfrm>
              <a:off x="1678075" y="2356800"/>
              <a:ext cx="55300" cy="5375"/>
            </a:xfrm>
            <a:custGeom>
              <a:avLst/>
              <a:gdLst/>
              <a:ahLst/>
              <a:cxnLst/>
              <a:rect l="l" t="t" r="r" b="b"/>
              <a:pathLst>
                <a:path w="2212" h="215" fill="none" extrusionOk="0">
                  <a:moveTo>
                    <a:pt x="2211" y="215"/>
                  </a:moveTo>
                  <a:cubicBezTo>
                    <a:pt x="1474" y="201"/>
                    <a:pt x="724" y="134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54"/>
            <p:cNvSpPr/>
            <p:nvPr/>
          </p:nvSpPr>
          <p:spPr>
            <a:xfrm>
              <a:off x="1676400" y="2321625"/>
              <a:ext cx="63675" cy="20125"/>
            </a:xfrm>
            <a:custGeom>
              <a:avLst/>
              <a:gdLst/>
              <a:ahLst/>
              <a:cxnLst/>
              <a:rect l="l" t="t" r="r" b="b"/>
              <a:pathLst>
                <a:path w="2547" h="805" fill="none" extrusionOk="0">
                  <a:moveTo>
                    <a:pt x="2546" y="804"/>
                  </a:moveTo>
                  <a:cubicBezTo>
                    <a:pt x="1689" y="590"/>
                    <a:pt x="831" y="322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54"/>
            <p:cNvSpPr/>
            <p:nvPr/>
          </p:nvSpPr>
          <p:spPr>
            <a:xfrm>
              <a:off x="1701850" y="2286100"/>
              <a:ext cx="46925" cy="23475"/>
            </a:xfrm>
            <a:custGeom>
              <a:avLst/>
              <a:gdLst/>
              <a:ahLst/>
              <a:cxnLst/>
              <a:rect l="l" t="t" r="r" b="b"/>
              <a:pathLst>
                <a:path w="1877" h="939" fill="none" extrusionOk="0">
                  <a:moveTo>
                    <a:pt x="1877" y="939"/>
                  </a:moveTo>
                  <a:cubicBezTo>
                    <a:pt x="1368" y="684"/>
                    <a:pt x="510" y="255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54"/>
            <p:cNvSpPr/>
            <p:nvPr/>
          </p:nvSpPr>
          <p:spPr>
            <a:xfrm>
              <a:off x="1710900" y="2237875"/>
              <a:ext cx="62000" cy="36525"/>
            </a:xfrm>
            <a:custGeom>
              <a:avLst/>
              <a:gdLst/>
              <a:ahLst/>
              <a:cxnLst/>
              <a:rect l="l" t="t" r="r" b="b"/>
              <a:pathLst>
                <a:path w="2480" h="1461" fill="none" extrusionOk="0">
                  <a:moveTo>
                    <a:pt x="2480" y="1461"/>
                  </a:moveTo>
                  <a:cubicBezTo>
                    <a:pt x="1609" y="1059"/>
                    <a:pt x="764" y="576"/>
                    <a:pt x="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54"/>
            <p:cNvSpPr/>
            <p:nvPr/>
          </p:nvSpPr>
          <p:spPr>
            <a:xfrm>
              <a:off x="1751100" y="2207700"/>
              <a:ext cx="44600" cy="32525"/>
            </a:xfrm>
            <a:custGeom>
              <a:avLst/>
              <a:gdLst/>
              <a:ahLst/>
              <a:cxnLst/>
              <a:rect l="l" t="t" r="r" b="b"/>
              <a:pathLst>
                <a:path w="1784" h="1301" fill="none" extrusionOk="0">
                  <a:moveTo>
                    <a:pt x="1783" y="1301"/>
                  </a:moveTo>
                  <a:cubicBezTo>
                    <a:pt x="1220" y="939"/>
                    <a:pt x="564" y="349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172;p54"/>
            <p:cNvSpPr/>
            <p:nvPr/>
          </p:nvSpPr>
          <p:spPr>
            <a:xfrm>
              <a:off x="1780600" y="2186950"/>
              <a:ext cx="50925" cy="33850"/>
            </a:xfrm>
            <a:custGeom>
              <a:avLst/>
              <a:gdLst/>
              <a:ahLst/>
              <a:cxnLst/>
              <a:rect l="l" t="t" r="r" b="b"/>
              <a:pathLst>
                <a:path w="2037" h="1354" fill="none" extrusionOk="0">
                  <a:moveTo>
                    <a:pt x="2037" y="1354"/>
                  </a:moveTo>
                  <a:cubicBezTo>
                    <a:pt x="1407" y="1112"/>
                    <a:pt x="549" y="389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173;p54"/>
            <p:cNvSpPr/>
            <p:nvPr/>
          </p:nvSpPr>
          <p:spPr>
            <a:xfrm>
              <a:off x="1979250" y="2575225"/>
              <a:ext cx="33875" cy="45925"/>
            </a:xfrm>
            <a:custGeom>
              <a:avLst/>
              <a:gdLst/>
              <a:ahLst/>
              <a:cxnLst/>
              <a:rect l="l" t="t" r="r" b="b"/>
              <a:pathLst>
                <a:path w="1355" h="1837" fill="none" extrusionOk="0">
                  <a:moveTo>
                    <a:pt x="1354" y="1"/>
                  </a:moveTo>
                  <a:cubicBezTo>
                    <a:pt x="845" y="564"/>
                    <a:pt x="389" y="1180"/>
                    <a:pt x="1" y="183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54"/>
            <p:cNvSpPr/>
            <p:nvPr/>
          </p:nvSpPr>
          <p:spPr>
            <a:xfrm>
              <a:off x="2021475" y="2604375"/>
              <a:ext cx="24800" cy="64350"/>
            </a:xfrm>
            <a:custGeom>
              <a:avLst/>
              <a:gdLst/>
              <a:ahLst/>
              <a:cxnLst/>
              <a:rect l="l" t="t" r="r" b="b"/>
              <a:pathLst>
                <a:path w="992" h="2574" fill="none" extrusionOk="0">
                  <a:moveTo>
                    <a:pt x="992" y="1"/>
                  </a:moveTo>
                  <a:cubicBezTo>
                    <a:pt x="630" y="845"/>
                    <a:pt x="308" y="1703"/>
                    <a:pt x="0" y="2574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54"/>
            <p:cNvSpPr/>
            <p:nvPr/>
          </p:nvSpPr>
          <p:spPr>
            <a:xfrm>
              <a:off x="1746750" y="2733025"/>
              <a:ext cx="88800" cy="38225"/>
            </a:xfrm>
            <a:custGeom>
              <a:avLst/>
              <a:gdLst/>
              <a:ahLst/>
              <a:cxnLst/>
              <a:rect l="l" t="t" r="r" b="b"/>
              <a:pathLst>
                <a:path w="3552" h="1529" fill="none" extrusionOk="0">
                  <a:moveTo>
                    <a:pt x="1" y="1528"/>
                  </a:moveTo>
                  <a:cubicBezTo>
                    <a:pt x="161" y="1193"/>
                    <a:pt x="925" y="577"/>
                    <a:pt x="1287" y="590"/>
                  </a:cubicBezTo>
                  <a:cubicBezTo>
                    <a:pt x="1475" y="590"/>
                    <a:pt x="1662" y="657"/>
                    <a:pt x="1863" y="671"/>
                  </a:cubicBezTo>
                  <a:cubicBezTo>
                    <a:pt x="2480" y="738"/>
                    <a:pt x="3043" y="362"/>
                    <a:pt x="3552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54"/>
            <p:cNvSpPr/>
            <p:nvPr/>
          </p:nvSpPr>
          <p:spPr>
            <a:xfrm>
              <a:off x="1732350" y="2672050"/>
              <a:ext cx="92150" cy="49950"/>
            </a:xfrm>
            <a:custGeom>
              <a:avLst/>
              <a:gdLst/>
              <a:ahLst/>
              <a:cxnLst/>
              <a:rect l="l" t="t" r="r" b="b"/>
              <a:pathLst>
                <a:path w="3686" h="1998" fill="none" extrusionOk="0">
                  <a:moveTo>
                    <a:pt x="0" y="1997"/>
                  </a:moveTo>
                  <a:cubicBezTo>
                    <a:pt x="107" y="1997"/>
                    <a:pt x="174" y="1890"/>
                    <a:pt x="215" y="1796"/>
                  </a:cubicBezTo>
                  <a:cubicBezTo>
                    <a:pt x="429" y="1341"/>
                    <a:pt x="617" y="764"/>
                    <a:pt x="1099" y="657"/>
                  </a:cubicBezTo>
                  <a:cubicBezTo>
                    <a:pt x="1300" y="630"/>
                    <a:pt x="1501" y="644"/>
                    <a:pt x="1702" y="684"/>
                  </a:cubicBezTo>
                  <a:cubicBezTo>
                    <a:pt x="2426" y="764"/>
                    <a:pt x="3163" y="510"/>
                    <a:pt x="3686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54"/>
            <p:cNvSpPr/>
            <p:nvPr/>
          </p:nvSpPr>
          <p:spPr>
            <a:xfrm>
              <a:off x="1706550" y="2579925"/>
              <a:ext cx="70050" cy="52625"/>
            </a:xfrm>
            <a:custGeom>
              <a:avLst/>
              <a:gdLst/>
              <a:ahLst/>
              <a:cxnLst/>
              <a:rect l="l" t="t" r="r" b="b"/>
              <a:pathLst>
                <a:path w="2802" h="2105" fill="none" extrusionOk="0">
                  <a:moveTo>
                    <a:pt x="0" y="2104"/>
                  </a:moveTo>
                  <a:cubicBezTo>
                    <a:pt x="0" y="1850"/>
                    <a:pt x="670" y="1032"/>
                    <a:pt x="912" y="938"/>
                  </a:cubicBezTo>
                  <a:cubicBezTo>
                    <a:pt x="1166" y="858"/>
                    <a:pt x="1421" y="804"/>
                    <a:pt x="1676" y="764"/>
                  </a:cubicBezTo>
                  <a:cubicBezTo>
                    <a:pt x="2131" y="644"/>
                    <a:pt x="2533" y="376"/>
                    <a:pt x="2801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178;p54"/>
            <p:cNvSpPr/>
            <p:nvPr/>
          </p:nvSpPr>
          <p:spPr>
            <a:xfrm>
              <a:off x="1645900" y="2441900"/>
              <a:ext cx="14100" cy="93825"/>
            </a:xfrm>
            <a:custGeom>
              <a:avLst/>
              <a:gdLst/>
              <a:ahLst/>
              <a:cxnLst/>
              <a:rect l="l" t="t" r="r" b="b"/>
              <a:pathLst>
                <a:path w="564" h="3753" fill="none" extrusionOk="0">
                  <a:moveTo>
                    <a:pt x="162" y="3752"/>
                  </a:moveTo>
                  <a:cubicBezTo>
                    <a:pt x="1" y="3297"/>
                    <a:pt x="14" y="2171"/>
                    <a:pt x="215" y="1742"/>
                  </a:cubicBezTo>
                  <a:cubicBezTo>
                    <a:pt x="296" y="1595"/>
                    <a:pt x="363" y="1434"/>
                    <a:pt x="430" y="1273"/>
                  </a:cubicBezTo>
                  <a:cubicBezTo>
                    <a:pt x="564" y="844"/>
                    <a:pt x="363" y="389"/>
                    <a:pt x="162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179;p54"/>
            <p:cNvSpPr/>
            <p:nvPr/>
          </p:nvSpPr>
          <p:spPr>
            <a:xfrm>
              <a:off x="1541375" y="2476725"/>
              <a:ext cx="69375" cy="56325"/>
            </a:xfrm>
            <a:custGeom>
              <a:avLst/>
              <a:gdLst/>
              <a:ahLst/>
              <a:cxnLst/>
              <a:rect l="l" t="t" r="r" b="b"/>
              <a:pathLst>
                <a:path w="2775" h="2253" fill="none" extrusionOk="0">
                  <a:moveTo>
                    <a:pt x="2775" y="2252"/>
                  </a:moveTo>
                  <a:cubicBezTo>
                    <a:pt x="2400" y="2105"/>
                    <a:pt x="2064" y="1850"/>
                    <a:pt x="1823" y="1515"/>
                  </a:cubicBezTo>
                  <a:cubicBezTo>
                    <a:pt x="1689" y="1274"/>
                    <a:pt x="1595" y="1006"/>
                    <a:pt x="1435" y="765"/>
                  </a:cubicBezTo>
                  <a:cubicBezTo>
                    <a:pt x="1113" y="282"/>
                    <a:pt x="577" y="1"/>
                    <a:pt x="1" y="1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54"/>
            <p:cNvSpPr/>
            <p:nvPr/>
          </p:nvSpPr>
          <p:spPr>
            <a:xfrm>
              <a:off x="1494150" y="2543400"/>
              <a:ext cx="102875" cy="31175"/>
            </a:xfrm>
            <a:custGeom>
              <a:avLst/>
              <a:gdLst/>
              <a:ahLst/>
              <a:cxnLst/>
              <a:rect l="l" t="t" r="r" b="b"/>
              <a:pathLst>
                <a:path w="4115" h="1247" fill="none" extrusionOk="0">
                  <a:moveTo>
                    <a:pt x="0" y="41"/>
                  </a:moveTo>
                  <a:cubicBezTo>
                    <a:pt x="282" y="41"/>
                    <a:pt x="550" y="1"/>
                    <a:pt x="844" y="1"/>
                  </a:cubicBezTo>
                  <a:cubicBezTo>
                    <a:pt x="1327" y="14"/>
                    <a:pt x="1796" y="94"/>
                    <a:pt x="2265" y="242"/>
                  </a:cubicBezTo>
                  <a:cubicBezTo>
                    <a:pt x="2533" y="295"/>
                    <a:pt x="2788" y="403"/>
                    <a:pt x="3029" y="550"/>
                  </a:cubicBezTo>
                  <a:cubicBezTo>
                    <a:pt x="3243" y="711"/>
                    <a:pt x="4114" y="979"/>
                    <a:pt x="4074" y="1247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54"/>
            <p:cNvSpPr/>
            <p:nvPr/>
          </p:nvSpPr>
          <p:spPr>
            <a:xfrm>
              <a:off x="1520275" y="2632525"/>
              <a:ext cx="79750" cy="39225"/>
            </a:xfrm>
            <a:custGeom>
              <a:avLst/>
              <a:gdLst/>
              <a:ahLst/>
              <a:cxnLst/>
              <a:rect l="l" t="t" r="r" b="b"/>
              <a:pathLst>
                <a:path w="3190" h="1569" fill="none" extrusionOk="0">
                  <a:moveTo>
                    <a:pt x="108" y="1568"/>
                  </a:moveTo>
                  <a:lnTo>
                    <a:pt x="0" y="1448"/>
                  </a:lnTo>
                  <a:cubicBezTo>
                    <a:pt x="121" y="965"/>
                    <a:pt x="604" y="670"/>
                    <a:pt x="1099" y="778"/>
                  </a:cubicBezTo>
                  <a:cubicBezTo>
                    <a:pt x="1233" y="818"/>
                    <a:pt x="1367" y="885"/>
                    <a:pt x="1515" y="912"/>
                  </a:cubicBezTo>
                  <a:cubicBezTo>
                    <a:pt x="1957" y="992"/>
                    <a:pt x="2882" y="322"/>
                    <a:pt x="3190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54"/>
            <p:cNvSpPr/>
            <p:nvPr/>
          </p:nvSpPr>
          <p:spPr>
            <a:xfrm>
              <a:off x="1550750" y="2752450"/>
              <a:ext cx="72075" cy="38900"/>
            </a:xfrm>
            <a:custGeom>
              <a:avLst/>
              <a:gdLst/>
              <a:ahLst/>
              <a:cxnLst/>
              <a:rect l="l" t="t" r="r" b="b"/>
              <a:pathLst>
                <a:path w="2883" h="1556" fill="none" extrusionOk="0">
                  <a:moveTo>
                    <a:pt x="1" y="1555"/>
                  </a:moveTo>
                  <a:cubicBezTo>
                    <a:pt x="81" y="1113"/>
                    <a:pt x="564" y="872"/>
                    <a:pt x="966" y="1073"/>
                  </a:cubicBezTo>
                  <a:cubicBezTo>
                    <a:pt x="1019" y="1113"/>
                    <a:pt x="1073" y="1140"/>
                    <a:pt x="1140" y="1153"/>
                  </a:cubicBezTo>
                  <a:cubicBezTo>
                    <a:pt x="1207" y="1153"/>
                    <a:pt x="1287" y="1126"/>
                    <a:pt x="1341" y="1086"/>
                  </a:cubicBezTo>
                  <a:cubicBezTo>
                    <a:pt x="1636" y="899"/>
                    <a:pt x="2587" y="188"/>
                    <a:pt x="2882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54"/>
            <p:cNvSpPr/>
            <p:nvPr/>
          </p:nvSpPr>
          <p:spPr>
            <a:xfrm>
              <a:off x="1604375" y="2850625"/>
              <a:ext cx="49925" cy="70050"/>
            </a:xfrm>
            <a:custGeom>
              <a:avLst/>
              <a:gdLst/>
              <a:ahLst/>
              <a:cxnLst/>
              <a:rect l="l" t="t" r="r" b="b"/>
              <a:pathLst>
                <a:path w="1997" h="2802" fill="none" extrusionOk="0">
                  <a:moveTo>
                    <a:pt x="228" y="2801"/>
                  </a:moveTo>
                  <a:cubicBezTo>
                    <a:pt x="0" y="2520"/>
                    <a:pt x="14" y="2118"/>
                    <a:pt x="255" y="1836"/>
                  </a:cubicBezTo>
                  <a:cubicBezTo>
                    <a:pt x="469" y="1608"/>
                    <a:pt x="791" y="1541"/>
                    <a:pt x="1072" y="1421"/>
                  </a:cubicBezTo>
                  <a:cubicBezTo>
                    <a:pt x="1354" y="1287"/>
                    <a:pt x="1997" y="309"/>
                    <a:pt x="1930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54"/>
            <p:cNvSpPr/>
            <p:nvPr/>
          </p:nvSpPr>
          <p:spPr>
            <a:xfrm>
              <a:off x="1697175" y="2910925"/>
              <a:ext cx="31500" cy="70050"/>
            </a:xfrm>
            <a:custGeom>
              <a:avLst/>
              <a:gdLst/>
              <a:ahLst/>
              <a:cxnLst/>
              <a:rect l="l" t="t" r="r" b="b"/>
              <a:pathLst>
                <a:path w="1260" h="2802" fill="none" extrusionOk="0">
                  <a:moveTo>
                    <a:pt x="241" y="0"/>
                  </a:moveTo>
                  <a:cubicBezTo>
                    <a:pt x="40" y="94"/>
                    <a:pt x="0" y="389"/>
                    <a:pt x="94" y="590"/>
                  </a:cubicBezTo>
                  <a:cubicBezTo>
                    <a:pt x="215" y="778"/>
                    <a:pt x="375" y="939"/>
                    <a:pt x="550" y="1059"/>
                  </a:cubicBezTo>
                  <a:cubicBezTo>
                    <a:pt x="804" y="1274"/>
                    <a:pt x="1005" y="1542"/>
                    <a:pt x="1139" y="1850"/>
                  </a:cubicBezTo>
                  <a:cubicBezTo>
                    <a:pt x="1260" y="2171"/>
                    <a:pt x="1233" y="2520"/>
                    <a:pt x="1045" y="280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185;p54"/>
            <p:cNvSpPr/>
            <p:nvPr/>
          </p:nvSpPr>
          <p:spPr>
            <a:xfrm>
              <a:off x="1754125" y="2881775"/>
              <a:ext cx="64000" cy="49600"/>
            </a:xfrm>
            <a:custGeom>
              <a:avLst/>
              <a:gdLst/>
              <a:ahLst/>
              <a:cxnLst/>
              <a:rect l="l" t="t" r="r" b="b"/>
              <a:pathLst>
                <a:path w="2560" h="1984" fill="none" extrusionOk="0">
                  <a:moveTo>
                    <a:pt x="0" y="1"/>
                  </a:moveTo>
                  <a:cubicBezTo>
                    <a:pt x="603" y="255"/>
                    <a:pt x="1260" y="577"/>
                    <a:pt x="1488" y="1193"/>
                  </a:cubicBezTo>
                  <a:cubicBezTo>
                    <a:pt x="1515" y="1287"/>
                    <a:pt x="1555" y="1367"/>
                    <a:pt x="1595" y="1448"/>
                  </a:cubicBezTo>
                  <a:cubicBezTo>
                    <a:pt x="1823" y="1769"/>
                    <a:pt x="2412" y="1635"/>
                    <a:pt x="2560" y="198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186;p54"/>
            <p:cNvSpPr/>
            <p:nvPr/>
          </p:nvSpPr>
          <p:spPr>
            <a:xfrm>
              <a:off x="1756125" y="2812425"/>
              <a:ext cx="86475" cy="28500"/>
            </a:xfrm>
            <a:custGeom>
              <a:avLst/>
              <a:gdLst/>
              <a:ahLst/>
              <a:cxnLst/>
              <a:rect l="l" t="t" r="r" b="b"/>
              <a:pathLst>
                <a:path w="3459" h="1140" fill="none" extrusionOk="0">
                  <a:moveTo>
                    <a:pt x="1" y="563"/>
                  </a:moveTo>
                  <a:cubicBezTo>
                    <a:pt x="1" y="496"/>
                    <a:pt x="416" y="282"/>
                    <a:pt x="456" y="228"/>
                  </a:cubicBezTo>
                  <a:cubicBezTo>
                    <a:pt x="617" y="1"/>
                    <a:pt x="966" y="27"/>
                    <a:pt x="1193" y="188"/>
                  </a:cubicBezTo>
                  <a:cubicBezTo>
                    <a:pt x="1421" y="349"/>
                    <a:pt x="1569" y="590"/>
                    <a:pt x="1783" y="764"/>
                  </a:cubicBezTo>
                  <a:cubicBezTo>
                    <a:pt x="2239" y="1140"/>
                    <a:pt x="2949" y="1126"/>
                    <a:pt x="3458" y="83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187;p54"/>
            <p:cNvSpPr/>
            <p:nvPr/>
          </p:nvSpPr>
          <p:spPr>
            <a:xfrm>
              <a:off x="1515575" y="2695850"/>
              <a:ext cx="95175" cy="31500"/>
            </a:xfrm>
            <a:custGeom>
              <a:avLst/>
              <a:gdLst/>
              <a:ahLst/>
              <a:cxnLst/>
              <a:rect l="l" t="t" r="r" b="b"/>
              <a:pathLst>
                <a:path w="3807" h="1260" fill="none" extrusionOk="0">
                  <a:moveTo>
                    <a:pt x="1" y="1260"/>
                  </a:moveTo>
                  <a:cubicBezTo>
                    <a:pt x="215" y="1153"/>
                    <a:pt x="430" y="1032"/>
                    <a:pt x="617" y="885"/>
                  </a:cubicBezTo>
                  <a:cubicBezTo>
                    <a:pt x="885" y="737"/>
                    <a:pt x="1167" y="630"/>
                    <a:pt x="1462" y="563"/>
                  </a:cubicBezTo>
                  <a:cubicBezTo>
                    <a:pt x="1917" y="442"/>
                    <a:pt x="3338" y="134"/>
                    <a:pt x="3807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188;p54"/>
            <p:cNvSpPr/>
            <p:nvPr/>
          </p:nvSpPr>
          <p:spPr>
            <a:xfrm>
              <a:off x="1719625" y="2621800"/>
              <a:ext cx="70025" cy="27500"/>
            </a:xfrm>
            <a:custGeom>
              <a:avLst/>
              <a:gdLst/>
              <a:ahLst/>
              <a:cxnLst/>
              <a:rect l="l" t="t" r="r" b="b"/>
              <a:pathLst>
                <a:path w="2801" h="1100" fill="none" extrusionOk="0">
                  <a:moveTo>
                    <a:pt x="255" y="979"/>
                  </a:moveTo>
                  <a:cubicBezTo>
                    <a:pt x="268" y="872"/>
                    <a:pt x="94" y="818"/>
                    <a:pt x="40" y="912"/>
                  </a:cubicBezTo>
                  <a:cubicBezTo>
                    <a:pt x="0" y="1019"/>
                    <a:pt x="174" y="1099"/>
                    <a:pt x="241" y="1019"/>
                  </a:cubicBezTo>
                  <a:cubicBezTo>
                    <a:pt x="415" y="764"/>
                    <a:pt x="724" y="604"/>
                    <a:pt x="1045" y="604"/>
                  </a:cubicBezTo>
                  <a:cubicBezTo>
                    <a:pt x="1233" y="604"/>
                    <a:pt x="1421" y="671"/>
                    <a:pt x="1622" y="697"/>
                  </a:cubicBezTo>
                  <a:cubicBezTo>
                    <a:pt x="2117" y="724"/>
                    <a:pt x="2586" y="443"/>
                    <a:pt x="2801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189;p54"/>
            <p:cNvSpPr/>
            <p:nvPr/>
          </p:nvSpPr>
          <p:spPr>
            <a:xfrm>
              <a:off x="1682100" y="2503200"/>
              <a:ext cx="48925" cy="70375"/>
            </a:xfrm>
            <a:custGeom>
              <a:avLst/>
              <a:gdLst/>
              <a:ahLst/>
              <a:cxnLst/>
              <a:rect l="l" t="t" r="r" b="b"/>
              <a:pathLst>
                <a:path w="1957" h="2815" fill="none" extrusionOk="0">
                  <a:moveTo>
                    <a:pt x="0" y="2815"/>
                  </a:moveTo>
                  <a:cubicBezTo>
                    <a:pt x="54" y="2493"/>
                    <a:pt x="442" y="1180"/>
                    <a:pt x="751" y="1073"/>
                  </a:cubicBezTo>
                  <a:cubicBezTo>
                    <a:pt x="871" y="1046"/>
                    <a:pt x="1005" y="1019"/>
                    <a:pt x="1126" y="1019"/>
                  </a:cubicBezTo>
                  <a:cubicBezTo>
                    <a:pt x="1622" y="939"/>
                    <a:pt x="1957" y="496"/>
                    <a:pt x="1903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190;p54"/>
            <p:cNvSpPr/>
            <p:nvPr/>
          </p:nvSpPr>
          <p:spPr>
            <a:xfrm>
              <a:off x="1556800" y="2818450"/>
              <a:ext cx="85125" cy="61350"/>
            </a:xfrm>
            <a:custGeom>
              <a:avLst/>
              <a:gdLst/>
              <a:ahLst/>
              <a:cxnLst/>
              <a:rect l="l" t="t" r="r" b="b"/>
              <a:pathLst>
                <a:path w="3405" h="2454" fill="none" extrusionOk="0">
                  <a:moveTo>
                    <a:pt x="3404" y="1"/>
                  </a:moveTo>
                  <a:cubicBezTo>
                    <a:pt x="3015" y="255"/>
                    <a:pt x="1917" y="885"/>
                    <a:pt x="1622" y="1247"/>
                  </a:cubicBezTo>
                  <a:cubicBezTo>
                    <a:pt x="1514" y="1381"/>
                    <a:pt x="1394" y="1488"/>
                    <a:pt x="1260" y="1582"/>
                  </a:cubicBezTo>
                  <a:cubicBezTo>
                    <a:pt x="978" y="1730"/>
                    <a:pt x="590" y="1609"/>
                    <a:pt x="322" y="1783"/>
                  </a:cubicBezTo>
                  <a:cubicBezTo>
                    <a:pt x="94" y="1917"/>
                    <a:pt x="0" y="2199"/>
                    <a:pt x="94" y="2453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191;p54"/>
            <p:cNvSpPr/>
            <p:nvPr/>
          </p:nvSpPr>
          <p:spPr>
            <a:xfrm>
              <a:off x="1639875" y="2902875"/>
              <a:ext cx="34200" cy="84125"/>
            </a:xfrm>
            <a:custGeom>
              <a:avLst/>
              <a:gdLst/>
              <a:ahLst/>
              <a:cxnLst/>
              <a:rect l="l" t="t" r="r" b="b"/>
              <a:pathLst>
                <a:path w="1368" h="3365" fill="none" extrusionOk="0">
                  <a:moveTo>
                    <a:pt x="1368" y="1"/>
                  </a:moveTo>
                  <a:cubicBezTo>
                    <a:pt x="1032" y="215"/>
                    <a:pt x="858" y="604"/>
                    <a:pt x="697" y="979"/>
                  </a:cubicBezTo>
                  <a:cubicBezTo>
                    <a:pt x="563" y="1274"/>
                    <a:pt x="429" y="1609"/>
                    <a:pt x="510" y="1931"/>
                  </a:cubicBezTo>
                  <a:cubicBezTo>
                    <a:pt x="550" y="2105"/>
                    <a:pt x="644" y="2279"/>
                    <a:pt x="617" y="2467"/>
                  </a:cubicBezTo>
                  <a:cubicBezTo>
                    <a:pt x="563" y="2828"/>
                    <a:pt x="1" y="2989"/>
                    <a:pt x="1" y="336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192;p54"/>
            <p:cNvSpPr/>
            <p:nvPr/>
          </p:nvSpPr>
          <p:spPr>
            <a:xfrm>
              <a:off x="1732000" y="2895175"/>
              <a:ext cx="66025" cy="74075"/>
            </a:xfrm>
            <a:custGeom>
              <a:avLst/>
              <a:gdLst/>
              <a:ahLst/>
              <a:cxnLst/>
              <a:rect l="l" t="t" r="r" b="b"/>
              <a:pathLst>
                <a:path w="2641" h="2963" fill="none" extrusionOk="0">
                  <a:moveTo>
                    <a:pt x="1" y="1"/>
                  </a:moveTo>
                  <a:cubicBezTo>
                    <a:pt x="202" y="510"/>
                    <a:pt x="1341" y="1032"/>
                    <a:pt x="1649" y="1475"/>
                  </a:cubicBezTo>
                  <a:cubicBezTo>
                    <a:pt x="1837" y="1729"/>
                    <a:pt x="1837" y="2078"/>
                    <a:pt x="1944" y="2373"/>
                  </a:cubicBezTo>
                  <a:cubicBezTo>
                    <a:pt x="2038" y="2667"/>
                    <a:pt x="2346" y="2962"/>
                    <a:pt x="2641" y="2842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193;p54"/>
            <p:cNvSpPr/>
            <p:nvPr/>
          </p:nvSpPr>
          <p:spPr>
            <a:xfrm>
              <a:off x="1483425" y="2586950"/>
              <a:ext cx="115275" cy="29525"/>
            </a:xfrm>
            <a:custGeom>
              <a:avLst/>
              <a:gdLst/>
              <a:ahLst/>
              <a:cxnLst/>
              <a:rect l="l" t="t" r="r" b="b"/>
              <a:pathLst>
                <a:path w="4611" h="1181" fill="none" extrusionOk="0">
                  <a:moveTo>
                    <a:pt x="67" y="403"/>
                  </a:moveTo>
                  <a:cubicBezTo>
                    <a:pt x="0" y="550"/>
                    <a:pt x="228" y="657"/>
                    <a:pt x="402" y="617"/>
                  </a:cubicBezTo>
                  <a:cubicBezTo>
                    <a:pt x="684" y="564"/>
                    <a:pt x="925" y="363"/>
                    <a:pt x="1180" y="215"/>
                  </a:cubicBezTo>
                  <a:cubicBezTo>
                    <a:pt x="1448" y="68"/>
                    <a:pt x="1783" y="1"/>
                    <a:pt x="2024" y="188"/>
                  </a:cubicBezTo>
                  <a:cubicBezTo>
                    <a:pt x="2131" y="282"/>
                    <a:pt x="2198" y="416"/>
                    <a:pt x="2305" y="523"/>
                  </a:cubicBezTo>
                  <a:cubicBezTo>
                    <a:pt x="2547" y="724"/>
                    <a:pt x="2895" y="657"/>
                    <a:pt x="3190" y="644"/>
                  </a:cubicBezTo>
                  <a:cubicBezTo>
                    <a:pt x="3498" y="617"/>
                    <a:pt x="4584" y="885"/>
                    <a:pt x="4610" y="118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194;p54"/>
            <p:cNvSpPr/>
            <p:nvPr/>
          </p:nvSpPr>
          <p:spPr>
            <a:xfrm>
              <a:off x="1581250" y="2518925"/>
              <a:ext cx="186975" cy="399150"/>
            </a:xfrm>
            <a:custGeom>
              <a:avLst/>
              <a:gdLst/>
              <a:ahLst/>
              <a:cxnLst/>
              <a:rect l="l" t="t" r="r" b="b"/>
              <a:pathLst>
                <a:path w="7479" h="15966" extrusionOk="0">
                  <a:moveTo>
                    <a:pt x="2130" y="1"/>
                  </a:moveTo>
                  <a:cubicBezTo>
                    <a:pt x="1289" y="1"/>
                    <a:pt x="526" y="512"/>
                    <a:pt x="349" y="1663"/>
                  </a:cubicBezTo>
                  <a:cubicBezTo>
                    <a:pt x="0" y="4075"/>
                    <a:pt x="483" y="6903"/>
                    <a:pt x="1032" y="9235"/>
                  </a:cubicBezTo>
                  <a:cubicBezTo>
                    <a:pt x="1408" y="10776"/>
                    <a:pt x="1903" y="12277"/>
                    <a:pt x="2547" y="13724"/>
                  </a:cubicBezTo>
                  <a:cubicBezTo>
                    <a:pt x="2962" y="14675"/>
                    <a:pt x="3579" y="15707"/>
                    <a:pt x="4584" y="15922"/>
                  </a:cubicBezTo>
                  <a:cubicBezTo>
                    <a:pt x="4713" y="15951"/>
                    <a:pt x="4843" y="15965"/>
                    <a:pt x="4972" y="15965"/>
                  </a:cubicBezTo>
                  <a:cubicBezTo>
                    <a:pt x="5779" y="15965"/>
                    <a:pt x="6551" y="15418"/>
                    <a:pt x="6956" y="14702"/>
                  </a:cubicBezTo>
                  <a:cubicBezTo>
                    <a:pt x="7425" y="13871"/>
                    <a:pt x="7478" y="12866"/>
                    <a:pt x="7384" y="11915"/>
                  </a:cubicBezTo>
                  <a:cubicBezTo>
                    <a:pt x="7277" y="10776"/>
                    <a:pt x="6969" y="9650"/>
                    <a:pt x="6661" y="8538"/>
                  </a:cubicBezTo>
                  <a:lnTo>
                    <a:pt x="5602" y="4692"/>
                  </a:lnTo>
                  <a:cubicBezTo>
                    <a:pt x="5280" y="3526"/>
                    <a:pt x="4959" y="2347"/>
                    <a:pt x="4329" y="1315"/>
                  </a:cubicBezTo>
                  <a:cubicBezTo>
                    <a:pt x="3828" y="478"/>
                    <a:pt x="2942" y="1"/>
                    <a:pt x="2130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195;p54"/>
            <p:cNvSpPr/>
            <p:nvPr/>
          </p:nvSpPr>
          <p:spPr>
            <a:xfrm>
              <a:off x="1645900" y="2772500"/>
              <a:ext cx="57650" cy="93325"/>
            </a:xfrm>
            <a:custGeom>
              <a:avLst/>
              <a:gdLst/>
              <a:ahLst/>
              <a:cxnLst/>
              <a:rect l="l" t="t" r="r" b="b"/>
              <a:pathLst>
                <a:path w="2306" h="3733" extrusionOk="0">
                  <a:moveTo>
                    <a:pt x="963" y="1"/>
                  </a:moveTo>
                  <a:cubicBezTo>
                    <a:pt x="951" y="1"/>
                    <a:pt x="938" y="1"/>
                    <a:pt x="926" y="3"/>
                  </a:cubicBezTo>
                  <a:cubicBezTo>
                    <a:pt x="1" y="123"/>
                    <a:pt x="1234" y="2737"/>
                    <a:pt x="1421" y="3192"/>
                  </a:cubicBezTo>
                  <a:cubicBezTo>
                    <a:pt x="1488" y="3380"/>
                    <a:pt x="1596" y="3541"/>
                    <a:pt x="1743" y="3661"/>
                  </a:cubicBezTo>
                  <a:cubicBezTo>
                    <a:pt x="1808" y="3710"/>
                    <a:pt x="1883" y="3732"/>
                    <a:pt x="1958" y="3732"/>
                  </a:cubicBezTo>
                  <a:cubicBezTo>
                    <a:pt x="2070" y="3732"/>
                    <a:pt x="2180" y="3682"/>
                    <a:pt x="2252" y="3594"/>
                  </a:cubicBezTo>
                  <a:cubicBezTo>
                    <a:pt x="2292" y="3501"/>
                    <a:pt x="2306" y="3393"/>
                    <a:pt x="2279" y="3286"/>
                  </a:cubicBezTo>
                  <a:cubicBezTo>
                    <a:pt x="2226" y="2746"/>
                    <a:pt x="1720" y="1"/>
                    <a:pt x="96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196;p54"/>
            <p:cNvSpPr/>
            <p:nvPr/>
          </p:nvSpPr>
          <p:spPr>
            <a:xfrm>
              <a:off x="2018800" y="2789100"/>
              <a:ext cx="160900" cy="111875"/>
            </a:xfrm>
            <a:custGeom>
              <a:avLst/>
              <a:gdLst/>
              <a:ahLst/>
              <a:cxnLst/>
              <a:rect l="l" t="t" r="r" b="b"/>
              <a:pathLst>
                <a:path w="6436" h="4475" extrusionOk="0">
                  <a:moveTo>
                    <a:pt x="3107" y="1"/>
                  </a:moveTo>
                  <a:cubicBezTo>
                    <a:pt x="2961" y="1"/>
                    <a:pt x="2818" y="12"/>
                    <a:pt x="2680" y="36"/>
                  </a:cubicBezTo>
                  <a:cubicBezTo>
                    <a:pt x="1086" y="317"/>
                    <a:pt x="0" y="2475"/>
                    <a:pt x="268" y="3949"/>
                  </a:cubicBezTo>
                  <a:cubicBezTo>
                    <a:pt x="318" y="4188"/>
                    <a:pt x="464" y="4475"/>
                    <a:pt x="692" y="4475"/>
                  </a:cubicBezTo>
                  <a:cubicBezTo>
                    <a:pt x="707" y="4475"/>
                    <a:pt x="722" y="4474"/>
                    <a:pt x="737" y="4471"/>
                  </a:cubicBezTo>
                  <a:cubicBezTo>
                    <a:pt x="818" y="4445"/>
                    <a:pt x="871" y="4418"/>
                    <a:pt x="938" y="4364"/>
                  </a:cubicBezTo>
                  <a:cubicBezTo>
                    <a:pt x="1193" y="4163"/>
                    <a:pt x="1367" y="3868"/>
                    <a:pt x="1595" y="3614"/>
                  </a:cubicBezTo>
                  <a:cubicBezTo>
                    <a:pt x="1809" y="3359"/>
                    <a:pt x="2091" y="3131"/>
                    <a:pt x="2426" y="3118"/>
                  </a:cubicBezTo>
                  <a:cubicBezTo>
                    <a:pt x="2908" y="3118"/>
                    <a:pt x="3256" y="3560"/>
                    <a:pt x="3685" y="3761"/>
                  </a:cubicBezTo>
                  <a:cubicBezTo>
                    <a:pt x="3868" y="3853"/>
                    <a:pt x="4068" y="3895"/>
                    <a:pt x="4268" y="3895"/>
                  </a:cubicBezTo>
                  <a:cubicBezTo>
                    <a:pt x="4891" y="3895"/>
                    <a:pt x="5529" y="3491"/>
                    <a:pt x="5762" y="2904"/>
                  </a:cubicBezTo>
                  <a:cubicBezTo>
                    <a:pt x="6435" y="1240"/>
                    <a:pt x="4630" y="1"/>
                    <a:pt x="3107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54"/>
          <p:cNvGrpSpPr/>
          <p:nvPr/>
        </p:nvGrpSpPr>
        <p:grpSpPr>
          <a:xfrm>
            <a:off x="326344" y="2411911"/>
            <a:ext cx="822401" cy="2915265"/>
            <a:chOff x="3986050" y="808650"/>
            <a:chExt cx="294500" cy="1043950"/>
          </a:xfrm>
        </p:grpSpPr>
        <p:sp>
          <p:nvSpPr>
            <p:cNvPr id="1204" name="Google Shape;1204;p54"/>
            <p:cNvSpPr/>
            <p:nvPr/>
          </p:nvSpPr>
          <p:spPr>
            <a:xfrm>
              <a:off x="3986700" y="808650"/>
              <a:ext cx="262025" cy="429200"/>
            </a:xfrm>
            <a:custGeom>
              <a:avLst/>
              <a:gdLst/>
              <a:ahLst/>
              <a:cxnLst/>
              <a:rect l="l" t="t" r="r" b="b"/>
              <a:pathLst>
                <a:path w="10481" h="17168" extrusionOk="0">
                  <a:moveTo>
                    <a:pt x="4946" y="1"/>
                  </a:moveTo>
                  <a:lnTo>
                    <a:pt x="4946" y="1"/>
                  </a:lnTo>
                  <a:cubicBezTo>
                    <a:pt x="4772" y="1126"/>
                    <a:pt x="3177" y="1435"/>
                    <a:pt x="2681" y="2467"/>
                  </a:cubicBezTo>
                  <a:cubicBezTo>
                    <a:pt x="2319" y="3230"/>
                    <a:pt x="2668" y="4155"/>
                    <a:pt x="3190" y="4812"/>
                  </a:cubicBezTo>
                  <a:cubicBezTo>
                    <a:pt x="3713" y="5482"/>
                    <a:pt x="4396" y="6018"/>
                    <a:pt x="4825" y="6741"/>
                  </a:cubicBezTo>
                  <a:cubicBezTo>
                    <a:pt x="5201" y="7358"/>
                    <a:pt x="5241" y="8095"/>
                    <a:pt x="4678" y="8604"/>
                  </a:cubicBezTo>
                  <a:cubicBezTo>
                    <a:pt x="4329" y="8872"/>
                    <a:pt x="3954" y="9073"/>
                    <a:pt x="3539" y="9221"/>
                  </a:cubicBezTo>
                  <a:cubicBezTo>
                    <a:pt x="2976" y="9435"/>
                    <a:pt x="2440" y="9716"/>
                    <a:pt x="1944" y="10078"/>
                  </a:cubicBezTo>
                  <a:cubicBezTo>
                    <a:pt x="885" y="10869"/>
                    <a:pt x="1" y="12598"/>
                    <a:pt x="1381" y="13562"/>
                  </a:cubicBezTo>
                  <a:cubicBezTo>
                    <a:pt x="2453" y="14313"/>
                    <a:pt x="4490" y="14460"/>
                    <a:pt x="4758" y="16042"/>
                  </a:cubicBezTo>
                  <a:cubicBezTo>
                    <a:pt x="4785" y="16176"/>
                    <a:pt x="4758" y="17167"/>
                    <a:pt x="4584" y="17167"/>
                  </a:cubicBezTo>
                  <a:lnTo>
                    <a:pt x="6621" y="17167"/>
                  </a:lnTo>
                  <a:cubicBezTo>
                    <a:pt x="6889" y="17167"/>
                    <a:pt x="7707" y="16149"/>
                    <a:pt x="7894" y="15948"/>
                  </a:cubicBezTo>
                  <a:cubicBezTo>
                    <a:pt x="8363" y="15452"/>
                    <a:pt x="8872" y="14903"/>
                    <a:pt x="9154" y="14273"/>
                  </a:cubicBezTo>
                  <a:cubicBezTo>
                    <a:pt x="9489" y="13536"/>
                    <a:pt x="9194" y="12678"/>
                    <a:pt x="8484" y="12303"/>
                  </a:cubicBezTo>
                  <a:cubicBezTo>
                    <a:pt x="7988" y="12035"/>
                    <a:pt x="7385" y="12035"/>
                    <a:pt x="6835" y="11874"/>
                  </a:cubicBezTo>
                  <a:cubicBezTo>
                    <a:pt x="6701" y="11834"/>
                    <a:pt x="6567" y="11780"/>
                    <a:pt x="6433" y="11713"/>
                  </a:cubicBezTo>
                  <a:cubicBezTo>
                    <a:pt x="6286" y="11646"/>
                    <a:pt x="6165" y="11526"/>
                    <a:pt x="6098" y="11378"/>
                  </a:cubicBezTo>
                  <a:cubicBezTo>
                    <a:pt x="5978" y="11043"/>
                    <a:pt x="6286" y="10708"/>
                    <a:pt x="6581" y="10480"/>
                  </a:cubicBezTo>
                  <a:cubicBezTo>
                    <a:pt x="7653" y="9623"/>
                    <a:pt x="10480" y="8041"/>
                    <a:pt x="9234" y="6313"/>
                  </a:cubicBezTo>
                  <a:cubicBezTo>
                    <a:pt x="8819" y="5736"/>
                    <a:pt x="8095" y="5509"/>
                    <a:pt x="7398" y="5401"/>
                  </a:cubicBezTo>
                  <a:cubicBezTo>
                    <a:pt x="6715" y="5308"/>
                    <a:pt x="6005" y="5321"/>
                    <a:pt x="5335" y="5093"/>
                  </a:cubicBezTo>
                  <a:cubicBezTo>
                    <a:pt x="4705" y="4905"/>
                    <a:pt x="4182" y="4477"/>
                    <a:pt x="3847" y="3914"/>
                  </a:cubicBezTo>
                  <a:cubicBezTo>
                    <a:pt x="3525" y="3338"/>
                    <a:pt x="3539" y="2627"/>
                    <a:pt x="3874" y="2064"/>
                  </a:cubicBezTo>
                  <a:cubicBezTo>
                    <a:pt x="4088" y="1716"/>
                    <a:pt x="4423" y="1461"/>
                    <a:pt x="4691" y="1140"/>
                  </a:cubicBezTo>
                  <a:cubicBezTo>
                    <a:pt x="4959" y="818"/>
                    <a:pt x="5134" y="363"/>
                    <a:pt x="4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205;p54"/>
            <p:cNvSpPr/>
            <p:nvPr/>
          </p:nvSpPr>
          <p:spPr>
            <a:xfrm>
              <a:off x="3986050" y="1237800"/>
              <a:ext cx="294500" cy="614800"/>
            </a:xfrm>
            <a:custGeom>
              <a:avLst/>
              <a:gdLst/>
              <a:ahLst/>
              <a:cxnLst/>
              <a:rect l="l" t="t" r="r" b="b"/>
              <a:pathLst>
                <a:path w="11780" h="24592" extrusionOk="0">
                  <a:moveTo>
                    <a:pt x="8255" y="283"/>
                  </a:moveTo>
                  <a:cubicBezTo>
                    <a:pt x="8510" y="283"/>
                    <a:pt x="8724" y="470"/>
                    <a:pt x="8738" y="725"/>
                  </a:cubicBezTo>
                  <a:cubicBezTo>
                    <a:pt x="8764" y="993"/>
                    <a:pt x="8376" y="1207"/>
                    <a:pt x="8376" y="1207"/>
                  </a:cubicBezTo>
                  <a:lnTo>
                    <a:pt x="8376" y="5777"/>
                  </a:lnTo>
                  <a:cubicBezTo>
                    <a:pt x="8563" y="5871"/>
                    <a:pt x="8671" y="6072"/>
                    <a:pt x="8671" y="6273"/>
                  </a:cubicBezTo>
                  <a:lnTo>
                    <a:pt x="8456" y="12478"/>
                  </a:lnTo>
                  <a:cubicBezTo>
                    <a:pt x="8443" y="13188"/>
                    <a:pt x="8764" y="13871"/>
                    <a:pt x="9327" y="14300"/>
                  </a:cubicBezTo>
                  <a:cubicBezTo>
                    <a:pt x="10694" y="15359"/>
                    <a:pt x="11485" y="16994"/>
                    <a:pt x="11485" y="18709"/>
                  </a:cubicBezTo>
                  <a:cubicBezTo>
                    <a:pt x="11485" y="21805"/>
                    <a:pt x="10265" y="24324"/>
                    <a:pt x="5883" y="24324"/>
                  </a:cubicBezTo>
                  <a:cubicBezTo>
                    <a:pt x="1501" y="24324"/>
                    <a:pt x="282" y="21805"/>
                    <a:pt x="282" y="18709"/>
                  </a:cubicBezTo>
                  <a:cubicBezTo>
                    <a:pt x="282" y="16994"/>
                    <a:pt x="1072" y="15359"/>
                    <a:pt x="2439" y="14300"/>
                  </a:cubicBezTo>
                  <a:cubicBezTo>
                    <a:pt x="3002" y="13871"/>
                    <a:pt x="3324" y="13188"/>
                    <a:pt x="3310" y="12478"/>
                  </a:cubicBezTo>
                  <a:lnTo>
                    <a:pt x="3096" y="6233"/>
                  </a:lnTo>
                  <a:cubicBezTo>
                    <a:pt x="3096" y="6018"/>
                    <a:pt x="3203" y="5831"/>
                    <a:pt x="3377" y="5737"/>
                  </a:cubicBezTo>
                  <a:lnTo>
                    <a:pt x="3391" y="5737"/>
                  </a:lnTo>
                  <a:lnTo>
                    <a:pt x="3391" y="1207"/>
                  </a:lnTo>
                  <a:cubicBezTo>
                    <a:pt x="3391" y="1207"/>
                    <a:pt x="3002" y="993"/>
                    <a:pt x="3015" y="725"/>
                  </a:cubicBezTo>
                  <a:cubicBezTo>
                    <a:pt x="3042" y="470"/>
                    <a:pt x="3257" y="283"/>
                    <a:pt x="3511" y="283"/>
                  </a:cubicBezTo>
                  <a:close/>
                  <a:moveTo>
                    <a:pt x="3487" y="1"/>
                  </a:moveTo>
                  <a:cubicBezTo>
                    <a:pt x="3096" y="1"/>
                    <a:pt x="2774" y="318"/>
                    <a:pt x="2747" y="712"/>
                  </a:cubicBezTo>
                  <a:cubicBezTo>
                    <a:pt x="2734" y="980"/>
                    <a:pt x="2868" y="1248"/>
                    <a:pt x="3109" y="1395"/>
                  </a:cubicBezTo>
                  <a:lnTo>
                    <a:pt x="3109" y="5576"/>
                  </a:lnTo>
                  <a:cubicBezTo>
                    <a:pt x="2922" y="5737"/>
                    <a:pt x="2814" y="5978"/>
                    <a:pt x="2814" y="6233"/>
                  </a:cubicBezTo>
                  <a:lnTo>
                    <a:pt x="3029" y="12478"/>
                  </a:lnTo>
                  <a:cubicBezTo>
                    <a:pt x="3042" y="13094"/>
                    <a:pt x="2761" y="13697"/>
                    <a:pt x="2265" y="14072"/>
                  </a:cubicBezTo>
                  <a:cubicBezTo>
                    <a:pt x="831" y="15185"/>
                    <a:pt x="0" y="16900"/>
                    <a:pt x="0" y="18709"/>
                  </a:cubicBezTo>
                  <a:cubicBezTo>
                    <a:pt x="0" y="22609"/>
                    <a:pt x="1984" y="24592"/>
                    <a:pt x="5883" y="24592"/>
                  </a:cubicBezTo>
                  <a:cubicBezTo>
                    <a:pt x="9783" y="24592"/>
                    <a:pt x="11766" y="22609"/>
                    <a:pt x="11766" y="18709"/>
                  </a:cubicBezTo>
                  <a:cubicBezTo>
                    <a:pt x="11780" y="16900"/>
                    <a:pt x="10935" y="15185"/>
                    <a:pt x="9515" y="14072"/>
                  </a:cubicBezTo>
                  <a:cubicBezTo>
                    <a:pt x="9019" y="13697"/>
                    <a:pt x="8738" y="13107"/>
                    <a:pt x="8738" y="12478"/>
                  </a:cubicBezTo>
                  <a:lnTo>
                    <a:pt x="8965" y="6273"/>
                  </a:lnTo>
                  <a:cubicBezTo>
                    <a:pt x="8965" y="6018"/>
                    <a:pt x="8858" y="5777"/>
                    <a:pt x="8671" y="5616"/>
                  </a:cubicBezTo>
                  <a:lnTo>
                    <a:pt x="8671" y="1395"/>
                  </a:lnTo>
                  <a:cubicBezTo>
                    <a:pt x="8912" y="1248"/>
                    <a:pt x="9046" y="980"/>
                    <a:pt x="9032" y="712"/>
                  </a:cubicBezTo>
                  <a:cubicBezTo>
                    <a:pt x="9006" y="318"/>
                    <a:pt x="8684" y="1"/>
                    <a:pt x="8293" y="1"/>
                  </a:cubicBezTo>
                  <a:cubicBezTo>
                    <a:pt x="8285" y="1"/>
                    <a:pt x="8277" y="1"/>
                    <a:pt x="8269" y="1"/>
                  </a:cubicBezTo>
                  <a:lnTo>
                    <a:pt x="3511" y="1"/>
                  </a:lnTo>
                  <a:cubicBezTo>
                    <a:pt x="3503" y="1"/>
                    <a:pt x="3495" y="1"/>
                    <a:pt x="34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54"/>
            <p:cNvSpPr/>
            <p:nvPr/>
          </p:nvSpPr>
          <p:spPr>
            <a:xfrm>
              <a:off x="3993075" y="1244525"/>
              <a:ext cx="280100" cy="601050"/>
            </a:xfrm>
            <a:custGeom>
              <a:avLst/>
              <a:gdLst/>
              <a:ahLst/>
              <a:cxnLst/>
              <a:rect l="l" t="t" r="r" b="b"/>
              <a:pathLst>
                <a:path w="11204" h="24042" extrusionOk="0">
                  <a:moveTo>
                    <a:pt x="3230" y="0"/>
                  </a:moveTo>
                  <a:cubicBezTo>
                    <a:pt x="2976" y="0"/>
                    <a:pt x="2761" y="188"/>
                    <a:pt x="2748" y="443"/>
                  </a:cubicBezTo>
                  <a:cubicBezTo>
                    <a:pt x="2734" y="711"/>
                    <a:pt x="3110" y="938"/>
                    <a:pt x="3110" y="938"/>
                  </a:cubicBezTo>
                  <a:lnTo>
                    <a:pt x="3110" y="5454"/>
                  </a:lnTo>
                  <a:lnTo>
                    <a:pt x="3096" y="5454"/>
                  </a:lnTo>
                  <a:cubicBezTo>
                    <a:pt x="2922" y="5548"/>
                    <a:pt x="2815" y="5749"/>
                    <a:pt x="2815" y="5950"/>
                  </a:cubicBezTo>
                  <a:lnTo>
                    <a:pt x="3029" y="12195"/>
                  </a:lnTo>
                  <a:cubicBezTo>
                    <a:pt x="3043" y="12905"/>
                    <a:pt x="2721" y="13589"/>
                    <a:pt x="2158" y="14018"/>
                  </a:cubicBezTo>
                  <a:cubicBezTo>
                    <a:pt x="791" y="15076"/>
                    <a:pt x="1" y="16711"/>
                    <a:pt x="1" y="18440"/>
                  </a:cubicBezTo>
                  <a:cubicBezTo>
                    <a:pt x="1" y="21522"/>
                    <a:pt x="1220" y="24042"/>
                    <a:pt x="5602" y="24042"/>
                  </a:cubicBezTo>
                  <a:cubicBezTo>
                    <a:pt x="9984" y="24042"/>
                    <a:pt x="11204" y="21522"/>
                    <a:pt x="11204" y="18440"/>
                  </a:cubicBezTo>
                  <a:cubicBezTo>
                    <a:pt x="11204" y="16711"/>
                    <a:pt x="10413" y="15090"/>
                    <a:pt x="9060" y="14031"/>
                  </a:cubicBezTo>
                  <a:cubicBezTo>
                    <a:pt x="8483" y="13602"/>
                    <a:pt x="8162" y="12919"/>
                    <a:pt x="8175" y="12209"/>
                  </a:cubicBezTo>
                  <a:lnTo>
                    <a:pt x="8390" y="5991"/>
                  </a:lnTo>
                  <a:cubicBezTo>
                    <a:pt x="8390" y="5790"/>
                    <a:pt x="8282" y="5589"/>
                    <a:pt x="8095" y="5495"/>
                  </a:cubicBezTo>
                  <a:lnTo>
                    <a:pt x="8095" y="938"/>
                  </a:lnTo>
                  <a:cubicBezTo>
                    <a:pt x="8095" y="938"/>
                    <a:pt x="8470" y="711"/>
                    <a:pt x="8457" y="443"/>
                  </a:cubicBezTo>
                  <a:cubicBezTo>
                    <a:pt x="8443" y="188"/>
                    <a:pt x="8229" y="0"/>
                    <a:pt x="79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54"/>
            <p:cNvSpPr/>
            <p:nvPr/>
          </p:nvSpPr>
          <p:spPr>
            <a:xfrm>
              <a:off x="4063775" y="1381200"/>
              <a:ext cx="139050" cy="25"/>
            </a:xfrm>
            <a:custGeom>
              <a:avLst/>
              <a:gdLst/>
              <a:ahLst/>
              <a:cxnLst/>
              <a:rect l="l" t="t" r="r" b="b"/>
              <a:pathLst>
                <a:path w="5562" h="1" fill="none" extrusionOk="0">
                  <a:moveTo>
                    <a:pt x="0" y="1"/>
                  </a:moveTo>
                  <a:lnTo>
                    <a:pt x="5562" y="1"/>
                  </a:lnTo>
                </a:path>
              </a:pathLst>
            </a:custGeom>
            <a:solidFill>
              <a:srgbClr val="E1E7EC"/>
            </a:solidFill>
            <a:ln w="5025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54"/>
            <p:cNvSpPr/>
            <p:nvPr/>
          </p:nvSpPr>
          <p:spPr>
            <a:xfrm>
              <a:off x="4063775" y="1266625"/>
              <a:ext cx="139050" cy="25"/>
            </a:xfrm>
            <a:custGeom>
              <a:avLst/>
              <a:gdLst/>
              <a:ahLst/>
              <a:cxnLst/>
              <a:rect l="l" t="t" r="r" b="b"/>
              <a:pathLst>
                <a:path w="5562" h="1" fill="none" extrusionOk="0">
                  <a:moveTo>
                    <a:pt x="0" y="1"/>
                  </a:moveTo>
                  <a:lnTo>
                    <a:pt x="5562" y="1"/>
                  </a:lnTo>
                </a:path>
              </a:pathLst>
            </a:custGeom>
            <a:noFill/>
            <a:ln w="5025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54"/>
            <p:cNvSpPr/>
            <p:nvPr/>
          </p:nvSpPr>
          <p:spPr>
            <a:xfrm>
              <a:off x="3999100" y="1672675"/>
              <a:ext cx="268375" cy="169550"/>
            </a:xfrm>
            <a:custGeom>
              <a:avLst/>
              <a:gdLst/>
              <a:ahLst/>
              <a:cxnLst/>
              <a:rect l="l" t="t" r="r" b="b"/>
              <a:pathLst>
                <a:path w="10735" h="6782" extrusionOk="0">
                  <a:moveTo>
                    <a:pt x="202" y="1"/>
                  </a:moveTo>
                  <a:cubicBezTo>
                    <a:pt x="68" y="456"/>
                    <a:pt x="1" y="939"/>
                    <a:pt x="1" y="1421"/>
                  </a:cubicBezTo>
                  <a:cubicBezTo>
                    <a:pt x="1" y="4369"/>
                    <a:pt x="1180" y="6782"/>
                    <a:pt x="5361" y="6782"/>
                  </a:cubicBezTo>
                  <a:cubicBezTo>
                    <a:pt x="9556" y="6782"/>
                    <a:pt x="10722" y="4383"/>
                    <a:pt x="10722" y="1421"/>
                  </a:cubicBezTo>
                  <a:cubicBezTo>
                    <a:pt x="10735" y="939"/>
                    <a:pt x="10668" y="456"/>
                    <a:pt x="10547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54"/>
            <p:cNvSpPr/>
            <p:nvPr/>
          </p:nvSpPr>
          <p:spPr>
            <a:xfrm>
              <a:off x="4071150" y="1248200"/>
              <a:ext cx="13750" cy="11425"/>
            </a:xfrm>
            <a:custGeom>
              <a:avLst/>
              <a:gdLst/>
              <a:ahLst/>
              <a:cxnLst/>
              <a:rect l="l" t="t" r="r" b="b"/>
              <a:pathLst>
                <a:path w="550" h="457" extrusionOk="0">
                  <a:moveTo>
                    <a:pt x="228" y="1"/>
                  </a:moveTo>
                  <a:cubicBezTo>
                    <a:pt x="107" y="1"/>
                    <a:pt x="0" y="108"/>
                    <a:pt x="0" y="229"/>
                  </a:cubicBezTo>
                  <a:cubicBezTo>
                    <a:pt x="0" y="363"/>
                    <a:pt x="107" y="456"/>
                    <a:pt x="228" y="456"/>
                  </a:cubicBezTo>
                  <a:lnTo>
                    <a:pt x="322" y="456"/>
                  </a:lnTo>
                  <a:cubicBezTo>
                    <a:pt x="456" y="456"/>
                    <a:pt x="549" y="363"/>
                    <a:pt x="549" y="229"/>
                  </a:cubicBezTo>
                  <a:cubicBezTo>
                    <a:pt x="549" y="108"/>
                    <a:pt x="456" y="1"/>
                    <a:pt x="322" y="1"/>
                  </a:cubicBezTo>
                  <a:close/>
                </a:path>
              </a:pathLst>
            </a:custGeom>
            <a:solidFill>
              <a:srgbClr val="D6D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54"/>
            <p:cNvSpPr/>
            <p:nvPr/>
          </p:nvSpPr>
          <p:spPr>
            <a:xfrm>
              <a:off x="4079175" y="1276025"/>
              <a:ext cx="13775" cy="97175"/>
            </a:xfrm>
            <a:custGeom>
              <a:avLst/>
              <a:gdLst/>
              <a:ahLst/>
              <a:cxnLst/>
              <a:rect l="l" t="t" r="r" b="b"/>
              <a:pathLst>
                <a:path w="551" h="3887" extrusionOk="0">
                  <a:moveTo>
                    <a:pt x="269" y="0"/>
                  </a:moveTo>
                  <a:cubicBezTo>
                    <a:pt x="121" y="0"/>
                    <a:pt x="1" y="121"/>
                    <a:pt x="1" y="281"/>
                  </a:cubicBezTo>
                  <a:lnTo>
                    <a:pt x="1" y="3605"/>
                  </a:lnTo>
                  <a:cubicBezTo>
                    <a:pt x="1" y="3752"/>
                    <a:pt x="121" y="3886"/>
                    <a:pt x="269" y="3886"/>
                  </a:cubicBezTo>
                  <a:cubicBezTo>
                    <a:pt x="416" y="3886"/>
                    <a:pt x="550" y="3766"/>
                    <a:pt x="550" y="3605"/>
                  </a:cubicBezTo>
                  <a:lnTo>
                    <a:pt x="550" y="281"/>
                  </a:lnTo>
                  <a:cubicBezTo>
                    <a:pt x="550" y="121"/>
                    <a:pt x="429" y="0"/>
                    <a:pt x="269" y="0"/>
                  </a:cubicBezTo>
                  <a:close/>
                </a:path>
              </a:pathLst>
            </a:custGeom>
            <a:solidFill>
              <a:srgbClr val="D6D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54"/>
            <p:cNvSpPr/>
            <p:nvPr/>
          </p:nvSpPr>
          <p:spPr>
            <a:xfrm>
              <a:off x="4016875" y="1744700"/>
              <a:ext cx="44900" cy="67700"/>
            </a:xfrm>
            <a:custGeom>
              <a:avLst/>
              <a:gdLst/>
              <a:ahLst/>
              <a:cxnLst/>
              <a:rect l="l" t="t" r="r" b="b"/>
              <a:pathLst>
                <a:path w="1796" h="2708" fill="none" extrusionOk="0">
                  <a:moveTo>
                    <a:pt x="0" y="1"/>
                  </a:moveTo>
                  <a:cubicBezTo>
                    <a:pt x="402" y="1488"/>
                    <a:pt x="1246" y="2319"/>
                    <a:pt x="1796" y="2708"/>
                  </a:cubicBezTo>
                </a:path>
              </a:pathLst>
            </a:custGeom>
            <a:noFill/>
            <a:ln w="14400" cap="rnd" cmpd="sng">
              <a:solidFill>
                <a:srgbClr val="D6DCB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54"/>
            <p:cNvSpPr/>
            <p:nvPr/>
          </p:nvSpPr>
          <p:spPr>
            <a:xfrm>
              <a:off x="4009825" y="1396275"/>
              <a:ext cx="74750" cy="309925"/>
            </a:xfrm>
            <a:custGeom>
              <a:avLst/>
              <a:gdLst/>
              <a:ahLst/>
              <a:cxnLst/>
              <a:rect l="l" t="t" r="r" b="b"/>
              <a:pathLst>
                <a:path w="2990" h="12397" fill="none" extrusionOk="0">
                  <a:moveTo>
                    <a:pt x="2721" y="1"/>
                  </a:moveTo>
                  <a:lnTo>
                    <a:pt x="2989" y="6822"/>
                  </a:lnTo>
                  <a:cubicBezTo>
                    <a:pt x="2989" y="7144"/>
                    <a:pt x="2734" y="7452"/>
                    <a:pt x="2507" y="7680"/>
                  </a:cubicBezTo>
                  <a:cubicBezTo>
                    <a:pt x="1743" y="8457"/>
                    <a:pt x="1" y="10454"/>
                    <a:pt x="68" y="12397"/>
                  </a:cubicBezTo>
                </a:path>
              </a:pathLst>
            </a:custGeom>
            <a:noFill/>
            <a:ln w="14400" cap="rnd" cmpd="sng">
              <a:solidFill>
                <a:srgbClr val="D6DCB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8" name="Google Shape;1298;p54"/>
          <p:cNvGrpSpPr/>
          <p:nvPr/>
        </p:nvGrpSpPr>
        <p:grpSpPr>
          <a:xfrm rot="-1563643">
            <a:off x="9844251" y="4249143"/>
            <a:ext cx="2270272" cy="2365693"/>
            <a:chOff x="4465125" y="1062850"/>
            <a:chExt cx="1024850" cy="1067925"/>
          </a:xfrm>
        </p:grpSpPr>
        <p:sp>
          <p:nvSpPr>
            <p:cNvPr id="1299" name="Google Shape;1299;p54"/>
            <p:cNvSpPr/>
            <p:nvPr/>
          </p:nvSpPr>
          <p:spPr>
            <a:xfrm>
              <a:off x="5084250" y="1112300"/>
              <a:ext cx="124325" cy="85675"/>
            </a:xfrm>
            <a:custGeom>
              <a:avLst/>
              <a:gdLst/>
              <a:ahLst/>
              <a:cxnLst/>
              <a:rect l="l" t="t" r="r" b="b"/>
              <a:pathLst>
                <a:path w="4973" h="3427" extrusionOk="0">
                  <a:moveTo>
                    <a:pt x="2761" y="673"/>
                  </a:moveTo>
                  <a:cubicBezTo>
                    <a:pt x="3134" y="673"/>
                    <a:pt x="3416" y="1063"/>
                    <a:pt x="3243" y="1443"/>
                  </a:cubicBezTo>
                  <a:cubicBezTo>
                    <a:pt x="3156" y="1637"/>
                    <a:pt x="2963" y="1747"/>
                    <a:pt x="2762" y="1747"/>
                  </a:cubicBezTo>
                  <a:cubicBezTo>
                    <a:pt x="2685" y="1747"/>
                    <a:pt x="2607" y="1731"/>
                    <a:pt x="2533" y="1698"/>
                  </a:cubicBezTo>
                  <a:cubicBezTo>
                    <a:pt x="2104" y="1497"/>
                    <a:pt x="2131" y="867"/>
                    <a:pt x="2573" y="706"/>
                  </a:cubicBezTo>
                  <a:cubicBezTo>
                    <a:pt x="2637" y="684"/>
                    <a:pt x="2701" y="673"/>
                    <a:pt x="2761" y="673"/>
                  </a:cubicBezTo>
                  <a:close/>
                  <a:moveTo>
                    <a:pt x="2125" y="0"/>
                  </a:moveTo>
                  <a:cubicBezTo>
                    <a:pt x="1245" y="0"/>
                    <a:pt x="398" y="496"/>
                    <a:pt x="0" y="1349"/>
                  </a:cubicBezTo>
                  <a:lnTo>
                    <a:pt x="4423" y="3427"/>
                  </a:lnTo>
                  <a:cubicBezTo>
                    <a:pt x="4972" y="2247"/>
                    <a:pt x="4463" y="854"/>
                    <a:pt x="3297" y="304"/>
                  </a:cubicBezTo>
                  <a:lnTo>
                    <a:pt x="3123" y="224"/>
                  </a:lnTo>
                  <a:cubicBezTo>
                    <a:pt x="2801" y="72"/>
                    <a:pt x="2461" y="0"/>
                    <a:pt x="212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0" name="Google Shape;1300;p54"/>
            <p:cNvSpPr/>
            <p:nvPr/>
          </p:nvSpPr>
          <p:spPr>
            <a:xfrm>
              <a:off x="5084250" y="1146025"/>
              <a:ext cx="110575" cy="51950"/>
            </a:xfrm>
            <a:custGeom>
              <a:avLst/>
              <a:gdLst/>
              <a:ahLst/>
              <a:cxnLst/>
              <a:rect l="l" t="t" r="r" b="b"/>
              <a:pathLst>
                <a:path w="4423" h="2078" fill="none" extrusionOk="0">
                  <a:moveTo>
                    <a:pt x="0" y="0"/>
                  </a:moveTo>
                  <a:lnTo>
                    <a:pt x="4423" y="2078"/>
                  </a:lnTo>
                </a:path>
              </a:pathLst>
            </a:custGeom>
            <a:noFill/>
            <a:ln w="5350" cap="flat" cmpd="sng">
              <a:solidFill>
                <a:srgbClr val="C3CCA2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01" name="Google Shape;1301;p54"/>
            <p:cNvGrpSpPr/>
            <p:nvPr/>
          </p:nvGrpSpPr>
          <p:grpSpPr>
            <a:xfrm>
              <a:off x="4465125" y="1062850"/>
              <a:ext cx="1024850" cy="1067925"/>
              <a:chOff x="4465125" y="1062850"/>
              <a:chExt cx="1024850" cy="1067925"/>
            </a:xfrm>
          </p:grpSpPr>
          <p:sp>
            <p:nvSpPr>
              <p:cNvPr id="1302" name="Google Shape;1302;p54"/>
              <p:cNvSpPr/>
              <p:nvPr/>
            </p:nvSpPr>
            <p:spPr>
              <a:xfrm>
                <a:off x="4465125" y="1062850"/>
                <a:ext cx="950825" cy="1067925"/>
              </a:xfrm>
              <a:custGeom>
                <a:avLst/>
                <a:gdLst/>
                <a:ahLst/>
                <a:cxnLst/>
                <a:rect l="l" t="t" r="r" b="b"/>
                <a:pathLst>
                  <a:path w="38033" h="42717" extrusionOk="0">
                    <a:moveTo>
                      <a:pt x="15921" y="1"/>
                    </a:moveTo>
                    <a:cubicBezTo>
                      <a:pt x="15289" y="1"/>
                      <a:pt x="14684" y="359"/>
                      <a:pt x="14393" y="969"/>
                    </a:cubicBezTo>
                    <a:lnTo>
                      <a:pt x="403" y="30866"/>
                    </a:lnTo>
                    <a:cubicBezTo>
                      <a:pt x="0" y="31711"/>
                      <a:pt x="362" y="32716"/>
                      <a:pt x="1207" y="33104"/>
                    </a:cubicBezTo>
                    <a:lnTo>
                      <a:pt x="21375" y="42552"/>
                    </a:lnTo>
                    <a:cubicBezTo>
                      <a:pt x="21613" y="42663"/>
                      <a:pt x="21862" y="42716"/>
                      <a:pt x="22106" y="42716"/>
                    </a:cubicBezTo>
                    <a:cubicBezTo>
                      <a:pt x="22743" y="42716"/>
                      <a:pt x="23345" y="42358"/>
                      <a:pt x="23626" y="41748"/>
                    </a:cubicBezTo>
                    <a:lnTo>
                      <a:pt x="37630" y="11850"/>
                    </a:lnTo>
                    <a:cubicBezTo>
                      <a:pt x="38032" y="11006"/>
                      <a:pt x="37657" y="10001"/>
                      <a:pt x="36813" y="9612"/>
                    </a:cubicBezTo>
                    <a:lnTo>
                      <a:pt x="16644" y="165"/>
                    </a:lnTo>
                    <a:cubicBezTo>
                      <a:pt x="16410" y="53"/>
                      <a:pt x="16164" y="1"/>
                      <a:pt x="159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54"/>
              <p:cNvSpPr/>
              <p:nvPr/>
            </p:nvSpPr>
            <p:spPr>
              <a:xfrm>
                <a:off x="4496275" y="1091425"/>
                <a:ext cx="889850" cy="1008100"/>
              </a:xfrm>
              <a:custGeom>
                <a:avLst/>
                <a:gdLst/>
                <a:ahLst/>
                <a:cxnLst/>
                <a:rect l="l" t="t" r="r" b="b"/>
                <a:pathLst>
                  <a:path w="35594" h="40324" extrusionOk="0">
                    <a:moveTo>
                      <a:pt x="14179" y="0"/>
                    </a:moveTo>
                    <a:lnTo>
                      <a:pt x="1" y="30286"/>
                    </a:lnTo>
                    <a:lnTo>
                      <a:pt x="21402" y="40323"/>
                    </a:lnTo>
                    <a:lnTo>
                      <a:pt x="35594" y="10037"/>
                    </a:lnTo>
                    <a:lnTo>
                      <a:pt x="141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54"/>
              <p:cNvSpPr/>
              <p:nvPr/>
            </p:nvSpPr>
            <p:spPr>
              <a:xfrm>
                <a:off x="4986075" y="1251550"/>
                <a:ext cx="190000" cy="88800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3552" fill="none" extrusionOk="0">
                    <a:moveTo>
                      <a:pt x="1" y="1"/>
                    </a:moveTo>
                    <a:lnTo>
                      <a:pt x="7599" y="355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54"/>
              <p:cNvSpPr/>
              <p:nvPr/>
            </p:nvSpPr>
            <p:spPr>
              <a:xfrm>
                <a:off x="4933475" y="1277350"/>
                <a:ext cx="349125" cy="163850"/>
              </a:xfrm>
              <a:custGeom>
                <a:avLst/>
                <a:gdLst/>
                <a:ahLst/>
                <a:cxnLst/>
                <a:rect l="l" t="t" r="r" b="b"/>
                <a:pathLst>
                  <a:path w="13965" h="6554" fill="none" extrusionOk="0">
                    <a:moveTo>
                      <a:pt x="1" y="1"/>
                    </a:moveTo>
                    <a:lnTo>
                      <a:pt x="13965" y="6554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54"/>
              <p:cNvSpPr/>
              <p:nvPr/>
            </p:nvSpPr>
            <p:spPr>
              <a:xfrm>
                <a:off x="4821250" y="1275675"/>
                <a:ext cx="4419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7" h="8283" fill="none" extrusionOk="0">
                    <a:moveTo>
                      <a:pt x="1" y="1"/>
                    </a:moveTo>
                    <a:lnTo>
                      <a:pt x="17676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54"/>
              <p:cNvSpPr/>
              <p:nvPr/>
            </p:nvSpPr>
            <p:spPr>
              <a:xfrm>
                <a:off x="4801475" y="1317225"/>
                <a:ext cx="44227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1" h="8283" fill="none" extrusionOk="0">
                    <a:moveTo>
                      <a:pt x="1" y="0"/>
                    </a:moveTo>
                    <a:lnTo>
                      <a:pt x="17690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54"/>
              <p:cNvSpPr/>
              <p:nvPr/>
            </p:nvSpPr>
            <p:spPr>
              <a:xfrm>
                <a:off x="4738500" y="1693450"/>
                <a:ext cx="349450" cy="16385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6554" fill="none" extrusionOk="0">
                    <a:moveTo>
                      <a:pt x="1" y="1"/>
                    </a:moveTo>
                    <a:lnTo>
                      <a:pt x="13978" y="6554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54"/>
              <p:cNvSpPr/>
              <p:nvPr/>
            </p:nvSpPr>
            <p:spPr>
              <a:xfrm>
                <a:off x="4626275" y="1691775"/>
                <a:ext cx="44225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0" h="8283" fill="none" extrusionOk="0">
                    <a:moveTo>
                      <a:pt x="0" y="1"/>
                    </a:moveTo>
                    <a:lnTo>
                      <a:pt x="17690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54"/>
              <p:cNvSpPr/>
              <p:nvPr/>
            </p:nvSpPr>
            <p:spPr>
              <a:xfrm>
                <a:off x="4606850" y="1733325"/>
                <a:ext cx="44190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6" h="8283" fill="none" extrusionOk="0">
                    <a:moveTo>
                      <a:pt x="0" y="0"/>
                    </a:moveTo>
                    <a:lnTo>
                      <a:pt x="17676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54"/>
              <p:cNvSpPr/>
              <p:nvPr/>
            </p:nvSpPr>
            <p:spPr>
              <a:xfrm>
                <a:off x="4587400" y="1774850"/>
                <a:ext cx="4419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7" h="8283" fill="none" extrusionOk="0">
                    <a:moveTo>
                      <a:pt x="1" y="1"/>
                    </a:moveTo>
                    <a:lnTo>
                      <a:pt x="17677" y="8283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54"/>
              <p:cNvSpPr/>
              <p:nvPr/>
            </p:nvSpPr>
            <p:spPr>
              <a:xfrm>
                <a:off x="4567650" y="1816400"/>
                <a:ext cx="44225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0" h="8283" fill="none" extrusionOk="0">
                    <a:moveTo>
                      <a:pt x="0" y="1"/>
                    </a:moveTo>
                    <a:lnTo>
                      <a:pt x="17689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54"/>
              <p:cNvSpPr/>
              <p:nvPr/>
            </p:nvSpPr>
            <p:spPr>
              <a:xfrm>
                <a:off x="4782050" y="1358775"/>
                <a:ext cx="286150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11446" h="5361" fill="none" extrusionOk="0">
                    <a:moveTo>
                      <a:pt x="1" y="0"/>
                    </a:moveTo>
                    <a:lnTo>
                      <a:pt x="11445" y="5360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54"/>
              <p:cNvSpPr/>
              <p:nvPr/>
            </p:nvSpPr>
            <p:spPr>
              <a:xfrm>
                <a:off x="4815550" y="1425425"/>
                <a:ext cx="199375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7975" h="3727" fill="none" extrusionOk="0">
                    <a:moveTo>
                      <a:pt x="1" y="1"/>
                    </a:moveTo>
                    <a:lnTo>
                      <a:pt x="7974" y="3726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54"/>
              <p:cNvSpPr/>
              <p:nvPr/>
            </p:nvSpPr>
            <p:spPr>
              <a:xfrm>
                <a:off x="4743200" y="1442175"/>
                <a:ext cx="252300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4718" fill="none" extrusionOk="0">
                    <a:moveTo>
                      <a:pt x="0" y="1"/>
                    </a:moveTo>
                    <a:lnTo>
                      <a:pt x="10091" y="471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54"/>
              <p:cNvSpPr/>
              <p:nvPr/>
            </p:nvSpPr>
            <p:spPr>
              <a:xfrm>
                <a:off x="4723750" y="1483725"/>
                <a:ext cx="252300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4718" fill="none" extrusionOk="0">
                    <a:moveTo>
                      <a:pt x="1" y="1"/>
                    </a:moveTo>
                    <a:lnTo>
                      <a:pt x="10092" y="471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54"/>
              <p:cNvSpPr/>
              <p:nvPr/>
            </p:nvSpPr>
            <p:spPr>
              <a:xfrm>
                <a:off x="4704325" y="1525275"/>
                <a:ext cx="2519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10079" h="4731" fill="none" extrusionOk="0">
                    <a:moveTo>
                      <a:pt x="1" y="0"/>
                    </a:moveTo>
                    <a:lnTo>
                      <a:pt x="10078" y="4731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54"/>
              <p:cNvSpPr/>
              <p:nvPr/>
            </p:nvSpPr>
            <p:spPr>
              <a:xfrm>
                <a:off x="4684575" y="1566825"/>
                <a:ext cx="2522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10091" h="4731" fill="none" extrusionOk="0">
                    <a:moveTo>
                      <a:pt x="0" y="0"/>
                    </a:moveTo>
                    <a:lnTo>
                      <a:pt x="10091" y="4731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54"/>
              <p:cNvSpPr/>
              <p:nvPr/>
            </p:nvSpPr>
            <p:spPr>
              <a:xfrm>
                <a:off x="4665125" y="1608350"/>
                <a:ext cx="398700" cy="186975"/>
              </a:xfrm>
              <a:custGeom>
                <a:avLst/>
                <a:gdLst/>
                <a:ahLst/>
                <a:cxnLst/>
                <a:rect l="l" t="t" r="r" b="b"/>
                <a:pathLst>
                  <a:path w="15948" h="7479" fill="none" extrusionOk="0">
                    <a:moveTo>
                      <a:pt x="1" y="1"/>
                    </a:moveTo>
                    <a:lnTo>
                      <a:pt x="15948" y="747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54"/>
              <p:cNvSpPr/>
              <p:nvPr/>
            </p:nvSpPr>
            <p:spPr>
              <a:xfrm>
                <a:off x="4993800" y="1577850"/>
                <a:ext cx="129325" cy="1283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35" extrusionOk="0">
                    <a:moveTo>
                      <a:pt x="2872" y="1"/>
                    </a:moveTo>
                    <a:cubicBezTo>
                      <a:pt x="1948" y="1"/>
                      <a:pt x="1093" y="508"/>
                      <a:pt x="643" y="1315"/>
                    </a:cubicBezTo>
                    <a:cubicBezTo>
                      <a:pt x="0" y="2547"/>
                      <a:pt x="442" y="4075"/>
                      <a:pt x="1662" y="4785"/>
                    </a:cubicBezTo>
                    <a:cubicBezTo>
                      <a:pt x="2071" y="5022"/>
                      <a:pt x="2519" y="5135"/>
                      <a:pt x="2962" y="5135"/>
                    </a:cubicBezTo>
                    <a:cubicBezTo>
                      <a:pt x="3824" y="5135"/>
                      <a:pt x="4668" y="4707"/>
                      <a:pt x="5173" y="3928"/>
                    </a:cubicBezTo>
                    <a:lnTo>
                      <a:pt x="2908" y="2614"/>
                    </a:lnTo>
                    <a:lnTo>
                      <a:pt x="2908" y="1"/>
                    </a:lnTo>
                    <a:cubicBezTo>
                      <a:pt x="2896" y="1"/>
                      <a:pt x="2884" y="1"/>
                      <a:pt x="2872" y="1"/>
                    </a:cubicBezTo>
                    <a:close/>
                  </a:path>
                </a:pathLst>
              </a:custGeom>
              <a:solidFill>
                <a:srgbClr val="88AF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54"/>
              <p:cNvSpPr/>
              <p:nvPr/>
            </p:nvSpPr>
            <p:spPr>
              <a:xfrm>
                <a:off x="5066500" y="1577875"/>
                <a:ext cx="65350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927" extrusionOk="0">
                    <a:moveTo>
                      <a:pt x="0" y="0"/>
                    </a:moveTo>
                    <a:lnTo>
                      <a:pt x="0" y="2613"/>
                    </a:lnTo>
                    <a:lnTo>
                      <a:pt x="2265" y="3927"/>
                    </a:lnTo>
                    <a:cubicBezTo>
                      <a:pt x="2493" y="3525"/>
                      <a:pt x="2613" y="3082"/>
                      <a:pt x="2613" y="2613"/>
                    </a:cubicBezTo>
                    <a:cubicBezTo>
                      <a:pt x="2613" y="1180"/>
                      <a:pt x="1434" y="0"/>
                      <a:pt x="0" y="0"/>
                    </a:cubicBezTo>
                    <a:close/>
                  </a:path>
                </a:pathLst>
              </a:custGeom>
              <a:solidFill>
                <a:srgbClr val="E6F0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54"/>
              <p:cNvSpPr/>
              <p:nvPr/>
            </p:nvSpPr>
            <p:spPr>
              <a:xfrm>
                <a:off x="4984750" y="1120900"/>
                <a:ext cx="272725" cy="15447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6179" extrusionOk="0">
                    <a:moveTo>
                      <a:pt x="1823" y="0"/>
                    </a:moveTo>
                    <a:lnTo>
                      <a:pt x="0" y="1059"/>
                    </a:lnTo>
                    <a:lnTo>
                      <a:pt x="10909" y="6178"/>
                    </a:lnTo>
                    <a:lnTo>
                      <a:pt x="10560" y="4088"/>
                    </a:lnTo>
                    <a:lnTo>
                      <a:pt x="1823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54"/>
              <p:cNvSpPr/>
              <p:nvPr/>
            </p:nvSpPr>
            <p:spPr>
              <a:xfrm>
                <a:off x="4997475" y="1136975"/>
                <a:ext cx="257650" cy="123975"/>
              </a:xfrm>
              <a:custGeom>
                <a:avLst/>
                <a:gdLst/>
                <a:ahLst/>
                <a:cxnLst/>
                <a:rect l="l" t="t" r="r" b="b"/>
                <a:pathLst>
                  <a:path w="10306" h="4959" extrusionOk="0">
                    <a:moveTo>
                      <a:pt x="215" y="1"/>
                    </a:moveTo>
                    <a:lnTo>
                      <a:pt x="1" y="121"/>
                    </a:lnTo>
                    <a:lnTo>
                      <a:pt x="10306" y="4959"/>
                    </a:lnTo>
                    <a:lnTo>
                      <a:pt x="10266" y="4704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C3CC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54"/>
              <p:cNvSpPr/>
              <p:nvPr/>
            </p:nvSpPr>
            <p:spPr>
              <a:xfrm>
                <a:off x="4944200" y="1120900"/>
                <a:ext cx="348125" cy="192325"/>
              </a:xfrm>
              <a:custGeom>
                <a:avLst/>
                <a:gdLst/>
                <a:ahLst/>
                <a:cxnLst/>
                <a:rect l="l" t="t" r="r" b="b"/>
                <a:pathLst>
                  <a:path w="13925" h="7693" extrusionOk="0">
                    <a:moveTo>
                      <a:pt x="711" y="0"/>
                    </a:moveTo>
                    <a:lnTo>
                      <a:pt x="1" y="1501"/>
                    </a:lnTo>
                    <a:lnTo>
                      <a:pt x="13227" y="7693"/>
                    </a:lnTo>
                    <a:lnTo>
                      <a:pt x="13924" y="6192"/>
                    </a:lnTo>
                    <a:lnTo>
                      <a:pt x="711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54"/>
              <p:cNvSpPr/>
              <p:nvPr/>
            </p:nvSpPr>
            <p:spPr>
              <a:xfrm>
                <a:off x="5249075" y="2011050"/>
                <a:ext cx="672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69" h="353" extrusionOk="0">
                    <a:moveTo>
                      <a:pt x="94" y="1"/>
                    </a:moveTo>
                    <a:lnTo>
                      <a:pt x="14" y="228"/>
                    </a:lnTo>
                    <a:cubicBezTo>
                      <a:pt x="1" y="282"/>
                      <a:pt x="14" y="336"/>
                      <a:pt x="68" y="349"/>
                    </a:cubicBezTo>
                    <a:cubicBezTo>
                      <a:pt x="75" y="351"/>
                      <a:pt x="82" y="353"/>
                      <a:pt x="90" y="353"/>
                    </a:cubicBezTo>
                    <a:cubicBezTo>
                      <a:pt x="126" y="353"/>
                      <a:pt x="164" y="329"/>
                      <a:pt x="175" y="295"/>
                    </a:cubicBezTo>
                    <a:lnTo>
                      <a:pt x="269" y="68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54"/>
              <p:cNvSpPr/>
              <p:nvPr/>
            </p:nvSpPr>
            <p:spPr>
              <a:xfrm>
                <a:off x="5248750" y="1938700"/>
                <a:ext cx="49925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3056" extrusionOk="0">
                    <a:moveTo>
                      <a:pt x="228" y="0"/>
                    </a:moveTo>
                    <a:cubicBezTo>
                      <a:pt x="14" y="603"/>
                      <a:pt x="0" y="1823"/>
                      <a:pt x="27" y="2466"/>
                    </a:cubicBezTo>
                    <a:lnTo>
                      <a:pt x="40" y="2962"/>
                    </a:lnTo>
                    <a:lnTo>
                      <a:pt x="295" y="3055"/>
                    </a:lnTo>
                    <a:lnTo>
                      <a:pt x="617" y="2680"/>
                    </a:lnTo>
                    <a:cubicBezTo>
                      <a:pt x="1032" y="2184"/>
                      <a:pt x="1796" y="1233"/>
                      <a:pt x="1997" y="630"/>
                    </a:cubicBez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54"/>
              <p:cNvSpPr/>
              <p:nvPr/>
            </p:nvSpPr>
            <p:spPr>
              <a:xfrm>
                <a:off x="5254450" y="1613050"/>
                <a:ext cx="164175" cy="341400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13656" extrusionOk="0">
                    <a:moveTo>
                      <a:pt x="4369" y="0"/>
                    </a:moveTo>
                    <a:lnTo>
                      <a:pt x="0" y="13026"/>
                    </a:lnTo>
                    <a:lnTo>
                      <a:pt x="1769" y="13656"/>
                    </a:lnTo>
                    <a:lnTo>
                      <a:pt x="6566" y="764"/>
                    </a:lnTo>
                    <a:lnTo>
                      <a:pt x="4369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54"/>
              <p:cNvSpPr/>
              <p:nvPr/>
            </p:nvSpPr>
            <p:spPr>
              <a:xfrm>
                <a:off x="5307025" y="1781900"/>
                <a:ext cx="4962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698" fill="none" extrusionOk="0">
                    <a:moveTo>
                      <a:pt x="1" y="0"/>
                    </a:moveTo>
                    <a:lnTo>
                      <a:pt x="1984" y="697"/>
                    </a:lnTo>
                  </a:path>
                </a:pathLst>
              </a:custGeom>
              <a:noFill/>
              <a:ln w="4350" cap="flat" cmpd="sng">
                <a:solidFill>
                  <a:srgbClr val="C3CCA2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54"/>
              <p:cNvSpPr/>
              <p:nvPr/>
            </p:nvSpPr>
            <p:spPr>
              <a:xfrm>
                <a:off x="5409550" y="1435450"/>
                <a:ext cx="6535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259" extrusionOk="0">
                    <a:moveTo>
                      <a:pt x="1579" y="1"/>
                    </a:moveTo>
                    <a:cubicBezTo>
                      <a:pt x="1200" y="1"/>
                      <a:pt x="848" y="239"/>
                      <a:pt x="711" y="618"/>
                    </a:cubicBezTo>
                    <a:lnTo>
                      <a:pt x="1" y="2642"/>
                    </a:lnTo>
                    <a:lnTo>
                      <a:pt x="1729" y="3258"/>
                    </a:lnTo>
                    <a:lnTo>
                      <a:pt x="2453" y="1235"/>
                    </a:lnTo>
                    <a:cubicBezTo>
                      <a:pt x="2614" y="752"/>
                      <a:pt x="2373" y="230"/>
                      <a:pt x="1890" y="55"/>
                    </a:cubicBezTo>
                    <a:cubicBezTo>
                      <a:pt x="1787" y="18"/>
                      <a:pt x="1682" y="1"/>
                      <a:pt x="1579" y="1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54"/>
              <p:cNvSpPr/>
              <p:nvPr/>
            </p:nvSpPr>
            <p:spPr>
              <a:xfrm>
                <a:off x="5408875" y="1498125"/>
                <a:ext cx="81100" cy="21075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430" extrusionOk="0">
                    <a:moveTo>
                      <a:pt x="2936" y="1"/>
                    </a:moveTo>
                    <a:lnTo>
                      <a:pt x="1" y="8309"/>
                    </a:lnTo>
                    <a:lnTo>
                      <a:pt x="309" y="8430"/>
                    </a:lnTo>
                    <a:lnTo>
                      <a:pt x="3244" y="108"/>
                    </a:lnTo>
                    <a:lnTo>
                      <a:pt x="2936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54"/>
              <p:cNvSpPr/>
              <p:nvPr/>
            </p:nvSpPr>
            <p:spPr>
              <a:xfrm>
                <a:off x="5401525" y="1664450"/>
                <a:ext cx="22125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657" extrusionOk="0">
                    <a:moveTo>
                      <a:pt x="752" y="0"/>
                    </a:moveTo>
                    <a:cubicBezTo>
                      <a:pt x="593" y="0"/>
                      <a:pt x="441" y="92"/>
                      <a:pt x="389" y="249"/>
                    </a:cubicBezTo>
                    <a:lnTo>
                      <a:pt x="67" y="1174"/>
                    </a:lnTo>
                    <a:cubicBezTo>
                      <a:pt x="0" y="1375"/>
                      <a:pt x="94" y="1589"/>
                      <a:pt x="295" y="1656"/>
                    </a:cubicBezTo>
                    <a:lnTo>
                      <a:pt x="884" y="21"/>
                    </a:lnTo>
                    <a:cubicBezTo>
                      <a:pt x="841" y="7"/>
                      <a:pt x="796" y="0"/>
                      <a:pt x="752" y="0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54"/>
              <p:cNvSpPr/>
              <p:nvPr/>
            </p:nvSpPr>
            <p:spPr>
              <a:xfrm>
                <a:off x="5301350" y="1455575"/>
                <a:ext cx="175225" cy="34545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13818" extrusionOk="0">
                    <a:moveTo>
                      <a:pt x="4583" y="1"/>
                    </a:moveTo>
                    <a:lnTo>
                      <a:pt x="0" y="12960"/>
                    </a:lnTo>
                    <a:lnTo>
                      <a:pt x="2426" y="13817"/>
                    </a:lnTo>
                    <a:lnTo>
                      <a:pt x="7009" y="859"/>
                    </a:lnTo>
                    <a:lnTo>
                      <a:pt x="4583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54"/>
              <p:cNvSpPr/>
              <p:nvPr/>
            </p:nvSpPr>
            <p:spPr>
              <a:xfrm>
                <a:off x="5400850" y="1487075"/>
                <a:ext cx="6467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1301" extrusionOk="0">
                    <a:moveTo>
                      <a:pt x="161" y="1"/>
                    </a:moveTo>
                    <a:lnTo>
                      <a:pt x="0" y="443"/>
                    </a:lnTo>
                    <a:lnTo>
                      <a:pt x="2426" y="1300"/>
                    </a:lnTo>
                    <a:lnTo>
                      <a:pt x="2587" y="858"/>
                    </a:lnTo>
                    <a:lnTo>
                      <a:pt x="161" y="1"/>
                    </a:ln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34" name="Google Shape;1334;p54"/>
          <p:cNvGrpSpPr/>
          <p:nvPr/>
        </p:nvGrpSpPr>
        <p:grpSpPr>
          <a:xfrm rot="-8974985">
            <a:off x="10348279" y="808824"/>
            <a:ext cx="1840132" cy="1830257"/>
            <a:chOff x="5854150" y="1414663"/>
            <a:chExt cx="796725" cy="792450"/>
          </a:xfrm>
        </p:grpSpPr>
        <p:sp>
          <p:nvSpPr>
            <p:cNvPr id="1335" name="Google Shape;1335;p54"/>
            <p:cNvSpPr/>
            <p:nvPr/>
          </p:nvSpPr>
          <p:spPr>
            <a:xfrm>
              <a:off x="6016975" y="2048588"/>
              <a:ext cx="31175" cy="112600"/>
            </a:xfrm>
            <a:custGeom>
              <a:avLst/>
              <a:gdLst/>
              <a:ahLst/>
              <a:cxnLst/>
              <a:rect l="l" t="t" r="r" b="b"/>
              <a:pathLst>
                <a:path w="1247" h="4504" fill="none" extrusionOk="0">
                  <a:moveTo>
                    <a:pt x="1" y="4503"/>
                  </a:moveTo>
                  <a:lnTo>
                    <a:pt x="1247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54"/>
            <p:cNvSpPr/>
            <p:nvPr/>
          </p:nvSpPr>
          <p:spPr>
            <a:xfrm>
              <a:off x="5999275" y="2146138"/>
              <a:ext cx="33800" cy="28650"/>
            </a:xfrm>
            <a:custGeom>
              <a:avLst/>
              <a:gdLst/>
              <a:ahLst/>
              <a:cxnLst/>
              <a:rect l="l" t="t" r="r" b="b"/>
              <a:pathLst>
                <a:path w="1352" h="1146" extrusionOk="0">
                  <a:moveTo>
                    <a:pt x="702" y="0"/>
                  </a:moveTo>
                  <a:cubicBezTo>
                    <a:pt x="290" y="0"/>
                    <a:pt x="1" y="465"/>
                    <a:pt x="226" y="856"/>
                  </a:cubicBezTo>
                  <a:cubicBezTo>
                    <a:pt x="333" y="1052"/>
                    <a:pt x="524" y="1145"/>
                    <a:pt x="716" y="1145"/>
                  </a:cubicBezTo>
                  <a:cubicBezTo>
                    <a:pt x="956" y="1145"/>
                    <a:pt x="1197" y="998"/>
                    <a:pt x="1271" y="722"/>
                  </a:cubicBezTo>
                  <a:cubicBezTo>
                    <a:pt x="1352" y="414"/>
                    <a:pt x="1178" y="106"/>
                    <a:pt x="869" y="25"/>
                  </a:cubicBezTo>
                  <a:cubicBezTo>
                    <a:pt x="812" y="8"/>
                    <a:pt x="756" y="0"/>
                    <a:pt x="702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54"/>
            <p:cNvSpPr/>
            <p:nvPr/>
          </p:nvSpPr>
          <p:spPr>
            <a:xfrm>
              <a:off x="6029700" y="2035063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726" y="1"/>
                  </a:moveTo>
                  <a:cubicBezTo>
                    <a:pt x="633" y="1"/>
                    <a:pt x="537" y="23"/>
                    <a:pt x="443" y="73"/>
                  </a:cubicBezTo>
                  <a:cubicBezTo>
                    <a:pt x="1" y="327"/>
                    <a:pt x="81" y="997"/>
                    <a:pt x="577" y="1131"/>
                  </a:cubicBezTo>
                  <a:cubicBezTo>
                    <a:pt x="628" y="1145"/>
                    <a:pt x="678" y="1151"/>
                    <a:pt x="728" y="1151"/>
                  </a:cubicBezTo>
                  <a:cubicBezTo>
                    <a:pt x="981" y="1151"/>
                    <a:pt x="1209" y="987"/>
                    <a:pt x="1287" y="729"/>
                  </a:cubicBezTo>
                  <a:cubicBezTo>
                    <a:pt x="1394" y="335"/>
                    <a:pt x="1086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54"/>
            <p:cNvSpPr/>
            <p:nvPr/>
          </p:nvSpPr>
          <p:spPr>
            <a:xfrm>
              <a:off x="5982125" y="2153663"/>
              <a:ext cx="63400" cy="53450"/>
            </a:xfrm>
            <a:custGeom>
              <a:avLst/>
              <a:gdLst/>
              <a:ahLst/>
              <a:cxnLst/>
              <a:rect l="l" t="t" r="r" b="b"/>
              <a:pathLst>
                <a:path w="2536" h="2138" extrusionOk="0">
                  <a:moveTo>
                    <a:pt x="1197" y="0"/>
                  </a:moveTo>
                  <a:cubicBezTo>
                    <a:pt x="749" y="0"/>
                    <a:pt x="304" y="275"/>
                    <a:pt x="162" y="783"/>
                  </a:cubicBezTo>
                  <a:cubicBezTo>
                    <a:pt x="1" y="1346"/>
                    <a:pt x="336" y="1935"/>
                    <a:pt x="899" y="2096"/>
                  </a:cubicBezTo>
                  <a:cubicBezTo>
                    <a:pt x="999" y="2124"/>
                    <a:pt x="1098" y="2137"/>
                    <a:pt x="1193" y="2137"/>
                  </a:cubicBezTo>
                  <a:cubicBezTo>
                    <a:pt x="1966" y="2137"/>
                    <a:pt x="2536" y="1281"/>
                    <a:pt x="2118" y="542"/>
                  </a:cubicBezTo>
                  <a:cubicBezTo>
                    <a:pt x="1911" y="174"/>
                    <a:pt x="1553" y="0"/>
                    <a:pt x="1197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54"/>
            <p:cNvSpPr/>
            <p:nvPr/>
          </p:nvSpPr>
          <p:spPr>
            <a:xfrm>
              <a:off x="5904400" y="2013763"/>
              <a:ext cx="121325" cy="31500"/>
            </a:xfrm>
            <a:custGeom>
              <a:avLst/>
              <a:gdLst/>
              <a:ahLst/>
              <a:cxnLst/>
              <a:rect l="l" t="t" r="r" b="b"/>
              <a:pathLst>
                <a:path w="4853" h="1260" fill="none" extrusionOk="0">
                  <a:moveTo>
                    <a:pt x="1" y="1260"/>
                  </a:moveTo>
                  <a:lnTo>
                    <a:pt x="4852" y="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54"/>
            <p:cNvSpPr/>
            <p:nvPr/>
          </p:nvSpPr>
          <p:spPr>
            <a:xfrm>
              <a:off x="6008675" y="1999538"/>
              <a:ext cx="34450" cy="28775"/>
            </a:xfrm>
            <a:custGeom>
              <a:avLst/>
              <a:gdLst/>
              <a:ahLst/>
              <a:cxnLst/>
              <a:rect l="l" t="t" r="r" b="b"/>
              <a:pathLst>
                <a:path w="1378" h="1151" extrusionOk="0">
                  <a:moveTo>
                    <a:pt x="650" y="1"/>
                  </a:moveTo>
                  <a:cubicBezTo>
                    <a:pt x="303" y="1"/>
                    <a:pt x="0" y="330"/>
                    <a:pt x="105" y="716"/>
                  </a:cubicBezTo>
                  <a:cubicBezTo>
                    <a:pt x="173" y="976"/>
                    <a:pt x="402" y="1150"/>
                    <a:pt x="658" y="1150"/>
                  </a:cubicBezTo>
                  <a:cubicBezTo>
                    <a:pt x="705" y="1150"/>
                    <a:pt x="753" y="1144"/>
                    <a:pt x="802" y="1132"/>
                  </a:cubicBezTo>
                  <a:cubicBezTo>
                    <a:pt x="1298" y="998"/>
                    <a:pt x="1378" y="341"/>
                    <a:pt x="949" y="87"/>
                  </a:cubicBezTo>
                  <a:cubicBezTo>
                    <a:pt x="851" y="27"/>
                    <a:pt x="749" y="1"/>
                    <a:pt x="650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54"/>
            <p:cNvSpPr/>
            <p:nvPr/>
          </p:nvSpPr>
          <p:spPr>
            <a:xfrm>
              <a:off x="5854150" y="2023888"/>
              <a:ext cx="63450" cy="53250"/>
            </a:xfrm>
            <a:custGeom>
              <a:avLst/>
              <a:gdLst/>
              <a:ahLst/>
              <a:cxnLst/>
              <a:rect l="l" t="t" r="r" b="b"/>
              <a:pathLst>
                <a:path w="2538" h="2130" extrusionOk="0">
                  <a:moveTo>
                    <a:pt x="1203" y="0"/>
                  </a:moveTo>
                  <a:cubicBezTo>
                    <a:pt x="1113" y="0"/>
                    <a:pt x="1020" y="12"/>
                    <a:pt x="925" y="37"/>
                  </a:cubicBezTo>
                  <a:cubicBezTo>
                    <a:pt x="349" y="185"/>
                    <a:pt x="1" y="761"/>
                    <a:pt x="162" y="1337"/>
                  </a:cubicBezTo>
                  <a:cubicBezTo>
                    <a:pt x="290" y="1850"/>
                    <a:pt x="737" y="2130"/>
                    <a:pt x="1190" y="2130"/>
                  </a:cubicBezTo>
                  <a:cubicBezTo>
                    <a:pt x="1540" y="2130"/>
                    <a:pt x="1894" y="1962"/>
                    <a:pt x="2105" y="1605"/>
                  </a:cubicBezTo>
                  <a:cubicBezTo>
                    <a:pt x="2537" y="873"/>
                    <a:pt x="1979" y="0"/>
                    <a:pt x="1203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54"/>
            <p:cNvSpPr/>
            <p:nvPr/>
          </p:nvSpPr>
          <p:spPr>
            <a:xfrm>
              <a:off x="6104425" y="1967513"/>
              <a:ext cx="99175" cy="25825"/>
            </a:xfrm>
            <a:custGeom>
              <a:avLst/>
              <a:gdLst/>
              <a:ahLst/>
              <a:cxnLst/>
              <a:rect l="l" t="t" r="r" b="b"/>
              <a:pathLst>
                <a:path w="3967" h="1033" fill="none" extrusionOk="0">
                  <a:moveTo>
                    <a:pt x="3967" y="1"/>
                  </a:moveTo>
                  <a:lnTo>
                    <a:pt x="0" y="1033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54"/>
            <p:cNvSpPr/>
            <p:nvPr/>
          </p:nvSpPr>
          <p:spPr>
            <a:xfrm>
              <a:off x="6187175" y="1953338"/>
              <a:ext cx="34200" cy="28675"/>
            </a:xfrm>
            <a:custGeom>
              <a:avLst/>
              <a:gdLst/>
              <a:ahLst/>
              <a:cxnLst/>
              <a:rect l="l" t="t" r="r" b="b"/>
              <a:pathLst>
                <a:path w="1368" h="1147" extrusionOk="0">
                  <a:moveTo>
                    <a:pt x="637" y="1"/>
                  </a:moveTo>
                  <a:cubicBezTo>
                    <a:pt x="591" y="1"/>
                    <a:pt x="544" y="6"/>
                    <a:pt x="496" y="18"/>
                  </a:cubicBezTo>
                  <a:cubicBezTo>
                    <a:pt x="188" y="99"/>
                    <a:pt x="0" y="407"/>
                    <a:pt x="81" y="715"/>
                  </a:cubicBezTo>
                  <a:cubicBezTo>
                    <a:pt x="156" y="995"/>
                    <a:pt x="398" y="1146"/>
                    <a:pt x="640" y="1146"/>
                  </a:cubicBezTo>
                  <a:cubicBezTo>
                    <a:pt x="827" y="1146"/>
                    <a:pt x="1015" y="1055"/>
                    <a:pt x="1126" y="863"/>
                  </a:cubicBezTo>
                  <a:cubicBezTo>
                    <a:pt x="1367" y="464"/>
                    <a:pt x="1054" y="1"/>
                    <a:pt x="637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54"/>
            <p:cNvSpPr/>
            <p:nvPr/>
          </p:nvSpPr>
          <p:spPr>
            <a:xfrm>
              <a:off x="6087000" y="1978788"/>
              <a:ext cx="34550" cy="28575"/>
            </a:xfrm>
            <a:custGeom>
              <a:avLst/>
              <a:gdLst/>
              <a:ahLst/>
              <a:cxnLst/>
              <a:rect l="l" t="t" r="r" b="b"/>
              <a:pathLst>
                <a:path w="1382" h="1143" extrusionOk="0">
                  <a:moveTo>
                    <a:pt x="735" y="0"/>
                  </a:moveTo>
                  <a:cubicBezTo>
                    <a:pt x="687" y="0"/>
                    <a:pt x="639" y="6"/>
                    <a:pt x="590" y="19"/>
                  </a:cubicBezTo>
                  <a:cubicBezTo>
                    <a:pt x="94" y="139"/>
                    <a:pt x="0" y="809"/>
                    <a:pt x="443" y="1064"/>
                  </a:cubicBezTo>
                  <a:cubicBezTo>
                    <a:pt x="537" y="1118"/>
                    <a:pt x="635" y="1143"/>
                    <a:pt x="730" y="1143"/>
                  </a:cubicBezTo>
                  <a:cubicBezTo>
                    <a:pt x="1079" y="1143"/>
                    <a:pt x="1382" y="811"/>
                    <a:pt x="1287" y="421"/>
                  </a:cubicBezTo>
                  <a:cubicBezTo>
                    <a:pt x="1219" y="172"/>
                    <a:pt x="990" y="0"/>
                    <a:pt x="73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54"/>
            <p:cNvSpPr/>
            <p:nvPr/>
          </p:nvSpPr>
          <p:spPr>
            <a:xfrm>
              <a:off x="5947625" y="1890463"/>
              <a:ext cx="80775" cy="81775"/>
            </a:xfrm>
            <a:custGeom>
              <a:avLst/>
              <a:gdLst/>
              <a:ahLst/>
              <a:cxnLst/>
              <a:rect l="l" t="t" r="r" b="b"/>
              <a:pathLst>
                <a:path w="3231" h="3271" fill="none" extrusionOk="0">
                  <a:moveTo>
                    <a:pt x="1" y="0"/>
                  </a:moveTo>
                  <a:lnTo>
                    <a:pt x="3230" y="327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54"/>
            <p:cNvSpPr/>
            <p:nvPr/>
          </p:nvSpPr>
          <p:spPr>
            <a:xfrm>
              <a:off x="6011950" y="1957238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1"/>
                  </a:moveTo>
                  <a:cubicBezTo>
                    <a:pt x="490" y="1"/>
                    <a:pt x="346" y="53"/>
                    <a:pt x="228" y="170"/>
                  </a:cubicBezTo>
                  <a:cubicBezTo>
                    <a:pt x="1" y="398"/>
                    <a:pt x="1" y="760"/>
                    <a:pt x="228" y="975"/>
                  </a:cubicBezTo>
                  <a:cubicBezTo>
                    <a:pt x="346" y="1092"/>
                    <a:pt x="490" y="1144"/>
                    <a:pt x="631" y="1144"/>
                  </a:cubicBezTo>
                  <a:cubicBezTo>
                    <a:pt x="925" y="1144"/>
                    <a:pt x="1207" y="917"/>
                    <a:pt x="1207" y="572"/>
                  </a:cubicBezTo>
                  <a:cubicBezTo>
                    <a:pt x="1207" y="228"/>
                    <a:pt x="925" y="1"/>
                    <a:pt x="63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54"/>
            <p:cNvSpPr/>
            <p:nvPr/>
          </p:nvSpPr>
          <p:spPr>
            <a:xfrm>
              <a:off x="5896700" y="1848163"/>
              <a:ext cx="71400" cy="53375"/>
            </a:xfrm>
            <a:custGeom>
              <a:avLst/>
              <a:gdLst/>
              <a:ahLst/>
              <a:cxnLst/>
              <a:rect l="l" t="t" r="r" b="b"/>
              <a:pathLst>
                <a:path w="2856" h="2135" extrusionOk="0">
                  <a:moveTo>
                    <a:pt x="1441" y="1"/>
                  </a:moveTo>
                  <a:cubicBezTo>
                    <a:pt x="1167" y="1"/>
                    <a:pt x="892" y="104"/>
                    <a:pt x="684" y="312"/>
                  </a:cubicBezTo>
                  <a:cubicBezTo>
                    <a:pt x="1" y="969"/>
                    <a:pt x="470" y="2121"/>
                    <a:pt x="1421" y="2135"/>
                  </a:cubicBezTo>
                  <a:cubicBezTo>
                    <a:pt x="2373" y="2135"/>
                    <a:pt x="2855" y="996"/>
                    <a:pt x="2198" y="312"/>
                  </a:cubicBezTo>
                  <a:cubicBezTo>
                    <a:pt x="1991" y="104"/>
                    <a:pt x="1716" y="1"/>
                    <a:pt x="1441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54"/>
            <p:cNvSpPr/>
            <p:nvPr/>
          </p:nvSpPr>
          <p:spPr>
            <a:xfrm>
              <a:off x="6174450" y="2009388"/>
              <a:ext cx="31175" cy="113275"/>
            </a:xfrm>
            <a:custGeom>
              <a:avLst/>
              <a:gdLst/>
              <a:ahLst/>
              <a:cxnLst/>
              <a:rect l="l" t="t" r="r" b="b"/>
              <a:pathLst>
                <a:path w="1247" h="4531" fill="none" extrusionOk="0">
                  <a:moveTo>
                    <a:pt x="0" y="4530"/>
                  </a:moveTo>
                  <a:lnTo>
                    <a:pt x="1246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1349;p54"/>
            <p:cNvSpPr/>
            <p:nvPr/>
          </p:nvSpPr>
          <p:spPr>
            <a:xfrm>
              <a:off x="6156375" y="2107688"/>
              <a:ext cx="34175" cy="28600"/>
            </a:xfrm>
            <a:custGeom>
              <a:avLst/>
              <a:gdLst/>
              <a:ahLst/>
              <a:cxnLst/>
              <a:rect l="l" t="t" r="r" b="b"/>
              <a:pathLst>
                <a:path w="1367" h="1144" extrusionOk="0">
                  <a:moveTo>
                    <a:pt x="726" y="1"/>
                  </a:moveTo>
                  <a:cubicBezTo>
                    <a:pt x="306" y="1"/>
                    <a:pt x="0" y="459"/>
                    <a:pt x="227" y="853"/>
                  </a:cubicBezTo>
                  <a:cubicBezTo>
                    <a:pt x="341" y="1050"/>
                    <a:pt x="534" y="1143"/>
                    <a:pt x="726" y="1143"/>
                  </a:cubicBezTo>
                  <a:cubicBezTo>
                    <a:pt x="964" y="1143"/>
                    <a:pt x="1198" y="1000"/>
                    <a:pt x="1273" y="732"/>
                  </a:cubicBezTo>
                  <a:cubicBezTo>
                    <a:pt x="1366" y="424"/>
                    <a:pt x="1179" y="102"/>
                    <a:pt x="884" y="22"/>
                  </a:cubicBezTo>
                  <a:cubicBezTo>
                    <a:pt x="830" y="8"/>
                    <a:pt x="777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0" name="Google Shape;1350;p54"/>
            <p:cNvSpPr/>
            <p:nvPr/>
          </p:nvSpPr>
          <p:spPr>
            <a:xfrm>
              <a:off x="6187500" y="1995538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721" y="0"/>
                  </a:moveTo>
                  <a:cubicBezTo>
                    <a:pt x="629" y="0"/>
                    <a:pt x="534" y="23"/>
                    <a:pt x="443" y="72"/>
                  </a:cubicBezTo>
                  <a:cubicBezTo>
                    <a:pt x="1" y="327"/>
                    <a:pt x="81" y="997"/>
                    <a:pt x="577" y="1131"/>
                  </a:cubicBezTo>
                  <a:cubicBezTo>
                    <a:pt x="628" y="1144"/>
                    <a:pt x="678" y="1151"/>
                    <a:pt x="728" y="1151"/>
                  </a:cubicBezTo>
                  <a:cubicBezTo>
                    <a:pt x="981" y="1151"/>
                    <a:pt x="1209" y="987"/>
                    <a:pt x="1287" y="729"/>
                  </a:cubicBezTo>
                  <a:cubicBezTo>
                    <a:pt x="1394" y="335"/>
                    <a:pt x="1077" y="0"/>
                    <a:pt x="72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54"/>
            <p:cNvSpPr/>
            <p:nvPr/>
          </p:nvSpPr>
          <p:spPr>
            <a:xfrm>
              <a:off x="6139600" y="2114263"/>
              <a:ext cx="63400" cy="53300"/>
            </a:xfrm>
            <a:custGeom>
              <a:avLst/>
              <a:gdLst/>
              <a:ahLst/>
              <a:cxnLst/>
              <a:rect l="l" t="t" r="r" b="b"/>
              <a:pathLst>
                <a:path w="2536" h="2132" extrusionOk="0">
                  <a:moveTo>
                    <a:pt x="1193" y="1"/>
                  </a:moveTo>
                  <a:cubicBezTo>
                    <a:pt x="746" y="1"/>
                    <a:pt x="303" y="271"/>
                    <a:pt x="161" y="778"/>
                  </a:cubicBezTo>
                  <a:cubicBezTo>
                    <a:pt x="0" y="1354"/>
                    <a:pt x="335" y="1943"/>
                    <a:pt x="898" y="2091"/>
                  </a:cubicBezTo>
                  <a:cubicBezTo>
                    <a:pt x="1000" y="2119"/>
                    <a:pt x="1100" y="2132"/>
                    <a:pt x="1196" y="2132"/>
                  </a:cubicBezTo>
                  <a:cubicBezTo>
                    <a:pt x="1976" y="2132"/>
                    <a:pt x="2535" y="1276"/>
                    <a:pt x="2118" y="536"/>
                  </a:cubicBezTo>
                  <a:cubicBezTo>
                    <a:pt x="1909" y="173"/>
                    <a:pt x="1550" y="1"/>
                    <a:pt x="119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54"/>
            <p:cNvSpPr/>
            <p:nvPr/>
          </p:nvSpPr>
          <p:spPr>
            <a:xfrm>
              <a:off x="6262225" y="1927988"/>
              <a:ext cx="99175" cy="25825"/>
            </a:xfrm>
            <a:custGeom>
              <a:avLst/>
              <a:gdLst/>
              <a:ahLst/>
              <a:cxnLst/>
              <a:rect l="l" t="t" r="r" b="b"/>
              <a:pathLst>
                <a:path w="3967" h="1033" fill="none" extrusionOk="0">
                  <a:moveTo>
                    <a:pt x="3967" y="0"/>
                  </a:moveTo>
                  <a:lnTo>
                    <a:pt x="0" y="1032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54"/>
            <p:cNvSpPr/>
            <p:nvPr/>
          </p:nvSpPr>
          <p:spPr>
            <a:xfrm>
              <a:off x="6344625" y="1913813"/>
              <a:ext cx="34200" cy="28675"/>
            </a:xfrm>
            <a:custGeom>
              <a:avLst/>
              <a:gdLst/>
              <a:ahLst/>
              <a:cxnLst/>
              <a:rect l="l" t="t" r="r" b="b"/>
              <a:pathLst>
                <a:path w="1368" h="1147" extrusionOk="0">
                  <a:moveTo>
                    <a:pt x="641" y="0"/>
                  </a:moveTo>
                  <a:cubicBezTo>
                    <a:pt x="594" y="0"/>
                    <a:pt x="546" y="6"/>
                    <a:pt x="497" y="18"/>
                  </a:cubicBezTo>
                  <a:cubicBezTo>
                    <a:pt x="188" y="98"/>
                    <a:pt x="1" y="420"/>
                    <a:pt x="81" y="715"/>
                  </a:cubicBezTo>
                  <a:cubicBezTo>
                    <a:pt x="157" y="994"/>
                    <a:pt x="398" y="1146"/>
                    <a:pt x="640" y="1146"/>
                  </a:cubicBezTo>
                  <a:cubicBezTo>
                    <a:pt x="828" y="1146"/>
                    <a:pt x="1015" y="1055"/>
                    <a:pt x="1126" y="862"/>
                  </a:cubicBezTo>
                  <a:cubicBezTo>
                    <a:pt x="1368" y="464"/>
                    <a:pt x="1066" y="0"/>
                    <a:pt x="64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54"/>
            <p:cNvSpPr/>
            <p:nvPr/>
          </p:nvSpPr>
          <p:spPr>
            <a:xfrm>
              <a:off x="6244450" y="1939238"/>
              <a:ext cx="34825" cy="28725"/>
            </a:xfrm>
            <a:custGeom>
              <a:avLst/>
              <a:gdLst/>
              <a:ahLst/>
              <a:cxnLst/>
              <a:rect l="l" t="t" r="r" b="b"/>
              <a:pathLst>
                <a:path w="1393" h="1149" extrusionOk="0">
                  <a:moveTo>
                    <a:pt x="735" y="1"/>
                  </a:moveTo>
                  <a:cubicBezTo>
                    <a:pt x="687" y="1"/>
                    <a:pt x="639" y="7"/>
                    <a:pt x="591" y="19"/>
                  </a:cubicBezTo>
                  <a:cubicBezTo>
                    <a:pt x="95" y="153"/>
                    <a:pt x="1" y="810"/>
                    <a:pt x="443" y="1065"/>
                  </a:cubicBezTo>
                  <a:cubicBezTo>
                    <a:pt x="539" y="1123"/>
                    <a:pt x="640" y="1149"/>
                    <a:pt x="737" y="1149"/>
                  </a:cubicBezTo>
                  <a:cubicBezTo>
                    <a:pt x="1087" y="1149"/>
                    <a:pt x="1392" y="812"/>
                    <a:pt x="1287" y="435"/>
                  </a:cubicBezTo>
                  <a:cubicBezTo>
                    <a:pt x="1220" y="175"/>
                    <a:pt x="990" y="1"/>
                    <a:pt x="735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5" name="Google Shape;1355;p54"/>
            <p:cNvSpPr/>
            <p:nvPr/>
          </p:nvSpPr>
          <p:spPr>
            <a:xfrm>
              <a:off x="6105425" y="1850938"/>
              <a:ext cx="80425" cy="81750"/>
            </a:xfrm>
            <a:custGeom>
              <a:avLst/>
              <a:gdLst/>
              <a:ahLst/>
              <a:cxnLst/>
              <a:rect l="l" t="t" r="r" b="b"/>
              <a:pathLst>
                <a:path w="3217" h="3270" fill="none" extrusionOk="0">
                  <a:moveTo>
                    <a:pt x="0" y="0"/>
                  </a:moveTo>
                  <a:lnTo>
                    <a:pt x="3217" y="327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54"/>
            <p:cNvSpPr/>
            <p:nvPr/>
          </p:nvSpPr>
          <p:spPr>
            <a:xfrm>
              <a:off x="6086675" y="1837188"/>
              <a:ext cx="38200" cy="28500"/>
            </a:xfrm>
            <a:custGeom>
              <a:avLst/>
              <a:gdLst/>
              <a:ahLst/>
              <a:cxnLst/>
              <a:rect l="l" t="t" r="r" b="b"/>
              <a:pathLst>
                <a:path w="1528" h="1140" extrusionOk="0">
                  <a:moveTo>
                    <a:pt x="764" y="1"/>
                  </a:moveTo>
                  <a:cubicBezTo>
                    <a:pt x="255" y="1"/>
                    <a:pt x="0" y="617"/>
                    <a:pt x="362" y="979"/>
                  </a:cubicBezTo>
                  <a:cubicBezTo>
                    <a:pt x="476" y="1086"/>
                    <a:pt x="623" y="1140"/>
                    <a:pt x="771" y="1140"/>
                  </a:cubicBezTo>
                  <a:cubicBezTo>
                    <a:pt x="918" y="1140"/>
                    <a:pt x="1065" y="1086"/>
                    <a:pt x="1179" y="979"/>
                  </a:cubicBezTo>
                  <a:cubicBezTo>
                    <a:pt x="1528" y="617"/>
                    <a:pt x="1273" y="1"/>
                    <a:pt x="764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54"/>
            <p:cNvSpPr/>
            <p:nvPr/>
          </p:nvSpPr>
          <p:spPr>
            <a:xfrm>
              <a:off x="6169425" y="1917713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0"/>
                  </a:moveTo>
                  <a:cubicBezTo>
                    <a:pt x="489" y="0"/>
                    <a:pt x="345" y="53"/>
                    <a:pt x="228" y="170"/>
                  </a:cubicBezTo>
                  <a:cubicBezTo>
                    <a:pt x="0" y="398"/>
                    <a:pt x="0" y="760"/>
                    <a:pt x="228" y="974"/>
                  </a:cubicBezTo>
                  <a:cubicBezTo>
                    <a:pt x="345" y="1092"/>
                    <a:pt x="489" y="1144"/>
                    <a:pt x="631" y="1144"/>
                  </a:cubicBezTo>
                  <a:cubicBezTo>
                    <a:pt x="925" y="1144"/>
                    <a:pt x="1206" y="916"/>
                    <a:pt x="1206" y="572"/>
                  </a:cubicBezTo>
                  <a:cubicBezTo>
                    <a:pt x="1206" y="228"/>
                    <a:pt x="925" y="0"/>
                    <a:pt x="63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54"/>
            <p:cNvSpPr/>
            <p:nvPr/>
          </p:nvSpPr>
          <p:spPr>
            <a:xfrm>
              <a:off x="6054500" y="1808663"/>
              <a:ext cx="71300" cy="53350"/>
            </a:xfrm>
            <a:custGeom>
              <a:avLst/>
              <a:gdLst/>
              <a:ahLst/>
              <a:cxnLst/>
              <a:rect l="l" t="t" r="r" b="b"/>
              <a:pathLst>
                <a:path w="2852" h="2134" extrusionOk="0">
                  <a:moveTo>
                    <a:pt x="1426" y="1"/>
                  </a:moveTo>
                  <a:cubicBezTo>
                    <a:pt x="1155" y="1"/>
                    <a:pt x="883" y="105"/>
                    <a:pt x="671" y="311"/>
                  </a:cubicBezTo>
                  <a:cubicBezTo>
                    <a:pt x="1" y="968"/>
                    <a:pt x="456" y="2120"/>
                    <a:pt x="1408" y="2133"/>
                  </a:cubicBezTo>
                  <a:cubicBezTo>
                    <a:pt x="1413" y="2133"/>
                    <a:pt x="1419" y="2134"/>
                    <a:pt x="1424" y="2134"/>
                  </a:cubicBezTo>
                  <a:cubicBezTo>
                    <a:pt x="2365" y="2134"/>
                    <a:pt x="2851" y="990"/>
                    <a:pt x="2185" y="324"/>
                  </a:cubicBezTo>
                  <a:cubicBezTo>
                    <a:pt x="1976" y="108"/>
                    <a:pt x="1702" y="1"/>
                    <a:pt x="1426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54"/>
            <p:cNvSpPr/>
            <p:nvPr/>
          </p:nvSpPr>
          <p:spPr>
            <a:xfrm>
              <a:off x="6407275" y="1780238"/>
              <a:ext cx="25500" cy="92825"/>
            </a:xfrm>
            <a:custGeom>
              <a:avLst/>
              <a:gdLst/>
              <a:ahLst/>
              <a:cxnLst/>
              <a:rect l="l" t="t" r="r" b="b"/>
              <a:pathLst>
                <a:path w="1020" h="3713" fill="none" extrusionOk="0">
                  <a:moveTo>
                    <a:pt x="1" y="3713"/>
                  </a:moveTo>
                  <a:lnTo>
                    <a:pt x="1019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54"/>
            <p:cNvSpPr/>
            <p:nvPr/>
          </p:nvSpPr>
          <p:spPr>
            <a:xfrm>
              <a:off x="6389200" y="1857763"/>
              <a:ext cx="34175" cy="28600"/>
            </a:xfrm>
            <a:custGeom>
              <a:avLst/>
              <a:gdLst/>
              <a:ahLst/>
              <a:cxnLst/>
              <a:rect l="l" t="t" r="r" b="b"/>
              <a:pathLst>
                <a:path w="1367" h="1144" extrusionOk="0">
                  <a:moveTo>
                    <a:pt x="726" y="1"/>
                  </a:moveTo>
                  <a:cubicBezTo>
                    <a:pt x="306" y="1"/>
                    <a:pt x="1" y="459"/>
                    <a:pt x="228" y="853"/>
                  </a:cubicBezTo>
                  <a:cubicBezTo>
                    <a:pt x="341" y="1050"/>
                    <a:pt x="535" y="1143"/>
                    <a:pt x="726" y="1143"/>
                  </a:cubicBezTo>
                  <a:cubicBezTo>
                    <a:pt x="964" y="1143"/>
                    <a:pt x="1199" y="999"/>
                    <a:pt x="1273" y="732"/>
                  </a:cubicBezTo>
                  <a:cubicBezTo>
                    <a:pt x="1367" y="424"/>
                    <a:pt x="1179" y="102"/>
                    <a:pt x="885" y="22"/>
                  </a:cubicBezTo>
                  <a:cubicBezTo>
                    <a:pt x="831" y="7"/>
                    <a:pt x="778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54"/>
            <p:cNvSpPr/>
            <p:nvPr/>
          </p:nvSpPr>
          <p:spPr>
            <a:xfrm>
              <a:off x="6414325" y="1766588"/>
              <a:ext cx="34825" cy="28700"/>
            </a:xfrm>
            <a:custGeom>
              <a:avLst/>
              <a:gdLst/>
              <a:ahLst/>
              <a:cxnLst/>
              <a:rect l="l" t="t" r="r" b="b"/>
              <a:pathLst>
                <a:path w="1393" h="1148" extrusionOk="0">
                  <a:moveTo>
                    <a:pt x="737" y="0"/>
                  </a:moveTo>
                  <a:cubicBezTo>
                    <a:pt x="644" y="0"/>
                    <a:pt x="548" y="24"/>
                    <a:pt x="456" y="78"/>
                  </a:cubicBezTo>
                  <a:cubicBezTo>
                    <a:pt x="0" y="332"/>
                    <a:pt x="81" y="989"/>
                    <a:pt x="576" y="1123"/>
                  </a:cubicBezTo>
                  <a:cubicBezTo>
                    <a:pt x="631" y="1139"/>
                    <a:pt x="685" y="1147"/>
                    <a:pt x="738" y="1147"/>
                  </a:cubicBezTo>
                  <a:cubicBezTo>
                    <a:pt x="987" y="1147"/>
                    <a:pt x="1209" y="977"/>
                    <a:pt x="1287" y="734"/>
                  </a:cubicBezTo>
                  <a:cubicBezTo>
                    <a:pt x="1393" y="342"/>
                    <a:pt x="1088" y="0"/>
                    <a:pt x="737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54"/>
            <p:cNvSpPr/>
            <p:nvPr/>
          </p:nvSpPr>
          <p:spPr>
            <a:xfrm>
              <a:off x="6489350" y="1696813"/>
              <a:ext cx="112600" cy="28175"/>
            </a:xfrm>
            <a:custGeom>
              <a:avLst/>
              <a:gdLst/>
              <a:ahLst/>
              <a:cxnLst/>
              <a:rect l="l" t="t" r="r" b="b"/>
              <a:pathLst>
                <a:path w="4504" h="1127" fill="none" extrusionOk="0">
                  <a:moveTo>
                    <a:pt x="4504" y="1"/>
                  </a:moveTo>
                  <a:lnTo>
                    <a:pt x="1" y="1126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54"/>
            <p:cNvSpPr/>
            <p:nvPr/>
          </p:nvSpPr>
          <p:spPr>
            <a:xfrm>
              <a:off x="6585500" y="1682888"/>
              <a:ext cx="34175" cy="28625"/>
            </a:xfrm>
            <a:custGeom>
              <a:avLst/>
              <a:gdLst/>
              <a:ahLst/>
              <a:cxnLst/>
              <a:rect l="l" t="t" r="r" b="b"/>
              <a:pathLst>
                <a:path w="1367" h="1145" extrusionOk="0">
                  <a:moveTo>
                    <a:pt x="651" y="1"/>
                  </a:moveTo>
                  <a:cubicBezTo>
                    <a:pt x="601" y="1"/>
                    <a:pt x="550" y="7"/>
                    <a:pt x="497" y="22"/>
                  </a:cubicBezTo>
                  <a:cubicBezTo>
                    <a:pt x="189" y="89"/>
                    <a:pt x="1" y="397"/>
                    <a:pt x="81" y="705"/>
                  </a:cubicBezTo>
                  <a:cubicBezTo>
                    <a:pt x="150" y="988"/>
                    <a:pt x="394" y="1144"/>
                    <a:pt x="640" y="1144"/>
                  </a:cubicBezTo>
                  <a:cubicBezTo>
                    <a:pt x="825" y="1144"/>
                    <a:pt x="1012" y="1056"/>
                    <a:pt x="1127" y="866"/>
                  </a:cubicBezTo>
                  <a:cubicBezTo>
                    <a:pt x="1366" y="471"/>
                    <a:pt x="1071" y="1"/>
                    <a:pt x="65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54"/>
            <p:cNvSpPr/>
            <p:nvPr/>
          </p:nvSpPr>
          <p:spPr>
            <a:xfrm>
              <a:off x="6471600" y="1710413"/>
              <a:ext cx="34550" cy="28775"/>
            </a:xfrm>
            <a:custGeom>
              <a:avLst/>
              <a:gdLst/>
              <a:ahLst/>
              <a:cxnLst/>
              <a:rect l="l" t="t" r="r" b="b"/>
              <a:pathLst>
                <a:path w="1382" h="1151" extrusionOk="0">
                  <a:moveTo>
                    <a:pt x="734" y="1"/>
                  </a:moveTo>
                  <a:cubicBezTo>
                    <a:pt x="687" y="1"/>
                    <a:pt x="639" y="7"/>
                    <a:pt x="590" y="20"/>
                  </a:cubicBezTo>
                  <a:cubicBezTo>
                    <a:pt x="94" y="140"/>
                    <a:pt x="1" y="797"/>
                    <a:pt x="443" y="1065"/>
                  </a:cubicBezTo>
                  <a:cubicBezTo>
                    <a:pt x="538" y="1124"/>
                    <a:pt x="638" y="1151"/>
                    <a:pt x="735" y="1151"/>
                  </a:cubicBezTo>
                  <a:cubicBezTo>
                    <a:pt x="1077" y="1151"/>
                    <a:pt x="1381" y="821"/>
                    <a:pt x="1287" y="435"/>
                  </a:cubicBezTo>
                  <a:cubicBezTo>
                    <a:pt x="1219" y="175"/>
                    <a:pt x="990" y="1"/>
                    <a:pt x="734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54"/>
            <p:cNvSpPr/>
            <p:nvPr/>
          </p:nvSpPr>
          <p:spPr>
            <a:xfrm>
              <a:off x="6587775" y="1663813"/>
              <a:ext cx="63100" cy="53375"/>
            </a:xfrm>
            <a:custGeom>
              <a:avLst/>
              <a:gdLst/>
              <a:ahLst/>
              <a:cxnLst/>
              <a:rect l="l" t="t" r="r" b="b"/>
              <a:pathLst>
                <a:path w="2524" h="2135" extrusionOk="0">
                  <a:moveTo>
                    <a:pt x="1349" y="1"/>
                  </a:moveTo>
                  <a:cubicBezTo>
                    <a:pt x="998" y="1"/>
                    <a:pt x="644" y="171"/>
                    <a:pt x="433" y="530"/>
                  </a:cubicBezTo>
                  <a:cubicBezTo>
                    <a:pt x="0" y="1263"/>
                    <a:pt x="547" y="2135"/>
                    <a:pt x="1331" y="2135"/>
                  </a:cubicBezTo>
                  <a:cubicBezTo>
                    <a:pt x="1422" y="2135"/>
                    <a:pt x="1516" y="2123"/>
                    <a:pt x="1612" y="2098"/>
                  </a:cubicBezTo>
                  <a:cubicBezTo>
                    <a:pt x="2188" y="1951"/>
                    <a:pt x="2523" y="1374"/>
                    <a:pt x="2376" y="798"/>
                  </a:cubicBezTo>
                  <a:cubicBezTo>
                    <a:pt x="2240" y="279"/>
                    <a:pt x="1797" y="1"/>
                    <a:pt x="1349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54"/>
            <p:cNvSpPr/>
            <p:nvPr/>
          </p:nvSpPr>
          <p:spPr>
            <a:xfrm>
              <a:off x="6457200" y="1578213"/>
              <a:ext cx="31525" cy="113950"/>
            </a:xfrm>
            <a:custGeom>
              <a:avLst/>
              <a:gdLst/>
              <a:ahLst/>
              <a:cxnLst/>
              <a:rect l="l" t="t" r="r" b="b"/>
              <a:pathLst>
                <a:path w="1261" h="4558" fill="none" extrusionOk="0">
                  <a:moveTo>
                    <a:pt x="1260" y="1"/>
                  </a:moveTo>
                  <a:lnTo>
                    <a:pt x="0" y="4557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54"/>
            <p:cNvSpPr/>
            <p:nvPr/>
          </p:nvSpPr>
          <p:spPr>
            <a:xfrm>
              <a:off x="6472600" y="1564613"/>
              <a:ext cx="33875" cy="28575"/>
            </a:xfrm>
            <a:custGeom>
              <a:avLst/>
              <a:gdLst/>
              <a:ahLst/>
              <a:cxnLst/>
              <a:rect l="l" t="t" r="r" b="b"/>
              <a:pathLst>
                <a:path w="1355" h="1143" extrusionOk="0">
                  <a:moveTo>
                    <a:pt x="639" y="1"/>
                  </a:moveTo>
                  <a:cubicBezTo>
                    <a:pt x="397" y="1"/>
                    <a:pt x="156" y="148"/>
                    <a:pt x="81" y="424"/>
                  </a:cubicBezTo>
                  <a:cubicBezTo>
                    <a:pt x="1" y="719"/>
                    <a:pt x="175" y="1041"/>
                    <a:pt x="483" y="1121"/>
                  </a:cubicBezTo>
                  <a:cubicBezTo>
                    <a:pt x="537" y="1136"/>
                    <a:pt x="590" y="1142"/>
                    <a:pt x="641" y="1142"/>
                  </a:cubicBezTo>
                  <a:cubicBezTo>
                    <a:pt x="1059" y="1142"/>
                    <a:pt x="1355" y="684"/>
                    <a:pt x="1140" y="290"/>
                  </a:cubicBezTo>
                  <a:cubicBezTo>
                    <a:pt x="1027" y="94"/>
                    <a:pt x="833" y="1"/>
                    <a:pt x="639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54"/>
            <p:cNvSpPr/>
            <p:nvPr/>
          </p:nvSpPr>
          <p:spPr>
            <a:xfrm>
              <a:off x="6440800" y="1677238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666" y="0"/>
                  </a:moveTo>
                  <a:cubicBezTo>
                    <a:pt x="414" y="0"/>
                    <a:pt x="185" y="164"/>
                    <a:pt x="107" y="422"/>
                  </a:cubicBezTo>
                  <a:cubicBezTo>
                    <a:pt x="1" y="816"/>
                    <a:pt x="309" y="1151"/>
                    <a:pt x="661" y="1151"/>
                  </a:cubicBezTo>
                  <a:cubicBezTo>
                    <a:pt x="753" y="1151"/>
                    <a:pt x="847" y="1128"/>
                    <a:pt x="938" y="1079"/>
                  </a:cubicBezTo>
                  <a:cubicBezTo>
                    <a:pt x="1393" y="824"/>
                    <a:pt x="1300" y="154"/>
                    <a:pt x="817" y="20"/>
                  </a:cubicBezTo>
                  <a:cubicBezTo>
                    <a:pt x="767" y="7"/>
                    <a:pt x="716" y="0"/>
                    <a:pt x="666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54"/>
            <p:cNvSpPr/>
            <p:nvPr/>
          </p:nvSpPr>
          <p:spPr>
            <a:xfrm>
              <a:off x="6459825" y="1533988"/>
              <a:ext cx="63400" cy="53425"/>
            </a:xfrm>
            <a:custGeom>
              <a:avLst/>
              <a:gdLst/>
              <a:ahLst/>
              <a:cxnLst/>
              <a:rect l="l" t="t" r="r" b="b"/>
              <a:pathLst>
                <a:path w="2536" h="2137" extrusionOk="0">
                  <a:moveTo>
                    <a:pt x="1340" y="0"/>
                  </a:moveTo>
                  <a:cubicBezTo>
                    <a:pt x="560" y="0"/>
                    <a:pt x="1" y="856"/>
                    <a:pt x="418" y="1596"/>
                  </a:cubicBezTo>
                  <a:cubicBezTo>
                    <a:pt x="626" y="1963"/>
                    <a:pt x="983" y="2137"/>
                    <a:pt x="1339" y="2137"/>
                  </a:cubicBezTo>
                  <a:cubicBezTo>
                    <a:pt x="1787" y="2137"/>
                    <a:pt x="2233" y="1862"/>
                    <a:pt x="2375" y="1354"/>
                  </a:cubicBezTo>
                  <a:cubicBezTo>
                    <a:pt x="2535" y="778"/>
                    <a:pt x="2200" y="189"/>
                    <a:pt x="1638" y="41"/>
                  </a:cubicBezTo>
                  <a:cubicBezTo>
                    <a:pt x="1536" y="13"/>
                    <a:pt x="1436" y="0"/>
                    <a:pt x="1340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54"/>
            <p:cNvSpPr/>
            <p:nvPr/>
          </p:nvSpPr>
          <p:spPr>
            <a:xfrm>
              <a:off x="6352675" y="1642538"/>
              <a:ext cx="60325" cy="61350"/>
            </a:xfrm>
            <a:custGeom>
              <a:avLst/>
              <a:gdLst/>
              <a:ahLst/>
              <a:cxnLst/>
              <a:rect l="l" t="t" r="r" b="b"/>
              <a:pathLst>
                <a:path w="2413" h="2454" fill="none" extrusionOk="0">
                  <a:moveTo>
                    <a:pt x="0" y="1"/>
                  </a:moveTo>
                  <a:lnTo>
                    <a:pt x="2413" y="2453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54"/>
            <p:cNvSpPr/>
            <p:nvPr/>
          </p:nvSpPr>
          <p:spPr>
            <a:xfrm>
              <a:off x="6333900" y="1628463"/>
              <a:ext cx="38225" cy="28775"/>
            </a:xfrm>
            <a:custGeom>
              <a:avLst/>
              <a:gdLst/>
              <a:ahLst/>
              <a:cxnLst/>
              <a:rect l="l" t="t" r="r" b="b"/>
              <a:pathLst>
                <a:path w="1529" h="1151" extrusionOk="0">
                  <a:moveTo>
                    <a:pt x="765" y="1"/>
                  </a:moveTo>
                  <a:cubicBezTo>
                    <a:pt x="256" y="1"/>
                    <a:pt x="1" y="617"/>
                    <a:pt x="363" y="979"/>
                  </a:cubicBezTo>
                  <a:cubicBezTo>
                    <a:pt x="477" y="1093"/>
                    <a:pt x="624" y="1150"/>
                    <a:pt x="770" y="1150"/>
                  </a:cubicBezTo>
                  <a:cubicBezTo>
                    <a:pt x="916" y="1150"/>
                    <a:pt x="1060" y="1093"/>
                    <a:pt x="1167" y="979"/>
                  </a:cubicBezTo>
                  <a:cubicBezTo>
                    <a:pt x="1529" y="617"/>
                    <a:pt x="1274" y="1"/>
                    <a:pt x="765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54"/>
            <p:cNvSpPr/>
            <p:nvPr/>
          </p:nvSpPr>
          <p:spPr>
            <a:xfrm>
              <a:off x="6396550" y="1688888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0"/>
                  </a:moveTo>
                  <a:cubicBezTo>
                    <a:pt x="490" y="0"/>
                    <a:pt x="346" y="53"/>
                    <a:pt x="229" y="170"/>
                  </a:cubicBezTo>
                  <a:cubicBezTo>
                    <a:pt x="1" y="385"/>
                    <a:pt x="1" y="747"/>
                    <a:pt x="229" y="974"/>
                  </a:cubicBezTo>
                  <a:cubicBezTo>
                    <a:pt x="346" y="1092"/>
                    <a:pt x="490" y="1144"/>
                    <a:pt x="631" y="1144"/>
                  </a:cubicBezTo>
                  <a:cubicBezTo>
                    <a:pt x="926" y="1144"/>
                    <a:pt x="1207" y="916"/>
                    <a:pt x="1207" y="572"/>
                  </a:cubicBezTo>
                  <a:cubicBezTo>
                    <a:pt x="1207" y="228"/>
                    <a:pt x="926" y="0"/>
                    <a:pt x="63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54"/>
            <p:cNvSpPr/>
            <p:nvPr/>
          </p:nvSpPr>
          <p:spPr>
            <a:xfrm>
              <a:off x="6206275" y="1638188"/>
              <a:ext cx="84100" cy="82775"/>
            </a:xfrm>
            <a:custGeom>
              <a:avLst/>
              <a:gdLst/>
              <a:ahLst/>
              <a:cxnLst/>
              <a:rect l="l" t="t" r="r" b="b"/>
              <a:pathLst>
                <a:path w="3364" h="3311" fill="none" extrusionOk="0">
                  <a:moveTo>
                    <a:pt x="0" y="3311"/>
                  </a:moveTo>
                  <a:lnTo>
                    <a:pt x="3364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54"/>
            <p:cNvSpPr/>
            <p:nvPr/>
          </p:nvSpPr>
          <p:spPr>
            <a:xfrm>
              <a:off x="6192525" y="1705963"/>
              <a:ext cx="29850" cy="28875"/>
            </a:xfrm>
            <a:custGeom>
              <a:avLst/>
              <a:gdLst/>
              <a:ahLst/>
              <a:cxnLst/>
              <a:rect l="l" t="t" r="r" b="b"/>
              <a:pathLst>
                <a:path w="1194" h="1155" extrusionOk="0">
                  <a:moveTo>
                    <a:pt x="576" y="1"/>
                  </a:moveTo>
                  <a:cubicBezTo>
                    <a:pt x="282" y="1"/>
                    <a:pt x="1" y="229"/>
                    <a:pt x="1" y="573"/>
                  </a:cubicBezTo>
                  <a:cubicBezTo>
                    <a:pt x="1" y="920"/>
                    <a:pt x="287" y="1155"/>
                    <a:pt x="584" y="1155"/>
                  </a:cubicBezTo>
                  <a:cubicBezTo>
                    <a:pt x="723" y="1155"/>
                    <a:pt x="864" y="1103"/>
                    <a:pt x="979" y="988"/>
                  </a:cubicBezTo>
                  <a:cubicBezTo>
                    <a:pt x="1193" y="760"/>
                    <a:pt x="1193" y="399"/>
                    <a:pt x="979" y="171"/>
                  </a:cubicBezTo>
                  <a:cubicBezTo>
                    <a:pt x="862" y="53"/>
                    <a:pt x="717" y="1"/>
                    <a:pt x="57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54"/>
            <p:cNvSpPr/>
            <p:nvPr/>
          </p:nvSpPr>
          <p:spPr>
            <a:xfrm>
              <a:off x="6270600" y="1624463"/>
              <a:ext cx="38200" cy="28500"/>
            </a:xfrm>
            <a:custGeom>
              <a:avLst/>
              <a:gdLst/>
              <a:ahLst/>
              <a:cxnLst/>
              <a:rect l="l" t="t" r="r" b="b"/>
              <a:pathLst>
                <a:path w="1528" h="1140" extrusionOk="0">
                  <a:moveTo>
                    <a:pt x="764" y="0"/>
                  </a:moveTo>
                  <a:cubicBezTo>
                    <a:pt x="255" y="0"/>
                    <a:pt x="0" y="617"/>
                    <a:pt x="362" y="978"/>
                  </a:cubicBezTo>
                  <a:cubicBezTo>
                    <a:pt x="476" y="1086"/>
                    <a:pt x="623" y="1139"/>
                    <a:pt x="769" y="1139"/>
                  </a:cubicBezTo>
                  <a:cubicBezTo>
                    <a:pt x="915" y="1139"/>
                    <a:pt x="1059" y="1086"/>
                    <a:pt x="1166" y="978"/>
                  </a:cubicBezTo>
                  <a:cubicBezTo>
                    <a:pt x="1528" y="617"/>
                    <a:pt x="1273" y="0"/>
                    <a:pt x="764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54"/>
            <p:cNvSpPr/>
            <p:nvPr/>
          </p:nvSpPr>
          <p:spPr>
            <a:xfrm>
              <a:off x="6163725" y="1707113"/>
              <a:ext cx="56200" cy="53550"/>
            </a:xfrm>
            <a:custGeom>
              <a:avLst/>
              <a:gdLst/>
              <a:ahLst/>
              <a:cxnLst/>
              <a:rect l="l" t="t" r="r" b="b"/>
              <a:pathLst>
                <a:path w="2248" h="2142" extrusionOk="0">
                  <a:moveTo>
                    <a:pt x="1170" y="1"/>
                  </a:moveTo>
                  <a:cubicBezTo>
                    <a:pt x="909" y="1"/>
                    <a:pt x="644" y="97"/>
                    <a:pt x="429" y="312"/>
                  </a:cubicBezTo>
                  <a:cubicBezTo>
                    <a:pt x="0" y="728"/>
                    <a:pt x="0" y="1398"/>
                    <a:pt x="416" y="1827"/>
                  </a:cubicBezTo>
                  <a:cubicBezTo>
                    <a:pt x="629" y="2044"/>
                    <a:pt x="894" y="2142"/>
                    <a:pt x="1156" y="2142"/>
                  </a:cubicBezTo>
                  <a:cubicBezTo>
                    <a:pt x="1700" y="2142"/>
                    <a:pt x="2229" y="1719"/>
                    <a:pt x="2238" y="1076"/>
                  </a:cubicBezTo>
                  <a:cubicBezTo>
                    <a:pt x="2247" y="430"/>
                    <a:pt x="1719" y="1"/>
                    <a:pt x="1170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7" name="Google Shape;1377;p54"/>
            <p:cNvSpPr/>
            <p:nvPr/>
          </p:nvSpPr>
          <p:spPr>
            <a:xfrm>
              <a:off x="6189175" y="1510888"/>
              <a:ext cx="96525" cy="68700"/>
            </a:xfrm>
            <a:custGeom>
              <a:avLst/>
              <a:gdLst/>
              <a:ahLst/>
              <a:cxnLst/>
              <a:rect l="l" t="t" r="r" b="b"/>
              <a:pathLst>
                <a:path w="3861" h="2748" fill="none" extrusionOk="0">
                  <a:moveTo>
                    <a:pt x="1" y="0"/>
                  </a:moveTo>
                  <a:lnTo>
                    <a:pt x="3860" y="2747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8" name="Google Shape;1378;p54"/>
            <p:cNvSpPr/>
            <p:nvPr/>
          </p:nvSpPr>
          <p:spPr>
            <a:xfrm>
              <a:off x="6171100" y="1496963"/>
              <a:ext cx="37400" cy="28675"/>
            </a:xfrm>
            <a:custGeom>
              <a:avLst/>
              <a:gdLst/>
              <a:ahLst/>
              <a:cxnLst/>
              <a:rect l="l" t="t" r="r" b="b"/>
              <a:pathLst>
                <a:path w="1496" h="1147" extrusionOk="0">
                  <a:moveTo>
                    <a:pt x="754" y="0"/>
                  </a:moveTo>
                  <a:cubicBezTo>
                    <a:pt x="722" y="0"/>
                    <a:pt x="690" y="3"/>
                    <a:pt x="657" y="8"/>
                  </a:cubicBezTo>
                  <a:cubicBezTo>
                    <a:pt x="147" y="88"/>
                    <a:pt x="0" y="745"/>
                    <a:pt x="416" y="1040"/>
                  </a:cubicBezTo>
                  <a:cubicBezTo>
                    <a:pt x="514" y="1113"/>
                    <a:pt x="629" y="1147"/>
                    <a:pt x="744" y="1147"/>
                  </a:cubicBezTo>
                  <a:cubicBezTo>
                    <a:pt x="925" y="1147"/>
                    <a:pt x="1105" y="1061"/>
                    <a:pt x="1220" y="906"/>
                  </a:cubicBezTo>
                  <a:cubicBezTo>
                    <a:pt x="1495" y="517"/>
                    <a:pt x="1209" y="0"/>
                    <a:pt x="754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9" name="Google Shape;1379;p54"/>
            <p:cNvSpPr/>
            <p:nvPr/>
          </p:nvSpPr>
          <p:spPr>
            <a:xfrm>
              <a:off x="6268925" y="1564813"/>
              <a:ext cx="32000" cy="28825"/>
            </a:xfrm>
            <a:custGeom>
              <a:avLst/>
              <a:gdLst/>
              <a:ahLst/>
              <a:cxnLst/>
              <a:rect l="l" t="t" r="r" b="b"/>
              <a:pathLst>
                <a:path w="1280" h="1153" extrusionOk="0">
                  <a:moveTo>
                    <a:pt x="648" y="1"/>
                  </a:moveTo>
                  <a:cubicBezTo>
                    <a:pt x="477" y="1"/>
                    <a:pt x="305" y="77"/>
                    <a:pt x="188" y="242"/>
                  </a:cubicBezTo>
                  <a:cubicBezTo>
                    <a:pt x="0" y="497"/>
                    <a:pt x="54" y="858"/>
                    <a:pt x="322" y="1046"/>
                  </a:cubicBezTo>
                  <a:cubicBezTo>
                    <a:pt x="425" y="1120"/>
                    <a:pt x="538" y="1152"/>
                    <a:pt x="648" y="1152"/>
                  </a:cubicBezTo>
                  <a:cubicBezTo>
                    <a:pt x="978" y="1152"/>
                    <a:pt x="1280" y="855"/>
                    <a:pt x="1220" y="483"/>
                  </a:cubicBezTo>
                  <a:cubicBezTo>
                    <a:pt x="1163" y="176"/>
                    <a:pt x="907" y="1"/>
                    <a:pt x="648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54"/>
            <p:cNvSpPr/>
            <p:nvPr/>
          </p:nvSpPr>
          <p:spPr>
            <a:xfrm>
              <a:off x="6139875" y="1473613"/>
              <a:ext cx="69425" cy="53450"/>
            </a:xfrm>
            <a:custGeom>
              <a:avLst/>
              <a:gdLst/>
              <a:ahLst/>
              <a:cxnLst/>
              <a:rect l="l" t="t" r="r" b="b"/>
              <a:pathLst>
                <a:path w="2777" h="2138" extrusionOk="0">
                  <a:moveTo>
                    <a:pt x="1374" y="0"/>
                  </a:moveTo>
                  <a:cubicBezTo>
                    <a:pt x="1045" y="0"/>
                    <a:pt x="722" y="155"/>
                    <a:pt x="512" y="446"/>
                  </a:cubicBezTo>
                  <a:cubicBezTo>
                    <a:pt x="0" y="1170"/>
                    <a:pt x="535" y="2137"/>
                    <a:pt x="1368" y="2137"/>
                  </a:cubicBezTo>
                  <a:cubicBezTo>
                    <a:pt x="1429" y="2137"/>
                    <a:pt x="1493" y="2132"/>
                    <a:pt x="1557" y="2121"/>
                  </a:cubicBezTo>
                  <a:cubicBezTo>
                    <a:pt x="2495" y="1960"/>
                    <a:pt x="2777" y="754"/>
                    <a:pt x="2000" y="205"/>
                  </a:cubicBezTo>
                  <a:cubicBezTo>
                    <a:pt x="1808" y="67"/>
                    <a:pt x="1590" y="0"/>
                    <a:pt x="1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54"/>
            <p:cNvSpPr/>
            <p:nvPr/>
          </p:nvSpPr>
          <p:spPr>
            <a:xfrm>
              <a:off x="6342625" y="1458963"/>
              <a:ext cx="50275" cy="105875"/>
            </a:xfrm>
            <a:custGeom>
              <a:avLst/>
              <a:gdLst/>
              <a:ahLst/>
              <a:cxnLst/>
              <a:rect l="l" t="t" r="r" b="b"/>
              <a:pathLst>
                <a:path w="2011" h="4235" fill="none" extrusionOk="0">
                  <a:moveTo>
                    <a:pt x="2010" y="0"/>
                  </a:moveTo>
                  <a:lnTo>
                    <a:pt x="0" y="4235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54"/>
            <p:cNvSpPr/>
            <p:nvPr/>
          </p:nvSpPr>
          <p:spPr>
            <a:xfrm>
              <a:off x="6376450" y="1445113"/>
              <a:ext cx="33150" cy="28650"/>
            </a:xfrm>
            <a:custGeom>
              <a:avLst/>
              <a:gdLst/>
              <a:ahLst/>
              <a:cxnLst/>
              <a:rect l="l" t="t" r="r" b="b"/>
              <a:pathLst>
                <a:path w="1326" h="1146" extrusionOk="0">
                  <a:moveTo>
                    <a:pt x="651" y="1"/>
                  </a:moveTo>
                  <a:cubicBezTo>
                    <a:pt x="444" y="1"/>
                    <a:pt x="237" y="108"/>
                    <a:pt x="135" y="326"/>
                  </a:cubicBezTo>
                  <a:cubicBezTo>
                    <a:pt x="1" y="608"/>
                    <a:pt x="121" y="956"/>
                    <a:pt x="403" y="1090"/>
                  </a:cubicBezTo>
                  <a:cubicBezTo>
                    <a:pt x="486" y="1128"/>
                    <a:pt x="570" y="1146"/>
                    <a:pt x="651" y="1146"/>
                  </a:cubicBezTo>
                  <a:cubicBezTo>
                    <a:pt x="1023" y="1146"/>
                    <a:pt x="1326" y="776"/>
                    <a:pt x="1194" y="380"/>
                  </a:cubicBezTo>
                  <a:cubicBezTo>
                    <a:pt x="1103" y="128"/>
                    <a:pt x="877" y="1"/>
                    <a:pt x="65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54"/>
            <p:cNvSpPr/>
            <p:nvPr/>
          </p:nvSpPr>
          <p:spPr>
            <a:xfrm>
              <a:off x="6325275" y="1549713"/>
              <a:ext cx="35450" cy="28750"/>
            </a:xfrm>
            <a:custGeom>
              <a:avLst/>
              <a:gdLst/>
              <a:ahLst/>
              <a:cxnLst/>
              <a:rect l="l" t="t" r="r" b="b"/>
              <a:pathLst>
                <a:path w="1418" h="1150" extrusionOk="0">
                  <a:moveTo>
                    <a:pt x="707" y="1"/>
                  </a:moveTo>
                  <a:cubicBezTo>
                    <a:pt x="492" y="1"/>
                    <a:pt x="282" y="123"/>
                    <a:pt x="185" y="337"/>
                  </a:cubicBezTo>
                  <a:cubicBezTo>
                    <a:pt x="1" y="728"/>
                    <a:pt x="302" y="1150"/>
                    <a:pt x="696" y="1150"/>
                  </a:cubicBezTo>
                  <a:cubicBezTo>
                    <a:pt x="761" y="1150"/>
                    <a:pt x="828" y="1138"/>
                    <a:pt x="895" y="1114"/>
                  </a:cubicBezTo>
                  <a:cubicBezTo>
                    <a:pt x="1378" y="953"/>
                    <a:pt x="1418" y="283"/>
                    <a:pt x="949" y="55"/>
                  </a:cubicBezTo>
                  <a:cubicBezTo>
                    <a:pt x="872" y="18"/>
                    <a:pt x="789" y="1"/>
                    <a:pt x="707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54"/>
            <p:cNvSpPr/>
            <p:nvPr/>
          </p:nvSpPr>
          <p:spPr>
            <a:xfrm>
              <a:off x="6369550" y="1414663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256" y="0"/>
                  </a:moveTo>
                  <a:cubicBezTo>
                    <a:pt x="571" y="0"/>
                    <a:pt x="0" y="690"/>
                    <a:pt x="263" y="1424"/>
                  </a:cubicBezTo>
                  <a:cubicBezTo>
                    <a:pt x="432" y="1895"/>
                    <a:pt x="852" y="2137"/>
                    <a:pt x="1273" y="2137"/>
                  </a:cubicBezTo>
                  <a:cubicBezTo>
                    <a:pt x="1654" y="2137"/>
                    <a:pt x="2036" y="1938"/>
                    <a:pt x="2233" y="1531"/>
                  </a:cubicBezTo>
                  <a:cubicBezTo>
                    <a:pt x="2488" y="995"/>
                    <a:pt x="2260" y="365"/>
                    <a:pt x="1724" y="110"/>
                  </a:cubicBezTo>
                  <a:cubicBezTo>
                    <a:pt x="1568" y="35"/>
                    <a:pt x="1409" y="0"/>
                    <a:pt x="1256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54"/>
            <p:cNvSpPr/>
            <p:nvPr/>
          </p:nvSpPr>
          <p:spPr>
            <a:xfrm>
              <a:off x="6351325" y="1963488"/>
              <a:ext cx="30850" cy="111250"/>
            </a:xfrm>
            <a:custGeom>
              <a:avLst/>
              <a:gdLst/>
              <a:ahLst/>
              <a:cxnLst/>
              <a:rect l="l" t="t" r="r" b="b"/>
              <a:pathLst>
                <a:path w="1234" h="4450" fill="none" extrusionOk="0">
                  <a:moveTo>
                    <a:pt x="1" y="4450"/>
                  </a:moveTo>
                  <a:lnTo>
                    <a:pt x="1234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54"/>
            <p:cNvSpPr/>
            <p:nvPr/>
          </p:nvSpPr>
          <p:spPr>
            <a:xfrm>
              <a:off x="6333575" y="2059463"/>
              <a:ext cx="33850" cy="28875"/>
            </a:xfrm>
            <a:custGeom>
              <a:avLst/>
              <a:gdLst/>
              <a:ahLst/>
              <a:cxnLst/>
              <a:rect l="l" t="t" r="r" b="b"/>
              <a:pathLst>
                <a:path w="1354" h="1155" extrusionOk="0">
                  <a:moveTo>
                    <a:pt x="717" y="0"/>
                  </a:moveTo>
                  <a:cubicBezTo>
                    <a:pt x="298" y="0"/>
                    <a:pt x="1" y="470"/>
                    <a:pt x="228" y="866"/>
                  </a:cubicBezTo>
                  <a:cubicBezTo>
                    <a:pt x="335" y="1062"/>
                    <a:pt x="526" y="1155"/>
                    <a:pt x="718" y="1155"/>
                  </a:cubicBezTo>
                  <a:cubicBezTo>
                    <a:pt x="958" y="1155"/>
                    <a:pt x="1199" y="1008"/>
                    <a:pt x="1274" y="732"/>
                  </a:cubicBezTo>
                  <a:cubicBezTo>
                    <a:pt x="1354" y="423"/>
                    <a:pt x="1180" y="115"/>
                    <a:pt x="872" y="21"/>
                  </a:cubicBezTo>
                  <a:cubicBezTo>
                    <a:pt x="819" y="7"/>
                    <a:pt x="767" y="0"/>
                    <a:pt x="717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54"/>
            <p:cNvSpPr/>
            <p:nvPr/>
          </p:nvSpPr>
          <p:spPr>
            <a:xfrm>
              <a:off x="6363725" y="1949838"/>
              <a:ext cx="34850" cy="28575"/>
            </a:xfrm>
            <a:custGeom>
              <a:avLst/>
              <a:gdLst/>
              <a:ahLst/>
              <a:cxnLst/>
              <a:rect l="l" t="t" r="r" b="b"/>
              <a:pathLst>
                <a:path w="1394" h="1143" extrusionOk="0">
                  <a:moveTo>
                    <a:pt x="731" y="1"/>
                  </a:moveTo>
                  <a:cubicBezTo>
                    <a:pt x="636" y="1"/>
                    <a:pt x="538" y="25"/>
                    <a:pt x="443" y="78"/>
                  </a:cubicBezTo>
                  <a:cubicBezTo>
                    <a:pt x="1" y="332"/>
                    <a:pt x="81" y="989"/>
                    <a:pt x="577" y="1123"/>
                  </a:cubicBezTo>
                  <a:cubicBezTo>
                    <a:pt x="628" y="1136"/>
                    <a:pt x="679" y="1143"/>
                    <a:pt x="729" y="1143"/>
                  </a:cubicBezTo>
                  <a:cubicBezTo>
                    <a:pt x="981" y="1143"/>
                    <a:pt x="1209" y="981"/>
                    <a:pt x="1287" y="734"/>
                  </a:cubicBezTo>
                  <a:cubicBezTo>
                    <a:pt x="1393" y="342"/>
                    <a:pt x="1088" y="1"/>
                    <a:pt x="73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54"/>
            <p:cNvSpPr/>
            <p:nvPr/>
          </p:nvSpPr>
          <p:spPr>
            <a:xfrm>
              <a:off x="6316150" y="2068388"/>
              <a:ext cx="63400" cy="53600"/>
            </a:xfrm>
            <a:custGeom>
              <a:avLst/>
              <a:gdLst/>
              <a:ahLst/>
              <a:cxnLst/>
              <a:rect l="l" t="t" r="r" b="b"/>
              <a:pathLst>
                <a:path w="2536" h="2144" extrusionOk="0">
                  <a:moveTo>
                    <a:pt x="1193" y="1"/>
                  </a:moveTo>
                  <a:cubicBezTo>
                    <a:pt x="743" y="1"/>
                    <a:pt x="296" y="275"/>
                    <a:pt x="161" y="790"/>
                  </a:cubicBezTo>
                  <a:cubicBezTo>
                    <a:pt x="1" y="1353"/>
                    <a:pt x="336" y="1942"/>
                    <a:pt x="899" y="2103"/>
                  </a:cubicBezTo>
                  <a:cubicBezTo>
                    <a:pt x="999" y="2131"/>
                    <a:pt x="1098" y="2144"/>
                    <a:pt x="1193" y="2144"/>
                  </a:cubicBezTo>
                  <a:cubicBezTo>
                    <a:pt x="1975" y="2144"/>
                    <a:pt x="2536" y="1276"/>
                    <a:pt x="2118" y="535"/>
                  </a:cubicBezTo>
                  <a:cubicBezTo>
                    <a:pt x="1910" y="174"/>
                    <a:pt x="1550" y="1"/>
                    <a:pt x="119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54"/>
            <p:cNvSpPr/>
            <p:nvPr/>
          </p:nvSpPr>
          <p:spPr>
            <a:xfrm>
              <a:off x="6426375" y="1952113"/>
              <a:ext cx="81100" cy="82100"/>
            </a:xfrm>
            <a:custGeom>
              <a:avLst/>
              <a:gdLst/>
              <a:ahLst/>
              <a:cxnLst/>
              <a:rect l="l" t="t" r="r" b="b"/>
              <a:pathLst>
                <a:path w="3244" h="3284" fill="none" extrusionOk="0">
                  <a:moveTo>
                    <a:pt x="3244" y="3283"/>
                  </a:moveTo>
                  <a:lnTo>
                    <a:pt x="1" y="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54"/>
            <p:cNvSpPr/>
            <p:nvPr/>
          </p:nvSpPr>
          <p:spPr>
            <a:xfrm>
              <a:off x="6487675" y="2019538"/>
              <a:ext cx="38575" cy="28750"/>
            </a:xfrm>
            <a:custGeom>
              <a:avLst/>
              <a:gdLst/>
              <a:ahLst/>
              <a:cxnLst/>
              <a:rect l="l" t="t" r="r" b="b"/>
              <a:pathLst>
                <a:path w="1543" h="1150" extrusionOk="0">
                  <a:moveTo>
                    <a:pt x="771" y="0"/>
                  </a:moveTo>
                  <a:cubicBezTo>
                    <a:pt x="624" y="0"/>
                    <a:pt x="477" y="57"/>
                    <a:pt x="363" y="171"/>
                  </a:cubicBezTo>
                  <a:cubicBezTo>
                    <a:pt x="1" y="533"/>
                    <a:pt x="256" y="1149"/>
                    <a:pt x="778" y="1149"/>
                  </a:cubicBezTo>
                  <a:cubicBezTo>
                    <a:pt x="1287" y="1149"/>
                    <a:pt x="1542" y="533"/>
                    <a:pt x="1180" y="171"/>
                  </a:cubicBezTo>
                  <a:cubicBezTo>
                    <a:pt x="1066" y="57"/>
                    <a:pt x="919" y="0"/>
                    <a:pt x="77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54"/>
            <p:cNvSpPr/>
            <p:nvPr/>
          </p:nvSpPr>
          <p:spPr>
            <a:xfrm>
              <a:off x="6412650" y="1938138"/>
              <a:ext cx="30175" cy="28950"/>
            </a:xfrm>
            <a:custGeom>
              <a:avLst/>
              <a:gdLst/>
              <a:ahLst/>
              <a:cxnLst/>
              <a:rect l="l" t="t" r="r" b="b"/>
              <a:pathLst>
                <a:path w="1207" h="1158" extrusionOk="0">
                  <a:moveTo>
                    <a:pt x="586" y="1"/>
                  </a:moveTo>
                  <a:cubicBezTo>
                    <a:pt x="288" y="1"/>
                    <a:pt x="0" y="229"/>
                    <a:pt x="0" y="573"/>
                  </a:cubicBezTo>
                  <a:cubicBezTo>
                    <a:pt x="0" y="926"/>
                    <a:pt x="289" y="1157"/>
                    <a:pt x="588" y="1157"/>
                  </a:cubicBezTo>
                  <a:cubicBezTo>
                    <a:pt x="730" y="1157"/>
                    <a:pt x="875" y="1105"/>
                    <a:pt x="992" y="988"/>
                  </a:cubicBezTo>
                  <a:cubicBezTo>
                    <a:pt x="1206" y="760"/>
                    <a:pt x="1206" y="398"/>
                    <a:pt x="992" y="171"/>
                  </a:cubicBezTo>
                  <a:cubicBezTo>
                    <a:pt x="874" y="53"/>
                    <a:pt x="729" y="1"/>
                    <a:pt x="58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54"/>
            <p:cNvSpPr/>
            <p:nvPr/>
          </p:nvSpPr>
          <p:spPr>
            <a:xfrm>
              <a:off x="6486450" y="2022788"/>
              <a:ext cx="71275" cy="53225"/>
            </a:xfrm>
            <a:custGeom>
              <a:avLst/>
              <a:gdLst/>
              <a:ahLst/>
              <a:cxnLst/>
              <a:rect l="l" t="t" r="r" b="b"/>
              <a:pathLst>
                <a:path w="2851" h="2129" extrusionOk="0">
                  <a:moveTo>
                    <a:pt x="1414" y="1"/>
                  </a:moveTo>
                  <a:cubicBezTo>
                    <a:pt x="473" y="1"/>
                    <a:pt x="0" y="1144"/>
                    <a:pt x="666" y="1810"/>
                  </a:cubicBezTo>
                  <a:cubicBezTo>
                    <a:pt x="877" y="2021"/>
                    <a:pt x="1154" y="2128"/>
                    <a:pt x="1432" y="2128"/>
                  </a:cubicBezTo>
                  <a:cubicBezTo>
                    <a:pt x="1700" y="2128"/>
                    <a:pt x="1970" y="2028"/>
                    <a:pt x="2181" y="1823"/>
                  </a:cubicBezTo>
                  <a:cubicBezTo>
                    <a:pt x="2851" y="1153"/>
                    <a:pt x="2382" y="1"/>
                    <a:pt x="1430" y="1"/>
                  </a:cubicBezTo>
                  <a:cubicBezTo>
                    <a:pt x="1425" y="1"/>
                    <a:pt x="1419" y="1"/>
                    <a:pt x="1414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54"/>
            <p:cNvSpPr/>
            <p:nvPr/>
          </p:nvSpPr>
          <p:spPr>
            <a:xfrm>
              <a:off x="6280650" y="1803688"/>
              <a:ext cx="81750" cy="83125"/>
            </a:xfrm>
            <a:custGeom>
              <a:avLst/>
              <a:gdLst/>
              <a:ahLst/>
              <a:cxnLst/>
              <a:rect l="l" t="t" r="r" b="b"/>
              <a:pathLst>
                <a:path w="3270" h="3325" fill="none" extrusionOk="0">
                  <a:moveTo>
                    <a:pt x="0" y="1"/>
                  </a:moveTo>
                  <a:lnTo>
                    <a:pt x="3270" y="3324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54"/>
            <p:cNvSpPr/>
            <p:nvPr/>
          </p:nvSpPr>
          <p:spPr>
            <a:xfrm>
              <a:off x="6261875" y="1789963"/>
              <a:ext cx="38225" cy="28500"/>
            </a:xfrm>
            <a:custGeom>
              <a:avLst/>
              <a:gdLst/>
              <a:ahLst/>
              <a:cxnLst/>
              <a:rect l="l" t="t" r="r" b="b"/>
              <a:pathLst>
                <a:path w="1529" h="1140" extrusionOk="0">
                  <a:moveTo>
                    <a:pt x="765" y="0"/>
                  </a:moveTo>
                  <a:cubicBezTo>
                    <a:pt x="255" y="0"/>
                    <a:pt x="1" y="617"/>
                    <a:pt x="363" y="978"/>
                  </a:cubicBezTo>
                  <a:cubicBezTo>
                    <a:pt x="470" y="1086"/>
                    <a:pt x="614" y="1139"/>
                    <a:pt x="760" y="1139"/>
                  </a:cubicBezTo>
                  <a:cubicBezTo>
                    <a:pt x="905" y="1139"/>
                    <a:pt x="1053" y="1086"/>
                    <a:pt x="1167" y="978"/>
                  </a:cubicBezTo>
                  <a:cubicBezTo>
                    <a:pt x="1528" y="617"/>
                    <a:pt x="1274" y="0"/>
                    <a:pt x="76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54"/>
            <p:cNvSpPr/>
            <p:nvPr/>
          </p:nvSpPr>
          <p:spPr>
            <a:xfrm>
              <a:off x="6345975" y="1871813"/>
              <a:ext cx="30175" cy="28950"/>
            </a:xfrm>
            <a:custGeom>
              <a:avLst/>
              <a:gdLst/>
              <a:ahLst/>
              <a:cxnLst/>
              <a:rect l="l" t="t" r="r" b="b"/>
              <a:pathLst>
                <a:path w="1207" h="1158" extrusionOk="0">
                  <a:moveTo>
                    <a:pt x="629" y="1"/>
                  </a:moveTo>
                  <a:cubicBezTo>
                    <a:pt x="488" y="1"/>
                    <a:pt x="345" y="53"/>
                    <a:pt x="228" y="170"/>
                  </a:cubicBezTo>
                  <a:cubicBezTo>
                    <a:pt x="0" y="398"/>
                    <a:pt x="0" y="760"/>
                    <a:pt x="228" y="988"/>
                  </a:cubicBezTo>
                  <a:cubicBezTo>
                    <a:pt x="346" y="1105"/>
                    <a:pt x="490" y="1158"/>
                    <a:pt x="631" y="1158"/>
                  </a:cubicBezTo>
                  <a:cubicBezTo>
                    <a:pt x="925" y="1158"/>
                    <a:pt x="1206" y="930"/>
                    <a:pt x="1206" y="586"/>
                  </a:cubicBezTo>
                  <a:cubicBezTo>
                    <a:pt x="1206" y="232"/>
                    <a:pt x="924" y="1"/>
                    <a:pt x="629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54"/>
            <p:cNvSpPr/>
            <p:nvPr/>
          </p:nvSpPr>
          <p:spPr>
            <a:xfrm>
              <a:off x="6230725" y="1762888"/>
              <a:ext cx="71275" cy="53225"/>
            </a:xfrm>
            <a:custGeom>
              <a:avLst/>
              <a:gdLst/>
              <a:ahLst/>
              <a:cxnLst/>
              <a:rect l="l" t="t" r="r" b="b"/>
              <a:pathLst>
                <a:path w="2851" h="2129" extrusionOk="0">
                  <a:moveTo>
                    <a:pt x="1426" y="1"/>
                  </a:moveTo>
                  <a:cubicBezTo>
                    <a:pt x="1157" y="1"/>
                    <a:pt x="888" y="102"/>
                    <a:pt x="684" y="306"/>
                  </a:cubicBezTo>
                  <a:cubicBezTo>
                    <a:pt x="0" y="976"/>
                    <a:pt x="469" y="2128"/>
                    <a:pt x="1421" y="2128"/>
                  </a:cubicBezTo>
                  <a:cubicBezTo>
                    <a:pt x="1426" y="2129"/>
                    <a:pt x="1432" y="2129"/>
                    <a:pt x="1437" y="2129"/>
                  </a:cubicBezTo>
                  <a:cubicBezTo>
                    <a:pt x="2378" y="2129"/>
                    <a:pt x="2851" y="986"/>
                    <a:pt x="2185" y="319"/>
                  </a:cubicBezTo>
                  <a:cubicBezTo>
                    <a:pt x="1981" y="108"/>
                    <a:pt x="1704" y="1"/>
                    <a:pt x="1426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54"/>
            <p:cNvSpPr/>
            <p:nvPr/>
          </p:nvSpPr>
          <p:spPr>
            <a:xfrm>
              <a:off x="6000900" y="1951338"/>
              <a:ext cx="126775" cy="107025"/>
            </a:xfrm>
            <a:custGeom>
              <a:avLst/>
              <a:gdLst/>
              <a:ahLst/>
              <a:cxnLst/>
              <a:rect l="l" t="t" r="r" b="b"/>
              <a:pathLst>
                <a:path w="5071" h="4281" extrusionOk="0">
                  <a:moveTo>
                    <a:pt x="2393" y="1"/>
                  </a:moveTo>
                  <a:cubicBezTo>
                    <a:pt x="1497" y="1"/>
                    <a:pt x="606" y="549"/>
                    <a:pt x="322" y="1572"/>
                  </a:cubicBezTo>
                  <a:cubicBezTo>
                    <a:pt x="0" y="2698"/>
                    <a:pt x="670" y="3877"/>
                    <a:pt x="1810" y="4199"/>
                  </a:cubicBezTo>
                  <a:cubicBezTo>
                    <a:pt x="2010" y="4255"/>
                    <a:pt x="2208" y="4281"/>
                    <a:pt x="2398" y="4281"/>
                  </a:cubicBezTo>
                  <a:cubicBezTo>
                    <a:pt x="3950" y="4281"/>
                    <a:pt x="5071" y="2556"/>
                    <a:pt x="4235" y="1077"/>
                  </a:cubicBezTo>
                  <a:cubicBezTo>
                    <a:pt x="3820" y="347"/>
                    <a:pt x="3105" y="1"/>
                    <a:pt x="2393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54"/>
            <p:cNvSpPr/>
            <p:nvPr/>
          </p:nvSpPr>
          <p:spPr>
            <a:xfrm>
              <a:off x="6017975" y="1980063"/>
              <a:ext cx="29575" cy="24450"/>
            </a:xfrm>
            <a:custGeom>
              <a:avLst/>
              <a:gdLst/>
              <a:ahLst/>
              <a:cxnLst/>
              <a:rect l="l" t="t" r="r" b="b"/>
              <a:pathLst>
                <a:path w="1183" h="978" extrusionOk="0">
                  <a:moveTo>
                    <a:pt x="619" y="0"/>
                  </a:moveTo>
                  <a:cubicBezTo>
                    <a:pt x="574" y="0"/>
                    <a:pt x="528" y="7"/>
                    <a:pt x="483" y="21"/>
                  </a:cubicBezTo>
                  <a:cubicBezTo>
                    <a:pt x="68" y="142"/>
                    <a:pt x="1" y="705"/>
                    <a:pt x="376" y="919"/>
                  </a:cubicBezTo>
                  <a:cubicBezTo>
                    <a:pt x="454" y="960"/>
                    <a:pt x="534" y="978"/>
                    <a:pt x="611" y="978"/>
                  </a:cubicBezTo>
                  <a:cubicBezTo>
                    <a:pt x="919" y="978"/>
                    <a:pt x="1183" y="688"/>
                    <a:pt x="1086" y="356"/>
                  </a:cubicBezTo>
                  <a:cubicBezTo>
                    <a:pt x="1031" y="147"/>
                    <a:pt x="830" y="0"/>
                    <a:pt x="619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54"/>
            <p:cNvSpPr/>
            <p:nvPr/>
          </p:nvSpPr>
          <p:spPr>
            <a:xfrm>
              <a:off x="6158700" y="1911813"/>
              <a:ext cx="126425" cy="107025"/>
            </a:xfrm>
            <a:custGeom>
              <a:avLst/>
              <a:gdLst/>
              <a:ahLst/>
              <a:cxnLst/>
              <a:rect l="l" t="t" r="r" b="b"/>
              <a:pathLst>
                <a:path w="5057" h="4281" extrusionOk="0">
                  <a:moveTo>
                    <a:pt x="2380" y="0"/>
                  </a:moveTo>
                  <a:cubicBezTo>
                    <a:pt x="1484" y="0"/>
                    <a:pt x="592" y="549"/>
                    <a:pt x="308" y="1572"/>
                  </a:cubicBezTo>
                  <a:cubicBezTo>
                    <a:pt x="0" y="2698"/>
                    <a:pt x="657" y="3877"/>
                    <a:pt x="1796" y="4199"/>
                  </a:cubicBezTo>
                  <a:cubicBezTo>
                    <a:pt x="1997" y="4254"/>
                    <a:pt x="2194" y="4280"/>
                    <a:pt x="2385" y="4280"/>
                  </a:cubicBezTo>
                  <a:cubicBezTo>
                    <a:pt x="3937" y="4280"/>
                    <a:pt x="5057" y="2556"/>
                    <a:pt x="4222" y="1076"/>
                  </a:cubicBezTo>
                  <a:cubicBezTo>
                    <a:pt x="3806" y="346"/>
                    <a:pt x="3092" y="0"/>
                    <a:pt x="2380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54"/>
            <p:cNvSpPr/>
            <p:nvPr/>
          </p:nvSpPr>
          <p:spPr>
            <a:xfrm>
              <a:off x="6180475" y="1932938"/>
              <a:ext cx="29550" cy="24500"/>
            </a:xfrm>
            <a:custGeom>
              <a:avLst/>
              <a:gdLst/>
              <a:ahLst/>
              <a:cxnLst/>
              <a:rect l="l" t="t" r="r" b="b"/>
              <a:pathLst>
                <a:path w="1182" h="980" extrusionOk="0">
                  <a:moveTo>
                    <a:pt x="608" y="1"/>
                  </a:moveTo>
                  <a:cubicBezTo>
                    <a:pt x="566" y="1"/>
                    <a:pt x="524" y="6"/>
                    <a:pt x="483" y="17"/>
                  </a:cubicBezTo>
                  <a:cubicBezTo>
                    <a:pt x="67" y="137"/>
                    <a:pt x="0" y="700"/>
                    <a:pt x="376" y="915"/>
                  </a:cubicBezTo>
                  <a:cubicBezTo>
                    <a:pt x="457" y="960"/>
                    <a:pt x="541" y="980"/>
                    <a:pt x="621" y="980"/>
                  </a:cubicBezTo>
                  <a:cubicBezTo>
                    <a:pt x="925" y="980"/>
                    <a:pt x="1181" y="691"/>
                    <a:pt x="1086" y="352"/>
                  </a:cubicBezTo>
                  <a:cubicBezTo>
                    <a:pt x="1030" y="139"/>
                    <a:pt x="823" y="1"/>
                    <a:pt x="608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54"/>
            <p:cNvSpPr/>
            <p:nvPr/>
          </p:nvSpPr>
          <p:spPr>
            <a:xfrm>
              <a:off x="6334925" y="1865838"/>
              <a:ext cx="118625" cy="106900"/>
            </a:xfrm>
            <a:custGeom>
              <a:avLst/>
              <a:gdLst/>
              <a:ahLst/>
              <a:cxnLst/>
              <a:rect l="l" t="t" r="r" b="b"/>
              <a:pathLst>
                <a:path w="4745" h="4276" extrusionOk="0">
                  <a:moveTo>
                    <a:pt x="2367" y="0"/>
                  </a:moveTo>
                  <a:cubicBezTo>
                    <a:pt x="1849" y="0"/>
                    <a:pt x="1331" y="189"/>
                    <a:pt x="925" y="570"/>
                  </a:cubicBezTo>
                  <a:cubicBezTo>
                    <a:pt x="54" y="1374"/>
                    <a:pt x="0" y="2728"/>
                    <a:pt x="804" y="3585"/>
                  </a:cubicBezTo>
                  <a:cubicBezTo>
                    <a:pt x="1227" y="4043"/>
                    <a:pt x="1802" y="4275"/>
                    <a:pt x="2377" y="4275"/>
                  </a:cubicBezTo>
                  <a:cubicBezTo>
                    <a:pt x="2895" y="4275"/>
                    <a:pt x="3413" y="4087"/>
                    <a:pt x="3819" y="3706"/>
                  </a:cubicBezTo>
                  <a:cubicBezTo>
                    <a:pt x="4690" y="2902"/>
                    <a:pt x="4744" y="1548"/>
                    <a:pt x="3940" y="691"/>
                  </a:cubicBezTo>
                  <a:cubicBezTo>
                    <a:pt x="3517" y="232"/>
                    <a:pt x="2942" y="0"/>
                    <a:pt x="2367" y="0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54"/>
            <p:cNvSpPr/>
            <p:nvPr/>
          </p:nvSpPr>
          <p:spPr>
            <a:xfrm>
              <a:off x="6354000" y="1882538"/>
              <a:ext cx="29550" cy="24325"/>
            </a:xfrm>
            <a:custGeom>
              <a:avLst/>
              <a:gdLst/>
              <a:ahLst/>
              <a:cxnLst/>
              <a:rect l="l" t="t" r="r" b="b"/>
              <a:pathLst>
                <a:path w="1182" h="973" extrusionOk="0">
                  <a:moveTo>
                    <a:pt x="630" y="1"/>
                  </a:moveTo>
                  <a:cubicBezTo>
                    <a:pt x="582" y="1"/>
                    <a:pt x="533" y="8"/>
                    <a:pt x="483" y="23"/>
                  </a:cubicBezTo>
                  <a:cubicBezTo>
                    <a:pt x="68" y="130"/>
                    <a:pt x="1" y="706"/>
                    <a:pt x="390" y="907"/>
                  </a:cubicBezTo>
                  <a:cubicBezTo>
                    <a:pt x="468" y="952"/>
                    <a:pt x="550" y="972"/>
                    <a:pt x="629" y="972"/>
                  </a:cubicBezTo>
                  <a:cubicBezTo>
                    <a:pt x="926" y="972"/>
                    <a:pt x="1182" y="686"/>
                    <a:pt x="1086" y="358"/>
                  </a:cubicBezTo>
                  <a:cubicBezTo>
                    <a:pt x="1032" y="139"/>
                    <a:pt x="843" y="1"/>
                    <a:pt x="630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54"/>
            <p:cNvSpPr/>
            <p:nvPr/>
          </p:nvSpPr>
          <p:spPr>
            <a:xfrm>
              <a:off x="6385500" y="1682838"/>
              <a:ext cx="126775" cy="106850"/>
            </a:xfrm>
            <a:custGeom>
              <a:avLst/>
              <a:gdLst/>
              <a:ahLst/>
              <a:cxnLst/>
              <a:rect l="l" t="t" r="r" b="b"/>
              <a:pathLst>
                <a:path w="5071" h="4274" extrusionOk="0">
                  <a:moveTo>
                    <a:pt x="2384" y="1"/>
                  </a:moveTo>
                  <a:cubicBezTo>
                    <a:pt x="1492" y="1"/>
                    <a:pt x="605" y="545"/>
                    <a:pt x="322" y="1565"/>
                  </a:cubicBezTo>
                  <a:cubicBezTo>
                    <a:pt x="1" y="2704"/>
                    <a:pt x="671" y="3883"/>
                    <a:pt x="1810" y="4191"/>
                  </a:cubicBezTo>
                  <a:cubicBezTo>
                    <a:pt x="2012" y="4247"/>
                    <a:pt x="2210" y="4274"/>
                    <a:pt x="2402" y="4274"/>
                  </a:cubicBezTo>
                  <a:cubicBezTo>
                    <a:pt x="3952" y="4274"/>
                    <a:pt x="5070" y="2561"/>
                    <a:pt x="4235" y="1082"/>
                  </a:cubicBezTo>
                  <a:cubicBezTo>
                    <a:pt x="3818" y="350"/>
                    <a:pt x="3099" y="1"/>
                    <a:pt x="2384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54"/>
            <p:cNvSpPr/>
            <p:nvPr/>
          </p:nvSpPr>
          <p:spPr>
            <a:xfrm>
              <a:off x="6404600" y="1735938"/>
              <a:ext cx="29550" cy="24500"/>
            </a:xfrm>
            <a:custGeom>
              <a:avLst/>
              <a:gdLst/>
              <a:ahLst/>
              <a:cxnLst/>
              <a:rect l="l" t="t" r="r" b="b"/>
              <a:pathLst>
                <a:path w="1182" h="980" extrusionOk="0">
                  <a:moveTo>
                    <a:pt x="608" y="1"/>
                  </a:moveTo>
                  <a:cubicBezTo>
                    <a:pt x="566" y="1"/>
                    <a:pt x="524" y="6"/>
                    <a:pt x="483" y="17"/>
                  </a:cubicBezTo>
                  <a:cubicBezTo>
                    <a:pt x="68" y="138"/>
                    <a:pt x="1" y="701"/>
                    <a:pt x="376" y="915"/>
                  </a:cubicBezTo>
                  <a:cubicBezTo>
                    <a:pt x="454" y="960"/>
                    <a:pt x="536" y="980"/>
                    <a:pt x="616" y="980"/>
                  </a:cubicBezTo>
                  <a:cubicBezTo>
                    <a:pt x="916" y="980"/>
                    <a:pt x="1181" y="691"/>
                    <a:pt x="1086" y="352"/>
                  </a:cubicBezTo>
                  <a:cubicBezTo>
                    <a:pt x="1019" y="139"/>
                    <a:pt x="820" y="1"/>
                    <a:pt x="608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54"/>
            <p:cNvSpPr/>
            <p:nvPr/>
          </p:nvSpPr>
          <p:spPr>
            <a:xfrm>
              <a:off x="6255525" y="1552513"/>
              <a:ext cx="129050" cy="107025"/>
            </a:xfrm>
            <a:custGeom>
              <a:avLst/>
              <a:gdLst/>
              <a:ahLst/>
              <a:cxnLst/>
              <a:rect l="l" t="t" r="r" b="b"/>
              <a:pathLst>
                <a:path w="5162" h="4281" extrusionOk="0">
                  <a:moveTo>
                    <a:pt x="2695" y="0"/>
                  </a:moveTo>
                  <a:cubicBezTo>
                    <a:pt x="2350" y="0"/>
                    <a:pt x="1993" y="87"/>
                    <a:pt x="1648" y="278"/>
                  </a:cubicBezTo>
                  <a:cubicBezTo>
                    <a:pt x="0" y="1216"/>
                    <a:pt x="295" y="3696"/>
                    <a:pt x="2131" y="4205"/>
                  </a:cubicBezTo>
                  <a:cubicBezTo>
                    <a:pt x="2321" y="4256"/>
                    <a:pt x="2511" y="4281"/>
                    <a:pt x="2699" y="4281"/>
                  </a:cubicBezTo>
                  <a:cubicBezTo>
                    <a:pt x="3635" y="4281"/>
                    <a:pt x="4489" y="3667"/>
                    <a:pt x="4757" y="2717"/>
                  </a:cubicBezTo>
                  <a:cubicBezTo>
                    <a:pt x="5161" y="1262"/>
                    <a:pt x="4015" y="0"/>
                    <a:pt x="2695" y="0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54"/>
            <p:cNvSpPr/>
            <p:nvPr/>
          </p:nvSpPr>
          <p:spPr>
            <a:xfrm>
              <a:off x="6277625" y="1603838"/>
              <a:ext cx="29575" cy="24450"/>
            </a:xfrm>
            <a:custGeom>
              <a:avLst/>
              <a:gdLst/>
              <a:ahLst/>
              <a:cxnLst/>
              <a:rect l="l" t="t" r="r" b="b"/>
              <a:pathLst>
                <a:path w="1183" h="978" extrusionOk="0">
                  <a:moveTo>
                    <a:pt x="619" y="0"/>
                  </a:moveTo>
                  <a:cubicBezTo>
                    <a:pt x="574" y="0"/>
                    <a:pt x="528" y="7"/>
                    <a:pt x="483" y="21"/>
                  </a:cubicBezTo>
                  <a:cubicBezTo>
                    <a:pt x="68" y="142"/>
                    <a:pt x="1" y="705"/>
                    <a:pt x="376" y="919"/>
                  </a:cubicBezTo>
                  <a:cubicBezTo>
                    <a:pt x="454" y="959"/>
                    <a:pt x="534" y="977"/>
                    <a:pt x="611" y="977"/>
                  </a:cubicBezTo>
                  <a:cubicBezTo>
                    <a:pt x="919" y="977"/>
                    <a:pt x="1182" y="688"/>
                    <a:pt x="1086" y="356"/>
                  </a:cubicBezTo>
                  <a:cubicBezTo>
                    <a:pt x="1031" y="146"/>
                    <a:pt x="830" y="0"/>
                    <a:pt x="619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27" name="Google Shape;1427;p54"/>
          <p:cNvGrpSpPr/>
          <p:nvPr/>
        </p:nvGrpSpPr>
        <p:grpSpPr>
          <a:xfrm>
            <a:off x="11102784" y="2465332"/>
            <a:ext cx="957885" cy="1520896"/>
            <a:chOff x="3790075" y="294725"/>
            <a:chExt cx="389300" cy="618150"/>
          </a:xfrm>
        </p:grpSpPr>
        <p:sp>
          <p:nvSpPr>
            <p:cNvPr id="1428" name="Google Shape;1428;p54"/>
            <p:cNvSpPr/>
            <p:nvPr/>
          </p:nvSpPr>
          <p:spPr>
            <a:xfrm>
              <a:off x="3790075" y="299750"/>
              <a:ext cx="389300" cy="613125"/>
            </a:xfrm>
            <a:custGeom>
              <a:avLst/>
              <a:gdLst/>
              <a:ahLst/>
              <a:cxnLst/>
              <a:rect l="l" t="t" r="r" b="b"/>
              <a:pathLst>
                <a:path w="15572" h="24525" extrusionOk="0">
                  <a:moveTo>
                    <a:pt x="4556" y="1"/>
                  </a:moveTo>
                  <a:lnTo>
                    <a:pt x="5092" y="1609"/>
                  </a:lnTo>
                  <a:lnTo>
                    <a:pt x="5092" y="5053"/>
                  </a:lnTo>
                  <a:lnTo>
                    <a:pt x="228" y="22273"/>
                  </a:lnTo>
                  <a:cubicBezTo>
                    <a:pt x="0" y="23439"/>
                    <a:pt x="1072" y="24524"/>
                    <a:pt x="2493" y="24524"/>
                  </a:cubicBezTo>
                  <a:lnTo>
                    <a:pt x="13079" y="24524"/>
                  </a:lnTo>
                  <a:cubicBezTo>
                    <a:pt x="14500" y="24524"/>
                    <a:pt x="15572" y="23452"/>
                    <a:pt x="15344" y="22273"/>
                  </a:cubicBezTo>
                  <a:lnTo>
                    <a:pt x="10480" y="5053"/>
                  </a:lnTo>
                  <a:lnTo>
                    <a:pt x="10480" y="1609"/>
                  </a:lnTo>
                  <a:lnTo>
                    <a:pt x="11016" y="1"/>
                  </a:lnTo>
                  <a:lnTo>
                    <a:pt x="10614" y="1"/>
                  </a:lnTo>
                  <a:lnTo>
                    <a:pt x="10131" y="1569"/>
                  </a:lnTo>
                  <a:lnTo>
                    <a:pt x="10131" y="4919"/>
                  </a:lnTo>
                  <a:lnTo>
                    <a:pt x="14768" y="21737"/>
                  </a:lnTo>
                  <a:cubicBezTo>
                    <a:pt x="14969" y="22889"/>
                    <a:pt x="13977" y="23935"/>
                    <a:pt x="12677" y="23935"/>
                  </a:cubicBezTo>
                  <a:lnTo>
                    <a:pt x="2895" y="23935"/>
                  </a:lnTo>
                  <a:cubicBezTo>
                    <a:pt x="1595" y="23935"/>
                    <a:pt x="590" y="22889"/>
                    <a:pt x="804" y="21737"/>
                  </a:cubicBezTo>
                  <a:lnTo>
                    <a:pt x="5441" y="4919"/>
                  </a:lnTo>
                  <a:lnTo>
                    <a:pt x="5441" y="1569"/>
                  </a:lnTo>
                  <a:lnTo>
                    <a:pt x="49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9" name="Google Shape;1429;p54"/>
            <p:cNvSpPr/>
            <p:nvPr/>
          </p:nvSpPr>
          <p:spPr>
            <a:xfrm>
              <a:off x="3804800" y="300100"/>
              <a:ext cx="359850" cy="598025"/>
            </a:xfrm>
            <a:custGeom>
              <a:avLst/>
              <a:gdLst/>
              <a:ahLst/>
              <a:cxnLst/>
              <a:rect l="l" t="t" r="r" b="b"/>
              <a:pathLst>
                <a:path w="14394" h="23921" extrusionOk="0">
                  <a:moveTo>
                    <a:pt x="4369" y="0"/>
                  </a:moveTo>
                  <a:lnTo>
                    <a:pt x="4852" y="1568"/>
                  </a:lnTo>
                  <a:lnTo>
                    <a:pt x="4852" y="4918"/>
                  </a:lnTo>
                  <a:lnTo>
                    <a:pt x="215" y="21723"/>
                  </a:lnTo>
                  <a:cubicBezTo>
                    <a:pt x="1" y="22875"/>
                    <a:pt x="1006" y="23921"/>
                    <a:pt x="2306" y="23921"/>
                  </a:cubicBezTo>
                  <a:lnTo>
                    <a:pt x="12088" y="23921"/>
                  </a:lnTo>
                  <a:cubicBezTo>
                    <a:pt x="13388" y="23921"/>
                    <a:pt x="14393" y="22875"/>
                    <a:pt x="14179" y="21723"/>
                  </a:cubicBezTo>
                  <a:lnTo>
                    <a:pt x="9542" y="4918"/>
                  </a:lnTo>
                  <a:lnTo>
                    <a:pt x="9542" y="1568"/>
                  </a:lnTo>
                  <a:lnTo>
                    <a:pt x="100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0" name="Google Shape;1430;p54"/>
            <p:cNvSpPr/>
            <p:nvPr/>
          </p:nvSpPr>
          <p:spPr>
            <a:xfrm>
              <a:off x="3805425" y="666950"/>
              <a:ext cx="363250" cy="234825"/>
            </a:xfrm>
            <a:custGeom>
              <a:avLst/>
              <a:gdLst/>
              <a:ahLst/>
              <a:cxnLst/>
              <a:rect l="l" t="t" r="r" b="b"/>
              <a:pathLst>
                <a:path w="14530" h="9393" extrusionOk="0">
                  <a:moveTo>
                    <a:pt x="2133" y="0"/>
                  </a:moveTo>
                  <a:cubicBezTo>
                    <a:pt x="2133" y="0"/>
                    <a:pt x="391" y="4824"/>
                    <a:pt x="190" y="7062"/>
                  </a:cubicBezTo>
                  <a:cubicBezTo>
                    <a:pt x="1" y="9161"/>
                    <a:pt x="1706" y="9220"/>
                    <a:pt x="1901" y="9220"/>
                  </a:cubicBezTo>
                  <a:cubicBezTo>
                    <a:pt x="1913" y="9220"/>
                    <a:pt x="1919" y="9220"/>
                    <a:pt x="1919" y="9220"/>
                  </a:cubicBezTo>
                  <a:cubicBezTo>
                    <a:pt x="1919" y="9220"/>
                    <a:pt x="5689" y="9393"/>
                    <a:pt x="8802" y="9393"/>
                  </a:cubicBezTo>
                  <a:cubicBezTo>
                    <a:pt x="10359" y="9393"/>
                    <a:pt x="11751" y="9349"/>
                    <a:pt x="12425" y="9220"/>
                  </a:cubicBezTo>
                  <a:cubicBezTo>
                    <a:pt x="14529" y="8818"/>
                    <a:pt x="14154" y="7062"/>
                    <a:pt x="14154" y="7062"/>
                  </a:cubicBezTo>
                  <a:lnTo>
                    <a:pt x="12211" y="0"/>
                  </a:ln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1" name="Google Shape;1431;p54"/>
            <p:cNvSpPr/>
            <p:nvPr/>
          </p:nvSpPr>
          <p:spPr>
            <a:xfrm>
              <a:off x="3835975" y="345975"/>
              <a:ext cx="113575" cy="517300"/>
            </a:xfrm>
            <a:custGeom>
              <a:avLst/>
              <a:gdLst/>
              <a:ahLst/>
              <a:cxnLst/>
              <a:rect l="l" t="t" r="r" b="b"/>
              <a:pathLst>
                <a:path w="4543" h="20692" fill="none" extrusionOk="0">
                  <a:moveTo>
                    <a:pt x="4543" y="1"/>
                  </a:moveTo>
                  <a:lnTo>
                    <a:pt x="4543" y="3097"/>
                  </a:lnTo>
                  <a:lnTo>
                    <a:pt x="0" y="20692"/>
                  </a:lnTo>
                </a:path>
              </a:pathLst>
            </a:custGeom>
            <a:noFill/>
            <a:ln w="20425" cap="rnd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2" name="Google Shape;1432;p54"/>
            <p:cNvSpPr/>
            <p:nvPr/>
          </p:nvSpPr>
          <p:spPr>
            <a:xfrm>
              <a:off x="3898275" y="294725"/>
              <a:ext cx="172900" cy="20800"/>
            </a:xfrm>
            <a:custGeom>
              <a:avLst/>
              <a:gdLst/>
              <a:ahLst/>
              <a:cxnLst/>
              <a:rect l="l" t="t" r="r" b="b"/>
              <a:pathLst>
                <a:path w="6916" h="832" extrusionOk="0">
                  <a:moveTo>
                    <a:pt x="309" y="1"/>
                  </a:moveTo>
                  <a:cubicBezTo>
                    <a:pt x="135" y="1"/>
                    <a:pt x="1" y="135"/>
                    <a:pt x="1" y="309"/>
                  </a:cubicBezTo>
                  <a:lnTo>
                    <a:pt x="1" y="523"/>
                  </a:lnTo>
                  <a:cubicBezTo>
                    <a:pt x="1" y="698"/>
                    <a:pt x="135" y="832"/>
                    <a:pt x="309" y="832"/>
                  </a:cubicBezTo>
                  <a:lnTo>
                    <a:pt x="6607" y="832"/>
                  </a:lnTo>
                  <a:cubicBezTo>
                    <a:pt x="6781" y="832"/>
                    <a:pt x="6915" y="698"/>
                    <a:pt x="6915" y="523"/>
                  </a:cubicBezTo>
                  <a:lnTo>
                    <a:pt x="6915" y="309"/>
                  </a:lnTo>
                  <a:cubicBezTo>
                    <a:pt x="6915" y="135"/>
                    <a:pt x="6781" y="1"/>
                    <a:pt x="6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Hộp Văn bản 235">
            <a:extLst>
              <a:ext uri="{FF2B5EF4-FFF2-40B4-BE49-F238E27FC236}">
                <a16:creationId xmlns:a16="http://schemas.microsoft.com/office/drawing/2014/main" id="{D3BCFBD4-35B7-40DF-8E71-2CE59AFBF0A1}"/>
              </a:ext>
            </a:extLst>
          </p:cNvPr>
          <p:cNvSpPr txBox="1"/>
          <p:nvPr/>
        </p:nvSpPr>
        <p:spPr>
          <a:xfrm>
            <a:off x="1160206" y="219516"/>
            <a:ext cx="93759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marL="342900" lvl="0" indent="-342900" eaLnBrk="0"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1.2 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1.6: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eaLnBrk="0"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1.3: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1.4: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1.5: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983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694"/>
            <a:ext cx="12192000" cy="5888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5440" eaLnBrk="0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5440" eaLnBrk="0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800100" lvl="1" indent="-342900" eaLnBrk="0">
              <a:lnSpc>
                <a:spcPct val="107000"/>
              </a:lnSpc>
              <a:buFont typeface="+mj-lt"/>
              <a:buAutoNum type="alphaUcPeriod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Nhằm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800100" lvl="1" indent="-342900" eaLnBrk="0">
              <a:lnSpc>
                <a:spcPct val="107000"/>
              </a:lnSpc>
              <a:buFont typeface="+mj-lt"/>
              <a:buAutoNum type="alphaUcPeriod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  <a:r>
              <a:rPr lang="en-US" sz="320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</a:p>
          <a:p>
            <a:pPr marL="800100" lvl="1" indent="-342900" eaLnBrk="0">
              <a:lnSpc>
                <a:spcPct val="107000"/>
              </a:lnSpc>
              <a:buFont typeface="+mj-lt"/>
              <a:buAutoNum type="alphaUcPeriod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800100" lvl="1" indent="-342900" eaLnBrk="0">
              <a:lnSpc>
                <a:spcPct val="107000"/>
              </a:lnSpc>
              <a:buFont typeface="+mj-lt"/>
              <a:buAutoNum type="alphaUcPeriod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58140" eaLnBrk="0">
              <a:lnSpc>
                <a:spcPct val="107000"/>
              </a:lnSpc>
              <a:spcAft>
                <a:spcPts val="0"/>
              </a:spcAft>
            </a:pP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86603" y="4904644"/>
            <a:ext cx="573205" cy="47257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8489" y="4904644"/>
            <a:ext cx="545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5461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869" y="117090"/>
            <a:ext cx="11104728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140" eaLnBrk="0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3: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: </a:t>
            </a:r>
            <a:endParaRPr lang="en-US" sz="3200" dirty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58140" eaLnBrk="0">
              <a:lnSpc>
                <a:spcPct val="107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Khoa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ngành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khoa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, ……………,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……………….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hưởng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…………….. 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…………………</a:t>
            </a:r>
            <a:endParaRPr lang="en-US" sz="3200" dirty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Hộp Văn bản 230">
            <a:extLst>
              <a:ext uri="{FF2B5EF4-FFF2-40B4-BE49-F238E27FC236}">
                <a16:creationId xmlns:a16="http://schemas.microsoft.com/office/drawing/2014/main" id="{B5ADBE6F-38A3-4B46-83BD-E05C114EBD01}"/>
              </a:ext>
            </a:extLst>
          </p:cNvPr>
          <p:cNvSpPr txBox="1"/>
          <p:nvPr/>
        </p:nvSpPr>
        <p:spPr>
          <a:xfrm>
            <a:off x="2919700" y="2260954"/>
            <a:ext cx="1884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cuộc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sống</a:t>
            </a:r>
            <a:endParaRPr lang="en-US" sz="32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4" name="Hộp Văn bản 233">
            <a:extLst>
              <a:ext uri="{FF2B5EF4-FFF2-40B4-BE49-F238E27FC236}">
                <a16:creationId xmlns:a16="http://schemas.microsoft.com/office/drawing/2014/main" id="{A8AAE2BD-1C8D-4734-87F1-AA511A3B0D7D}"/>
              </a:ext>
            </a:extLst>
          </p:cNvPr>
          <p:cNvSpPr txBox="1"/>
          <p:nvPr/>
        </p:nvSpPr>
        <p:spPr>
          <a:xfrm>
            <a:off x="1078173" y="1682510"/>
            <a:ext cx="3043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tượng</a:t>
            </a:r>
            <a:endParaRPr lang="en-US" sz="32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5" name="Hộp Văn bản 232">
            <a:extLst>
              <a:ext uri="{FF2B5EF4-FFF2-40B4-BE49-F238E27FC236}">
                <a16:creationId xmlns:a16="http://schemas.microsoft.com/office/drawing/2014/main" id="{0C52A920-2678-4B02-8E34-4641C8DDF959}"/>
              </a:ext>
            </a:extLst>
          </p:cNvPr>
          <p:cNvSpPr txBox="1"/>
          <p:nvPr/>
        </p:nvSpPr>
        <p:spPr>
          <a:xfrm>
            <a:off x="7629099" y="2260954"/>
            <a:ext cx="2228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môi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trường</a:t>
            </a:r>
            <a:endParaRPr lang="en-US" sz="32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6" name="Hộp Văn bản 231">
            <a:extLst>
              <a:ext uri="{FF2B5EF4-FFF2-40B4-BE49-F238E27FC236}">
                <a16:creationId xmlns:a16="http://schemas.microsoft.com/office/drawing/2014/main" id="{13F45286-79DF-401C-B840-75C7E8F57B93}"/>
              </a:ext>
            </a:extLst>
          </p:cNvPr>
          <p:cNvSpPr txBox="1"/>
          <p:nvPr/>
        </p:nvSpPr>
        <p:spPr>
          <a:xfrm>
            <a:off x="4804012" y="1676179"/>
            <a:ext cx="25111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nhiên</a:t>
            </a:r>
            <a:endParaRPr lang="en-US" sz="3200" dirty="0">
              <a:solidFill>
                <a:srgbClr val="FF0000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804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3166" y="-25514"/>
            <a:ext cx="10032643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496616" y="146921"/>
            <a:ext cx="4430333" cy="6698200"/>
            <a:chOff x="2775394" y="159800"/>
            <a:chExt cx="4430333" cy="6698200"/>
          </a:xfrm>
        </p:grpSpPr>
        <p:sp>
          <p:nvSpPr>
            <p:cNvPr id="3" name="TextBox 2"/>
            <p:cNvSpPr txBox="1"/>
            <p:nvPr/>
          </p:nvSpPr>
          <p:spPr>
            <a:xfrm>
              <a:off x="2775394" y="159800"/>
              <a:ext cx="443033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n>
                    <a:solidFill>
                      <a:schemeClr val="bg2"/>
                    </a:solidFill>
                  </a:ln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KHOA HỌC TỰ NHIÊN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82785" y="687806"/>
              <a:ext cx="615553" cy="6170194"/>
            </a:xfrm>
            <a:prstGeom prst="rect">
              <a:avLst/>
            </a:prstGeom>
            <a:solidFill>
              <a:schemeClr val="bg1"/>
            </a:solidFill>
          </p:spPr>
          <p:txBody>
            <a:bodyPr vert="vert" wrap="square" rtlCol="0">
              <a:spAutoFit/>
            </a:bodyPr>
            <a:lstStyle/>
            <a:p>
              <a:r>
                <a:rPr lang="en-US" sz="2400" b="1" dirty="0">
                  <a:ln>
                    <a:solidFill>
                      <a:schemeClr val="bg1"/>
                    </a:solidFill>
                  </a:ln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ln>
                    <a:solidFill>
                      <a:schemeClr val="bg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ln>
                    <a:solidFill>
                      <a:schemeClr val="bg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bg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ngành</a:t>
              </a:r>
              <a:r>
                <a:rPr lang="en-US" sz="2800" b="1" dirty="0">
                  <a:ln>
                    <a:solidFill>
                      <a:schemeClr val="bg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bg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khoa</a:t>
              </a:r>
              <a:r>
                <a:rPr lang="en-US" sz="2800" b="1" dirty="0">
                  <a:ln>
                    <a:solidFill>
                      <a:schemeClr val="bg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bg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ln>
                    <a:solidFill>
                      <a:schemeClr val="bg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bg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nghiên</a:t>
              </a:r>
              <a:r>
                <a:rPr lang="en-US" sz="2800" b="1" dirty="0">
                  <a:ln>
                    <a:solidFill>
                      <a:schemeClr val="bg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bg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cứu</a:t>
              </a:r>
              <a:r>
                <a:rPr lang="en-US" sz="2800" b="1" dirty="0">
                  <a:ln>
                    <a:solidFill>
                      <a:schemeClr val="bg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bg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ln>
                    <a:solidFill>
                      <a:schemeClr val="bg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13164" y="956682"/>
            <a:ext cx="4460203" cy="2643462"/>
            <a:chOff x="1318322" y="969561"/>
            <a:chExt cx="3467493" cy="2643462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2371027" y="969561"/>
              <a:ext cx="2414788" cy="0"/>
            </a:xfrm>
            <a:prstGeom prst="line">
              <a:avLst/>
            </a:prstGeom>
            <a:ln w="571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371027" y="969562"/>
              <a:ext cx="1" cy="355382"/>
            </a:xfrm>
            <a:prstGeom prst="line">
              <a:avLst/>
            </a:prstGeom>
            <a:ln w="571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 descr="Kết quả hình ảnh cho sự vật trong tự nhiên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4" t="3531" r="3785" b="4037"/>
            <a:stretch/>
          </p:blipFill>
          <p:spPr bwMode="auto">
            <a:xfrm>
              <a:off x="1318322" y="1963873"/>
              <a:ext cx="2232742" cy="1649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318323" y="1321355"/>
              <a:ext cx="2232741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endParaRPr lang="en-US" sz="2800" b="1" dirty="0">
                <a:ln>
                  <a:solidFill>
                    <a:schemeClr val="bg2"/>
                  </a:solidFill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998770" y="1287356"/>
            <a:ext cx="5047038" cy="2616847"/>
            <a:chOff x="5316181" y="1300229"/>
            <a:chExt cx="3556121" cy="2616847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5316181" y="1300229"/>
              <a:ext cx="2414788" cy="0"/>
            </a:xfrm>
            <a:prstGeom prst="line">
              <a:avLst/>
            </a:prstGeom>
            <a:ln w="571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7730969" y="1320946"/>
              <a:ext cx="1" cy="355382"/>
            </a:xfrm>
            <a:prstGeom prst="line">
              <a:avLst/>
            </a:prstGeom>
            <a:ln w="571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213643" y="1324938"/>
              <a:ext cx="2379790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endParaRPr lang="en-US" sz="2800" b="1" dirty="0">
                <a:ln>
                  <a:solidFill>
                    <a:schemeClr val="bg2"/>
                  </a:solidFill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endParaRPr lang="en-US" sz="2800" b="1" dirty="0">
                <a:ln>
                  <a:solidFill>
                    <a:schemeClr val="bg2"/>
                  </a:solidFill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30" name="Picture 6" descr="Kết quả hình ảnh cho hiện tượng hoá họ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917" y="2429707"/>
              <a:ext cx="3428385" cy="1487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013165" y="3673394"/>
            <a:ext cx="4460203" cy="3227976"/>
            <a:chOff x="1186436" y="3686273"/>
            <a:chExt cx="3604342" cy="3227976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2375990" y="3691439"/>
              <a:ext cx="2414788" cy="0"/>
            </a:xfrm>
            <a:prstGeom prst="line">
              <a:avLst/>
            </a:prstGeom>
            <a:ln w="571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371028" y="3686273"/>
              <a:ext cx="1" cy="355382"/>
            </a:xfrm>
            <a:prstGeom prst="line">
              <a:avLst/>
            </a:prstGeom>
            <a:ln w="571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186436" y="4027704"/>
              <a:ext cx="2317665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2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r>
                <a:rPr lang="en-US" sz="2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endParaRPr lang="en-US" sz="2800" b="1" dirty="0">
                <a:ln>
                  <a:solidFill>
                    <a:schemeClr val="bg2"/>
                  </a:solidFill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32" name="Picture 8" descr="Kết quả hình ảnh cho vòng tuần hoàn của nước trong tự nhiê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437" y="4847491"/>
              <a:ext cx="2317665" cy="2066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5617361" y="4002712"/>
            <a:ext cx="5175139" cy="1702388"/>
            <a:chOff x="5346900" y="4030706"/>
            <a:chExt cx="4396986" cy="1702388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5346900" y="4030706"/>
              <a:ext cx="2414788" cy="0"/>
            </a:xfrm>
            <a:prstGeom prst="line">
              <a:avLst/>
            </a:prstGeom>
            <a:ln w="571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7761688" y="4030706"/>
              <a:ext cx="1" cy="355382"/>
            </a:xfrm>
            <a:prstGeom prst="line">
              <a:avLst/>
            </a:prstGeom>
            <a:ln w="571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779488" y="4348099"/>
              <a:ext cx="3964398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2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533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54"/>
          <p:cNvGrpSpPr/>
          <p:nvPr/>
        </p:nvGrpSpPr>
        <p:grpSpPr>
          <a:xfrm>
            <a:off x="118199" y="68909"/>
            <a:ext cx="390680" cy="2917093"/>
            <a:chOff x="1181575" y="3753500"/>
            <a:chExt cx="228825" cy="1708300"/>
          </a:xfrm>
        </p:grpSpPr>
        <p:sp>
          <p:nvSpPr>
            <p:cNvPr id="1096" name="Google Shape;1096;p54"/>
            <p:cNvSpPr/>
            <p:nvPr/>
          </p:nvSpPr>
          <p:spPr>
            <a:xfrm>
              <a:off x="1181575" y="3753500"/>
              <a:ext cx="228825" cy="1708300"/>
            </a:xfrm>
            <a:custGeom>
              <a:avLst/>
              <a:gdLst/>
              <a:ahLst/>
              <a:cxnLst/>
              <a:rect l="l" t="t" r="r" b="b"/>
              <a:pathLst>
                <a:path w="9153" h="68332" extrusionOk="0">
                  <a:moveTo>
                    <a:pt x="4583" y="1"/>
                  </a:moveTo>
                  <a:cubicBezTo>
                    <a:pt x="3257" y="1"/>
                    <a:pt x="2185" y="1073"/>
                    <a:pt x="2185" y="2399"/>
                  </a:cubicBezTo>
                  <a:lnTo>
                    <a:pt x="2185" y="60640"/>
                  </a:lnTo>
                  <a:cubicBezTo>
                    <a:pt x="670" y="61685"/>
                    <a:pt x="0" y="63601"/>
                    <a:pt x="550" y="65370"/>
                  </a:cubicBezTo>
                  <a:cubicBezTo>
                    <a:pt x="1099" y="67126"/>
                    <a:pt x="2734" y="68332"/>
                    <a:pt x="4583" y="68332"/>
                  </a:cubicBezTo>
                  <a:cubicBezTo>
                    <a:pt x="6433" y="68332"/>
                    <a:pt x="8054" y="67126"/>
                    <a:pt x="8604" y="65370"/>
                  </a:cubicBezTo>
                  <a:cubicBezTo>
                    <a:pt x="9153" y="63601"/>
                    <a:pt x="8496" y="61685"/>
                    <a:pt x="6969" y="60640"/>
                  </a:cubicBezTo>
                  <a:lnTo>
                    <a:pt x="6969" y="2399"/>
                  </a:lnTo>
                  <a:cubicBezTo>
                    <a:pt x="6969" y="1073"/>
                    <a:pt x="5897" y="1"/>
                    <a:pt x="4583" y="1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097;p54"/>
            <p:cNvSpPr/>
            <p:nvPr/>
          </p:nvSpPr>
          <p:spPr>
            <a:xfrm>
              <a:off x="1263300" y="3780975"/>
              <a:ext cx="65375" cy="442600"/>
            </a:xfrm>
            <a:custGeom>
              <a:avLst/>
              <a:gdLst/>
              <a:ahLst/>
              <a:cxnLst/>
              <a:rect l="l" t="t" r="r" b="b"/>
              <a:pathLst>
                <a:path w="2615" h="17704" extrusionOk="0">
                  <a:moveTo>
                    <a:pt x="1314" y="1"/>
                  </a:moveTo>
                  <a:cubicBezTo>
                    <a:pt x="591" y="14"/>
                    <a:pt x="1" y="617"/>
                    <a:pt x="14" y="1341"/>
                  </a:cubicBezTo>
                  <a:lnTo>
                    <a:pt x="14" y="17596"/>
                  </a:lnTo>
                  <a:cubicBezTo>
                    <a:pt x="885" y="17663"/>
                    <a:pt x="1743" y="17703"/>
                    <a:pt x="2601" y="17703"/>
                  </a:cubicBezTo>
                  <a:lnTo>
                    <a:pt x="2601" y="1341"/>
                  </a:lnTo>
                  <a:cubicBezTo>
                    <a:pt x="2614" y="617"/>
                    <a:pt x="2038" y="14"/>
                    <a:pt x="1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098;p54"/>
            <p:cNvSpPr/>
            <p:nvPr/>
          </p:nvSpPr>
          <p:spPr>
            <a:xfrm>
              <a:off x="1212050" y="4220875"/>
              <a:ext cx="167875" cy="1213475"/>
            </a:xfrm>
            <a:custGeom>
              <a:avLst/>
              <a:gdLst/>
              <a:ahLst/>
              <a:cxnLst/>
              <a:rect l="l" t="t" r="r" b="b"/>
              <a:pathLst>
                <a:path w="6715" h="48539" extrusionOk="0">
                  <a:moveTo>
                    <a:pt x="2064" y="0"/>
                  </a:moveTo>
                  <a:lnTo>
                    <a:pt x="2064" y="42588"/>
                  </a:lnTo>
                  <a:cubicBezTo>
                    <a:pt x="738" y="43191"/>
                    <a:pt x="1" y="44652"/>
                    <a:pt x="322" y="46072"/>
                  </a:cubicBezTo>
                  <a:cubicBezTo>
                    <a:pt x="631" y="47506"/>
                    <a:pt x="1890" y="48538"/>
                    <a:pt x="3364" y="48538"/>
                  </a:cubicBezTo>
                  <a:cubicBezTo>
                    <a:pt x="4825" y="48538"/>
                    <a:pt x="6098" y="47506"/>
                    <a:pt x="6406" y="46072"/>
                  </a:cubicBezTo>
                  <a:cubicBezTo>
                    <a:pt x="6715" y="44652"/>
                    <a:pt x="5991" y="43191"/>
                    <a:pt x="4651" y="42588"/>
                  </a:cubicBezTo>
                  <a:lnTo>
                    <a:pt x="4651" y="121"/>
                  </a:lnTo>
                  <a:cubicBezTo>
                    <a:pt x="3793" y="107"/>
                    <a:pt x="2935" y="80"/>
                    <a:pt x="2064" y="0"/>
                  </a:cubicBezTo>
                  <a:close/>
                </a:path>
              </a:pathLst>
            </a:custGeom>
            <a:solidFill>
              <a:srgbClr val="CED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099;p54"/>
            <p:cNvSpPr/>
            <p:nvPr/>
          </p:nvSpPr>
          <p:spPr>
            <a:xfrm>
              <a:off x="1218075" y="4685875"/>
              <a:ext cx="171900" cy="748475"/>
            </a:xfrm>
            <a:custGeom>
              <a:avLst/>
              <a:gdLst/>
              <a:ahLst/>
              <a:cxnLst/>
              <a:rect l="l" t="t" r="r" b="b"/>
              <a:pathLst>
                <a:path w="6876" h="29939" extrusionOk="0">
                  <a:moveTo>
                    <a:pt x="4410" y="0"/>
                  </a:moveTo>
                  <a:cubicBezTo>
                    <a:pt x="3485" y="8041"/>
                    <a:pt x="3552" y="16162"/>
                    <a:pt x="2373" y="24551"/>
                  </a:cubicBezTo>
                  <a:cubicBezTo>
                    <a:pt x="2166" y="25195"/>
                    <a:pt x="1455" y="26649"/>
                    <a:pt x="512" y="26649"/>
                  </a:cubicBezTo>
                  <a:cubicBezTo>
                    <a:pt x="356" y="26649"/>
                    <a:pt x="195" y="26610"/>
                    <a:pt x="28" y="26521"/>
                  </a:cubicBezTo>
                  <a:cubicBezTo>
                    <a:pt x="14" y="26615"/>
                    <a:pt x="1" y="26708"/>
                    <a:pt x="1" y="26816"/>
                  </a:cubicBezTo>
                  <a:cubicBezTo>
                    <a:pt x="1" y="28647"/>
                    <a:pt x="1509" y="29939"/>
                    <a:pt x="3130" y="29939"/>
                  </a:cubicBezTo>
                  <a:cubicBezTo>
                    <a:pt x="3692" y="29939"/>
                    <a:pt x="4267" y="29784"/>
                    <a:pt x="4798" y="29442"/>
                  </a:cubicBezTo>
                  <a:cubicBezTo>
                    <a:pt x="6876" y="28102"/>
                    <a:pt x="6661" y="25007"/>
                    <a:pt x="4410" y="23988"/>
                  </a:cubicBezTo>
                  <a:lnTo>
                    <a:pt x="4410" y="0"/>
                  </a:ln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100;p54"/>
            <p:cNvSpPr/>
            <p:nvPr/>
          </p:nvSpPr>
          <p:spPr>
            <a:xfrm>
              <a:off x="1236175" y="38744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101;p54"/>
            <p:cNvSpPr/>
            <p:nvPr/>
          </p:nvSpPr>
          <p:spPr>
            <a:xfrm>
              <a:off x="1236175" y="39213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102;p54"/>
            <p:cNvSpPr/>
            <p:nvPr/>
          </p:nvSpPr>
          <p:spPr>
            <a:xfrm>
              <a:off x="1236175" y="39686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103;p54"/>
            <p:cNvSpPr/>
            <p:nvPr/>
          </p:nvSpPr>
          <p:spPr>
            <a:xfrm>
              <a:off x="1236175" y="40158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104;p54"/>
            <p:cNvSpPr/>
            <p:nvPr/>
          </p:nvSpPr>
          <p:spPr>
            <a:xfrm>
              <a:off x="1236175" y="406272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105;p54"/>
            <p:cNvSpPr/>
            <p:nvPr/>
          </p:nvSpPr>
          <p:spPr>
            <a:xfrm>
              <a:off x="1236175" y="410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106;p54"/>
            <p:cNvSpPr/>
            <p:nvPr/>
          </p:nvSpPr>
          <p:spPr>
            <a:xfrm>
              <a:off x="1236175" y="41572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107;p54"/>
            <p:cNvSpPr/>
            <p:nvPr/>
          </p:nvSpPr>
          <p:spPr>
            <a:xfrm>
              <a:off x="1236175" y="420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108;p54"/>
            <p:cNvSpPr/>
            <p:nvPr/>
          </p:nvSpPr>
          <p:spPr>
            <a:xfrm>
              <a:off x="1236175" y="42513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109;p54"/>
            <p:cNvSpPr/>
            <p:nvPr/>
          </p:nvSpPr>
          <p:spPr>
            <a:xfrm>
              <a:off x="1236175" y="42986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110;p54"/>
            <p:cNvSpPr/>
            <p:nvPr/>
          </p:nvSpPr>
          <p:spPr>
            <a:xfrm>
              <a:off x="1236175" y="434550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111;p54"/>
            <p:cNvSpPr/>
            <p:nvPr/>
          </p:nvSpPr>
          <p:spPr>
            <a:xfrm>
              <a:off x="1236175" y="439272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112;p54"/>
            <p:cNvSpPr/>
            <p:nvPr/>
          </p:nvSpPr>
          <p:spPr>
            <a:xfrm>
              <a:off x="1236175" y="443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113;p54"/>
            <p:cNvSpPr/>
            <p:nvPr/>
          </p:nvSpPr>
          <p:spPr>
            <a:xfrm>
              <a:off x="1236175" y="448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114;p54"/>
            <p:cNvSpPr/>
            <p:nvPr/>
          </p:nvSpPr>
          <p:spPr>
            <a:xfrm>
              <a:off x="1236175" y="453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115;p54"/>
            <p:cNvSpPr/>
            <p:nvPr/>
          </p:nvSpPr>
          <p:spPr>
            <a:xfrm>
              <a:off x="1236175" y="45813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116;p54"/>
            <p:cNvSpPr/>
            <p:nvPr/>
          </p:nvSpPr>
          <p:spPr>
            <a:xfrm>
              <a:off x="1236175" y="46282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117;p54"/>
            <p:cNvSpPr/>
            <p:nvPr/>
          </p:nvSpPr>
          <p:spPr>
            <a:xfrm>
              <a:off x="1236175" y="467550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4"/>
                  </a:lnTo>
                  <a:lnTo>
                    <a:pt x="1863" y="214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118;p54"/>
            <p:cNvSpPr/>
            <p:nvPr/>
          </p:nvSpPr>
          <p:spPr>
            <a:xfrm>
              <a:off x="1236175" y="47227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119;p54"/>
            <p:cNvSpPr/>
            <p:nvPr/>
          </p:nvSpPr>
          <p:spPr>
            <a:xfrm>
              <a:off x="1236175" y="476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120;p54"/>
            <p:cNvSpPr/>
            <p:nvPr/>
          </p:nvSpPr>
          <p:spPr>
            <a:xfrm>
              <a:off x="1236175" y="481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121;p54"/>
            <p:cNvSpPr/>
            <p:nvPr/>
          </p:nvSpPr>
          <p:spPr>
            <a:xfrm>
              <a:off x="1236175" y="486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122;p54"/>
            <p:cNvSpPr/>
            <p:nvPr/>
          </p:nvSpPr>
          <p:spPr>
            <a:xfrm>
              <a:off x="1236175" y="49113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123;p54"/>
            <p:cNvSpPr/>
            <p:nvPr/>
          </p:nvSpPr>
          <p:spPr>
            <a:xfrm>
              <a:off x="1236175" y="49582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124;p54"/>
            <p:cNvSpPr/>
            <p:nvPr/>
          </p:nvSpPr>
          <p:spPr>
            <a:xfrm>
              <a:off x="1236175" y="500547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125;p54"/>
            <p:cNvSpPr/>
            <p:nvPr/>
          </p:nvSpPr>
          <p:spPr>
            <a:xfrm>
              <a:off x="1236175" y="50527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126;p54"/>
            <p:cNvSpPr/>
            <p:nvPr/>
          </p:nvSpPr>
          <p:spPr>
            <a:xfrm>
              <a:off x="1236175" y="509962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127;p54"/>
            <p:cNvSpPr/>
            <p:nvPr/>
          </p:nvSpPr>
          <p:spPr>
            <a:xfrm>
              <a:off x="1236175" y="514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54"/>
            <p:cNvSpPr/>
            <p:nvPr/>
          </p:nvSpPr>
          <p:spPr>
            <a:xfrm>
              <a:off x="1236175" y="51941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29" name="Google Shape;1129;p54"/>
          <p:cNvGrpSpPr/>
          <p:nvPr/>
        </p:nvGrpSpPr>
        <p:grpSpPr>
          <a:xfrm>
            <a:off x="579085" y="5283495"/>
            <a:ext cx="1520943" cy="1520943"/>
            <a:chOff x="1273025" y="1904175"/>
            <a:chExt cx="1308300" cy="1308300"/>
          </a:xfrm>
        </p:grpSpPr>
        <p:sp>
          <p:nvSpPr>
            <p:cNvPr id="1130" name="Google Shape;1130;p54"/>
            <p:cNvSpPr/>
            <p:nvPr/>
          </p:nvSpPr>
          <p:spPr>
            <a:xfrm>
              <a:off x="1273025" y="1904175"/>
              <a:ext cx="1308300" cy="1308300"/>
            </a:xfrm>
            <a:custGeom>
              <a:avLst/>
              <a:gdLst/>
              <a:ahLst/>
              <a:cxnLst/>
              <a:rect l="l" t="t" r="r" b="b"/>
              <a:pathLst>
                <a:path w="52332" h="52332" extrusionOk="0">
                  <a:moveTo>
                    <a:pt x="26173" y="1"/>
                  </a:moveTo>
                  <a:cubicBezTo>
                    <a:pt x="11713" y="1"/>
                    <a:pt x="1" y="11713"/>
                    <a:pt x="1" y="26173"/>
                  </a:cubicBezTo>
                  <a:cubicBezTo>
                    <a:pt x="1" y="40619"/>
                    <a:pt x="11713" y="52331"/>
                    <a:pt x="26173" y="52331"/>
                  </a:cubicBezTo>
                  <a:cubicBezTo>
                    <a:pt x="40619" y="52331"/>
                    <a:pt x="52331" y="40619"/>
                    <a:pt x="52331" y="26173"/>
                  </a:cubicBezTo>
                  <a:cubicBezTo>
                    <a:pt x="52331" y="11713"/>
                    <a:pt x="40619" y="1"/>
                    <a:pt x="26173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54"/>
            <p:cNvSpPr/>
            <p:nvPr/>
          </p:nvSpPr>
          <p:spPr>
            <a:xfrm>
              <a:off x="1319925" y="1951425"/>
              <a:ext cx="1214500" cy="1214475"/>
            </a:xfrm>
            <a:custGeom>
              <a:avLst/>
              <a:gdLst/>
              <a:ahLst/>
              <a:cxnLst/>
              <a:rect l="l" t="t" r="r" b="b"/>
              <a:pathLst>
                <a:path w="48580" h="48579" extrusionOk="0">
                  <a:moveTo>
                    <a:pt x="24297" y="0"/>
                  </a:moveTo>
                  <a:cubicBezTo>
                    <a:pt x="10896" y="0"/>
                    <a:pt x="1" y="10895"/>
                    <a:pt x="1" y="24283"/>
                  </a:cubicBezTo>
                  <a:cubicBezTo>
                    <a:pt x="1" y="37670"/>
                    <a:pt x="10896" y="48579"/>
                    <a:pt x="24297" y="48579"/>
                  </a:cubicBezTo>
                  <a:cubicBezTo>
                    <a:pt x="37684" y="48579"/>
                    <a:pt x="48579" y="37684"/>
                    <a:pt x="48579" y="24283"/>
                  </a:cubicBezTo>
                  <a:cubicBezTo>
                    <a:pt x="48579" y="10895"/>
                    <a:pt x="37684" y="0"/>
                    <a:pt x="24297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54"/>
            <p:cNvSpPr/>
            <p:nvPr/>
          </p:nvSpPr>
          <p:spPr>
            <a:xfrm>
              <a:off x="1727325" y="2134850"/>
              <a:ext cx="543750" cy="481425"/>
            </a:xfrm>
            <a:custGeom>
              <a:avLst/>
              <a:gdLst/>
              <a:ahLst/>
              <a:cxnLst/>
              <a:rect l="l" t="t" r="r" b="b"/>
              <a:pathLst>
                <a:path w="21750" h="19257" extrusionOk="0">
                  <a:moveTo>
                    <a:pt x="10100" y="1"/>
                  </a:moveTo>
                  <a:cubicBezTo>
                    <a:pt x="8331" y="1"/>
                    <a:pt x="6901" y="1364"/>
                    <a:pt x="5267" y="2433"/>
                  </a:cubicBezTo>
                  <a:cubicBezTo>
                    <a:pt x="3216" y="3773"/>
                    <a:pt x="1300" y="5475"/>
                    <a:pt x="483" y="7820"/>
                  </a:cubicBezTo>
                  <a:cubicBezTo>
                    <a:pt x="121" y="8811"/>
                    <a:pt x="0" y="9910"/>
                    <a:pt x="295" y="10915"/>
                  </a:cubicBezTo>
                  <a:cubicBezTo>
                    <a:pt x="590" y="11907"/>
                    <a:pt x="1394" y="12805"/>
                    <a:pt x="2412" y="13033"/>
                  </a:cubicBezTo>
                  <a:cubicBezTo>
                    <a:pt x="2628" y="13082"/>
                    <a:pt x="2844" y="13103"/>
                    <a:pt x="3061" y="13103"/>
                  </a:cubicBezTo>
                  <a:cubicBezTo>
                    <a:pt x="4030" y="13103"/>
                    <a:pt x="5017" y="12698"/>
                    <a:pt x="5999" y="12698"/>
                  </a:cubicBezTo>
                  <a:cubicBezTo>
                    <a:pt x="6099" y="12698"/>
                    <a:pt x="6199" y="12702"/>
                    <a:pt x="6299" y="12711"/>
                  </a:cubicBezTo>
                  <a:cubicBezTo>
                    <a:pt x="7960" y="12872"/>
                    <a:pt x="9153" y="14333"/>
                    <a:pt x="10091" y="15713"/>
                  </a:cubicBezTo>
                  <a:cubicBezTo>
                    <a:pt x="11016" y="17107"/>
                    <a:pt x="12007" y="18634"/>
                    <a:pt x="13602" y="19130"/>
                  </a:cubicBezTo>
                  <a:cubicBezTo>
                    <a:pt x="13888" y="19216"/>
                    <a:pt x="14183" y="19257"/>
                    <a:pt x="14478" y="19257"/>
                  </a:cubicBezTo>
                  <a:cubicBezTo>
                    <a:pt x="16062" y="19257"/>
                    <a:pt x="17650" y="18085"/>
                    <a:pt x="17944" y="16503"/>
                  </a:cubicBezTo>
                  <a:cubicBezTo>
                    <a:pt x="18279" y="14748"/>
                    <a:pt x="17220" y="12979"/>
                    <a:pt x="17475" y="11210"/>
                  </a:cubicBezTo>
                  <a:cubicBezTo>
                    <a:pt x="17502" y="10888"/>
                    <a:pt x="17622" y="10580"/>
                    <a:pt x="17810" y="10339"/>
                  </a:cubicBezTo>
                  <a:cubicBezTo>
                    <a:pt x="18252" y="9830"/>
                    <a:pt x="19030" y="9843"/>
                    <a:pt x="19673" y="9642"/>
                  </a:cubicBezTo>
                  <a:cubicBezTo>
                    <a:pt x="20892" y="9254"/>
                    <a:pt x="21670" y="7954"/>
                    <a:pt x="21710" y="6667"/>
                  </a:cubicBezTo>
                  <a:cubicBezTo>
                    <a:pt x="21750" y="5394"/>
                    <a:pt x="21160" y="4161"/>
                    <a:pt x="20370" y="3156"/>
                  </a:cubicBezTo>
                  <a:cubicBezTo>
                    <a:pt x="19498" y="2073"/>
                    <a:pt x="18261" y="1159"/>
                    <a:pt x="16878" y="1159"/>
                  </a:cubicBezTo>
                  <a:cubicBezTo>
                    <a:pt x="16858" y="1159"/>
                    <a:pt x="16838" y="1159"/>
                    <a:pt x="16818" y="1159"/>
                  </a:cubicBezTo>
                  <a:cubicBezTo>
                    <a:pt x="16162" y="1186"/>
                    <a:pt x="15519" y="1414"/>
                    <a:pt x="14862" y="1414"/>
                  </a:cubicBezTo>
                  <a:cubicBezTo>
                    <a:pt x="14850" y="1414"/>
                    <a:pt x="14838" y="1414"/>
                    <a:pt x="14826" y="1414"/>
                  </a:cubicBezTo>
                  <a:cubicBezTo>
                    <a:pt x="13714" y="1414"/>
                    <a:pt x="12693" y="806"/>
                    <a:pt x="11672" y="355"/>
                  </a:cubicBezTo>
                  <a:cubicBezTo>
                    <a:pt x="11114" y="107"/>
                    <a:pt x="10594" y="1"/>
                    <a:pt x="10100" y="1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54"/>
            <p:cNvSpPr/>
            <p:nvPr/>
          </p:nvSpPr>
          <p:spPr>
            <a:xfrm>
              <a:off x="2080775" y="2219825"/>
              <a:ext cx="148000" cy="102500"/>
            </a:xfrm>
            <a:custGeom>
              <a:avLst/>
              <a:gdLst/>
              <a:ahLst/>
              <a:cxnLst/>
              <a:rect l="l" t="t" r="r" b="b"/>
              <a:pathLst>
                <a:path w="5920" h="4100" extrusionOk="0">
                  <a:moveTo>
                    <a:pt x="2081" y="1"/>
                  </a:moveTo>
                  <a:cubicBezTo>
                    <a:pt x="1321" y="1"/>
                    <a:pt x="639" y="323"/>
                    <a:pt x="335" y="1124"/>
                  </a:cubicBezTo>
                  <a:cubicBezTo>
                    <a:pt x="0" y="2035"/>
                    <a:pt x="442" y="3121"/>
                    <a:pt x="1247" y="3657"/>
                  </a:cubicBezTo>
                  <a:cubicBezTo>
                    <a:pt x="1700" y="3959"/>
                    <a:pt x="2243" y="4099"/>
                    <a:pt x="2791" y="4099"/>
                  </a:cubicBezTo>
                  <a:cubicBezTo>
                    <a:pt x="3215" y="4099"/>
                    <a:pt x="3642" y="4016"/>
                    <a:pt x="4034" y="3858"/>
                  </a:cubicBezTo>
                  <a:cubicBezTo>
                    <a:pt x="4423" y="3724"/>
                    <a:pt x="4744" y="3469"/>
                    <a:pt x="4972" y="3148"/>
                  </a:cubicBezTo>
                  <a:cubicBezTo>
                    <a:pt x="5920" y="1651"/>
                    <a:pt x="3800" y="1"/>
                    <a:pt x="2081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54"/>
            <p:cNvSpPr/>
            <p:nvPr/>
          </p:nvSpPr>
          <p:spPr>
            <a:xfrm>
              <a:off x="1985275" y="2207300"/>
              <a:ext cx="60675" cy="44000"/>
            </a:xfrm>
            <a:custGeom>
              <a:avLst/>
              <a:gdLst/>
              <a:ahLst/>
              <a:cxnLst/>
              <a:rect l="l" t="t" r="r" b="b"/>
              <a:pathLst>
                <a:path w="2427" h="1760" extrusionOk="0">
                  <a:moveTo>
                    <a:pt x="1718" y="0"/>
                  </a:moveTo>
                  <a:cubicBezTo>
                    <a:pt x="1474" y="0"/>
                    <a:pt x="1190" y="78"/>
                    <a:pt x="926" y="205"/>
                  </a:cubicBezTo>
                  <a:cubicBezTo>
                    <a:pt x="443" y="432"/>
                    <a:pt x="14" y="808"/>
                    <a:pt x="1" y="1143"/>
                  </a:cubicBezTo>
                  <a:cubicBezTo>
                    <a:pt x="1" y="1496"/>
                    <a:pt x="384" y="1760"/>
                    <a:pt x="739" y="1760"/>
                  </a:cubicBezTo>
                  <a:cubicBezTo>
                    <a:pt x="747" y="1760"/>
                    <a:pt x="756" y="1759"/>
                    <a:pt x="765" y="1759"/>
                  </a:cubicBezTo>
                  <a:cubicBezTo>
                    <a:pt x="1140" y="1732"/>
                    <a:pt x="1448" y="1518"/>
                    <a:pt x="1756" y="1317"/>
                  </a:cubicBezTo>
                  <a:cubicBezTo>
                    <a:pt x="2051" y="1102"/>
                    <a:pt x="2427" y="781"/>
                    <a:pt x="2333" y="406"/>
                  </a:cubicBezTo>
                  <a:cubicBezTo>
                    <a:pt x="2259" y="118"/>
                    <a:pt x="2018" y="0"/>
                    <a:pt x="1718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54"/>
            <p:cNvSpPr/>
            <p:nvPr/>
          </p:nvSpPr>
          <p:spPr>
            <a:xfrm>
              <a:off x="2083275" y="2348050"/>
              <a:ext cx="41075" cy="35625"/>
            </a:xfrm>
            <a:custGeom>
              <a:avLst/>
              <a:gdLst/>
              <a:ahLst/>
              <a:cxnLst/>
              <a:rect l="l" t="t" r="r" b="b"/>
              <a:pathLst>
                <a:path w="1643" h="1425" extrusionOk="0">
                  <a:moveTo>
                    <a:pt x="909" y="0"/>
                  </a:moveTo>
                  <a:cubicBezTo>
                    <a:pt x="428" y="0"/>
                    <a:pt x="1" y="763"/>
                    <a:pt x="275" y="1168"/>
                  </a:cubicBezTo>
                  <a:cubicBezTo>
                    <a:pt x="383" y="1302"/>
                    <a:pt x="543" y="1396"/>
                    <a:pt x="718" y="1409"/>
                  </a:cubicBezTo>
                  <a:cubicBezTo>
                    <a:pt x="763" y="1420"/>
                    <a:pt x="810" y="1425"/>
                    <a:pt x="856" y="1425"/>
                  </a:cubicBezTo>
                  <a:cubicBezTo>
                    <a:pt x="988" y="1425"/>
                    <a:pt x="1122" y="1384"/>
                    <a:pt x="1240" y="1315"/>
                  </a:cubicBezTo>
                  <a:cubicBezTo>
                    <a:pt x="1642" y="994"/>
                    <a:pt x="1522" y="56"/>
                    <a:pt x="945" y="2"/>
                  </a:cubicBezTo>
                  <a:cubicBezTo>
                    <a:pt x="933" y="1"/>
                    <a:pt x="921" y="0"/>
                    <a:pt x="909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54"/>
            <p:cNvSpPr/>
            <p:nvPr/>
          </p:nvSpPr>
          <p:spPr>
            <a:xfrm>
              <a:off x="1933700" y="2495500"/>
              <a:ext cx="41900" cy="46925"/>
            </a:xfrm>
            <a:custGeom>
              <a:avLst/>
              <a:gdLst/>
              <a:ahLst/>
              <a:cxnLst/>
              <a:rect l="l" t="t" r="r" b="b"/>
              <a:pathLst>
                <a:path w="1676" h="1877" fill="none" extrusionOk="0">
                  <a:moveTo>
                    <a:pt x="1675" y="0"/>
                  </a:moveTo>
                  <a:cubicBezTo>
                    <a:pt x="1260" y="429"/>
                    <a:pt x="416" y="1448"/>
                    <a:pt x="0" y="1876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54"/>
            <p:cNvSpPr/>
            <p:nvPr/>
          </p:nvSpPr>
          <p:spPr>
            <a:xfrm>
              <a:off x="1952125" y="2519625"/>
              <a:ext cx="39875" cy="47925"/>
            </a:xfrm>
            <a:custGeom>
              <a:avLst/>
              <a:gdLst/>
              <a:ahLst/>
              <a:cxnLst/>
              <a:rect l="l" t="t" r="r" b="b"/>
              <a:pathLst>
                <a:path w="1595" h="1917" fill="none" extrusionOk="0">
                  <a:moveTo>
                    <a:pt x="1595" y="0"/>
                  </a:moveTo>
                  <a:cubicBezTo>
                    <a:pt x="1287" y="536"/>
                    <a:pt x="429" y="1461"/>
                    <a:pt x="0" y="191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138;p54"/>
            <p:cNvSpPr/>
            <p:nvPr/>
          </p:nvSpPr>
          <p:spPr>
            <a:xfrm>
              <a:off x="2082100" y="2609400"/>
              <a:ext cx="11100" cy="41575"/>
            </a:xfrm>
            <a:custGeom>
              <a:avLst/>
              <a:gdLst/>
              <a:ahLst/>
              <a:cxnLst/>
              <a:rect l="l" t="t" r="r" b="b"/>
              <a:pathLst>
                <a:path w="444" h="1663" fill="none" extrusionOk="0">
                  <a:moveTo>
                    <a:pt x="1" y="1"/>
                  </a:moveTo>
                  <a:cubicBezTo>
                    <a:pt x="121" y="563"/>
                    <a:pt x="269" y="1113"/>
                    <a:pt x="443" y="166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139;p54"/>
            <p:cNvSpPr/>
            <p:nvPr/>
          </p:nvSpPr>
          <p:spPr>
            <a:xfrm>
              <a:off x="2110925" y="2615425"/>
              <a:ext cx="15100" cy="30525"/>
            </a:xfrm>
            <a:custGeom>
              <a:avLst/>
              <a:gdLst/>
              <a:ahLst/>
              <a:cxnLst/>
              <a:rect l="l" t="t" r="r" b="b"/>
              <a:pathLst>
                <a:path w="604" h="1221" fill="none" extrusionOk="0">
                  <a:moveTo>
                    <a:pt x="27" y="41"/>
                  </a:moveTo>
                  <a:cubicBezTo>
                    <a:pt x="14" y="68"/>
                    <a:pt x="0" y="1"/>
                    <a:pt x="27" y="1"/>
                  </a:cubicBezTo>
                  <a:cubicBezTo>
                    <a:pt x="67" y="1"/>
                    <a:pt x="81" y="41"/>
                    <a:pt x="81" y="68"/>
                  </a:cubicBezTo>
                  <a:cubicBezTo>
                    <a:pt x="215" y="470"/>
                    <a:pt x="389" y="859"/>
                    <a:pt x="603" y="122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54"/>
            <p:cNvSpPr/>
            <p:nvPr/>
          </p:nvSpPr>
          <p:spPr>
            <a:xfrm>
              <a:off x="2151450" y="2585275"/>
              <a:ext cx="19475" cy="28175"/>
            </a:xfrm>
            <a:custGeom>
              <a:avLst/>
              <a:gdLst/>
              <a:ahLst/>
              <a:cxnLst/>
              <a:rect l="l" t="t" r="r" b="b"/>
              <a:pathLst>
                <a:path w="779" h="1127" fill="none" extrusionOk="0">
                  <a:moveTo>
                    <a:pt x="1" y="1"/>
                  </a:moveTo>
                  <a:lnTo>
                    <a:pt x="778" y="1126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54"/>
            <p:cNvSpPr/>
            <p:nvPr/>
          </p:nvSpPr>
          <p:spPr>
            <a:xfrm>
              <a:off x="2164200" y="2554450"/>
              <a:ext cx="30500" cy="21475"/>
            </a:xfrm>
            <a:custGeom>
              <a:avLst/>
              <a:gdLst/>
              <a:ahLst/>
              <a:cxnLst/>
              <a:rect l="l" t="t" r="r" b="b"/>
              <a:pathLst>
                <a:path w="1220" h="859" fill="none" extrusionOk="0">
                  <a:moveTo>
                    <a:pt x="0" y="1"/>
                  </a:moveTo>
                  <a:lnTo>
                    <a:pt x="1220" y="859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54"/>
            <p:cNvSpPr/>
            <p:nvPr/>
          </p:nvSpPr>
          <p:spPr>
            <a:xfrm>
              <a:off x="2170225" y="2507550"/>
              <a:ext cx="42900" cy="2375"/>
            </a:xfrm>
            <a:custGeom>
              <a:avLst/>
              <a:gdLst/>
              <a:ahLst/>
              <a:cxnLst/>
              <a:rect l="l" t="t" r="r" b="b"/>
              <a:pathLst>
                <a:path w="1716" h="95" fill="none" extrusionOk="0">
                  <a:moveTo>
                    <a:pt x="0" y="14"/>
                  </a:moveTo>
                  <a:cubicBezTo>
                    <a:pt x="563" y="95"/>
                    <a:pt x="1139" y="81"/>
                    <a:pt x="1716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54"/>
            <p:cNvSpPr/>
            <p:nvPr/>
          </p:nvSpPr>
          <p:spPr>
            <a:xfrm>
              <a:off x="2162175" y="2464350"/>
              <a:ext cx="31850" cy="5700"/>
            </a:xfrm>
            <a:custGeom>
              <a:avLst/>
              <a:gdLst/>
              <a:ahLst/>
              <a:cxnLst/>
              <a:rect l="l" t="t" r="r" b="b"/>
              <a:pathLst>
                <a:path w="1274" h="228" fill="none" extrusionOk="0">
                  <a:moveTo>
                    <a:pt x="1" y="228"/>
                  </a:moveTo>
                  <a:cubicBezTo>
                    <a:pt x="416" y="121"/>
                    <a:pt x="845" y="40"/>
                    <a:pt x="1274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54"/>
            <p:cNvSpPr/>
            <p:nvPr/>
          </p:nvSpPr>
          <p:spPr>
            <a:xfrm>
              <a:off x="2157500" y="2399675"/>
              <a:ext cx="35200" cy="31175"/>
            </a:xfrm>
            <a:custGeom>
              <a:avLst/>
              <a:gdLst/>
              <a:ahLst/>
              <a:cxnLst/>
              <a:rect l="l" t="t" r="r" b="b"/>
              <a:pathLst>
                <a:path w="1408" h="1247" fill="none" extrusionOk="0">
                  <a:moveTo>
                    <a:pt x="0" y="1"/>
                  </a:moveTo>
                  <a:cubicBezTo>
                    <a:pt x="335" y="349"/>
                    <a:pt x="978" y="1033"/>
                    <a:pt x="1407" y="124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54"/>
            <p:cNvSpPr/>
            <p:nvPr/>
          </p:nvSpPr>
          <p:spPr>
            <a:xfrm>
              <a:off x="2178925" y="2370200"/>
              <a:ext cx="28500" cy="43575"/>
            </a:xfrm>
            <a:custGeom>
              <a:avLst/>
              <a:gdLst/>
              <a:ahLst/>
              <a:cxnLst/>
              <a:rect l="l" t="t" r="r" b="b"/>
              <a:pathLst>
                <a:path w="1140" h="1743" fill="none" extrusionOk="0">
                  <a:moveTo>
                    <a:pt x="1" y="0"/>
                  </a:moveTo>
                  <a:cubicBezTo>
                    <a:pt x="215" y="295"/>
                    <a:pt x="992" y="1407"/>
                    <a:pt x="1140" y="1743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54"/>
            <p:cNvSpPr/>
            <p:nvPr/>
          </p:nvSpPr>
          <p:spPr>
            <a:xfrm>
              <a:off x="2234200" y="2367850"/>
              <a:ext cx="21475" cy="31850"/>
            </a:xfrm>
            <a:custGeom>
              <a:avLst/>
              <a:gdLst/>
              <a:ahLst/>
              <a:cxnLst/>
              <a:rect l="l" t="t" r="r" b="b"/>
              <a:pathLst>
                <a:path w="859" h="1274" fill="none" extrusionOk="0">
                  <a:moveTo>
                    <a:pt x="1" y="1"/>
                  </a:moveTo>
                  <a:cubicBezTo>
                    <a:pt x="269" y="443"/>
                    <a:pt x="550" y="858"/>
                    <a:pt x="858" y="1274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54"/>
            <p:cNvSpPr/>
            <p:nvPr/>
          </p:nvSpPr>
          <p:spPr>
            <a:xfrm>
              <a:off x="2261350" y="2339700"/>
              <a:ext cx="19450" cy="12425"/>
            </a:xfrm>
            <a:custGeom>
              <a:avLst/>
              <a:gdLst/>
              <a:ahLst/>
              <a:cxnLst/>
              <a:rect l="l" t="t" r="r" b="b"/>
              <a:pathLst>
                <a:path w="778" h="497" fill="none" extrusionOk="0">
                  <a:moveTo>
                    <a:pt x="0" y="1"/>
                  </a:moveTo>
                  <a:lnTo>
                    <a:pt x="778" y="497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54"/>
            <p:cNvSpPr/>
            <p:nvPr/>
          </p:nvSpPr>
          <p:spPr>
            <a:xfrm>
              <a:off x="2267375" y="2298500"/>
              <a:ext cx="30500" cy="6400"/>
            </a:xfrm>
            <a:custGeom>
              <a:avLst/>
              <a:gdLst/>
              <a:ahLst/>
              <a:cxnLst/>
              <a:rect l="l" t="t" r="r" b="b"/>
              <a:pathLst>
                <a:path w="1220" h="256" fill="none" extrusionOk="0">
                  <a:moveTo>
                    <a:pt x="1" y="255"/>
                  </a:moveTo>
                  <a:lnTo>
                    <a:pt x="1220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54"/>
            <p:cNvSpPr/>
            <p:nvPr/>
          </p:nvSpPr>
          <p:spPr>
            <a:xfrm>
              <a:off x="2261000" y="2241550"/>
              <a:ext cx="36875" cy="17450"/>
            </a:xfrm>
            <a:custGeom>
              <a:avLst/>
              <a:gdLst/>
              <a:ahLst/>
              <a:cxnLst/>
              <a:rect l="l" t="t" r="r" b="b"/>
              <a:pathLst>
                <a:path w="1475" h="698" fill="none" extrusionOk="0">
                  <a:moveTo>
                    <a:pt x="1" y="697"/>
                  </a:moveTo>
                  <a:lnTo>
                    <a:pt x="1475" y="0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54"/>
            <p:cNvSpPr/>
            <p:nvPr/>
          </p:nvSpPr>
          <p:spPr>
            <a:xfrm>
              <a:off x="2229525" y="2182250"/>
              <a:ext cx="25475" cy="25150"/>
            </a:xfrm>
            <a:custGeom>
              <a:avLst/>
              <a:gdLst/>
              <a:ahLst/>
              <a:cxnLst/>
              <a:rect l="l" t="t" r="r" b="b"/>
              <a:pathLst>
                <a:path w="1019" h="1006" fill="none" extrusionOk="0">
                  <a:moveTo>
                    <a:pt x="0" y="1006"/>
                  </a:moveTo>
                  <a:lnTo>
                    <a:pt x="1019" y="0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54"/>
            <p:cNvSpPr/>
            <p:nvPr/>
          </p:nvSpPr>
          <p:spPr>
            <a:xfrm>
              <a:off x="2199375" y="2149075"/>
              <a:ext cx="32850" cy="49950"/>
            </a:xfrm>
            <a:custGeom>
              <a:avLst/>
              <a:gdLst/>
              <a:ahLst/>
              <a:cxnLst/>
              <a:rect l="l" t="t" r="r" b="b"/>
              <a:pathLst>
                <a:path w="1314" h="1998" fill="none" extrusionOk="0">
                  <a:moveTo>
                    <a:pt x="483" y="1314"/>
                  </a:moveTo>
                  <a:cubicBezTo>
                    <a:pt x="0" y="1998"/>
                    <a:pt x="416" y="1260"/>
                    <a:pt x="442" y="1220"/>
                  </a:cubicBezTo>
                  <a:cubicBezTo>
                    <a:pt x="710" y="805"/>
                    <a:pt x="1005" y="403"/>
                    <a:pt x="1313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54"/>
            <p:cNvSpPr/>
            <p:nvPr/>
          </p:nvSpPr>
          <p:spPr>
            <a:xfrm>
              <a:off x="2165525" y="2139025"/>
              <a:ext cx="5725" cy="35875"/>
            </a:xfrm>
            <a:custGeom>
              <a:avLst/>
              <a:gdLst/>
              <a:ahLst/>
              <a:cxnLst/>
              <a:rect l="l" t="t" r="r" b="b"/>
              <a:pathLst>
                <a:path w="229" h="1435" fill="none" extrusionOk="0">
                  <a:moveTo>
                    <a:pt x="1" y="1435"/>
                  </a:moveTo>
                  <a:cubicBezTo>
                    <a:pt x="121" y="966"/>
                    <a:pt x="202" y="483"/>
                    <a:pt x="228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54"/>
            <p:cNvSpPr/>
            <p:nvPr/>
          </p:nvSpPr>
          <p:spPr>
            <a:xfrm>
              <a:off x="2136375" y="2117600"/>
              <a:ext cx="2375" cy="58650"/>
            </a:xfrm>
            <a:custGeom>
              <a:avLst/>
              <a:gdLst/>
              <a:ahLst/>
              <a:cxnLst/>
              <a:rect l="l" t="t" r="r" b="b"/>
              <a:pathLst>
                <a:path w="95" h="2346" fill="none" extrusionOk="0">
                  <a:moveTo>
                    <a:pt x="95" y="2345"/>
                  </a:moveTo>
                  <a:cubicBezTo>
                    <a:pt x="81" y="1769"/>
                    <a:pt x="14" y="563"/>
                    <a:pt x="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54"/>
            <p:cNvSpPr/>
            <p:nvPr/>
          </p:nvSpPr>
          <p:spPr>
            <a:xfrm>
              <a:off x="2103225" y="2132675"/>
              <a:ext cx="12400" cy="46250"/>
            </a:xfrm>
            <a:custGeom>
              <a:avLst/>
              <a:gdLst/>
              <a:ahLst/>
              <a:cxnLst/>
              <a:rect l="l" t="t" r="r" b="b"/>
              <a:pathLst>
                <a:path w="496" h="1850" fill="none" extrusionOk="0">
                  <a:moveTo>
                    <a:pt x="496" y="1849"/>
                  </a:moveTo>
                  <a:cubicBezTo>
                    <a:pt x="349" y="1407"/>
                    <a:pt x="0" y="469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54"/>
            <p:cNvSpPr/>
            <p:nvPr/>
          </p:nvSpPr>
          <p:spPr>
            <a:xfrm>
              <a:off x="2078750" y="2121275"/>
              <a:ext cx="1050" cy="49600"/>
            </a:xfrm>
            <a:custGeom>
              <a:avLst/>
              <a:gdLst/>
              <a:ahLst/>
              <a:cxnLst/>
              <a:rect l="l" t="t" r="r" b="b"/>
              <a:pathLst>
                <a:path w="42" h="1984" fill="none" extrusionOk="0">
                  <a:moveTo>
                    <a:pt x="1" y="1984"/>
                  </a:moveTo>
                  <a:cubicBezTo>
                    <a:pt x="41" y="1796"/>
                    <a:pt x="41" y="1609"/>
                    <a:pt x="1" y="1408"/>
                  </a:cubicBezTo>
                  <a:lnTo>
                    <a:pt x="1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54"/>
            <p:cNvSpPr/>
            <p:nvPr/>
          </p:nvSpPr>
          <p:spPr>
            <a:xfrm>
              <a:off x="2040225" y="2116250"/>
              <a:ext cx="13775" cy="53300"/>
            </a:xfrm>
            <a:custGeom>
              <a:avLst/>
              <a:gdLst/>
              <a:ahLst/>
              <a:cxnLst/>
              <a:rect l="l" t="t" r="r" b="b"/>
              <a:pathLst>
                <a:path w="551" h="2132" fill="none" extrusionOk="0">
                  <a:moveTo>
                    <a:pt x="1" y="2131"/>
                  </a:moveTo>
                  <a:cubicBezTo>
                    <a:pt x="135" y="1408"/>
                    <a:pt x="309" y="697"/>
                    <a:pt x="55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54"/>
            <p:cNvSpPr/>
            <p:nvPr/>
          </p:nvSpPr>
          <p:spPr>
            <a:xfrm>
              <a:off x="1996000" y="2107550"/>
              <a:ext cx="1025" cy="48600"/>
            </a:xfrm>
            <a:custGeom>
              <a:avLst/>
              <a:gdLst/>
              <a:ahLst/>
              <a:cxnLst/>
              <a:rect l="l" t="t" r="r" b="b"/>
              <a:pathLst>
                <a:path w="41" h="1944" fill="none" extrusionOk="0">
                  <a:moveTo>
                    <a:pt x="1" y="1943"/>
                  </a:moveTo>
                  <a:cubicBezTo>
                    <a:pt x="14" y="978"/>
                    <a:pt x="14" y="295"/>
                    <a:pt x="4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54"/>
            <p:cNvSpPr/>
            <p:nvPr/>
          </p:nvSpPr>
          <p:spPr>
            <a:xfrm>
              <a:off x="1950100" y="2084425"/>
              <a:ext cx="14775" cy="58325"/>
            </a:xfrm>
            <a:custGeom>
              <a:avLst/>
              <a:gdLst/>
              <a:ahLst/>
              <a:cxnLst/>
              <a:rect l="l" t="t" r="r" b="b"/>
              <a:pathLst>
                <a:path w="591" h="2333" fill="none" extrusionOk="0">
                  <a:moveTo>
                    <a:pt x="1" y="0"/>
                  </a:moveTo>
                  <a:cubicBezTo>
                    <a:pt x="148" y="791"/>
                    <a:pt x="349" y="1568"/>
                    <a:pt x="591" y="233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54"/>
            <p:cNvSpPr/>
            <p:nvPr/>
          </p:nvSpPr>
          <p:spPr>
            <a:xfrm>
              <a:off x="1910900" y="2112225"/>
              <a:ext cx="18450" cy="39550"/>
            </a:xfrm>
            <a:custGeom>
              <a:avLst/>
              <a:gdLst/>
              <a:ahLst/>
              <a:cxnLst/>
              <a:rect l="l" t="t" r="r" b="b"/>
              <a:pathLst>
                <a:path w="738" h="1582" fill="none" extrusionOk="0">
                  <a:moveTo>
                    <a:pt x="1" y="1"/>
                  </a:moveTo>
                  <a:cubicBezTo>
                    <a:pt x="242" y="523"/>
                    <a:pt x="483" y="1059"/>
                    <a:pt x="738" y="158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54"/>
            <p:cNvSpPr/>
            <p:nvPr/>
          </p:nvSpPr>
          <p:spPr>
            <a:xfrm>
              <a:off x="1846575" y="2136350"/>
              <a:ext cx="49625" cy="41225"/>
            </a:xfrm>
            <a:custGeom>
              <a:avLst/>
              <a:gdLst/>
              <a:ahLst/>
              <a:cxnLst/>
              <a:rect l="l" t="t" r="r" b="b"/>
              <a:pathLst>
                <a:path w="1985" h="1649" fill="none" extrusionOk="0">
                  <a:moveTo>
                    <a:pt x="1984" y="1649"/>
                  </a:moveTo>
                  <a:lnTo>
                    <a:pt x="1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54"/>
            <p:cNvSpPr/>
            <p:nvPr/>
          </p:nvSpPr>
          <p:spPr>
            <a:xfrm>
              <a:off x="1819775" y="2161475"/>
              <a:ext cx="49625" cy="32525"/>
            </a:xfrm>
            <a:custGeom>
              <a:avLst/>
              <a:gdLst/>
              <a:ahLst/>
              <a:cxnLst/>
              <a:rect l="l" t="t" r="r" b="b"/>
              <a:pathLst>
                <a:path w="1985" h="1301" fill="none" extrusionOk="0">
                  <a:moveTo>
                    <a:pt x="1984" y="1301"/>
                  </a:moveTo>
                  <a:cubicBezTo>
                    <a:pt x="1582" y="845"/>
                    <a:pt x="631" y="322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54"/>
            <p:cNvSpPr/>
            <p:nvPr/>
          </p:nvSpPr>
          <p:spPr>
            <a:xfrm>
              <a:off x="1904200" y="2464350"/>
              <a:ext cx="45925" cy="40875"/>
            </a:xfrm>
            <a:custGeom>
              <a:avLst/>
              <a:gdLst/>
              <a:ahLst/>
              <a:cxnLst/>
              <a:rect l="l" t="t" r="r" b="b"/>
              <a:pathLst>
                <a:path w="1837" h="1635" fill="none" extrusionOk="0">
                  <a:moveTo>
                    <a:pt x="1837" y="0"/>
                  </a:moveTo>
                  <a:cubicBezTo>
                    <a:pt x="1462" y="402"/>
                    <a:pt x="497" y="1394"/>
                    <a:pt x="1" y="1635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54"/>
            <p:cNvSpPr/>
            <p:nvPr/>
          </p:nvSpPr>
          <p:spPr>
            <a:xfrm>
              <a:off x="1860325" y="2450275"/>
              <a:ext cx="16775" cy="44250"/>
            </a:xfrm>
            <a:custGeom>
              <a:avLst/>
              <a:gdLst/>
              <a:ahLst/>
              <a:cxnLst/>
              <a:rect l="l" t="t" r="r" b="b"/>
              <a:pathLst>
                <a:path w="671" h="1770" fill="none" extrusionOk="0">
                  <a:moveTo>
                    <a:pt x="670" y="0"/>
                  </a:moveTo>
                  <a:cubicBezTo>
                    <a:pt x="469" y="590"/>
                    <a:pt x="242" y="1179"/>
                    <a:pt x="0" y="1769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54"/>
            <p:cNvSpPr/>
            <p:nvPr/>
          </p:nvSpPr>
          <p:spPr>
            <a:xfrm>
              <a:off x="1811075" y="2455300"/>
              <a:ext cx="12750" cy="46575"/>
            </a:xfrm>
            <a:custGeom>
              <a:avLst/>
              <a:gdLst/>
              <a:ahLst/>
              <a:cxnLst/>
              <a:rect l="l" t="t" r="r" b="b"/>
              <a:pathLst>
                <a:path w="510" h="1863" fill="none" extrusionOk="0">
                  <a:moveTo>
                    <a:pt x="510" y="0"/>
                  </a:moveTo>
                  <a:cubicBezTo>
                    <a:pt x="389" y="630"/>
                    <a:pt x="228" y="1260"/>
                    <a:pt x="0" y="1863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54"/>
            <p:cNvSpPr/>
            <p:nvPr/>
          </p:nvSpPr>
          <p:spPr>
            <a:xfrm>
              <a:off x="1737700" y="2426825"/>
              <a:ext cx="32200" cy="52275"/>
            </a:xfrm>
            <a:custGeom>
              <a:avLst/>
              <a:gdLst/>
              <a:ahLst/>
              <a:cxnLst/>
              <a:rect l="l" t="t" r="r" b="b"/>
              <a:pathLst>
                <a:path w="1288" h="2091" fill="none" extrusionOk="0">
                  <a:moveTo>
                    <a:pt x="1287" y="0"/>
                  </a:moveTo>
                  <a:cubicBezTo>
                    <a:pt x="1033" y="389"/>
                    <a:pt x="242" y="1702"/>
                    <a:pt x="1" y="209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166;p54"/>
            <p:cNvSpPr/>
            <p:nvPr/>
          </p:nvSpPr>
          <p:spPr>
            <a:xfrm>
              <a:off x="1699500" y="2413075"/>
              <a:ext cx="39225" cy="21800"/>
            </a:xfrm>
            <a:custGeom>
              <a:avLst/>
              <a:gdLst/>
              <a:ahLst/>
              <a:cxnLst/>
              <a:rect l="l" t="t" r="r" b="b"/>
              <a:pathLst>
                <a:path w="1569" h="872" fill="none" extrusionOk="0">
                  <a:moveTo>
                    <a:pt x="1569" y="1"/>
                  </a:moveTo>
                  <a:cubicBezTo>
                    <a:pt x="1019" y="242"/>
                    <a:pt x="497" y="537"/>
                    <a:pt x="1" y="87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54"/>
            <p:cNvSpPr/>
            <p:nvPr/>
          </p:nvSpPr>
          <p:spPr>
            <a:xfrm>
              <a:off x="1678075" y="2356800"/>
              <a:ext cx="55300" cy="5375"/>
            </a:xfrm>
            <a:custGeom>
              <a:avLst/>
              <a:gdLst/>
              <a:ahLst/>
              <a:cxnLst/>
              <a:rect l="l" t="t" r="r" b="b"/>
              <a:pathLst>
                <a:path w="2212" h="215" fill="none" extrusionOk="0">
                  <a:moveTo>
                    <a:pt x="2211" y="215"/>
                  </a:moveTo>
                  <a:cubicBezTo>
                    <a:pt x="1474" y="201"/>
                    <a:pt x="724" y="134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54"/>
            <p:cNvSpPr/>
            <p:nvPr/>
          </p:nvSpPr>
          <p:spPr>
            <a:xfrm>
              <a:off x="1676400" y="2321625"/>
              <a:ext cx="63675" cy="20125"/>
            </a:xfrm>
            <a:custGeom>
              <a:avLst/>
              <a:gdLst/>
              <a:ahLst/>
              <a:cxnLst/>
              <a:rect l="l" t="t" r="r" b="b"/>
              <a:pathLst>
                <a:path w="2547" h="805" fill="none" extrusionOk="0">
                  <a:moveTo>
                    <a:pt x="2546" y="804"/>
                  </a:moveTo>
                  <a:cubicBezTo>
                    <a:pt x="1689" y="590"/>
                    <a:pt x="831" y="322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54"/>
            <p:cNvSpPr/>
            <p:nvPr/>
          </p:nvSpPr>
          <p:spPr>
            <a:xfrm>
              <a:off x="1701850" y="2286100"/>
              <a:ext cx="46925" cy="23475"/>
            </a:xfrm>
            <a:custGeom>
              <a:avLst/>
              <a:gdLst/>
              <a:ahLst/>
              <a:cxnLst/>
              <a:rect l="l" t="t" r="r" b="b"/>
              <a:pathLst>
                <a:path w="1877" h="939" fill="none" extrusionOk="0">
                  <a:moveTo>
                    <a:pt x="1877" y="939"/>
                  </a:moveTo>
                  <a:cubicBezTo>
                    <a:pt x="1368" y="684"/>
                    <a:pt x="510" y="255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54"/>
            <p:cNvSpPr/>
            <p:nvPr/>
          </p:nvSpPr>
          <p:spPr>
            <a:xfrm>
              <a:off x="1710900" y="2237875"/>
              <a:ext cx="62000" cy="36525"/>
            </a:xfrm>
            <a:custGeom>
              <a:avLst/>
              <a:gdLst/>
              <a:ahLst/>
              <a:cxnLst/>
              <a:rect l="l" t="t" r="r" b="b"/>
              <a:pathLst>
                <a:path w="2480" h="1461" fill="none" extrusionOk="0">
                  <a:moveTo>
                    <a:pt x="2480" y="1461"/>
                  </a:moveTo>
                  <a:cubicBezTo>
                    <a:pt x="1609" y="1059"/>
                    <a:pt x="764" y="576"/>
                    <a:pt x="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54"/>
            <p:cNvSpPr/>
            <p:nvPr/>
          </p:nvSpPr>
          <p:spPr>
            <a:xfrm>
              <a:off x="1751100" y="2207700"/>
              <a:ext cx="44600" cy="32525"/>
            </a:xfrm>
            <a:custGeom>
              <a:avLst/>
              <a:gdLst/>
              <a:ahLst/>
              <a:cxnLst/>
              <a:rect l="l" t="t" r="r" b="b"/>
              <a:pathLst>
                <a:path w="1784" h="1301" fill="none" extrusionOk="0">
                  <a:moveTo>
                    <a:pt x="1783" y="1301"/>
                  </a:moveTo>
                  <a:cubicBezTo>
                    <a:pt x="1220" y="939"/>
                    <a:pt x="564" y="349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172;p54"/>
            <p:cNvSpPr/>
            <p:nvPr/>
          </p:nvSpPr>
          <p:spPr>
            <a:xfrm>
              <a:off x="1780600" y="2186950"/>
              <a:ext cx="50925" cy="33850"/>
            </a:xfrm>
            <a:custGeom>
              <a:avLst/>
              <a:gdLst/>
              <a:ahLst/>
              <a:cxnLst/>
              <a:rect l="l" t="t" r="r" b="b"/>
              <a:pathLst>
                <a:path w="2037" h="1354" fill="none" extrusionOk="0">
                  <a:moveTo>
                    <a:pt x="2037" y="1354"/>
                  </a:moveTo>
                  <a:cubicBezTo>
                    <a:pt x="1407" y="1112"/>
                    <a:pt x="549" y="389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173;p54"/>
            <p:cNvSpPr/>
            <p:nvPr/>
          </p:nvSpPr>
          <p:spPr>
            <a:xfrm>
              <a:off x="1979250" y="2575225"/>
              <a:ext cx="33875" cy="45925"/>
            </a:xfrm>
            <a:custGeom>
              <a:avLst/>
              <a:gdLst/>
              <a:ahLst/>
              <a:cxnLst/>
              <a:rect l="l" t="t" r="r" b="b"/>
              <a:pathLst>
                <a:path w="1355" h="1837" fill="none" extrusionOk="0">
                  <a:moveTo>
                    <a:pt x="1354" y="1"/>
                  </a:moveTo>
                  <a:cubicBezTo>
                    <a:pt x="845" y="564"/>
                    <a:pt x="389" y="1180"/>
                    <a:pt x="1" y="183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54"/>
            <p:cNvSpPr/>
            <p:nvPr/>
          </p:nvSpPr>
          <p:spPr>
            <a:xfrm>
              <a:off x="2021475" y="2604375"/>
              <a:ext cx="24800" cy="64350"/>
            </a:xfrm>
            <a:custGeom>
              <a:avLst/>
              <a:gdLst/>
              <a:ahLst/>
              <a:cxnLst/>
              <a:rect l="l" t="t" r="r" b="b"/>
              <a:pathLst>
                <a:path w="992" h="2574" fill="none" extrusionOk="0">
                  <a:moveTo>
                    <a:pt x="992" y="1"/>
                  </a:moveTo>
                  <a:cubicBezTo>
                    <a:pt x="630" y="845"/>
                    <a:pt x="308" y="1703"/>
                    <a:pt x="0" y="2574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54"/>
            <p:cNvSpPr/>
            <p:nvPr/>
          </p:nvSpPr>
          <p:spPr>
            <a:xfrm>
              <a:off x="1746750" y="2733025"/>
              <a:ext cx="88800" cy="38225"/>
            </a:xfrm>
            <a:custGeom>
              <a:avLst/>
              <a:gdLst/>
              <a:ahLst/>
              <a:cxnLst/>
              <a:rect l="l" t="t" r="r" b="b"/>
              <a:pathLst>
                <a:path w="3552" h="1529" fill="none" extrusionOk="0">
                  <a:moveTo>
                    <a:pt x="1" y="1528"/>
                  </a:moveTo>
                  <a:cubicBezTo>
                    <a:pt x="161" y="1193"/>
                    <a:pt x="925" y="577"/>
                    <a:pt x="1287" y="590"/>
                  </a:cubicBezTo>
                  <a:cubicBezTo>
                    <a:pt x="1475" y="590"/>
                    <a:pt x="1662" y="657"/>
                    <a:pt x="1863" y="671"/>
                  </a:cubicBezTo>
                  <a:cubicBezTo>
                    <a:pt x="2480" y="738"/>
                    <a:pt x="3043" y="362"/>
                    <a:pt x="3552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54"/>
            <p:cNvSpPr/>
            <p:nvPr/>
          </p:nvSpPr>
          <p:spPr>
            <a:xfrm>
              <a:off x="1732350" y="2672050"/>
              <a:ext cx="92150" cy="49950"/>
            </a:xfrm>
            <a:custGeom>
              <a:avLst/>
              <a:gdLst/>
              <a:ahLst/>
              <a:cxnLst/>
              <a:rect l="l" t="t" r="r" b="b"/>
              <a:pathLst>
                <a:path w="3686" h="1998" fill="none" extrusionOk="0">
                  <a:moveTo>
                    <a:pt x="0" y="1997"/>
                  </a:moveTo>
                  <a:cubicBezTo>
                    <a:pt x="107" y="1997"/>
                    <a:pt x="174" y="1890"/>
                    <a:pt x="215" y="1796"/>
                  </a:cubicBezTo>
                  <a:cubicBezTo>
                    <a:pt x="429" y="1341"/>
                    <a:pt x="617" y="764"/>
                    <a:pt x="1099" y="657"/>
                  </a:cubicBezTo>
                  <a:cubicBezTo>
                    <a:pt x="1300" y="630"/>
                    <a:pt x="1501" y="644"/>
                    <a:pt x="1702" y="684"/>
                  </a:cubicBezTo>
                  <a:cubicBezTo>
                    <a:pt x="2426" y="764"/>
                    <a:pt x="3163" y="510"/>
                    <a:pt x="3686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54"/>
            <p:cNvSpPr/>
            <p:nvPr/>
          </p:nvSpPr>
          <p:spPr>
            <a:xfrm>
              <a:off x="1706550" y="2579925"/>
              <a:ext cx="70050" cy="52625"/>
            </a:xfrm>
            <a:custGeom>
              <a:avLst/>
              <a:gdLst/>
              <a:ahLst/>
              <a:cxnLst/>
              <a:rect l="l" t="t" r="r" b="b"/>
              <a:pathLst>
                <a:path w="2802" h="2105" fill="none" extrusionOk="0">
                  <a:moveTo>
                    <a:pt x="0" y="2104"/>
                  </a:moveTo>
                  <a:cubicBezTo>
                    <a:pt x="0" y="1850"/>
                    <a:pt x="670" y="1032"/>
                    <a:pt x="912" y="938"/>
                  </a:cubicBezTo>
                  <a:cubicBezTo>
                    <a:pt x="1166" y="858"/>
                    <a:pt x="1421" y="804"/>
                    <a:pt x="1676" y="764"/>
                  </a:cubicBezTo>
                  <a:cubicBezTo>
                    <a:pt x="2131" y="644"/>
                    <a:pt x="2533" y="376"/>
                    <a:pt x="2801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178;p54"/>
            <p:cNvSpPr/>
            <p:nvPr/>
          </p:nvSpPr>
          <p:spPr>
            <a:xfrm>
              <a:off x="1645900" y="2441900"/>
              <a:ext cx="14100" cy="93825"/>
            </a:xfrm>
            <a:custGeom>
              <a:avLst/>
              <a:gdLst/>
              <a:ahLst/>
              <a:cxnLst/>
              <a:rect l="l" t="t" r="r" b="b"/>
              <a:pathLst>
                <a:path w="564" h="3753" fill="none" extrusionOk="0">
                  <a:moveTo>
                    <a:pt x="162" y="3752"/>
                  </a:moveTo>
                  <a:cubicBezTo>
                    <a:pt x="1" y="3297"/>
                    <a:pt x="14" y="2171"/>
                    <a:pt x="215" y="1742"/>
                  </a:cubicBezTo>
                  <a:cubicBezTo>
                    <a:pt x="296" y="1595"/>
                    <a:pt x="363" y="1434"/>
                    <a:pt x="430" y="1273"/>
                  </a:cubicBezTo>
                  <a:cubicBezTo>
                    <a:pt x="564" y="844"/>
                    <a:pt x="363" y="389"/>
                    <a:pt x="162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179;p54"/>
            <p:cNvSpPr/>
            <p:nvPr/>
          </p:nvSpPr>
          <p:spPr>
            <a:xfrm>
              <a:off x="1541375" y="2476725"/>
              <a:ext cx="69375" cy="56325"/>
            </a:xfrm>
            <a:custGeom>
              <a:avLst/>
              <a:gdLst/>
              <a:ahLst/>
              <a:cxnLst/>
              <a:rect l="l" t="t" r="r" b="b"/>
              <a:pathLst>
                <a:path w="2775" h="2253" fill="none" extrusionOk="0">
                  <a:moveTo>
                    <a:pt x="2775" y="2252"/>
                  </a:moveTo>
                  <a:cubicBezTo>
                    <a:pt x="2400" y="2105"/>
                    <a:pt x="2064" y="1850"/>
                    <a:pt x="1823" y="1515"/>
                  </a:cubicBezTo>
                  <a:cubicBezTo>
                    <a:pt x="1689" y="1274"/>
                    <a:pt x="1595" y="1006"/>
                    <a:pt x="1435" y="765"/>
                  </a:cubicBezTo>
                  <a:cubicBezTo>
                    <a:pt x="1113" y="282"/>
                    <a:pt x="577" y="1"/>
                    <a:pt x="1" y="1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54"/>
            <p:cNvSpPr/>
            <p:nvPr/>
          </p:nvSpPr>
          <p:spPr>
            <a:xfrm>
              <a:off x="1494150" y="2543400"/>
              <a:ext cx="102875" cy="31175"/>
            </a:xfrm>
            <a:custGeom>
              <a:avLst/>
              <a:gdLst/>
              <a:ahLst/>
              <a:cxnLst/>
              <a:rect l="l" t="t" r="r" b="b"/>
              <a:pathLst>
                <a:path w="4115" h="1247" fill="none" extrusionOk="0">
                  <a:moveTo>
                    <a:pt x="0" y="41"/>
                  </a:moveTo>
                  <a:cubicBezTo>
                    <a:pt x="282" y="41"/>
                    <a:pt x="550" y="1"/>
                    <a:pt x="844" y="1"/>
                  </a:cubicBezTo>
                  <a:cubicBezTo>
                    <a:pt x="1327" y="14"/>
                    <a:pt x="1796" y="94"/>
                    <a:pt x="2265" y="242"/>
                  </a:cubicBezTo>
                  <a:cubicBezTo>
                    <a:pt x="2533" y="295"/>
                    <a:pt x="2788" y="403"/>
                    <a:pt x="3029" y="550"/>
                  </a:cubicBezTo>
                  <a:cubicBezTo>
                    <a:pt x="3243" y="711"/>
                    <a:pt x="4114" y="979"/>
                    <a:pt x="4074" y="1247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54"/>
            <p:cNvSpPr/>
            <p:nvPr/>
          </p:nvSpPr>
          <p:spPr>
            <a:xfrm>
              <a:off x="1520275" y="2632525"/>
              <a:ext cx="79750" cy="39225"/>
            </a:xfrm>
            <a:custGeom>
              <a:avLst/>
              <a:gdLst/>
              <a:ahLst/>
              <a:cxnLst/>
              <a:rect l="l" t="t" r="r" b="b"/>
              <a:pathLst>
                <a:path w="3190" h="1569" fill="none" extrusionOk="0">
                  <a:moveTo>
                    <a:pt x="108" y="1568"/>
                  </a:moveTo>
                  <a:lnTo>
                    <a:pt x="0" y="1448"/>
                  </a:lnTo>
                  <a:cubicBezTo>
                    <a:pt x="121" y="965"/>
                    <a:pt x="604" y="670"/>
                    <a:pt x="1099" y="778"/>
                  </a:cubicBezTo>
                  <a:cubicBezTo>
                    <a:pt x="1233" y="818"/>
                    <a:pt x="1367" y="885"/>
                    <a:pt x="1515" y="912"/>
                  </a:cubicBezTo>
                  <a:cubicBezTo>
                    <a:pt x="1957" y="992"/>
                    <a:pt x="2882" y="322"/>
                    <a:pt x="3190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54"/>
            <p:cNvSpPr/>
            <p:nvPr/>
          </p:nvSpPr>
          <p:spPr>
            <a:xfrm>
              <a:off x="1550750" y="2752450"/>
              <a:ext cx="72075" cy="38900"/>
            </a:xfrm>
            <a:custGeom>
              <a:avLst/>
              <a:gdLst/>
              <a:ahLst/>
              <a:cxnLst/>
              <a:rect l="l" t="t" r="r" b="b"/>
              <a:pathLst>
                <a:path w="2883" h="1556" fill="none" extrusionOk="0">
                  <a:moveTo>
                    <a:pt x="1" y="1555"/>
                  </a:moveTo>
                  <a:cubicBezTo>
                    <a:pt x="81" y="1113"/>
                    <a:pt x="564" y="872"/>
                    <a:pt x="966" y="1073"/>
                  </a:cubicBezTo>
                  <a:cubicBezTo>
                    <a:pt x="1019" y="1113"/>
                    <a:pt x="1073" y="1140"/>
                    <a:pt x="1140" y="1153"/>
                  </a:cubicBezTo>
                  <a:cubicBezTo>
                    <a:pt x="1207" y="1153"/>
                    <a:pt x="1287" y="1126"/>
                    <a:pt x="1341" y="1086"/>
                  </a:cubicBezTo>
                  <a:cubicBezTo>
                    <a:pt x="1636" y="899"/>
                    <a:pt x="2587" y="188"/>
                    <a:pt x="2882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54"/>
            <p:cNvSpPr/>
            <p:nvPr/>
          </p:nvSpPr>
          <p:spPr>
            <a:xfrm>
              <a:off x="1604375" y="2850625"/>
              <a:ext cx="49925" cy="70050"/>
            </a:xfrm>
            <a:custGeom>
              <a:avLst/>
              <a:gdLst/>
              <a:ahLst/>
              <a:cxnLst/>
              <a:rect l="l" t="t" r="r" b="b"/>
              <a:pathLst>
                <a:path w="1997" h="2802" fill="none" extrusionOk="0">
                  <a:moveTo>
                    <a:pt x="228" y="2801"/>
                  </a:moveTo>
                  <a:cubicBezTo>
                    <a:pt x="0" y="2520"/>
                    <a:pt x="14" y="2118"/>
                    <a:pt x="255" y="1836"/>
                  </a:cubicBezTo>
                  <a:cubicBezTo>
                    <a:pt x="469" y="1608"/>
                    <a:pt x="791" y="1541"/>
                    <a:pt x="1072" y="1421"/>
                  </a:cubicBezTo>
                  <a:cubicBezTo>
                    <a:pt x="1354" y="1287"/>
                    <a:pt x="1997" y="309"/>
                    <a:pt x="1930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54"/>
            <p:cNvSpPr/>
            <p:nvPr/>
          </p:nvSpPr>
          <p:spPr>
            <a:xfrm>
              <a:off x="1697175" y="2910925"/>
              <a:ext cx="31500" cy="70050"/>
            </a:xfrm>
            <a:custGeom>
              <a:avLst/>
              <a:gdLst/>
              <a:ahLst/>
              <a:cxnLst/>
              <a:rect l="l" t="t" r="r" b="b"/>
              <a:pathLst>
                <a:path w="1260" h="2802" fill="none" extrusionOk="0">
                  <a:moveTo>
                    <a:pt x="241" y="0"/>
                  </a:moveTo>
                  <a:cubicBezTo>
                    <a:pt x="40" y="94"/>
                    <a:pt x="0" y="389"/>
                    <a:pt x="94" y="590"/>
                  </a:cubicBezTo>
                  <a:cubicBezTo>
                    <a:pt x="215" y="778"/>
                    <a:pt x="375" y="939"/>
                    <a:pt x="550" y="1059"/>
                  </a:cubicBezTo>
                  <a:cubicBezTo>
                    <a:pt x="804" y="1274"/>
                    <a:pt x="1005" y="1542"/>
                    <a:pt x="1139" y="1850"/>
                  </a:cubicBezTo>
                  <a:cubicBezTo>
                    <a:pt x="1260" y="2171"/>
                    <a:pt x="1233" y="2520"/>
                    <a:pt x="1045" y="280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185;p54"/>
            <p:cNvSpPr/>
            <p:nvPr/>
          </p:nvSpPr>
          <p:spPr>
            <a:xfrm>
              <a:off x="1754125" y="2881775"/>
              <a:ext cx="64000" cy="49600"/>
            </a:xfrm>
            <a:custGeom>
              <a:avLst/>
              <a:gdLst/>
              <a:ahLst/>
              <a:cxnLst/>
              <a:rect l="l" t="t" r="r" b="b"/>
              <a:pathLst>
                <a:path w="2560" h="1984" fill="none" extrusionOk="0">
                  <a:moveTo>
                    <a:pt x="0" y="1"/>
                  </a:moveTo>
                  <a:cubicBezTo>
                    <a:pt x="603" y="255"/>
                    <a:pt x="1260" y="577"/>
                    <a:pt x="1488" y="1193"/>
                  </a:cubicBezTo>
                  <a:cubicBezTo>
                    <a:pt x="1515" y="1287"/>
                    <a:pt x="1555" y="1367"/>
                    <a:pt x="1595" y="1448"/>
                  </a:cubicBezTo>
                  <a:cubicBezTo>
                    <a:pt x="1823" y="1769"/>
                    <a:pt x="2412" y="1635"/>
                    <a:pt x="2560" y="198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186;p54"/>
            <p:cNvSpPr/>
            <p:nvPr/>
          </p:nvSpPr>
          <p:spPr>
            <a:xfrm>
              <a:off x="1756125" y="2812425"/>
              <a:ext cx="86475" cy="28500"/>
            </a:xfrm>
            <a:custGeom>
              <a:avLst/>
              <a:gdLst/>
              <a:ahLst/>
              <a:cxnLst/>
              <a:rect l="l" t="t" r="r" b="b"/>
              <a:pathLst>
                <a:path w="3459" h="1140" fill="none" extrusionOk="0">
                  <a:moveTo>
                    <a:pt x="1" y="563"/>
                  </a:moveTo>
                  <a:cubicBezTo>
                    <a:pt x="1" y="496"/>
                    <a:pt x="416" y="282"/>
                    <a:pt x="456" y="228"/>
                  </a:cubicBezTo>
                  <a:cubicBezTo>
                    <a:pt x="617" y="1"/>
                    <a:pt x="966" y="27"/>
                    <a:pt x="1193" y="188"/>
                  </a:cubicBezTo>
                  <a:cubicBezTo>
                    <a:pt x="1421" y="349"/>
                    <a:pt x="1569" y="590"/>
                    <a:pt x="1783" y="764"/>
                  </a:cubicBezTo>
                  <a:cubicBezTo>
                    <a:pt x="2239" y="1140"/>
                    <a:pt x="2949" y="1126"/>
                    <a:pt x="3458" y="83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187;p54"/>
            <p:cNvSpPr/>
            <p:nvPr/>
          </p:nvSpPr>
          <p:spPr>
            <a:xfrm>
              <a:off x="1515575" y="2695850"/>
              <a:ext cx="95175" cy="31500"/>
            </a:xfrm>
            <a:custGeom>
              <a:avLst/>
              <a:gdLst/>
              <a:ahLst/>
              <a:cxnLst/>
              <a:rect l="l" t="t" r="r" b="b"/>
              <a:pathLst>
                <a:path w="3807" h="1260" fill="none" extrusionOk="0">
                  <a:moveTo>
                    <a:pt x="1" y="1260"/>
                  </a:moveTo>
                  <a:cubicBezTo>
                    <a:pt x="215" y="1153"/>
                    <a:pt x="430" y="1032"/>
                    <a:pt x="617" y="885"/>
                  </a:cubicBezTo>
                  <a:cubicBezTo>
                    <a:pt x="885" y="737"/>
                    <a:pt x="1167" y="630"/>
                    <a:pt x="1462" y="563"/>
                  </a:cubicBezTo>
                  <a:cubicBezTo>
                    <a:pt x="1917" y="442"/>
                    <a:pt x="3338" y="134"/>
                    <a:pt x="3807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188;p54"/>
            <p:cNvSpPr/>
            <p:nvPr/>
          </p:nvSpPr>
          <p:spPr>
            <a:xfrm>
              <a:off x="1719625" y="2621800"/>
              <a:ext cx="70025" cy="27500"/>
            </a:xfrm>
            <a:custGeom>
              <a:avLst/>
              <a:gdLst/>
              <a:ahLst/>
              <a:cxnLst/>
              <a:rect l="l" t="t" r="r" b="b"/>
              <a:pathLst>
                <a:path w="2801" h="1100" fill="none" extrusionOk="0">
                  <a:moveTo>
                    <a:pt x="255" y="979"/>
                  </a:moveTo>
                  <a:cubicBezTo>
                    <a:pt x="268" y="872"/>
                    <a:pt x="94" y="818"/>
                    <a:pt x="40" y="912"/>
                  </a:cubicBezTo>
                  <a:cubicBezTo>
                    <a:pt x="0" y="1019"/>
                    <a:pt x="174" y="1099"/>
                    <a:pt x="241" y="1019"/>
                  </a:cubicBezTo>
                  <a:cubicBezTo>
                    <a:pt x="415" y="764"/>
                    <a:pt x="724" y="604"/>
                    <a:pt x="1045" y="604"/>
                  </a:cubicBezTo>
                  <a:cubicBezTo>
                    <a:pt x="1233" y="604"/>
                    <a:pt x="1421" y="671"/>
                    <a:pt x="1622" y="697"/>
                  </a:cubicBezTo>
                  <a:cubicBezTo>
                    <a:pt x="2117" y="724"/>
                    <a:pt x="2586" y="443"/>
                    <a:pt x="2801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189;p54"/>
            <p:cNvSpPr/>
            <p:nvPr/>
          </p:nvSpPr>
          <p:spPr>
            <a:xfrm>
              <a:off x="1682100" y="2503200"/>
              <a:ext cx="48925" cy="70375"/>
            </a:xfrm>
            <a:custGeom>
              <a:avLst/>
              <a:gdLst/>
              <a:ahLst/>
              <a:cxnLst/>
              <a:rect l="l" t="t" r="r" b="b"/>
              <a:pathLst>
                <a:path w="1957" h="2815" fill="none" extrusionOk="0">
                  <a:moveTo>
                    <a:pt x="0" y="2815"/>
                  </a:moveTo>
                  <a:cubicBezTo>
                    <a:pt x="54" y="2493"/>
                    <a:pt x="442" y="1180"/>
                    <a:pt x="751" y="1073"/>
                  </a:cubicBezTo>
                  <a:cubicBezTo>
                    <a:pt x="871" y="1046"/>
                    <a:pt x="1005" y="1019"/>
                    <a:pt x="1126" y="1019"/>
                  </a:cubicBezTo>
                  <a:cubicBezTo>
                    <a:pt x="1622" y="939"/>
                    <a:pt x="1957" y="496"/>
                    <a:pt x="1903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190;p54"/>
            <p:cNvSpPr/>
            <p:nvPr/>
          </p:nvSpPr>
          <p:spPr>
            <a:xfrm>
              <a:off x="1556800" y="2818450"/>
              <a:ext cx="85125" cy="61350"/>
            </a:xfrm>
            <a:custGeom>
              <a:avLst/>
              <a:gdLst/>
              <a:ahLst/>
              <a:cxnLst/>
              <a:rect l="l" t="t" r="r" b="b"/>
              <a:pathLst>
                <a:path w="3405" h="2454" fill="none" extrusionOk="0">
                  <a:moveTo>
                    <a:pt x="3404" y="1"/>
                  </a:moveTo>
                  <a:cubicBezTo>
                    <a:pt x="3015" y="255"/>
                    <a:pt x="1917" y="885"/>
                    <a:pt x="1622" y="1247"/>
                  </a:cubicBezTo>
                  <a:cubicBezTo>
                    <a:pt x="1514" y="1381"/>
                    <a:pt x="1394" y="1488"/>
                    <a:pt x="1260" y="1582"/>
                  </a:cubicBezTo>
                  <a:cubicBezTo>
                    <a:pt x="978" y="1730"/>
                    <a:pt x="590" y="1609"/>
                    <a:pt x="322" y="1783"/>
                  </a:cubicBezTo>
                  <a:cubicBezTo>
                    <a:pt x="94" y="1917"/>
                    <a:pt x="0" y="2199"/>
                    <a:pt x="94" y="2453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191;p54"/>
            <p:cNvSpPr/>
            <p:nvPr/>
          </p:nvSpPr>
          <p:spPr>
            <a:xfrm>
              <a:off x="1639875" y="2902875"/>
              <a:ext cx="34200" cy="84125"/>
            </a:xfrm>
            <a:custGeom>
              <a:avLst/>
              <a:gdLst/>
              <a:ahLst/>
              <a:cxnLst/>
              <a:rect l="l" t="t" r="r" b="b"/>
              <a:pathLst>
                <a:path w="1368" h="3365" fill="none" extrusionOk="0">
                  <a:moveTo>
                    <a:pt x="1368" y="1"/>
                  </a:moveTo>
                  <a:cubicBezTo>
                    <a:pt x="1032" y="215"/>
                    <a:pt x="858" y="604"/>
                    <a:pt x="697" y="979"/>
                  </a:cubicBezTo>
                  <a:cubicBezTo>
                    <a:pt x="563" y="1274"/>
                    <a:pt x="429" y="1609"/>
                    <a:pt x="510" y="1931"/>
                  </a:cubicBezTo>
                  <a:cubicBezTo>
                    <a:pt x="550" y="2105"/>
                    <a:pt x="644" y="2279"/>
                    <a:pt x="617" y="2467"/>
                  </a:cubicBezTo>
                  <a:cubicBezTo>
                    <a:pt x="563" y="2828"/>
                    <a:pt x="1" y="2989"/>
                    <a:pt x="1" y="336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192;p54"/>
            <p:cNvSpPr/>
            <p:nvPr/>
          </p:nvSpPr>
          <p:spPr>
            <a:xfrm>
              <a:off x="1732000" y="2895175"/>
              <a:ext cx="66025" cy="74075"/>
            </a:xfrm>
            <a:custGeom>
              <a:avLst/>
              <a:gdLst/>
              <a:ahLst/>
              <a:cxnLst/>
              <a:rect l="l" t="t" r="r" b="b"/>
              <a:pathLst>
                <a:path w="2641" h="2963" fill="none" extrusionOk="0">
                  <a:moveTo>
                    <a:pt x="1" y="1"/>
                  </a:moveTo>
                  <a:cubicBezTo>
                    <a:pt x="202" y="510"/>
                    <a:pt x="1341" y="1032"/>
                    <a:pt x="1649" y="1475"/>
                  </a:cubicBezTo>
                  <a:cubicBezTo>
                    <a:pt x="1837" y="1729"/>
                    <a:pt x="1837" y="2078"/>
                    <a:pt x="1944" y="2373"/>
                  </a:cubicBezTo>
                  <a:cubicBezTo>
                    <a:pt x="2038" y="2667"/>
                    <a:pt x="2346" y="2962"/>
                    <a:pt x="2641" y="2842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193;p54"/>
            <p:cNvSpPr/>
            <p:nvPr/>
          </p:nvSpPr>
          <p:spPr>
            <a:xfrm>
              <a:off x="1483425" y="2586950"/>
              <a:ext cx="115275" cy="29525"/>
            </a:xfrm>
            <a:custGeom>
              <a:avLst/>
              <a:gdLst/>
              <a:ahLst/>
              <a:cxnLst/>
              <a:rect l="l" t="t" r="r" b="b"/>
              <a:pathLst>
                <a:path w="4611" h="1181" fill="none" extrusionOk="0">
                  <a:moveTo>
                    <a:pt x="67" y="403"/>
                  </a:moveTo>
                  <a:cubicBezTo>
                    <a:pt x="0" y="550"/>
                    <a:pt x="228" y="657"/>
                    <a:pt x="402" y="617"/>
                  </a:cubicBezTo>
                  <a:cubicBezTo>
                    <a:pt x="684" y="564"/>
                    <a:pt x="925" y="363"/>
                    <a:pt x="1180" y="215"/>
                  </a:cubicBezTo>
                  <a:cubicBezTo>
                    <a:pt x="1448" y="68"/>
                    <a:pt x="1783" y="1"/>
                    <a:pt x="2024" y="188"/>
                  </a:cubicBezTo>
                  <a:cubicBezTo>
                    <a:pt x="2131" y="282"/>
                    <a:pt x="2198" y="416"/>
                    <a:pt x="2305" y="523"/>
                  </a:cubicBezTo>
                  <a:cubicBezTo>
                    <a:pt x="2547" y="724"/>
                    <a:pt x="2895" y="657"/>
                    <a:pt x="3190" y="644"/>
                  </a:cubicBezTo>
                  <a:cubicBezTo>
                    <a:pt x="3498" y="617"/>
                    <a:pt x="4584" y="885"/>
                    <a:pt x="4610" y="118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194;p54"/>
            <p:cNvSpPr/>
            <p:nvPr/>
          </p:nvSpPr>
          <p:spPr>
            <a:xfrm>
              <a:off x="1581250" y="2518925"/>
              <a:ext cx="186975" cy="399150"/>
            </a:xfrm>
            <a:custGeom>
              <a:avLst/>
              <a:gdLst/>
              <a:ahLst/>
              <a:cxnLst/>
              <a:rect l="l" t="t" r="r" b="b"/>
              <a:pathLst>
                <a:path w="7479" h="15966" extrusionOk="0">
                  <a:moveTo>
                    <a:pt x="2130" y="1"/>
                  </a:moveTo>
                  <a:cubicBezTo>
                    <a:pt x="1289" y="1"/>
                    <a:pt x="526" y="512"/>
                    <a:pt x="349" y="1663"/>
                  </a:cubicBezTo>
                  <a:cubicBezTo>
                    <a:pt x="0" y="4075"/>
                    <a:pt x="483" y="6903"/>
                    <a:pt x="1032" y="9235"/>
                  </a:cubicBezTo>
                  <a:cubicBezTo>
                    <a:pt x="1408" y="10776"/>
                    <a:pt x="1903" y="12277"/>
                    <a:pt x="2547" y="13724"/>
                  </a:cubicBezTo>
                  <a:cubicBezTo>
                    <a:pt x="2962" y="14675"/>
                    <a:pt x="3579" y="15707"/>
                    <a:pt x="4584" y="15922"/>
                  </a:cubicBezTo>
                  <a:cubicBezTo>
                    <a:pt x="4713" y="15951"/>
                    <a:pt x="4843" y="15965"/>
                    <a:pt x="4972" y="15965"/>
                  </a:cubicBezTo>
                  <a:cubicBezTo>
                    <a:pt x="5779" y="15965"/>
                    <a:pt x="6551" y="15418"/>
                    <a:pt x="6956" y="14702"/>
                  </a:cubicBezTo>
                  <a:cubicBezTo>
                    <a:pt x="7425" y="13871"/>
                    <a:pt x="7478" y="12866"/>
                    <a:pt x="7384" y="11915"/>
                  </a:cubicBezTo>
                  <a:cubicBezTo>
                    <a:pt x="7277" y="10776"/>
                    <a:pt x="6969" y="9650"/>
                    <a:pt x="6661" y="8538"/>
                  </a:cubicBezTo>
                  <a:lnTo>
                    <a:pt x="5602" y="4692"/>
                  </a:lnTo>
                  <a:cubicBezTo>
                    <a:pt x="5280" y="3526"/>
                    <a:pt x="4959" y="2347"/>
                    <a:pt x="4329" y="1315"/>
                  </a:cubicBezTo>
                  <a:cubicBezTo>
                    <a:pt x="3828" y="478"/>
                    <a:pt x="2942" y="1"/>
                    <a:pt x="2130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195;p54"/>
            <p:cNvSpPr/>
            <p:nvPr/>
          </p:nvSpPr>
          <p:spPr>
            <a:xfrm>
              <a:off x="1645900" y="2772500"/>
              <a:ext cx="57650" cy="93325"/>
            </a:xfrm>
            <a:custGeom>
              <a:avLst/>
              <a:gdLst/>
              <a:ahLst/>
              <a:cxnLst/>
              <a:rect l="l" t="t" r="r" b="b"/>
              <a:pathLst>
                <a:path w="2306" h="3733" extrusionOk="0">
                  <a:moveTo>
                    <a:pt x="963" y="1"/>
                  </a:moveTo>
                  <a:cubicBezTo>
                    <a:pt x="951" y="1"/>
                    <a:pt x="938" y="1"/>
                    <a:pt x="926" y="3"/>
                  </a:cubicBezTo>
                  <a:cubicBezTo>
                    <a:pt x="1" y="123"/>
                    <a:pt x="1234" y="2737"/>
                    <a:pt x="1421" y="3192"/>
                  </a:cubicBezTo>
                  <a:cubicBezTo>
                    <a:pt x="1488" y="3380"/>
                    <a:pt x="1596" y="3541"/>
                    <a:pt x="1743" y="3661"/>
                  </a:cubicBezTo>
                  <a:cubicBezTo>
                    <a:pt x="1808" y="3710"/>
                    <a:pt x="1883" y="3732"/>
                    <a:pt x="1958" y="3732"/>
                  </a:cubicBezTo>
                  <a:cubicBezTo>
                    <a:pt x="2070" y="3732"/>
                    <a:pt x="2180" y="3682"/>
                    <a:pt x="2252" y="3594"/>
                  </a:cubicBezTo>
                  <a:cubicBezTo>
                    <a:pt x="2292" y="3501"/>
                    <a:pt x="2306" y="3393"/>
                    <a:pt x="2279" y="3286"/>
                  </a:cubicBezTo>
                  <a:cubicBezTo>
                    <a:pt x="2226" y="2746"/>
                    <a:pt x="1720" y="1"/>
                    <a:pt x="96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196;p54"/>
            <p:cNvSpPr/>
            <p:nvPr/>
          </p:nvSpPr>
          <p:spPr>
            <a:xfrm>
              <a:off x="2018800" y="2789100"/>
              <a:ext cx="160900" cy="111875"/>
            </a:xfrm>
            <a:custGeom>
              <a:avLst/>
              <a:gdLst/>
              <a:ahLst/>
              <a:cxnLst/>
              <a:rect l="l" t="t" r="r" b="b"/>
              <a:pathLst>
                <a:path w="6436" h="4475" extrusionOk="0">
                  <a:moveTo>
                    <a:pt x="3107" y="1"/>
                  </a:moveTo>
                  <a:cubicBezTo>
                    <a:pt x="2961" y="1"/>
                    <a:pt x="2818" y="12"/>
                    <a:pt x="2680" y="36"/>
                  </a:cubicBezTo>
                  <a:cubicBezTo>
                    <a:pt x="1086" y="317"/>
                    <a:pt x="0" y="2475"/>
                    <a:pt x="268" y="3949"/>
                  </a:cubicBezTo>
                  <a:cubicBezTo>
                    <a:pt x="318" y="4188"/>
                    <a:pt x="464" y="4475"/>
                    <a:pt x="692" y="4475"/>
                  </a:cubicBezTo>
                  <a:cubicBezTo>
                    <a:pt x="707" y="4475"/>
                    <a:pt x="722" y="4474"/>
                    <a:pt x="737" y="4471"/>
                  </a:cubicBezTo>
                  <a:cubicBezTo>
                    <a:pt x="818" y="4445"/>
                    <a:pt x="871" y="4418"/>
                    <a:pt x="938" y="4364"/>
                  </a:cubicBezTo>
                  <a:cubicBezTo>
                    <a:pt x="1193" y="4163"/>
                    <a:pt x="1367" y="3868"/>
                    <a:pt x="1595" y="3614"/>
                  </a:cubicBezTo>
                  <a:cubicBezTo>
                    <a:pt x="1809" y="3359"/>
                    <a:pt x="2091" y="3131"/>
                    <a:pt x="2426" y="3118"/>
                  </a:cubicBezTo>
                  <a:cubicBezTo>
                    <a:pt x="2908" y="3118"/>
                    <a:pt x="3256" y="3560"/>
                    <a:pt x="3685" y="3761"/>
                  </a:cubicBezTo>
                  <a:cubicBezTo>
                    <a:pt x="3868" y="3853"/>
                    <a:pt x="4068" y="3895"/>
                    <a:pt x="4268" y="3895"/>
                  </a:cubicBezTo>
                  <a:cubicBezTo>
                    <a:pt x="4891" y="3895"/>
                    <a:pt x="5529" y="3491"/>
                    <a:pt x="5762" y="2904"/>
                  </a:cubicBezTo>
                  <a:cubicBezTo>
                    <a:pt x="6435" y="1240"/>
                    <a:pt x="4630" y="1"/>
                    <a:pt x="3107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54"/>
          <p:cNvGrpSpPr/>
          <p:nvPr/>
        </p:nvGrpSpPr>
        <p:grpSpPr>
          <a:xfrm>
            <a:off x="326344" y="2411911"/>
            <a:ext cx="822401" cy="2915265"/>
            <a:chOff x="3986050" y="808650"/>
            <a:chExt cx="294500" cy="1043950"/>
          </a:xfrm>
        </p:grpSpPr>
        <p:sp>
          <p:nvSpPr>
            <p:cNvPr id="1204" name="Google Shape;1204;p54"/>
            <p:cNvSpPr/>
            <p:nvPr/>
          </p:nvSpPr>
          <p:spPr>
            <a:xfrm>
              <a:off x="3986700" y="808650"/>
              <a:ext cx="262025" cy="429200"/>
            </a:xfrm>
            <a:custGeom>
              <a:avLst/>
              <a:gdLst/>
              <a:ahLst/>
              <a:cxnLst/>
              <a:rect l="l" t="t" r="r" b="b"/>
              <a:pathLst>
                <a:path w="10481" h="17168" extrusionOk="0">
                  <a:moveTo>
                    <a:pt x="4946" y="1"/>
                  </a:moveTo>
                  <a:lnTo>
                    <a:pt x="4946" y="1"/>
                  </a:lnTo>
                  <a:cubicBezTo>
                    <a:pt x="4772" y="1126"/>
                    <a:pt x="3177" y="1435"/>
                    <a:pt x="2681" y="2467"/>
                  </a:cubicBezTo>
                  <a:cubicBezTo>
                    <a:pt x="2319" y="3230"/>
                    <a:pt x="2668" y="4155"/>
                    <a:pt x="3190" y="4812"/>
                  </a:cubicBezTo>
                  <a:cubicBezTo>
                    <a:pt x="3713" y="5482"/>
                    <a:pt x="4396" y="6018"/>
                    <a:pt x="4825" y="6741"/>
                  </a:cubicBezTo>
                  <a:cubicBezTo>
                    <a:pt x="5201" y="7358"/>
                    <a:pt x="5241" y="8095"/>
                    <a:pt x="4678" y="8604"/>
                  </a:cubicBezTo>
                  <a:cubicBezTo>
                    <a:pt x="4329" y="8872"/>
                    <a:pt x="3954" y="9073"/>
                    <a:pt x="3539" y="9221"/>
                  </a:cubicBezTo>
                  <a:cubicBezTo>
                    <a:pt x="2976" y="9435"/>
                    <a:pt x="2440" y="9716"/>
                    <a:pt x="1944" y="10078"/>
                  </a:cubicBezTo>
                  <a:cubicBezTo>
                    <a:pt x="885" y="10869"/>
                    <a:pt x="1" y="12598"/>
                    <a:pt x="1381" y="13562"/>
                  </a:cubicBezTo>
                  <a:cubicBezTo>
                    <a:pt x="2453" y="14313"/>
                    <a:pt x="4490" y="14460"/>
                    <a:pt x="4758" y="16042"/>
                  </a:cubicBezTo>
                  <a:cubicBezTo>
                    <a:pt x="4785" y="16176"/>
                    <a:pt x="4758" y="17167"/>
                    <a:pt x="4584" y="17167"/>
                  </a:cubicBezTo>
                  <a:lnTo>
                    <a:pt x="6621" y="17167"/>
                  </a:lnTo>
                  <a:cubicBezTo>
                    <a:pt x="6889" y="17167"/>
                    <a:pt x="7707" y="16149"/>
                    <a:pt x="7894" y="15948"/>
                  </a:cubicBezTo>
                  <a:cubicBezTo>
                    <a:pt x="8363" y="15452"/>
                    <a:pt x="8872" y="14903"/>
                    <a:pt x="9154" y="14273"/>
                  </a:cubicBezTo>
                  <a:cubicBezTo>
                    <a:pt x="9489" y="13536"/>
                    <a:pt x="9194" y="12678"/>
                    <a:pt x="8484" y="12303"/>
                  </a:cubicBezTo>
                  <a:cubicBezTo>
                    <a:pt x="7988" y="12035"/>
                    <a:pt x="7385" y="12035"/>
                    <a:pt x="6835" y="11874"/>
                  </a:cubicBezTo>
                  <a:cubicBezTo>
                    <a:pt x="6701" y="11834"/>
                    <a:pt x="6567" y="11780"/>
                    <a:pt x="6433" y="11713"/>
                  </a:cubicBezTo>
                  <a:cubicBezTo>
                    <a:pt x="6286" y="11646"/>
                    <a:pt x="6165" y="11526"/>
                    <a:pt x="6098" y="11378"/>
                  </a:cubicBezTo>
                  <a:cubicBezTo>
                    <a:pt x="5978" y="11043"/>
                    <a:pt x="6286" y="10708"/>
                    <a:pt x="6581" y="10480"/>
                  </a:cubicBezTo>
                  <a:cubicBezTo>
                    <a:pt x="7653" y="9623"/>
                    <a:pt x="10480" y="8041"/>
                    <a:pt x="9234" y="6313"/>
                  </a:cubicBezTo>
                  <a:cubicBezTo>
                    <a:pt x="8819" y="5736"/>
                    <a:pt x="8095" y="5509"/>
                    <a:pt x="7398" y="5401"/>
                  </a:cubicBezTo>
                  <a:cubicBezTo>
                    <a:pt x="6715" y="5308"/>
                    <a:pt x="6005" y="5321"/>
                    <a:pt x="5335" y="5093"/>
                  </a:cubicBezTo>
                  <a:cubicBezTo>
                    <a:pt x="4705" y="4905"/>
                    <a:pt x="4182" y="4477"/>
                    <a:pt x="3847" y="3914"/>
                  </a:cubicBezTo>
                  <a:cubicBezTo>
                    <a:pt x="3525" y="3338"/>
                    <a:pt x="3539" y="2627"/>
                    <a:pt x="3874" y="2064"/>
                  </a:cubicBezTo>
                  <a:cubicBezTo>
                    <a:pt x="4088" y="1716"/>
                    <a:pt x="4423" y="1461"/>
                    <a:pt x="4691" y="1140"/>
                  </a:cubicBezTo>
                  <a:cubicBezTo>
                    <a:pt x="4959" y="818"/>
                    <a:pt x="5134" y="363"/>
                    <a:pt x="4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205;p54"/>
            <p:cNvSpPr/>
            <p:nvPr/>
          </p:nvSpPr>
          <p:spPr>
            <a:xfrm>
              <a:off x="3986050" y="1237800"/>
              <a:ext cx="294500" cy="614800"/>
            </a:xfrm>
            <a:custGeom>
              <a:avLst/>
              <a:gdLst/>
              <a:ahLst/>
              <a:cxnLst/>
              <a:rect l="l" t="t" r="r" b="b"/>
              <a:pathLst>
                <a:path w="11780" h="24592" extrusionOk="0">
                  <a:moveTo>
                    <a:pt x="8255" y="283"/>
                  </a:moveTo>
                  <a:cubicBezTo>
                    <a:pt x="8510" y="283"/>
                    <a:pt x="8724" y="470"/>
                    <a:pt x="8738" y="725"/>
                  </a:cubicBezTo>
                  <a:cubicBezTo>
                    <a:pt x="8764" y="993"/>
                    <a:pt x="8376" y="1207"/>
                    <a:pt x="8376" y="1207"/>
                  </a:cubicBezTo>
                  <a:lnTo>
                    <a:pt x="8376" y="5777"/>
                  </a:lnTo>
                  <a:cubicBezTo>
                    <a:pt x="8563" y="5871"/>
                    <a:pt x="8671" y="6072"/>
                    <a:pt x="8671" y="6273"/>
                  </a:cubicBezTo>
                  <a:lnTo>
                    <a:pt x="8456" y="12478"/>
                  </a:lnTo>
                  <a:cubicBezTo>
                    <a:pt x="8443" y="13188"/>
                    <a:pt x="8764" y="13871"/>
                    <a:pt x="9327" y="14300"/>
                  </a:cubicBezTo>
                  <a:cubicBezTo>
                    <a:pt x="10694" y="15359"/>
                    <a:pt x="11485" y="16994"/>
                    <a:pt x="11485" y="18709"/>
                  </a:cubicBezTo>
                  <a:cubicBezTo>
                    <a:pt x="11485" y="21805"/>
                    <a:pt x="10265" y="24324"/>
                    <a:pt x="5883" y="24324"/>
                  </a:cubicBezTo>
                  <a:cubicBezTo>
                    <a:pt x="1501" y="24324"/>
                    <a:pt x="282" y="21805"/>
                    <a:pt x="282" y="18709"/>
                  </a:cubicBezTo>
                  <a:cubicBezTo>
                    <a:pt x="282" y="16994"/>
                    <a:pt x="1072" y="15359"/>
                    <a:pt x="2439" y="14300"/>
                  </a:cubicBezTo>
                  <a:cubicBezTo>
                    <a:pt x="3002" y="13871"/>
                    <a:pt x="3324" y="13188"/>
                    <a:pt x="3310" y="12478"/>
                  </a:cubicBezTo>
                  <a:lnTo>
                    <a:pt x="3096" y="6233"/>
                  </a:lnTo>
                  <a:cubicBezTo>
                    <a:pt x="3096" y="6018"/>
                    <a:pt x="3203" y="5831"/>
                    <a:pt x="3377" y="5737"/>
                  </a:cubicBezTo>
                  <a:lnTo>
                    <a:pt x="3391" y="5737"/>
                  </a:lnTo>
                  <a:lnTo>
                    <a:pt x="3391" y="1207"/>
                  </a:lnTo>
                  <a:cubicBezTo>
                    <a:pt x="3391" y="1207"/>
                    <a:pt x="3002" y="993"/>
                    <a:pt x="3015" y="725"/>
                  </a:cubicBezTo>
                  <a:cubicBezTo>
                    <a:pt x="3042" y="470"/>
                    <a:pt x="3257" y="283"/>
                    <a:pt x="3511" y="283"/>
                  </a:cubicBezTo>
                  <a:close/>
                  <a:moveTo>
                    <a:pt x="3487" y="1"/>
                  </a:moveTo>
                  <a:cubicBezTo>
                    <a:pt x="3096" y="1"/>
                    <a:pt x="2774" y="318"/>
                    <a:pt x="2747" y="712"/>
                  </a:cubicBezTo>
                  <a:cubicBezTo>
                    <a:pt x="2734" y="980"/>
                    <a:pt x="2868" y="1248"/>
                    <a:pt x="3109" y="1395"/>
                  </a:cubicBezTo>
                  <a:lnTo>
                    <a:pt x="3109" y="5576"/>
                  </a:lnTo>
                  <a:cubicBezTo>
                    <a:pt x="2922" y="5737"/>
                    <a:pt x="2814" y="5978"/>
                    <a:pt x="2814" y="6233"/>
                  </a:cubicBezTo>
                  <a:lnTo>
                    <a:pt x="3029" y="12478"/>
                  </a:lnTo>
                  <a:cubicBezTo>
                    <a:pt x="3042" y="13094"/>
                    <a:pt x="2761" y="13697"/>
                    <a:pt x="2265" y="14072"/>
                  </a:cubicBezTo>
                  <a:cubicBezTo>
                    <a:pt x="831" y="15185"/>
                    <a:pt x="0" y="16900"/>
                    <a:pt x="0" y="18709"/>
                  </a:cubicBezTo>
                  <a:cubicBezTo>
                    <a:pt x="0" y="22609"/>
                    <a:pt x="1984" y="24592"/>
                    <a:pt x="5883" y="24592"/>
                  </a:cubicBezTo>
                  <a:cubicBezTo>
                    <a:pt x="9783" y="24592"/>
                    <a:pt x="11766" y="22609"/>
                    <a:pt x="11766" y="18709"/>
                  </a:cubicBezTo>
                  <a:cubicBezTo>
                    <a:pt x="11780" y="16900"/>
                    <a:pt x="10935" y="15185"/>
                    <a:pt x="9515" y="14072"/>
                  </a:cubicBezTo>
                  <a:cubicBezTo>
                    <a:pt x="9019" y="13697"/>
                    <a:pt x="8738" y="13107"/>
                    <a:pt x="8738" y="12478"/>
                  </a:cubicBezTo>
                  <a:lnTo>
                    <a:pt x="8965" y="6273"/>
                  </a:lnTo>
                  <a:cubicBezTo>
                    <a:pt x="8965" y="6018"/>
                    <a:pt x="8858" y="5777"/>
                    <a:pt x="8671" y="5616"/>
                  </a:cubicBezTo>
                  <a:lnTo>
                    <a:pt x="8671" y="1395"/>
                  </a:lnTo>
                  <a:cubicBezTo>
                    <a:pt x="8912" y="1248"/>
                    <a:pt x="9046" y="980"/>
                    <a:pt x="9032" y="712"/>
                  </a:cubicBezTo>
                  <a:cubicBezTo>
                    <a:pt x="9006" y="318"/>
                    <a:pt x="8684" y="1"/>
                    <a:pt x="8293" y="1"/>
                  </a:cubicBezTo>
                  <a:cubicBezTo>
                    <a:pt x="8285" y="1"/>
                    <a:pt x="8277" y="1"/>
                    <a:pt x="8269" y="1"/>
                  </a:cubicBezTo>
                  <a:lnTo>
                    <a:pt x="3511" y="1"/>
                  </a:lnTo>
                  <a:cubicBezTo>
                    <a:pt x="3503" y="1"/>
                    <a:pt x="3495" y="1"/>
                    <a:pt x="34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54"/>
            <p:cNvSpPr/>
            <p:nvPr/>
          </p:nvSpPr>
          <p:spPr>
            <a:xfrm>
              <a:off x="3993075" y="1244525"/>
              <a:ext cx="280100" cy="601050"/>
            </a:xfrm>
            <a:custGeom>
              <a:avLst/>
              <a:gdLst/>
              <a:ahLst/>
              <a:cxnLst/>
              <a:rect l="l" t="t" r="r" b="b"/>
              <a:pathLst>
                <a:path w="11204" h="24042" extrusionOk="0">
                  <a:moveTo>
                    <a:pt x="3230" y="0"/>
                  </a:moveTo>
                  <a:cubicBezTo>
                    <a:pt x="2976" y="0"/>
                    <a:pt x="2761" y="188"/>
                    <a:pt x="2748" y="443"/>
                  </a:cubicBezTo>
                  <a:cubicBezTo>
                    <a:pt x="2734" y="711"/>
                    <a:pt x="3110" y="938"/>
                    <a:pt x="3110" y="938"/>
                  </a:cubicBezTo>
                  <a:lnTo>
                    <a:pt x="3110" y="5454"/>
                  </a:lnTo>
                  <a:lnTo>
                    <a:pt x="3096" y="5454"/>
                  </a:lnTo>
                  <a:cubicBezTo>
                    <a:pt x="2922" y="5548"/>
                    <a:pt x="2815" y="5749"/>
                    <a:pt x="2815" y="5950"/>
                  </a:cubicBezTo>
                  <a:lnTo>
                    <a:pt x="3029" y="12195"/>
                  </a:lnTo>
                  <a:cubicBezTo>
                    <a:pt x="3043" y="12905"/>
                    <a:pt x="2721" y="13589"/>
                    <a:pt x="2158" y="14018"/>
                  </a:cubicBezTo>
                  <a:cubicBezTo>
                    <a:pt x="791" y="15076"/>
                    <a:pt x="1" y="16711"/>
                    <a:pt x="1" y="18440"/>
                  </a:cubicBezTo>
                  <a:cubicBezTo>
                    <a:pt x="1" y="21522"/>
                    <a:pt x="1220" y="24042"/>
                    <a:pt x="5602" y="24042"/>
                  </a:cubicBezTo>
                  <a:cubicBezTo>
                    <a:pt x="9984" y="24042"/>
                    <a:pt x="11204" y="21522"/>
                    <a:pt x="11204" y="18440"/>
                  </a:cubicBezTo>
                  <a:cubicBezTo>
                    <a:pt x="11204" y="16711"/>
                    <a:pt x="10413" y="15090"/>
                    <a:pt x="9060" y="14031"/>
                  </a:cubicBezTo>
                  <a:cubicBezTo>
                    <a:pt x="8483" y="13602"/>
                    <a:pt x="8162" y="12919"/>
                    <a:pt x="8175" y="12209"/>
                  </a:cubicBezTo>
                  <a:lnTo>
                    <a:pt x="8390" y="5991"/>
                  </a:lnTo>
                  <a:cubicBezTo>
                    <a:pt x="8390" y="5790"/>
                    <a:pt x="8282" y="5589"/>
                    <a:pt x="8095" y="5495"/>
                  </a:cubicBezTo>
                  <a:lnTo>
                    <a:pt x="8095" y="938"/>
                  </a:lnTo>
                  <a:cubicBezTo>
                    <a:pt x="8095" y="938"/>
                    <a:pt x="8470" y="711"/>
                    <a:pt x="8457" y="443"/>
                  </a:cubicBezTo>
                  <a:cubicBezTo>
                    <a:pt x="8443" y="188"/>
                    <a:pt x="8229" y="0"/>
                    <a:pt x="79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54"/>
            <p:cNvSpPr/>
            <p:nvPr/>
          </p:nvSpPr>
          <p:spPr>
            <a:xfrm>
              <a:off x="4063775" y="1381200"/>
              <a:ext cx="139050" cy="25"/>
            </a:xfrm>
            <a:custGeom>
              <a:avLst/>
              <a:gdLst/>
              <a:ahLst/>
              <a:cxnLst/>
              <a:rect l="l" t="t" r="r" b="b"/>
              <a:pathLst>
                <a:path w="5562" h="1" fill="none" extrusionOk="0">
                  <a:moveTo>
                    <a:pt x="0" y="1"/>
                  </a:moveTo>
                  <a:lnTo>
                    <a:pt x="5562" y="1"/>
                  </a:lnTo>
                </a:path>
              </a:pathLst>
            </a:custGeom>
            <a:solidFill>
              <a:srgbClr val="E1E7EC"/>
            </a:solidFill>
            <a:ln w="5025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54"/>
            <p:cNvSpPr/>
            <p:nvPr/>
          </p:nvSpPr>
          <p:spPr>
            <a:xfrm>
              <a:off x="4063775" y="1266625"/>
              <a:ext cx="139050" cy="25"/>
            </a:xfrm>
            <a:custGeom>
              <a:avLst/>
              <a:gdLst/>
              <a:ahLst/>
              <a:cxnLst/>
              <a:rect l="l" t="t" r="r" b="b"/>
              <a:pathLst>
                <a:path w="5562" h="1" fill="none" extrusionOk="0">
                  <a:moveTo>
                    <a:pt x="0" y="1"/>
                  </a:moveTo>
                  <a:lnTo>
                    <a:pt x="5562" y="1"/>
                  </a:lnTo>
                </a:path>
              </a:pathLst>
            </a:custGeom>
            <a:noFill/>
            <a:ln w="5025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54"/>
            <p:cNvSpPr/>
            <p:nvPr/>
          </p:nvSpPr>
          <p:spPr>
            <a:xfrm>
              <a:off x="3999100" y="1672675"/>
              <a:ext cx="268375" cy="169550"/>
            </a:xfrm>
            <a:custGeom>
              <a:avLst/>
              <a:gdLst/>
              <a:ahLst/>
              <a:cxnLst/>
              <a:rect l="l" t="t" r="r" b="b"/>
              <a:pathLst>
                <a:path w="10735" h="6782" extrusionOk="0">
                  <a:moveTo>
                    <a:pt x="202" y="1"/>
                  </a:moveTo>
                  <a:cubicBezTo>
                    <a:pt x="68" y="456"/>
                    <a:pt x="1" y="939"/>
                    <a:pt x="1" y="1421"/>
                  </a:cubicBezTo>
                  <a:cubicBezTo>
                    <a:pt x="1" y="4369"/>
                    <a:pt x="1180" y="6782"/>
                    <a:pt x="5361" y="6782"/>
                  </a:cubicBezTo>
                  <a:cubicBezTo>
                    <a:pt x="9556" y="6782"/>
                    <a:pt x="10722" y="4383"/>
                    <a:pt x="10722" y="1421"/>
                  </a:cubicBezTo>
                  <a:cubicBezTo>
                    <a:pt x="10735" y="939"/>
                    <a:pt x="10668" y="456"/>
                    <a:pt x="10547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54"/>
            <p:cNvSpPr/>
            <p:nvPr/>
          </p:nvSpPr>
          <p:spPr>
            <a:xfrm>
              <a:off x="4071150" y="1248200"/>
              <a:ext cx="13750" cy="11425"/>
            </a:xfrm>
            <a:custGeom>
              <a:avLst/>
              <a:gdLst/>
              <a:ahLst/>
              <a:cxnLst/>
              <a:rect l="l" t="t" r="r" b="b"/>
              <a:pathLst>
                <a:path w="550" h="457" extrusionOk="0">
                  <a:moveTo>
                    <a:pt x="228" y="1"/>
                  </a:moveTo>
                  <a:cubicBezTo>
                    <a:pt x="107" y="1"/>
                    <a:pt x="0" y="108"/>
                    <a:pt x="0" y="229"/>
                  </a:cubicBezTo>
                  <a:cubicBezTo>
                    <a:pt x="0" y="363"/>
                    <a:pt x="107" y="456"/>
                    <a:pt x="228" y="456"/>
                  </a:cubicBezTo>
                  <a:lnTo>
                    <a:pt x="322" y="456"/>
                  </a:lnTo>
                  <a:cubicBezTo>
                    <a:pt x="456" y="456"/>
                    <a:pt x="549" y="363"/>
                    <a:pt x="549" y="229"/>
                  </a:cubicBezTo>
                  <a:cubicBezTo>
                    <a:pt x="549" y="108"/>
                    <a:pt x="456" y="1"/>
                    <a:pt x="322" y="1"/>
                  </a:cubicBezTo>
                  <a:close/>
                </a:path>
              </a:pathLst>
            </a:custGeom>
            <a:solidFill>
              <a:srgbClr val="D6D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54"/>
            <p:cNvSpPr/>
            <p:nvPr/>
          </p:nvSpPr>
          <p:spPr>
            <a:xfrm>
              <a:off x="4079175" y="1276025"/>
              <a:ext cx="13775" cy="97175"/>
            </a:xfrm>
            <a:custGeom>
              <a:avLst/>
              <a:gdLst/>
              <a:ahLst/>
              <a:cxnLst/>
              <a:rect l="l" t="t" r="r" b="b"/>
              <a:pathLst>
                <a:path w="551" h="3887" extrusionOk="0">
                  <a:moveTo>
                    <a:pt x="269" y="0"/>
                  </a:moveTo>
                  <a:cubicBezTo>
                    <a:pt x="121" y="0"/>
                    <a:pt x="1" y="121"/>
                    <a:pt x="1" y="281"/>
                  </a:cubicBezTo>
                  <a:lnTo>
                    <a:pt x="1" y="3605"/>
                  </a:lnTo>
                  <a:cubicBezTo>
                    <a:pt x="1" y="3752"/>
                    <a:pt x="121" y="3886"/>
                    <a:pt x="269" y="3886"/>
                  </a:cubicBezTo>
                  <a:cubicBezTo>
                    <a:pt x="416" y="3886"/>
                    <a:pt x="550" y="3766"/>
                    <a:pt x="550" y="3605"/>
                  </a:cubicBezTo>
                  <a:lnTo>
                    <a:pt x="550" y="281"/>
                  </a:lnTo>
                  <a:cubicBezTo>
                    <a:pt x="550" y="121"/>
                    <a:pt x="429" y="0"/>
                    <a:pt x="269" y="0"/>
                  </a:cubicBezTo>
                  <a:close/>
                </a:path>
              </a:pathLst>
            </a:custGeom>
            <a:solidFill>
              <a:srgbClr val="D6D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54"/>
            <p:cNvSpPr/>
            <p:nvPr/>
          </p:nvSpPr>
          <p:spPr>
            <a:xfrm>
              <a:off x="4016875" y="1744700"/>
              <a:ext cx="44900" cy="67700"/>
            </a:xfrm>
            <a:custGeom>
              <a:avLst/>
              <a:gdLst/>
              <a:ahLst/>
              <a:cxnLst/>
              <a:rect l="l" t="t" r="r" b="b"/>
              <a:pathLst>
                <a:path w="1796" h="2708" fill="none" extrusionOk="0">
                  <a:moveTo>
                    <a:pt x="0" y="1"/>
                  </a:moveTo>
                  <a:cubicBezTo>
                    <a:pt x="402" y="1488"/>
                    <a:pt x="1246" y="2319"/>
                    <a:pt x="1796" y="2708"/>
                  </a:cubicBezTo>
                </a:path>
              </a:pathLst>
            </a:custGeom>
            <a:noFill/>
            <a:ln w="14400" cap="rnd" cmpd="sng">
              <a:solidFill>
                <a:srgbClr val="D6DCB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54"/>
            <p:cNvSpPr/>
            <p:nvPr/>
          </p:nvSpPr>
          <p:spPr>
            <a:xfrm>
              <a:off x="4009825" y="1396275"/>
              <a:ext cx="74750" cy="309925"/>
            </a:xfrm>
            <a:custGeom>
              <a:avLst/>
              <a:gdLst/>
              <a:ahLst/>
              <a:cxnLst/>
              <a:rect l="l" t="t" r="r" b="b"/>
              <a:pathLst>
                <a:path w="2990" h="12397" fill="none" extrusionOk="0">
                  <a:moveTo>
                    <a:pt x="2721" y="1"/>
                  </a:moveTo>
                  <a:lnTo>
                    <a:pt x="2989" y="6822"/>
                  </a:lnTo>
                  <a:cubicBezTo>
                    <a:pt x="2989" y="7144"/>
                    <a:pt x="2734" y="7452"/>
                    <a:pt x="2507" y="7680"/>
                  </a:cubicBezTo>
                  <a:cubicBezTo>
                    <a:pt x="1743" y="8457"/>
                    <a:pt x="1" y="10454"/>
                    <a:pt x="68" y="12397"/>
                  </a:cubicBezTo>
                </a:path>
              </a:pathLst>
            </a:custGeom>
            <a:noFill/>
            <a:ln w="14400" cap="rnd" cmpd="sng">
              <a:solidFill>
                <a:srgbClr val="D6DCB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8" name="Google Shape;1298;p54"/>
          <p:cNvGrpSpPr/>
          <p:nvPr/>
        </p:nvGrpSpPr>
        <p:grpSpPr>
          <a:xfrm rot="-1563643">
            <a:off x="9844251" y="4249143"/>
            <a:ext cx="2270272" cy="2365693"/>
            <a:chOff x="4465125" y="1062850"/>
            <a:chExt cx="1024850" cy="1067925"/>
          </a:xfrm>
        </p:grpSpPr>
        <p:sp>
          <p:nvSpPr>
            <p:cNvPr id="1299" name="Google Shape;1299;p54"/>
            <p:cNvSpPr/>
            <p:nvPr/>
          </p:nvSpPr>
          <p:spPr>
            <a:xfrm>
              <a:off x="5084250" y="1112300"/>
              <a:ext cx="124325" cy="85675"/>
            </a:xfrm>
            <a:custGeom>
              <a:avLst/>
              <a:gdLst/>
              <a:ahLst/>
              <a:cxnLst/>
              <a:rect l="l" t="t" r="r" b="b"/>
              <a:pathLst>
                <a:path w="4973" h="3427" extrusionOk="0">
                  <a:moveTo>
                    <a:pt x="2761" y="673"/>
                  </a:moveTo>
                  <a:cubicBezTo>
                    <a:pt x="3134" y="673"/>
                    <a:pt x="3416" y="1063"/>
                    <a:pt x="3243" y="1443"/>
                  </a:cubicBezTo>
                  <a:cubicBezTo>
                    <a:pt x="3156" y="1637"/>
                    <a:pt x="2963" y="1747"/>
                    <a:pt x="2762" y="1747"/>
                  </a:cubicBezTo>
                  <a:cubicBezTo>
                    <a:pt x="2685" y="1747"/>
                    <a:pt x="2607" y="1731"/>
                    <a:pt x="2533" y="1698"/>
                  </a:cubicBezTo>
                  <a:cubicBezTo>
                    <a:pt x="2104" y="1497"/>
                    <a:pt x="2131" y="867"/>
                    <a:pt x="2573" y="706"/>
                  </a:cubicBezTo>
                  <a:cubicBezTo>
                    <a:pt x="2637" y="684"/>
                    <a:pt x="2701" y="673"/>
                    <a:pt x="2761" y="673"/>
                  </a:cubicBezTo>
                  <a:close/>
                  <a:moveTo>
                    <a:pt x="2125" y="0"/>
                  </a:moveTo>
                  <a:cubicBezTo>
                    <a:pt x="1245" y="0"/>
                    <a:pt x="398" y="496"/>
                    <a:pt x="0" y="1349"/>
                  </a:cubicBezTo>
                  <a:lnTo>
                    <a:pt x="4423" y="3427"/>
                  </a:lnTo>
                  <a:cubicBezTo>
                    <a:pt x="4972" y="2247"/>
                    <a:pt x="4463" y="854"/>
                    <a:pt x="3297" y="304"/>
                  </a:cubicBezTo>
                  <a:lnTo>
                    <a:pt x="3123" y="224"/>
                  </a:lnTo>
                  <a:cubicBezTo>
                    <a:pt x="2801" y="72"/>
                    <a:pt x="2461" y="0"/>
                    <a:pt x="212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0" name="Google Shape;1300;p54"/>
            <p:cNvSpPr/>
            <p:nvPr/>
          </p:nvSpPr>
          <p:spPr>
            <a:xfrm>
              <a:off x="5084250" y="1146025"/>
              <a:ext cx="110575" cy="51950"/>
            </a:xfrm>
            <a:custGeom>
              <a:avLst/>
              <a:gdLst/>
              <a:ahLst/>
              <a:cxnLst/>
              <a:rect l="l" t="t" r="r" b="b"/>
              <a:pathLst>
                <a:path w="4423" h="2078" fill="none" extrusionOk="0">
                  <a:moveTo>
                    <a:pt x="0" y="0"/>
                  </a:moveTo>
                  <a:lnTo>
                    <a:pt x="4423" y="2078"/>
                  </a:lnTo>
                </a:path>
              </a:pathLst>
            </a:custGeom>
            <a:noFill/>
            <a:ln w="5350" cap="flat" cmpd="sng">
              <a:solidFill>
                <a:srgbClr val="C3CCA2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01" name="Google Shape;1301;p54"/>
            <p:cNvGrpSpPr/>
            <p:nvPr/>
          </p:nvGrpSpPr>
          <p:grpSpPr>
            <a:xfrm>
              <a:off x="4465125" y="1062850"/>
              <a:ext cx="1024850" cy="1067925"/>
              <a:chOff x="4465125" y="1062850"/>
              <a:chExt cx="1024850" cy="1067925"/>
            </a:xfrm>
          </p:grpSpPr>
          <p:sp>
            <p:nvSpPr>
              <p:cNvPr id="1302" name="Google Shape;1302;p54"/>
              <p:cNvSpPr/>
              <p:nvPr/>
            </p:nvSpPr>
            <p:spPr>
              <a:xfrm>
                <a:off x="4465125" y="1062850"/>
                <a:ext cx="950825" cy="1067925"/>
              </a:xfrm>
              <a:custGeom>
                <a:avLst/>
                <a:gdLst/>
                <a:ahLst/>
                <a:cxnLst/>
                <a:rect l="l" t="t" r="r" b="b"/>
                <a:pathLst>
                  <a:path w="38033" h="42717" extrusionOk="0">
                    <a:moveTo>
                      <a:pt x="15921" y="1"/>
                    </a:moveTo>
                    <a:cubicBezTo>
                      <a:pt x="15289" y="1"/>
                      <a:pt x="14684" y="359"/>
                      <a:pt x="14393" y="969"/>
                    </a:cubicBezTo>
                    <a:lnTo>
                      <a:pt x="403" y="30866"/>
                    </a:lnTo>
                    <a:cubicBezTo>
                      <a:pt x="0" y="31711"/>
                      <a:pt x="362" y="32716"/>
                      <a:pt x="1207" y="33104"/>
                    </a:cubicBezTo>
                    <a:lnTo>
                      <a:pt x="21375" y="42552"/>
                    </a:lnTo>
                    <a:cubicBezTo>
                      <a:pt x="21613" y="42663"/>
                      <a:pt x="21862" y="42716"/>
                      <a:pt x="22106" y="42716"/>
                    </a:cubicBezTo>
                    <a:cubicBezTo>
                      <a:pt x="22743" y="42716"/>
                      <a:pt x="23345" y="42358"/>
                      <a:pt x="23626" y="41748"/>
                    </a:cubicBezTo>
                    <a:lnTo>
                      <a:pt x="37630" y="11850"/>
                    </a:lnTo>
                    <a:cubicBezTo>
                      <a:pt x="38032" y="11006"/>
                      <a:pt x="37657" y="10001"/>
                      <a:pt x="36813" y="9612"/>
                    </a:cubicBezTo>
                    <a:lnTo>
                      <a:pt x="16644" y="165"/>
                    </a:lnTo>
                    <a:cubicBezTo>
                      <a:pt x="16410" y="53"/>
                      <a:pt x="16164" y="1"/>
                      <a:pt x="159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54"/>
              <p:cNvSpPr/>
              <p:nvPr/>
            </p:nvSpPr>
            <p:spPr>
              <a:xfrm>
                <a:off x="4496275" y="1091425"/>
                <a:ext cx="889850" cy="1008100"/>
              </a:xfrm>
              <a:custGeom>
                <a:avLst/>
                <a:gdLst/>
                <a:ahLst/>
                <a:cxnLst/>
                <a:rect l="l" t="t" r="r" b="b"/>
                <a:pathLst>
                  <a:path w="35594" h="40324" extrusionOk="0">
                    <a:moveTo>
                      <a:pt x="14179" y="0"/>
                    </a:moveTo>
                    <a:lnTo>
                      <a:pt x="1" y="30286"/>
                    </a:lnTo>
                    <a:lnTo>
                      <a:pt x="21402" y="40323"/>
                    </a:lnTo>
                    <a:lnTo>
                      <a:pt x="35594" y="10037"/>
                    </a:lnTo>
                    <a:lnTo>
                      <a:pt x="141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54"/>
              <p:cNvSpPr/>
              <p:nvPr/>
            </p:nvSpPr>
            <p:spPr>
              <a:xfrm>
                <a:off x="4986075" y="1251550"/>
                <a:ext cx="190000" cy="88800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3552" fill="none" extrusionOk="0">
                    <a:moveTo>
                      <a:pt x="1" y="1"/>
                    </a:moveTo>
                    <a:lnTo>
                      <a:pt x="7599" y="355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54"/>
              <p:cNvSpPr/>
              <p:nvPr/>
            </p:nvSpPr>
            <p:spPr>
              <a:xfrm>
                <a:off x="4933475" y="1277350"/>
                <a:ext cx="349125" cy="163850"/>
              </a:xfrm>
              <a:custGeom>
                <a:avLst/>
                <a:gdLst/>
                <a:ahLst/>
                <a:cxnLst/>
                <a:rect l="l" t="t" r="r" b="b"/>
                <a:pathLst>
                  <a:path w="13965" h="6554" fill="none" extrusionOk="0">
                    <a:moveTo>
                      <a:pt x="1" y="1"/>
                    </a:moveTo>
                    <a:lnTo>
                      <a:pt x="13965" y="6554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54"/>
              <p:cNvSpPr/>
              <p:nvPr/>
            </p:nvSpPr>
            <p:spPr>
              <a:xfrm>
                <a:off x="4821250" y="1275675"/>
                <a:ext cx="4419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7" h="8283" fill="none" extrusionOk="0">
                    <a:moveTo>
                      <a:pt x="1" y="1"/>
                    </a:moveTo>
                    <a:lnTo>
                      <a:pt x="17676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54"/>
              <p:cNvSpPr/>
              <p:nvPr/>
            </p:nvSpPr>
            <p:spPr>
              <a:xfrm>
                <a:off x="4801475" y="1317225"/>
                <a:ext cx="44227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1" h="8283" fill="none" extrusionOk="0">
                    <a:moveTo>
                      <a:pt x="1" y="0"/>
                    </a:moveTo>
                    <a:lnTo>
                      <a:pt x="17690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54"/>
              <p:cNvSpPr/>
              <p:nvPr/>
            </p:nvSpPr>
            <p:spPr>
              <a:xfrm>
                <a:off x="4738500" y="1693450"/>
                <a:ext cx="349450" cy="16385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6554" fill="none" extrusionOk="0">
                    <a:moveTo>
                      <a:pt x="1" y="1"/>
                    </a:moveTo>
                    <a:lnTo>
                      <a:pt x="13978" y="6554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54"/>
              <p:cNvSpPr/>
              <p:nvPr/>
            </p:nvSpPr>
            <p:spPr>
              <a:xfrm>
                <a:off x="4626275" y="1691775"/>
                <a:ext cx="44225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0" h="8283" fill="none" extrusionOk="0">
                    <a:moveTo>
                      <a:pt x="0" y="1"/>
                    </a:moveTo>
                    <a:lnTo>
                      <a:pt x="17690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54"/>
              <p:cNvSpPr/>
              <p:nvPr/>
            </p:nvSpPr>
            <p:spPr>
              <a:xfrm>
                <a:off x="4606850" y="1733325"/>
                <a:ext cx="44190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6" h="8283" fill="none" extrusionOk="0">
                    <a:moveTo>
                      <a:pt x="0" y="0"/>
                    </a:moveTo>
                    <a:lnTo>
                      <a:pt x="17676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54"/>
              <p:cNvSpPr/>
              <p:nvPr/>
            </p:nvSpPr>
            <p:spPr>
              <a:xfrm>
                <a:off x="4587400" y="1774850"/>
                <a:ext cx="4419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7" h="8283" fill="none" extrusionOk="0">
                    <a:moveTo>
                      <a:pt x="1" y="1"/>
                    </a:moveTo>
                    <a:lnTo>
                      <a:pt x="17677" y="8283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54"/>
              <p:cNvSpPr/>
              <p:nvPr/>
            </p:nvSpPr>
            <p:spPr>
              <a:xfrm>
                <a:off x="4567650" y="1816400"/>
                <a:ext cx="44225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0" h="8283" fill="none" extrusionOk="0">
                    <a:moveTo>
                      <a:pt x="0" y="1"/>
                    </a:moveTo>
                    <a:lnTo>
                      <a:pt x="17689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54"/>
              <p:cNvSpPr/>
              <p:nvPr/>
            </p:nvSpPr>
            <p:spPr>
              <a:xfrm>
                <a:off x="4782050" y="1358775"/>
                <a:ext cx="286150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11446" h="5361" fill="none" extrusionOk="0">
                    <a:moveTo>
                      <a:pt x="1" y="0"/>
                    </a:moveTo>
                    <a:lnTo>
                      <a:pt x="11445" y="5360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54"/>
              <p:cNvSpPr/>
              <p:nvPr/>
            </p:nvSpPr>
            <p:spPr>
              <a:xfrm>
                <a:off x="4815550" y="1425425"/>
                <a:ext cx="199375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7975" h="3727" fill="none" extrusionOk="0">
                    <a:moveTo>
                      <a:pt x="1" y="1"/>
                    </a:moveTo>
                    <a:lnTo>
                      <a:pt x="7974" y="3726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54"/>
              <p:cNvSpPr/>
              <p:nvPr/>
            </p:nvSpPr>
            <p:spPr>
              <a:xfrm>
                <a:off x="4743200" y="1442175"/>
                <a:ext cx="252300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4718" fill="none" extrusionOk="0">
                    <a:moveTo>
                      <a:pt x="0" y="1"/>
                    </a:moveTo>
                    <a:lnTo>
                      <a:pt x="10091" y="471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54"/>
              <p:cNvSpPr/>
              <p:nvPr/>
            </p:nvSpPr>
            <p:spPr>
              <a:xfrm>
                <a:off x="4723750" y="1483725"/>
                <a:ext cx="252300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4718" fill="none" extrusionOk="0">
                    <a:moveTo>
                      <a:pt x="1" y="1"/>
                    </a:moveTo>
                    <a:lnTo>
                      <a:pt x="10092" y="471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54"/>
              <p:cNvSpPr/>
              <p:nvPr/>
            </p:nvSpPr>
            <p:spPr>
              <a:xfrm>
                <a:off x="4704325" y="1525275"/>
                <a:ext cx="2519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10079" h="4731" fill="none" extrusionOk="0">
                    <a:moveTo>
                      <a:pt x="1" y="0"/>
                    </a:moveTo>
                    <a:lnTo>
                      <a:pt x="10078" y="4731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54"/>
              <p:cNvSpPr/>
              <p:nvPr/>
            </p:nvSpPr>
            <p:spPr>
              <a:xfrm>
                <a:off x="4684575" y="1566825"/>
                <a:ext cx="2522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10091" h="4731" fill="none" extrusionOk="0">
                    <a:moveTo>
                      <a:pt x="0" y="0"/>
                    </a:moveTo>
                    <a:lnTo>
                      <a:pt x="10091" y="4731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54"/>
              <p:cNvSpPr/>
              <p:nvPr/>
            </p:nvSpPr>
            <p:spPr>
              <a:xfrm>
                <a:off x="4665125" y="1608350"/>
                <a:ext cx="398700" cy="186975"/>
              </a:xfrm>
              <a:custGeom>
                <a:avLst/>
                <a:gdLst/>
                <a:ahLst/>
                <a:cxnLst/>
                <a:rect l="l" t="t" r="r" b="b"/>
                <a:pathLst>
                  <a:path w="15948" h="7479" fill="none" extrusionOk="0">
                    <a:moveTo>
                      <a:pt x="1" y="1"/>
                    </a:moveTo>
                    <a:lnTo>
                      <a:pt x="15948" y="747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54"/>
              <p:cNvSpPr/>
              <p:nvPr/>
            </p:nvSpPr>
            <p:spPr>
              <a:xfrm>
                <a:off x="4993800" y="1577850"/>
                <a:ext cx="129325" cy="1283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35" extrusionOk="0">
                    <a:moveTo>
                      <a:pt x="2872" y="1"/>
                    </a:moveTo>
                    <a:cubicBezTo>
                      <a:pt x="1948" y="1"/>
                      <a:pt x="1093" y="508"/>
                      <a:pt x="643" y="1315"/>
                    </a:cubicBezTo>
                    <a:cubicBezTo>
                      <a:pt x="0" y="2547"/>
                      <a:pt x="442" y="4075"/>
                      <a:pt x="1662" y="4785"/>
                    </a:cubicBezTo>
                    <a:cubicBezTo>
                      <a:pt x="2071" y="5022"/>
                      <a:pt x="2519" y="5135"/>
                      <a:pt x="2962" y="5135"/>
                    </a:cubicBezTo>
                    <a:cubicBezTo>
                      <a:pt x="3824" y="5135"/>
                      <a:pt x="4668" y="4707"/>
                      <a:pt x="5173" y="3928"/>
                    </a:cubicBezTo>
                    <a:lnTo>
                      <a:pt x="2908" y="2614"/>
                    </a:lnTo>
                    <a:lnTo>
                      <a:pt x="2908" y="1"/>
                    </a:lnTo>
                    <a:cubicBezTo>
                      <a:pt x="2896" y="1"/>
                      <a:pt x="2884" y="1"/>
                      <a:pt x="2872" y="1"/>
                    </a:cubicBezTo>
                    <a:close/>
                  </a:path>
                </a:pathLst>
              </a:custGeom>
              <a:solidFill>
                <a:srgbClr val="88AF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54"/>
              <p:cNvSpPr/>
              <p:nvPr/>
            </p:nvSpPr>
            <p:spPr>
              <a:xfrm>
                <a:off x="5066500" y="1577875"/>
                <a:ext cx="65350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927" extrusionOk="0">
                    <a:moveTo>
                      <a:pt x="0" y="0"/>
                    </a:moveTo>
                    <a:lnTo>
                      <a:pt x="0" y="2613"/>
                    </a:lnTo>
                    <a:lnTo>
                      <a:pt x="2265" y="3927"/>
                    </a:lnTo>
                    <a:cubicBezTo>
                      <a:pt x="2493" y="3525"/>
                      <a:pt x="2613" y="3082"/>
                      <a:pt x="2613" y="2613"/>
                    </a:cubicBezTo>
                    <a:cubicBezTo>
                      <a:pt x="2613" y="1180"/>
                      <a:pt x="1434" y="0"/>
                      <a:pt x="0" y="0"/>
                    </a:cubicBezTo>
                    <a:close/>
                  </a:path>
                </a:pathLst>
              </a:custGeom>
              <a:solidFill>
                <a:srgbClr val="E6F0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54"/>
              <p:cNvSpPr/>
              <p:nvPr/>
            </p:nvSpPr>
            <p:spPr>
              <a:xfrm>
                <a:off x="4984750" y="1120900"/>
                <a:ext cx="272725" cy="15447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6179" extrusionOk="0">
                    <a:moveTo>
                      <a:pt x="1823" y="0"/>
                    </a:moveTo>
                    <a:lnTo>
                      <a:pt x="0" y="1059"/>
                    </a:lnTo>
                    <a:lnTo>
                      <a:pt x="10909" y="6178"/>
                    </a:lnTo>
                    <a:lnTo>
                      <a:pt x="10560" y="4088"/>
                    </a:lnTo>
                    <a:lnTo>
                      <a:pt x="1823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54"/>
              <p:cNvSpPr/>
              <p:nvPr/>
            </p:nvSpPr>
            <p:spPr>
              <a:xfrm>
                <a:off x="4997475" y="1136975"/>
                <a:ext cx="257650" cy="123975"/>
              </a:xfrm>
              <a:custGeom>
                <a:avLst/>
                <a:gdLst/>
                <a:ahLst/>
                <a:cxnLst/>
                <a:rect l="l" t="t" r="r" b="b"/>
                <a:pathLst>
                  <a:path w="10306" h="4959" extrusionOk="0">
                    <a:moveTo>
                      <a:pt x="215" y="1"/>
                    </a:moveTo>
                    <a:lnTo>
                      <a:pt x="1" y="121"/>
                    </a:lnTo>
                    <a:lnTo>
                      <a:pt x="10306" y="4959"/>
                    </a:lnTo>
                    <a:lnTo>
                      <a:pt x="10266" y="4704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C3CC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54"/>
              <p:cNvSpPr/>
              <p:nvPr/>
            </p:nvSpPr>
            <p:spPr>
              <a:xfrm>
                <a:off x="4944200" y="1120900"/>
                <a:ext cx="348125" cy="192325"/>
              </a:xfrm>
              <a:custGeom>
                <a:avLst/>
                <a:gdLst/>
                <a:ahLst/>
                <a:cxnLst/>
                <a:rect l="l" t="t" r="r" b="b"/>
                <a:pathLst>
                  <a:path w="13925" h="7693" extrusionOk="0">
                    <a:moveTo>
                      <a:pt x="711" y="0"/>
                    </a:moveTo>
                    <a:lnTo>
                      <a:pt x="1" y="1501"/>
                    </a:lnTo>
                    <a:lnTo>
                      <a:pt x="13227" y="7693"/>
                    </a:lnTo>
                    <a:lnTo>
                      <a:pt x="13924" y="6192"/>
                    </a:lnTo>
                    <a:lnTo>
                      <a:pt x="711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54"/>
              <p:cNvSpPr/>
              <p:nvPr/>
            </p:nvSpPr>
            <p:spPr>
              <a:xfrm>
                <a:off x="5249075" y="2011050"/>
                <a:ext cx="672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69" h="353" extrusionOk="0">
                    <a:moveTo>
                      <a:pt x="94" y="1"/>
                    </a:moveTo>
                    <a:lnTo>
                      <a:pt x="14" y="228"/>
                    </a:lnTo>
                    <a:cubicBezTo>
                      <a:pt x="1" y="282"/>
                      <a:pt x="14" y="336"/>
                      <a:pt x="68" y="349"/>
                    </a:cubicBezTo>
                    <a:cubicBezTo>
                      <a:pt x="75" y="351"/>
                      <a:pt x="82" y="353"/>
                      <a:pt x="90" y="353"/>
                    </a:cubicBezTo>
                    <a:cubicBezTo>
                      <a:pt x="126" y="353"/>
                      <a:pt x="164" y="329"/>
                      <a:pt x="175" y="295"/>
                    </a:cubicBezTo>
                    <a:lnTo>
                      <a:pt x="269" y="68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54"/>
              <p:cNvSpPr/>
              <p:nvPr/>
            </p:nvSpPr>
            <p:spPr>
              <a:xfrm>
                <a:off x="5248750" y="1938700"/>
                <a:ext cx="49925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3056" extrusionOk="0">
                    <a:moveTo>
                      <a:pt x="228" y="0"/>
                    </a:moveTo>
                    <a:cubicBezTo>
                      <a:pt x="14" y="603"/>
                      <a:pt x="0" y="1823"/>
                      <a:pt x="27" y="2466"/>
                    </a:cubicBezTo>
                    <a:lnTo>
                      <a:pt x="40" y="2962"/>
                    </a:lnTo>
                    <a:lnTo>
                      <a:pt x="295" y="3055"/>
                    </a:lnTo>
                    <a:lnTo>
                      <a:pt x="617" y="2680"/>
                    </a:lnTo>
                    <a:cubicBezTo>
                      <a:pt x="1032" y="2184"/>
                      <a:pt x="1796" y="1233"/>
                      <a:pt x="1997" y="630"/>
                    </a:cubicBez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54"/>
              <p:cNvSpPr/>
              <p:nvPr/>
            </p:nvSpPr>
            <p:spPr>
              <a:xfrm>
                <a:off x="5254450" y="1613050"/>
                <a:ext cx="164175" cy="341400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13656" extrusionOk="0">
                    <a:moveTo>
                      <a:pt x="4369" y="0"/>
                    </a:moveTo>
                    <a:lnTo>
                      <a:pt x="0" y="13026"/>
                    </a:lnTo>
                    <a:lnTo>
                      <a:pt x="1769" y="13656"/>
                    </a:lnTo>
                    <a:lnTo>
                      <a:pt x="6566" y="764"/>
                    </a:lnTo>
                    <a:lnTo>
                      <a:pt x="4369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54"/>
              <p:cNvSpPr/>
              <p:nvPr/>
            </p:nvSpPr>
            <p:spPr>
              <a:xfrm>
                <a:off x="5307025" y="1781900"/>
                <a:ext cx="4962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698" fill="none" extrusionOk="0">
                    <a:moveTo>
                      <a:pt x="1" y="0"/>
                    </a:moveTo>
                    <a:lnTo>
                      <a:pt x="1984" y="697"/>
                    </a:lnTo>
                  </a:path>
                </a:pathLst>
              </a:custGeom>
              <a:noFill/>
              <a:ln w="4350" cap="flat" cmpd="sng">
                <a:solidFill>
                  <a:srgbClr val="C3CCA2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54"/>
              <p:cNvSpPr/>
              <p:nvPr/>
            </p:nvSpPr>
            <p:spPr>
              <a:xfrm>
                <a:off x="5409550" y="1435450"/>
                <a:ext cx="6535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259" extrusionOk="0">
                    <a:moveTo>
                      <a:pt x="1579" y="1"/>
                    </a:moveTo>
                    <a:cubicBezTo>
                      <a:pt x="1200" y="1"/>
                      <a:pt x="848" y="239"/>
                      <a:pt x="711" y="618"/>
                    </a:cubicBezTo>
                    <a:lnTo>
                      <a:pt x="1" y="2642"/>
                    </a:lnTo>
                    <a:lnTo>
                      <a:pt x="1729" y="3258"/>
                    </a:lnTo>
                    <a:lnTo>
                      <a:pt x="2453" y="1235"/>
                    </a:lnTo>
                    <a:cubicBezTo>
                      <a:pt x="2614" y="752"/>
                      <a:pt x="2373" y="230"/>
                      <a:pt x="1890" y="55"/>
                    </a:cubicBezTo>
                    <a:cubicBezTo>
                      <a:pt x="1787" y="18"/>
                      <a:pt x="1682" y="1"/>
                      <a:pt x="1579" y="1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54"/>
              <p:cNvSpPr/>
              <p:nvPr/>
            </p:nvSpPr>
            <p:spPr>
              <a:xfrm>
                <a:off x="5408875" y="1498125"/>
                <a:ext cx="81100" cy="21075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430" extrusionOk="0">
                    <a:moveTo>
                      <a:pt x="2936" y="1"/>
                    </a:moveTo>
                    <a:lnTo>
                      <a:pt x="1" y="8309"/>
                    </a:lnTo>
                    <a:lnTo>
                      <a:pt x="309" y="8430"/>
                    </a:lnTo>
                    <a:lnTo>
                      <a:pt x="3244" y="108"/>
                    </a:lnTo>
                    <a:lnTo>
                      <a:pt x="2936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54"/>
              <p:cNvSpPr/>
              <p:nvPr/>
            </p:nvSpPr>
            <p:spPr>
              <a:xfrm>
                <a:off x="5401525" y="1664450"/>
                <a:ext cx="22125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657" extrusionOk="0">
                    <a:moveTo>
                      <a:pt x="752" y="0"/>
                    </a:moveTo>
                    <a:cubicBezTo>
                      <a:pt x="593" y="0"/>
                      <a:pt x="441" y="92"/>
                      <a:pt x="389" y="249"/>
                    </a:cubicBezTo>
                    <a:lnTo>
                      <a:pt x="67" y="1174"/>
                    </a:lnTo>
                    <a:cubicBezTo>
                      <a:pt x="0" y="1375"/>
                      <a:pt x="94" y="1589"/>
                      <a:pt x="295" y="1656"/>
                    </a:cubicBezTo>
                    <a:lnTo>
                      <a:pt x="884" y="21"/>
                    </a:lnTo>
                    <a:cubicBezTo>
                      <a:pt x="841" y="7"/>
                      <a:pt x="796" y="0"/>
                      <a:pt x="752" y="0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54"/>
              <p:cNvSpPr/>
              <p:nvPr/>
            </p:nvSpPr>
            <p:spPr>
              <a:xfrm>
                <a:off x="5301350" y="1455575"/>
                <a:ext cx="175225" cy="34545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13818" extrusionOk="0">
                    <a:moveTo>
                      <a:pt x="4583" y="1"/>
                    </a:moveTo>
                    <a:lnTo>
                      <a:pt x="0" y="12960"/>
                    </a:lnTo>
                    <a:lnTo>
                      <a:pt x="2426" y="13817"/>
                    </a:lnTo>
                    <a:lnTo>
                      <a:pt x="7009" y="859"/>
                    </a:lnTo>
                    <a:lnTo>
                      <a:pt x="4583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54"/>
              <p:cNvSpPr/>
              <p:nvPr/>
            </p:nvSpPr>
            <p:spPr>
              <a:xfrm>
                <a:off x="5400850" y="1487075"/>
                <a:ext cx="6467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1301" extrusionOk="0">
                    <a:moveTo>
                      <a:pt x="161" y="1"/>
                    </a:moveTo>
                    <a:lnTo>
                      <a:pt x="0" y="443"/>
                    </a:lnTo>
                    <a:lnTo>
                      <a:pt x="2426" y="1300"/>
                    </a:lnTo>
                    <a:lnTo>
                      <a:pt x="2587" y="858"/>
                    </a:lnTo>
                    <a:lnTo>
                      <a:pt x="161" y="1"/>
                    </a:ln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34" name="Google Shape;1334;p54"/>
          <p:cNvGrpSpPr/>
          <p:nvPr/>
        </p:nvGrpSpPr>
        <p:grpSpPr>
          <a:xfrm rot="-8974985">
            <a:off x="10348279" y="808824"/>
            <a:ext cx="1840132" cy="1830257"/>
            <a:chOff x="5854150" y="1414663"/>
            <a:chExt cx="796725" cy="792450"/>
          </a:xfrm>
        </p:grpSpPr>
        <p:sp>
          <p:nvSpPr>
            <p:cNvPr id="1335" name="Google Shape;1335;p54"/>
            <p:cNvSpPr/>
            <p:nvPr/>
          </p:nvSpPr>
          <p:spPr>
            <a:xfrm>
              <a:off x="6016975" y="2048588"/>
              <a:ext cx="31175" cy="112600"/>
            </a:xfrm>
            <a:custGeom>
              <a:avLst/>
              <a:gdLst/>
              <a:ahLst/>
              <a:cxnLst/>
              <a:rect l="l" t="t" r="r" b="b"/>
              <a:pathLst>
                <a:path w="1247" h="4504" fill="none" extrusionOk="0">
                  <a:moveTo>
                    <a:pt x="1" y="4503"/>
                  </a:moveTo>
                  <a:lnTo>
                    <a:pt x="1247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54"/>
            <p:cNvSpPr/>
            <p:nvPr/>
          </p:nvSpPr>
          <p:spPr>
            <a:xfrm>
              <a:off x="5999275" y="2146138"/>
              <a:ext cx="33800" cy="28650"/>
            </a:xfrm>
            <a:custGeom>
              <a:avLst/>
              <a:gdLst/>
              <a:ahLst/>
              <a:cxnLst/>
              <a:rect l="l" t="t" r="r" b="b"/>
              <a:pathLst>
                <a:path w="1352" h="1146" extrusionOk="0">
                  <a:moveTo>
                    <a:pt x="702" y="0"/>
                  </a:moveTo>
                  <a:cubicBezTo>
                    <a:pt x="290" y="0"/>
                    <a:pt x="1" y="465"/>
                    <a:pt x="226" y="856"/>
                  </a:cubicBezTo>
                  <a:cubicBezTo>
                    <a:pt x="333" y="1052"/>
                    <a:pt x="524" y="1145"/>
                    <a:pt x="716" y="1145"/>
                  </a:cubicBezTo>
                  <a:cubicBezTo>
                    <a:pt x="956" y="1145"/>
                    <a:pt x="1197" y="998"/>
                    <a:pt x="1271" y="722"/>
                  </a:cubicBezTo>
                  <a:cubicBezTo>
                    <a:pt x="1352" y="414"/>
                    <a:pt x="1178" y="106"/>
                    <a:pt x="869" y="25"/>
                  </a:cubicBezTo>
                  <a:cubicBezTo>
                    <a:pt x="812" y="8"/>
                    <a:pt x="756" y="0"/>
                    <a:pt x="702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54"/>
            <p:cNvSpPr/>
            <p:nvPr/>
          </p:nvSpPr>
          <p:spPr>
            <a:xfrm>
              <a:off x="6029700" y="2035063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726" y="1"/>
                  </a:moveTo>
                  <a:cubicBezTo>
                    <a:pt x="633" y="1"/>
                    <a:pt x="537" y="23"/>
                    <a:pt x="443" y="73"/>
                  </a:cubicBezTo>
                  <a:cubicBezTo>
                    <a:pt x="1" y="327"/>
                    <a:pt x="81" y="997"/>
                    <a:pt x="577" y="1131"/>
                  </a:cubicBezTo>
                  <a:cubicBezTo>
                    <a:pt x="628" y="1145"/>
                    <a:pt x="678" y="1151"/>
                    <a:pt x="728" y="1151"/>
                  </a:cubicBezTo>
                  <a:cubicBezTo>
                    <a:pt x="981" y="1151"/>
                    <a:pt x="1209" y="987"/>
                    <a:pt x="1287" y="729"/>
                  </a:cubicBezTo>
                  <a:cubicBezTo>
                    <a:pt x="1394" y="335"/>
                    <a:pt x="1086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54"/>
            <p:cNvSpPr/>
            <p:nvPr/>
          </p:nvSpPr>
          <p:spPr>
            <a:xfrm>
              <a:off x="5982125" y="2153663"/>
              <a:ext cx="63400" cy="53450"/>
            </a:xfrm>
            <a:custGeom>
              <a:avLst/>
              <a:gdLst/>
              <a:ahLst/>
              <a:cxnLst/>
              <a:rect l="l" t="t" r="r" b="b"/>
              <a:pathLst>
                <a:path w="2536" h="2138" extrusionOk="0">
                  <a:moveTo>
                    <a:pt x="1197" y="0"/>
                  </a:moveTo>
                  <a:cubicBezTo>
                    <a:pt x="749" y="0"/>
                    <a:pt x="304" y="275"/>
                    <a:pt x="162" y="783"/>
                  </a:cubicBezTo>
                  <a:cubicBezTo>
                    <a:pt x="1" y="1346"/>
                    <a:pt x="336" y="1935"/>
                    <a:pt x="899" y="2096"/>
                  </a:cubicBezTo>
                  <a:cubicBezTo>
                    <a:pt x="999" y="2124"/>
                    <a:pt x="1098" y="2137"/>
                    <a:pt x="1193" y="2137"/>
                  </a:cubicBezTo>
                  <a:cubicBezTo>
                    <a:pt x="1966" y="2137"/>
                    <a:pt x="2536" y="1281"/>
                    <a:pt x="2118" y="542"/>
                  </a:cubicBezTo>
                  <a:cubicBezTo>
                    <a:pt x="1911" y="174"/>
                    <a:pt x="1553" y="0"/>
                    <a:pt x="1197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54"/>
            <p:cNvSpPr/>
            <p:nvPr/>
          </p:nvSpPr>
          <p:spPr>
            <a:xfrm>
              <a:off x="5904400" y="2013763"/>
              <a:ext cx="121325" cy="31500"/>
            </a:xfrm>
            <a:custGeom>
              <a:avLst/>
              <a:gdLst/>
              <a:ahLst/>
              <a:cxnLst/>
              <a:rect l="l" t="t" r="r" b="b"/>
              <a:pathLst>
                <a:path w="4853" h="1260" fill="none" extrusionOk="0">
                  <a:moveTo>
                    <a:pt x="1" y="1260"/>
                  </a:moveTo>
                  <a:lnTo>
                    <a:pt x="4852" y="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54"/>
            <p:cNvSpPr/>
            <p:nvPr/>
          </p:nvSpPr>
          <p:spPr>
            <a:xfrm>
              <a:off x="6008675" y="1999538"/>
              <a:ext cx="34450" cy="28775"/>
            </a:xfrm>
            <a:custGeom>
              <a:avLst/>
              <a:gdLst/>
              <a:ahLst/>
              <a:cxnLst/>
              <a:rect l="l" t="t" r="r" b="b"/>
              <a:pathLst>
                <a:path w="1378" h="1151" extrusionOk="0">
                  <a:moveTo>
                    <a:pt x="650" y="1"/>
                  </a:moveTo>
                  <a:cubicBezTo>
                    <a:pt x="303" y="1"/>
                    <a:pt x="0" y="330"/>
                    <a:pt x="105" y="716"/>
                  </a:cubicBezTo>
                  <a:cubicBezTo>
                    <a:pt x="173" y="976"/>
                    <a:pt x="402" y="1150"/>
                    <a:pt x="658" y="1150"/>
                  </a:cubicBezTo>
                  <a:cubicBezTo>
                    <a:pt x="705" y="1150"/>
                    <a:pt x="753" y="1144"/>
                    <a:pt x="802" y="1132"/>
                  </a:cubicBezTo>
                  <a:cubicBezTo>
                    <a:pt x="1298" y="998"/>
                    <a:pt x="1378" y="341"/>
                    <a:pt x="949" y="87"/>
                  </a:cubicBezTo>
                  <a:cubicBezTo>
                    <a:pt x="851" y="27"/>
                    <a:pt x="749" y="1"/>
                    <a:pt x="650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54"/>
            <p:cNvSpPr/>
            <p:nvPr/>
          </p:nvSpPr>
          <p:spPr>
            <a:xfrm>
              <a:off x="5854150" y="2023888"/>
              <a:ext cx="63450" cy="53250"/>
            </a:xfrm>
            <a:custGeom>
              <a:avLst/>
              <a:gdLst/>
              <a:ahLst/>
              <a:cxnLst/>
              <a:rect l="l" t="t" r="r" b="b"/>
              <a:pathLst>
                <a:path w="2538" h="2130" extrusionOk="0">
                  <a:moveTo>
                    <a:pt x="1203" y="0"/>
                  </a:moveTo>
                  <a:cubicBezTo>
                    <a:pt x="1113" y="0"/>
                    <a:pt x="1020" y="12"/>
                    <a:pt x="925" y="37"/>
                  </a:cubicBezTo>
                  <a:cubicBezTo>
                    <a:pt x="349" y="185"/>
                    <a:pt x="1" y="761"/>
                    <a:pt x="162" y="1337"/>
                  </a:cubicBezTo>
                  <a:cubicBezTo>
                    <a:pt x="290" y="1850"/>
                    <a:pt x="737" y="2130"/>
                    <a:pt x="1190" y="2130"/>
                  </a:cubicBezTo>
                  <a:cubicBezTo>
                    <a:pt x="1540" y="2130"/>
                    <a:pt x="1894" y="1962"/>
                    <a:pt x="2105" y="1605"/>
                  </a:cubicBezTo>
                  <a:cubicBezTo>
                    <a:pt x="2537" y="873"/>
                    <a:pt x="1979" y="0"/>
                    <a:pt x="1203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54"/>
            <p:cNvSpPr/>
            <p:nvPr/>
          </p:nvSpPr>
          <p:spPr>
            <a:xfrm>
              <a:off x="6104425" y="1967513"/>
              <a:ext cx="99175" cy="25825"/>
            </a:xfrm>
            <a:custGeom>
              <a:avLst/>
              <a:gdLst/>
              <a:ahLst/>
              <a:cxnLst/>
              <a:rect l="l" t="t" r="r" b="b"/>
              <a:pathLst>
                <a:path w="3967" h="1033" fill="none" extrusionOk="0">
                  <a:moveTo>
                    <a:pt x="3967" y="1"/>
                  </a:moveTo>
                  <a:lnTo>
                    <a:pt x="0" y="1033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54"/>
            <p:cNvSpPr/>
            <p:nvPr/>
          </p:nvSpPr>
          <p:spPr>
            <a:xfrm>
              <a:off x="6187175" y="1953338"/>
              <a:ext cx="34200" cy="28675"/>
            </a:xfrm>
            <a:custGeom>
              <a:avLst/>
              <a:gdLst/>
              <a:ahLst/>
              <a:cxnLst/>
              <a:rect l="l" t="t" r="r" b="b"/>
              <a:pathLst>
                <a:path w="1368" h="1147" extrusionOk="0">
                  <a:moveTo>
                    <a:pt x="637" y="1"/>
                  </a:moveTo>
                  <a:cubicBezTo>
                    <a:pt x="591" y="1"/>
                    <a:pt x="544" y="6"/>
                    <a:pt x="496" y="18"/>
                  </a:cubicBezTo>
                  <a:cubicBezTo>
                    <a:pt x="188" y="99"/>
                    <a:pt x="0" y="407"/>
                    <a:pt x="81" y="715"/>
                  </a:cubicBezTo>
                  <a:cubicBezTo>
                    <a:pt x="156" y="995"/>
                    <a:pt x="398" y="1146"/>
                    <a:pt x="640" y="1146"/>
                  </a:cubicBezTo>
                  <a:cubicBezTo>
                    <a:pt x="827" y="1146"/>
                    <a:pt x="1015" y="1055"/>
                    <a:pt x="1126" y="863"/>
                  </a:cubicBezTo>
                  <a:cubicBezTo>
                    <a:pt x="1367" y="464"/>
                    <a:pt x="1054" y="1"/>
                    <a:pt x="637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54"/>
            <p:cNvSpPr/>
            <p:nvPr/>
          </p:nvSpPr>
          <p:spPr>
            <a:xfrm>
              <a:off x="6087000" y="1978788"/>
              <a:ext cx="34550" cy="28575"/>
            </a:xfrm>
            <a:custGeom>
              <a:avLst/>
              <a:gdLst/>
              <a:ahLst/>
              <a:cxnLst/>
              <a:rect l="l" t="t" r="r" b="b"/>
              <a:pathLst>
                <a:path w="1382" h="1143" extrusionOk="0">
                  <a:moveTo>
                    <a:pt x="735" y="0"/>
                  </a:moveTo>
                  <a:cubicBezTo>
                    <a:pt x="687" y="0"/>
                    <a:pt x="639" y="6"/>
                    <a:pt x="590" y="19"/>
                  </a:cubicBezTo>
                  <a:cubicBezTo>
                    <a:pt x="94" y="139"/>
                    <a:pt x="0" y="809"/>
                    <a:pt x="443" y="1064"/>
                  </a:cubicBezTo>
                  <a:cubicBezTo>
                    <a:pt x="537" y="1118"/>
                    <a:pt x="635" y="1143"/>
                    <a:pt x="730" y="1143"/>
                  </a:cubicBezTo>
                  <a:cubicBezTo>
                    <a:pt x="1079" y="1143"/>
                    <a:pt x="1382" y="811"/>
                    <a:pt x="1287" y="421"/>
                  </a:cubicBezTo>
                  <a:cubicBezTo>
                    <a:pt x="1219" y="172"/>
                    <a:pt x="990" y="0"/>
                    <a:pt x="73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54"/>
            <p:cNvSpPr/>
            <p:nvPr/>
          </p:nvSpPr>
          <p:spPr>
            <a:xfrm>
              <a:off x="5947625" y="1890463"/>
              <a:ext cx="80775" cy="81775"/>
            </a:xfrm>
            <a:custGeom>
              <a:avLst/>
              <a:gdLst/>
              <a:ahLst/>
              <a:cxnLst/>
              <a:rect l="l" t="t" r="r" b="b"/>
              <a:pathLst>
                <a:path w="3231" h="3271" fill="none" extrusionOk="0">
                  <a:moveTo>
                    <a:pt x="1" y="0"/>
                  </a:moveTo>
                  <a:lnTo>
                    <a:pt x="3230" y="327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54"/>
            <p:cNvSpPr/>
            <p:nvPr/>
          </p:nvSpPr>
          <p:spPr>
            <a:xfrm>
              <a:off x="6011950" y="1957238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1"/>
                  </a:moveTo>
                  <a:cubicBezTo>
                    <a:pt x="490" y="1"/>
                    <a:pt x="346" y="53"/>
                    <a:pt x="228" y="170"/>
                  </a:cubicBezTo>
                  <a:cubicBezTo>
                    <a:pt x="1" y="398"/>
                    <a:pt x="1" y="760"/>
                    <a:pt x="228" y="975"/>
                  </a:cubicBezTo>
                  <a:cubicBezTo>
                    <a:pt x="346" y="1092"/>
                    <a:pt x="490" y="1144"/>
                    <a:pt x="631" y="1144"/>
                  </a:cubicBezTo>
                  <a:cubicBezTo>
                    <a:pt x="925" y="1144"/>
                    <a:pt x="1207" y="917"/>
                    <a:pt x="1207" y="572"/>
                  </a:cubicBezTo>
                  <a:cubicBezTo>
                    <a:pt x="1207" y="228"/>
                    <a:pt x="925" y="1"/>
                    <a:pt x="63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54"/>
            <p:cNvSpPr/>
            <p:nvPr/>
          </p:nvSpPr>
          <p:spPr>
            <a:xfrm>
              <a:off x="5896700" y="1848163"/>
              <a:ext cx="71400" cy="53375"/>
            </a:xfrm>
            <a:custGeom>
              <a:avLst/>
              <a:gdLst/>
              <a:ahLst/>
              <a:cxnLst/>
              <a:rect l="l" t="t" r="r" b="b"/>
              <a:pathLst>
                <a:path w="2856" h="2135" extrusionOk="0">
                  <a:moveTo>
                    <a:pt x="1441" y="1"/>
                  </a:moveTo>
                  <a:cubicBezTo>
                    <a:pt x="1167" y="1"/>
                    <a:pt x="892" y="104"/>
                    <a:pt x="684" y="312"/>
                  </a:cubicBezTo>
                  <a:cubicBezTo>
                    <a:pt x="1" y="969"/>
                    <a:pt x="470" y="2121"/>
                    <a:pt x="1421" y="2135"/>
                  </a:cubicBezTo>
                  <a:cubicBezTo>
                    <a:pt x="2373" y="2135"/>
                    <a:pt x="2855" y="996"/>
                    <a:pt x="2198" y="312"/>
                  </a:cubicBezTo>
                  <a:cubicBezTo>
                    <a:pt x="1991" y="104"/>
                    <a:pt x="1716" y="1"/>
                    <a:pt x="1441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54"/>
            <p:cNvSpPr/>
            <p:nvPr/>
          </p:nvSpPr>
          <p:spPr>
            <a:xfrm>
              <a:off x="6174450" y="2009388"/>
              <a:ext cx="31175" cy="113275"/>
            </a:xfrm>
            <a:custGeom>
              <a:avLst/>
              <a:gdLst/>
              <a:ahLst/>
              <a:cxnLst/>
              <a:rect l="l" t="t" r="r" b="b"/>
              <a:pathLst>
                <a:path w="1247" h="4531" fill="none" extrusionOk="0">
                  <a:moveTo>
                    <a:pt x="0" y="4530"/>
                  </a:moveTo>
                  <a:lnTo>
                    <a:pt x="1246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1349;p54"/>
            <p:cNvSpPr/>
            <p:nvPr/>
          </p:nvSpPr>
          <p:spPr>
            <a:xfrm>
              <a:off x="6156375" y="2107688"/>
              <a:ext cx="34175" cy="28600"/>
            </a:xfrm>
            <a:custGeom>
              <a:avLst/>
              <a:gdLst/>
              <a:ahLst/>
              <a:cxnLst/>
              <a:rect l="l" t="t" r="r" b="b"/>
              <a:pathLst>
                <a:path w="1367" h="1144" extrusionOk="0">
                  <a:moveTo>
                    <a:pt x="726" y="1"/>
                  </a:moveTo>
                  <a:cubicBezTo>
                    <a:pt x="306" y="1"/>
                    <a:pt x="0" y="459"/>
                    <a:pt x="227" y="853"/>
                  </a:cubicBezTo>
                  <a:cubicBezTo>
                    <a:pt x="341" y="1050"/>
                    <a:pt x="534" y="1143"/>
                    <a:pt x="726" y="1143"/>
                  </a:cubicBezTo>
                  <a:cubicBezTo>
                    <a:pt x="964" y="1143"/>
                    <a:pt x="1198" y="1000"/>
                    <a:pt x="1273" y="732"/>
                  </a:cubicBezTo>
                  <a:cubicBezTo>
                    <a:pt x="1366" y="424"/>
                    <a:pt x="1179" y="102"/>
                    <a:pt x="884" y="22"/>
                  </a:cubicBezTo>
                  <a:cubicBezTo>
                    <a:pt x="830" y="8"/>
                    <a:pt x="777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0" name="Google Shape;1350;p54"/>
            <p:cNvSpPr/>
            <p:nvPr/>
          </p:nvSpPr>
          <p:spPr>
            <a:xfrm>
              <a:off x="6187500" y="1995538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721" y="0"/>
                  </a:moveTo>
                  <a:cubicBezTo>
                    <a:pt x="629" y="0"/>
                    <a:pt x="534" y="23"/>
                    <a:pt x="443" y="72"/>
                  </a:cubicBezTo>
                  <a:cubicBezTo>
                    <a:pt x="1" y="327"/>
                    <a:pt x="81" y="997"/>
                    <a:pt x="577" y="1131"/>
                  </a:cubicBezTo>
                  <a:cubicBezTo>
                    <a:pt x="628" y="1144"/>
                    <a:pt x="678" y="1151"/>
                    <a:pt x="728" y="1151"/>
                  </a:cubicBezTo>
                  <a:cubicBezTo>
                    <a:pt x="981" y="1151"/>
                    <a:pt x="1209" y="987"/>
                    <a:pt x="1287" y="729"/>
                  </a:cubicBezTo>
                  <a:cubicBezTo>
                    <a:pt x="1394" y="335"/>
                    <a:pt x="1077" y="0"/>
                    <a:pt x="72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54"/>
            <p:cNvSpPr/>
            <p:nvPr/>
          </p:nvSpPr>
          <p:spPr>
            <a:xfrm>
              <a:off x="6139600" y="2114263"/>
              <a:ext cx="63400" cy="53300"/>
            </a:xfrm>
            <a:custGeom>
              <a:avLst/>
              <a:gdLst/>
              <a:ahLst/>
              <a:cxnLst/>
              <a:rect l="l" t="t" r="r" b="b"/>
              <a:pathLst>
                <a:path w="2536" h="2132" extrusionOk="0">
                  <a:moveTo>
                    <a:pt x="1193" y="1"/>
                  </a:moveTo>
                  <a:cubicBezTo>
                    <a:pt x="746" y="1"/>
                    <a:pt x="303" y="271"/>
                    <a:pt x="161" y="778"/>
                  </a:cubicBezTo>
                  <a:cubicBezTo>
                    <a:pt x="0" y="1354"/>
                    <a:pt x="335" y="1943"/>
                    <a:pt x="898" y="2091"/>
                  </a:cubicBezTo>
                  <a:cubicBezTo>
                    <a:pt x="1000" y="2119"/>
                    <a:pt x="1100" y="2132"/>
                    <a:pt x="1196" y="2132"/>
                  </a:cubicBezTo>
                  <a:cubicBezTo>
                    <a:pt x="1976" y="2132"/>
                    <a:pt x="2535" y="1276"/>
                    <a:pt x="2118" y="536"/>
                  </a:cubicBezTo>
                  <a:cubicBezTo>
                    <a:pt x="1909" y="173"/>
                    <a:pt x="1550" y="1"/>
                    <a:pt x="119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54"/>
            <p:cNvSpPr/>
            <p:nvPr/>
          </p:nvSpPr>
          <p:spPr>
            <a:xfrm>
              <a:off x="6262225" y="1927988"/>
              <a:ext cx="99175" cy="25825"/>
            </a:xfrm>
            <a:custGeom>
              <a:avLst/>
              <a:gdLst/>
              <a:ahLst/>
              <a:cxnLst/>
              <a:rect l="l" t="t" r="r" b="b"/>
              <a:pathLst>
                <a:path w="3967" h="1033" fill="none" extrusionOk="0">
                  <a:moveTo>
                    <a:pt x="3967" y="0"/>
                  </a:moveTo>
                  <a:lnTo>
                    <a:pt x="0" y="1032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54"/>
            <p:cNvSpPr/>
            <p:nvPr/>
          </p:nvSpPr>
          <p:spPr>
            <a:xfrm>
              <a:off x="6344625" y="1913813"/>
              <a:ext cx="34200" cy="28675"/>
            </a:xfrm>
            <a:custGeom>
              <a:avLst/>
              <a:gdLst/>
              <a:ahLst/>
              <a:cxnLst/>
              <a:rect l="l" t="t" r="r" b="b"/>
              <a:pathLst>
                <a:path w="1368" h="1147" extrusionOk="0">
                  <a:moveTo>
                    <a:pt x="641" y="0"/>
                  </a:moveTo>
                  <a:cubicBezTo>
                    <a:pt x="594" y="0"/>
                    <a:pt x="546" y="6"/>
                    <a:pt x="497" y="18"/>
                  </a:cubicBezTo>
                  <a:cubicBezTo>
                    <a:pt x="188" y="98"/>
                    <a:pt x="1" y="420"/>
                    <a:pt x="81" y="715"/>
                  </a:cubicBezTo>
                  <a:cubicBezTo>
                    <a:pt x="157" y="994"/>
                    <a:pt x="398" y="1146"/>
                    <a:pt x="640" y="1146"/>
                  </a:cubicBezTo>
                  <a:cubicBezTo>
                    <a:pt x="828" y="1146"/>
                    <a:pt x="1015" y="1055"/>
                    <a:pt x="1126" y="862"/>
                  </a:cubicBezTo>
                  <a:cubicBezTo>
                    <a:pt x="1368" y="464"/>
                    <a:pt x="1066" y="0"/>
                    <a:pt x="64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54"/>
            <p:cNvSpPr/>
            <p:nvPr/>
          </p:nvSpPr>
          <p:spPr>
            <a:xfrm>
              <a:off x="6244450" y="1939238"/>
              <a:ext cx="34825" cy="28725"/>
            </a:xfrm>
            <a:custGeom>
              <a:avLst/>
              <a:gdLst/>
              <a:ahLst/>
              <a:cxnLst/>
              <a:rect l="l" t="t" r="r" b="b"/>
              <a:pathLst>
                <a:path w="1393" h="1149" extrusionOk="0">
                  <a:moveTo>
                    <a:pt x="735" y="1"/>
                  </a:moveTo>
                  <a:cubicBezTo>
                    <a:pt x="687" y="1"/>
                    <a:pt x="639" y="7"/>
                    <a:pt x="591" y="19"/>
                  </a:cubicBezTo>
                  <a:cubicBezTo>
                    <a:pt x="95" y="153"/>
                    <a:pt x="1" y="810"/>
                    <a:pt x="443" y="1065"/>
                  </a:cubicBezTo>
                  <a:cubicBezTo>
                    <a:pt x="539" y="1123"/>
                    <a:pt x="640" y="1149"/>
                    <a:pt x="737" y="1149"/>
                  </a:cubicBezTo>
                  <a:cubicBezTo>
                    <a:pt x="1087" y="1149"/>
                    <a:pt x="1392" y="812"/>
                    <a:pt x="1287" y="435"/>
                  </a:cubicBezTo>
                  <a:cubicBezTo>
                    <a:pt x="1220" y="175"/>
                    <a:pt x="990" y="1"/>
                    <a:pt x="735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5" name="Google Shape;1355;p54"/>
            <p:cNvSpPr/>
            <p:nvPr/>
          </p:nvSpPr>
          <p:spPr>
            <a:xfrm>
              <a:off x="6105425" y="1850938"/>
              <a:ext cx="80425" cy="81750"/>
            </a:xfrm>
            <a:custGeom>
              <a:avLst/>
              <a:gdLst/>
              <a:ahLst/>
              <a:cxnLst/>
              <a:rect l="l" t="t" r="r" b="b"/>
              <a:pathLst>
                <a:path w="3217" h="3270" fill="none" extrusionOk="0">
                  <a:moveTo>
                    <a:pt x="0" y="0"/>
                  </a:moveTo>
                  <a:lnTo>
                    <a:pt x="3217" y="327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54"/>
            <p:cNvSpPr/>
            <p:nvPr/>
          </p:nvSpPr>
          <p:spPr>
            <a:xfrm>
              <a:off x="6086675" y="1837188"/>
              <a:ext cx="38200" cy="28500"/>
            </a:xfrm>
            <a:custGeom>
              <a:avLst/>
              <a:gdLst/>
              <a:ahLst/>
              <a:cxnLst/>
              <a:rect l="l" t="t" r="r" b="b"/>
              <a:pathLst>
                <a:path w="1528" h="1140" extrusionOk="0">
                  <a:moveTo>
                    <a:pt x="764" y="1"/>
                  </a:moveTo>
                  <a:cubicBezTo>
                    <a:pt x="255" y="1"/>
                    <a:pt x="0" y="617"/>
                    <a:pt x="362" y="979"/>
                  </a:cubicBezTo>
                  <a:cubicBezTo>
                    <a:pt x="476" y="1086"/>
                    <a:pt x="623" y="1140"/>
                    <a:pt x="771" y="1140"/>
                  </a:cubicBezTo>
                  <a:cubicBezTo>
                    <a:pt x="918" y="1140"/>
                    <a:pt x="1065" y="1086"/>
                    <a:pt x="1179" y="979"/>
                  </a:cubicBezTo>
                  <a:cubicBezTo>
                    <a:pt x="1528" y="617"/>
                    <a:pt x="1273" y="1"/>
                    <a:pt x="764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54"/>
            <p:cNvSpPr/>
            <p:nvPr/>
          </p:nvSpPr>
          <p:spPr>
            <a:xfrm>
              <a:off x="6169425" y="1917713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0"/>
                  </a:moveTo>
                  <a:cubicBezTo>
                    <a:pt x="489" y="0"/>
                    <a:pt x="345" y="53"/>
                    <a:pt x="228" y="170"/>
                  </a:cubicBezTo>
                  <a:cubicBezTo>
                    <a:pt x="0" y="398"/>
                    <a:pt x="0" y="760"/>
                    <a:pt x="228" y="974"/>
                  </a:cubicBezTo>
                  <a:cubicBezTo>
                    <a:pt x="345" y="1092"/>
                    <a:pt x="489" y="1144"/>
                    <a:pt x="631" y="1144"/>
                  </a:cubicBezTo>
                  <a:cubicBezTo>
                    <a:pt x="925" y="1144"/>
                    <a:pt x="1206" y="916"/>
                    <a:pt x="1206" y="572"/>
                  </a:cubicBezTo>
                  <a:cubicBezTo>
                    <a:pt x="1206" y="228"/>
                    <a:pt x="925" y="0"/>
                    <a:pt x="63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54"/>
            <p:cNvSpPr/>
            <p:nvPr/>
          </p:nvSpPr>
          <p:spPr>
            <a:xfrm>
              <a:off x="6054500" y="1808663"/>
              <a:ext cx="71300" cy="53350"/>
            </a:xfrm>
            <a:custGeom>
              <a:avLst/>
              <a:gdLst/>
              <a:ahLst/>
              <a:cxnLst/>
              <a:rect l="l" t="t" r="r" b="b"/>
              <a:pathLst>
                <a:path w="2852" h="2134" extrusionOk="0">
                  <a:moveTo>
                    <a:pt x="1426" y="1"/>
                  </a:moveTo>
                  <a:cubicBezTo>
                    <a:pt x="1155" y="1"/>
                    <a:pt x="883" y="105"/>
                    <a:pt x="671" y="311"/>
                  </a:cubicBezTo>
                  <a:cubicBezTo>
                    <a:pt x="1" y="968"/>
                    <a:pt x="456" y="2120"/>
                    <a:pt x="1408" y="2133"/>
                  </a:cubicBezTo>
                  <a:cubicBezTo>
                    <a:pt x="1413" y="2133"/>
                    <a:pt x="1419" y="2134"/>
                    <a:pt x="1424" y="2134"/>
                  </a:cubicBezTo>
                  <a:cubicBezTo>
                    <a:pt x="2365" y="2134"/>
                    <a:pt x="2851" y="990"/>
                    <a:pt x="2185" y="324"/>
                  </a:cubicBezTo>
                  <a:cubicBezTo>
                    <a:pt x="1976" y="108"/>
                    <a:pt x="1702" y="1"/>
                    <a:pt x="1426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54"/>
            <p:cNvSpPr/>
            <p:nvPr/>
          </p:nvSpPr>
          <p:spPr>
            <a:xfrm>
              <a:off x="6407275" y="1780238"/>
              <a:ext cx="25500" cy="92825"/>
            </a:xfrm>
            <a:custGeom>
              <a:avLst/>
              <a:gdLst/>
              <a:ahLst/>
              <a:cxnLst/>
              <a:rect l="l" t="t" r="r" b="b"/>
              <a:pathLst>
                <a:path w="1020" h="3713" fill="none" extrusionOk="0">
                  <a:moveTo>
                    <a:pt x="1" y="3713"/>
                  </a:moveTo>
                  <a:lnTo>
                    <a:pt x="1019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54"/>
            <p:cNvSpPr/>
            <p:nvPr/>
          </p:nvSpPr>
          <p:spPr>
            <a:xfrm>
              <a:off x="6389200" y="1857763"/>
              <a:ext cx="34175" cy="28600"/>
            </a:xfrm>
            <a:custGeom>
              <a:avLst/>
              <a:gdLst/>
              <a:ahLst/>
              <a:cxnLst/>
              <a:rect l="l" t="t" r="r" b="b"/>
              <a:pathLst>
                <a:path w="1367" h="1144" extrusionOk="0">
                  <a:moveTo>
                    <a:pt x="726" y="1"/>
                  </a:moveTo>
                  <a:cubicBezTo>
                    <a:pt x="306" y="1"/>
                    <a:pt x="1" y="459"/>
                    <a:pt x="228" y="853"/>
                  </a:cubicBezTo>
                  <a:cubicBezTo>
                    <a:pt x="341" y="1050"/>
                    <a:pt x="535" y="1143"/>
                    <a:pt x="726" y="1143"/>
                  </a:cubicBezTo>
                  <a:cubicBezTo>
                    <a:pt x="964" y="1143"/>
                    <a:pt x="1199" y="999"/>
                    <a:pt x="1273" y="732"/>
                  </a:cubicBezTo>
                  <a:cubicBezTo>
                    <a:pt x="1367" y="424"/>
                    <a:pt x="1179" y="102"/>
                    <a:pt x="885" y="22"/>
                  </a:cubicBezTo>
                  <a:cubicBezTo>
                    <a:pt x="831" y="7"/>
                    <a:pt x="778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54"/>
            <p:cNvSpPr/>
            <p:nvPr/>
          </p:nvSpPr>
          <p:spPr>
            <a:xfrm>
              <a:off x="6414325" y="1766588"/>
              <a:ext cx="34825" cy="28700"/>
            </a:xfrm>
            <a:custGeom>
              <a:avLst/>
              <a:gdLst/>
              <a:ahLst/>
              <a:cxnLst/>
              <a:rect l="l" t="t" r="r" b="b"/>
              <a:pathLst>
                <a:path w="1393" h="1148" extrusionOk="0">
                  <a:moveTo>
                    <a:pt x="737" y="0"/>
                  </a:moveTo>
                  <a:cubicBezTo>
                    <a:pt x="644" y="0"/>
                    <a:pt x="548" y="24"/>
                    <a:pt x="456" y="78"/>
                  </a:cubicBezTo>
                  <a:cubicBezTo>
                    <a:pt x="0" y="332"/>
                    <a:pt x="81" y="989"/>
                    <a:pt x="576" y="1123"/>
                  </a:cubicBezTo>
                  <a:cubicBezTo>
                    <a:pt x="631" y="1139"/>
                    <a:pt x="685" y="1147"/>
                    <a:pt x="738" y="1147"/>
                  </a:cubicBezTo>
                  <a:cubicBezTo>
                    <a:pt x="987" y="1147"/>
                    <a:pt x="1209" y="977"/>
                    <a:pt x="1287" y="734"/>
                  </a:cubicBezTo>
                  <a:cubicBezTo>
                    <a:pt x="1393" y="342"/>
                    <a:pt x="1088" y="0"/>
                    <a:pt x="737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54"/>
            <p:cNvSpPr/>
            <p:nvPr/>
          </p:nvSpPr>
          <p:spPr>
            <a:xfrm>
              <a:off x="6489350" y="1696813"/>
              <a:ext cx="112600" cy="28175"/>
            </a:xfrm>
            <a:custGeom>
              <a:avLst/>
              <a:gdLst/>
              <a:ahLst/>
              <a:cxnLst/>
              <a:rect l="l" t="t" r="r" b="b"/>
              <a:pathLst>
                <a:path w="4504" h="1127" fill="none" extrusionOk="0">
                  <a:moveTo>
                    <a:pt x="4504" y="1"/>
                  </a:moveTo>
                  <a:lnTo>
                    <a:pt x="1" y="1126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54"/>
            <p:cNvSpPr/>
            <p:nvPr/>
          </p:nvSpPr>
          <p:spPr>
            <a:xfrm>
              <a:off x="6585500" y="1682888"/>
              <a:ext cx="34175" cy="28625"/>
            </a:xfrm>
            <a:custGeom>
              <a:avLst/>
              <a:gdLst/>
              <a:ahLst/>
              <a:cxnLst/>
              <a:rect l="l" t="t" r="r" b="b"/>
              <a:pathLst>
                <a:path w="1367" h="1145" extrusionOk="0">
                  <a:moveTo>
                    <a:pt x="651" y="1"/>
                  </a:moveTo>
                  <a:cubicBezTo>
                    <a:pt x="601" y="1"/>
                    <a:pt x="550" y="7"/>
                    <a:pt x="497" y="22"/>
                  </a:cubicBezTo>
                  <a:cubicBezTo>
                    <a:pt x="189" y="89"/>
                    <a:pt x="1" y="397"/>
                    <a:pt x="81" y="705"/>
                  </a:cubicBezTo>
                  <a:cubicBezTo>
                    <a:pt x="150" y="988"/>
                    <a:pt x="394" y="1144"/>
                    <a:pt x="640" y="1144"/>
                  </a:cubicBezTo>
                  <a:cubicBezTo>
                    <a:pt x="825" y="1144"/>
                    <a:pt x="1012" y="1056"/>
                    <a:pt x="1127" y="866"/>
                  </a:cubicBezTo>
                  <a:cubicBezTo>
                    <a:pt x="1366" y="471"/>
                    <a:pt x="1071" y="1"/>
                    <a:pt x="65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54"/>
            <p:cNvSpPr/>
            <p:nvPr/>
          </p:nvSpPr>
          <p:spPr>
            <a:xfrm>
              <a:off x="6471600" y="1710413"/>
              <a:ext cx="34550" cy="28775"/>
            </a:xfrm>
            <a:custGeom>
              <a:avLst/>
              <a:gdLst/>
              <a:ahLst/>
              <a:cxnLst/>
              <a:rect l="l" t="t" r="r" b="b"/>
              <a:pathLst>
                <a:path w="1382" h="1151" extrusionOk="0">
                  <a:moveTo>
                    <a:pt x="734" y="1"/>
                  </a:moveTo>
                  <a:cubicBezTo>
                    <a:pt x="687" y="1"/>
                    <a:pt x="639" y="7"/>
                    <a:pt x="590" y="20"/>
                  </a:cubicBezTo>
                  <a:cubicBezTo>
                    <a:pt x="94" y="140"/>
                    <a:pt x="1" y="797"/>
                    <a:pt x="443" y="1065"/>
                  </a:cubicBezTo>
                  <a:cubicBezTo>
                    <a:pt x="538" y="1124"/>
                    <a:pt x="638" y="1151"/>
                    <a:pt x="735" y="1151"/>
                  </a:cubicBezTo>
                  <a:cubicBezTo>
                    <a:pt x="1077" y="1151"/>
                    <a:pt x="1381" y="821"/>
                    <a:pt x="1287" y="435"/>
                  </a:cubicBezTo>
                  <a:cubicBezTo>
                    <a:pt x="1219" y="175"/>
                    <a:pt x="990" y="1"/>
                    <a:pt x="734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54"/>
            <p:cNvSpPr/>
            <p:nvPr/>
          </p:nvSpPr>
          <p:spPr>
            <a:xfrm>
              <a:off x="6587775" y="1663813"/>
              <a:ext cx="63100" cy="53375"/>
            </a:xfrm>
            <a:custGeom>
              <a:avLst/>
              <a:gdLst/>
              <a:ahLst/>
              <a:cxnLst/>
              <a:rect l="l" t="t" r="r" b="b"/>
              <a:pathLst>
                <a:path w="2524" h="2135" extrusionOk="0">
                  <a:moveTo>
                    <a:pt x="1349" y="1"/>
                  </a:moveTo>
                  <a:cubicBezTo>
                    <a:pt x="998" y="1"/>
                    <a:pt x="644" y="171"/>
                    <a:pt x="433" y="530"/>
                  </a:cubicBezTo>
                  <a:cubicBezTo>
                    <a:pt x="0" y="1263"/>
                    <a:pt x="547" y="2135"/>
                    <a:pt x="1331" y="2135"/>
                  </a:cubicBezTo>
                  <a:cubicBezTo>
                    <a:pt x="1422" y="2135"/>
                    <a:pt x="1516" y="2123"/>
                    <a:pt x="1612" y="2098"/>
                  </a:cubicBezTo>
                  <a:cubicBezTo>
                    <a:pt x="2188" y="1951"/>
                    <a:pt x="2523" y="1374"/>
                    <a:pt x="2376" y="798"/>
                  </a:cubicBezTo>
                  <a:cubicBezTo>
                    <a:pt x="2240" y="279"/>
                    <a:pt x="1797" y="1"/>
                    <a:pt x="1349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54"/>
            <p:cNvSpPr/>
            <p:nvPr/>
          </p:nvSpPr>
          <p:spPr>
            <a:xfrm>
              <a:off x="6457200" y="1578213"/>
              <a:ext cx="31525" cy="113950"/>
            </a:xfrm>
            <a:custGeom>
              <a:avLst/>
              <a:gdLst/>
              <a:ahLst/>
              <a:cxnLst/>
              <a:rect l="l" t="t" r="r" b="b"/>
              <a:pathLst>
                <a:path w="1261" h="4558" fill="none" extrusionOk="0">
                  <a:moveTo>
                    <a:pt x="1260" y="1"/>
                  </a:moveTo>
                  <a:lnTo>
                    <a:pt x="0" y="4557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54"/>
            <p:cNvSpPr/>
            <p:nvPr/>
          </p:nvSpPr>
          <p:spPr>
            <a:xfrm>
              <a:off x="6472600" y="1564613"/>
              <a:ext cx="33875" cy="28575"/>
            </a:xfrm>
            <a:custGeom>
              <a:avLst/>
              <a:gdLst/>
              <a:ahLst/>
              <a:cxnLst/>
              <a:rect l="l" t="t" r="r" b="b"/>
              <a:pathLst>
                <a:path w="1355" h="1143" extrusionOk="0">
                  <a:moveTo>
                    <a:pt x="639" y="1"/>
                  </a:moveTo>
                  <a:cubicBezTo>
                    <a:pt x="397" y="1"/>
                    <a:pt x="156" y="148"/>
                    <a:pt x="81" y="424"/>
                  </a:cubicBezTo>
                  <a:cubicBezTo>
                    <a:pt x="1" y="719"/>
                    <a:pt x="175" y="1041"/>
                    <a:pt x="483" y="1121"/>
                  </a:cubicBezTo>
                  <a:cubicBezTo>
                    <a:pt x="537" y="1136"/>
                    <a:pt x="590" y="1142"/>
                    <a:pt x="641" y="1142"/>
                  </a:cubicBezTo>
                  <a:cubicBezTo>
                    <a:pt x="1059" y="1142"/>
                    <a:pt x="1355" y="684"/>
                    <a:pt x="1140" y="290"/>
                  </a:cubicBezTo>
                  <a:cubicBezTo>
                    <a:pt x="1027" y="94"/>
                    <a:pt x="833" y="1"/>
                    <a:pt x="639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54"/>
            <p:cNvSpPr/>
            <p:nvPr/>
          </p:nvSpPr>
          <p:spPr>
            <a:xfrm>
              <a:off x="6440800" y="1677238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666" y="0"/>
                  </a:moveTo>
                  <a:cubicBezTo>
                    <a:pt x="414" y="0"/>
                    <a:pt x="185" y="164"/>
                    <a:pt x="107" y="422"/>
                  </a:cubicBezTo>
                  <a:cubicBezTo>
                    <a:pt x="1" y="816"/>
                    <a:pt x="309" y="1151"/>
                    <a:pt x="661" y="1151"/>
                  </a:cubicBezTo>
                  <a:cubicBezTo>
                    <a:pt x="753" y="1151"/>
                    <a:pt x="847" y="1128"/>
                    <a:pt x="938" y="1079"/>
                  </a:cubicBezTo>
                  <a:cubicBezTo>
                    <a:pt x="1393" y="824"/>
                    <a:pt x="1300" y="154"/>
                    <a:pt x="817" y="20"/>
                  </a:cubicBezTo>
                  <a:cubicBezTo>
                    <a:pt x="767" y="7"/>
                    <a:pt x="716" y="0"/>
                    <a:pt x="666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54"/>
            <p:cNvSpPr/>
            <p:nvPr/>
          </p:nvSpPr>
          <p:spPr>
            <a:xfrm>
              <a:off x="6459825" y="1533988"/>
              <a:ext cx="63400" cy="53425"/>
            </a:xfrm>
            <a:custGeom>
              <a:avLst/>
              <a:gdLst/>
              <a:ahLst/>
              <a:cxnLst/>
              <a:rect l="l" t="t" r="r" b="b"/>
              <a:pathLst>
                <a:path w="2536" h="2137" extrusionOk="0">
                  <a:moveTo>
                    <a:pt x="1340" y="0"/>
                  </a:moveTo>
                  <a:cubicBezTo>
                    <a:pt x="560" y="0"/>
                    <a:pt x="1" y="856"/>
                    <a:pt x="418" y="1596"/>
                  </a:cubicBezTo>
                  <a:cubicBezTo>
                    <a:pt x="626" y="1963"/>
                    <a:pt x="983" y="2137"/>
                    <a:pt x="1339" y="2137"/>
                  </a:cubicBezTo>
                  <a:cubicBezTo>
                    <a:pt x="1787" y="2137"/>
                    <a:pt x="2233" y="1862"/>
                    <a:pt x="2375" y="1354"/>
                  </a:cubicBezTo>
                  <a:cubicBezTo>
                    <a:pt x="2535" y="778"/>
                    <a:pt x="2200" y="189"/>
                    <a:pt x="1638" y="41"/>
                  </a:cubicBezTo>
                  <a:cubicBezTo>
                    <a:pt x="1536" y="13"/>
                    <a:pt x="1436" y="0"/>
                    <a:pt x="1340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54"/>
            <p:cNvSpPr/>
            <p:nvPr/>
          </p:nvSpPr>
          <p:spPr>
            <a:xfrm>
              <a:off x="6352675" y="1642538"/>
              <a:ext cx="60325" cy="61350"/>
            </a:xfrm>
            <a:custGeom>
              <a:avLst/>
              <a:gdLst/>
              <a:ahLst/>
              <a:cxnLst/>
              <a:rect l="l" t="t" r="r" b="b"/>
              <a:pathLst>
                <a:path w="2413" h="2454" fill="none" extrusionOk="0">
                  <a:moveTo>
                    <a:pt x="0" y="1"/>
                  </a:moveTo>
                  <a:lnTo>
                    <a:pt x="2413" y="2453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54"/>
            <p:cNvSpPr/>
            <p:nvPr/>
          </p:nvSpPr>
          <p:spPr>
            <a:xfrm>
              <a:off x="6333900" y="1628463"/>
              <a:ext cx="38225" cy="28775"/>
            </a:xfrm>
            <a:custGeom>
              <a:avLst/>
              <a:gdLst/>
              <a:ahLst/>
              <a:cxnLst/>
              <a:rect l="l" t="t" r="r" b="b"/>
              <a:pathLst>
                <a:path w="1529" h="1151" extrusionOk="0">
                  <a:moveTo>
                    <a:pt x="765" y="1"/>
                  </a:moveTo>
                  <a:cubicBezTo>
                    <a:pt x="256" y="1"/>
                    <a:pt x="1" y="617"/>
                    <a:pt x="363" y="979"/>
                  </a:cubicBezTo>
                  <a:cubicBezTo>
                    <a:pt x="477" y="1093"/>
                    <a:pt x="624" y="1150"/>
                    <a:pt x="770" y="1150"/>
                  </a:cubicBezTo>
                  <a:cubicBezTo>
                    <a:pt x="916" y="1150"/>
                    <a:pt x="1060" y="1093"/>
                    <a:pt x="1167" y="979"/>
                  </a:cubicBezTo>
                  <a:cubicBezTo>
                    <a:pt x="1529" y="617"/>
                    <a:pt x="1274" y="1"/>
                    <a:pt x="765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54"/>
            <p:cNvSpPr/>
            <p:nvPr/>
          </p:nvSpPr>
          <p:spPr>
            <a:xfrm>
              <a:off x="6396550" y="1688888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0"/>
                  </a:moveTo>
                  <a:cubicBezTo>
                    <a:pt x="490" y="0"/>
                    <a:pt x="346" y="53"/>
                    <a:pt x="229" y="170"/>
                  </a:cubicBezTo>
                  <a:cubicBezTo>
                    <a:pt x="1" y="385"/>
                    <a:pt x="1" y="747"/>
                    <a:pt x="229" y="974"/>
                  </a:cubicBezTo>
                  <a:cubicBezTo>
                    <a:pt x="346" y="1092"/>
                    <a:pt x="490" y="1144"/>
                    <a:pt x="631" y="1144"/>
                  </a:cubicBezTo>
                  <a:cubicBezTo>
                    <a:pt x="926" y="1144"/>
                    <a:pt x="1207" y="916"/>
                    <a:pt x="1207" y="572"/>
                  </a:cubicBezTo>
                  <a:cubicBezTo>
                    <a:pt x="1207" y="228"/>
                    <a:pt x="926" y="0"/>
                    <a:pt x="63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54"/>
            <p:cNvSpPr/>
            <p:nvPr/>
          </p:nvSpPr>
          <p:spPr>
            <a:xfrm>
              <a:off x="6206275" y="1638188"/>
              <a:ext cx="84100" cy="82775"/>
            </a:xfrm>
            <a:custGeom>
              <a:avLst/>
              <a:gdLst/>
              <a:ahLst/>
              <a:cxnLst/>
              <a:rect l="l" t="t" r="r" b="b"/>
              <a:pathLst>
                <a:path w="3364" h="3311" fill="none" extrusionOk="0">
                  <a:moveTo>
                    <a:pt x="0" y="3311"/>
                  </a:moveTo>
                  <a:lnTo>
                    <a:pt x="3364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54"/>
            <p:cNvSpPr/>
            <p:nvPr/>
          </p:nvSpPr>
          <p:spPr>
            <a:xfrm>
              <a:off x="6192525" y="1705963"/>
              <a:ext cx="29850" cy="28875"/>
            </a:xfrm>
            <a:custGeom>
              <a:avLst/>
              <a:gdLst/>
              <a:ahLst/>
              <a:cxnLst/>
              <a:rect l="l" t="t" r="r" b="b"/>
              <a:pathLst>
                <a:path w="1194" h="1155" extrusionOk="0">
                  <a:moveTo>
                    <a:pt x="576" y="1"/>
                  </a:moveTo>
                  <a:cubicBezTo>
                    <a:pt x="282" y="1"/>
                    <a:pt x="1" y="229"/>
                    <a:pt x="1" y="573"/>
                  </a:cubicBezTo>
                  <a:cubicBezTo>
                    <a:pt x="1" y="920"/>
                    <a:pt x="287" y="1155"/>
                    <a:pt x="584" y="1155"/>
                  </a:cubicBezTo>
                  <a:cubicBezTo>
                    <a:pt x="723" y="1155"/>
                    <a:pt x="864" y="1103"/>
                    <a:pt x="979" y="988"/>
                  </a:cubicBezTo>
                  <a:cubicBezTo>
                    <a:pt x="1193" y="760"/>
                    <a:pt x="1193" y="399"/>
                    <a:pt x="979" y="171"/>
                  </a:cubicBezTo>
                  <a:cubicBezTo>
                    <a:pt x="862" y="53"/>
                    <a:pt x="717" y="1"/>
                    <a:pt x="57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54"/>
            <p:cNvSpPr/>
            <p:nvPr/>
          </p:nvSpPr>
          <p:spPr>
            <a:xfrm>
              <a:off x="6270600" y="1624463"/>
              <a:ext cx="38200" cy="28500"/>
            </a:xfrm>
            <a:custGeom>
              <a:avLst/>
              <a:gdLst/>
              <a:ahLst/>
              <a:cxnLst/>
              <a:rect l="l" t="t" r="r" b="b"/>
              <a:pathLst>
                <a:path w="1528" h="1140" extrusionOk="0">
                  <a:moveTo>
                    <a:pt x="764" y="0"/>
                  </a:moveTo>
                  <a:cubicBezTo>
                    <a:pt x="255" y="0"/>
                    <a:pt x="0" y="617"/>
                    <a:pt x="362" y="978"/>
                  </a:cubicBezTo>
                  <a:cubicBezTo>
                    <a:pt x="476" y="1086"/>
                    <a:pt x="623" y="1139"/>
                    <a:pt x="769" y="1139"/>
                  </a:cubicBezTo>
                  <a:cubicBezTo>
                    <a:pt x="915" y="1139"/>
                    <a:pt x="1059" y="1086"/>
                    <a:pt x="1166" y="978"/>
                  </a:cubicBezTo>
                  <a:cubicBezTo>
                    <a:pt x="1528" y="617"/>
                    <a:pt x="1273" y="0"/>
                    <a:pt x="764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54"/>
            <p:cNvSpPr/>
            <p:nvPr/>
          </p:nvSpPr>
          <p:spPr>
            <a:xfrm>
              <a:off x="6163725" y="1707113"/>
              <a:ext cx="56200" cy="53550"/>
            </a:xfrm>
            <a:custGeom>
              <a:avLst/>
              <a:gdLst/>
              <a:ahLst/>
              <a:cxnLst/>
              <a:rect l="l" t="t" r="r" b="b"/>
              <a:pathLst>
                <a:path w="2248" h="2142" extrusionOk="0">
                  <a:moveTo>
                    <a:pt x="1170" y="1"/>
                  </a:moveTo>
                  <a:cubicBezTo>
                    <a:pt x="909" y="1"/>
                    <a:pt x="644" y="97"/>
                    <a:pt x="429" y="312"/>
                  </a:cubicBezTo>
                  <a:cubicBezTo>
                    <a:pt x="0" y="728"/>
                    <a:pt x="0" y="1398"/>
                    <a:pt x="416" y="1827"/>
                  </a:cubicBezTo>
                  <a:cubicBezTo>
                    <a:pt x="629" y="2044"/>
                    <a:pt x="894" y="2142"/>
                    <a:pt x="1156" y="2142"/>
                  </a:cubicBezTo>
                  <a:cubicBezTo>
                    <a:pt x="1700" y="2142"/>
                    <a:pt x="2229" y="1719"/>
                    <a:pt x="2238" y="1076"/>
                  </a:cubicBezTo>
                  <a:cubicBezTo>
                    <a:pt x="2247" y="430"/>
                    <a:pt x="1719" y="1"/>
                    <a:pt x="1170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7" name="Google Shape;1377;p54"/>
            <p:cNvSpPr/>
            <p:nvPr/>
          </p:nvSpPr>
          <p:spPr>
            <a:xfrm>
              <a:off x="6189175" y="1510888"/>
              <a:ext cx="96525" cy="68700"/>
            </a:xfrm>
            <a:custGeom>
              <a:avLst/>
              <a:gdLst/>
              <a:ahLst/>
              <a:cxnLst/>
              <a:rect l="l" t="t" r="r" b="b"/>
              <a:pathLst>
                <a:path w="3861" h="2748" fill="none" extrusionOk="0">
                  <a:moveTo>
                    <a:pt x="1" y="0"/>
                  </a:moveTo>
                  <a:lnTo>
                    <a:pt x="3860" y="2747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8" name="Google Shape;1378;p54"/>
            <p:cNvSpPr/>
            <p:nvPr/>
          </p:nvSpPr>
          <p:spPr>
            <a:xfrm>
              <a:off x="6171100" y="1496963"/>
              <a:ext cx="37400" cy="28675"/>
            </a:xfrm>
            <a:custGeom>
              <a:avLst/>
              <a:gdLst/>
              <a:ahLst/>
              <a:cxnLst/>
              <a:rect l="l" t="t" r="r" b="b"/>
              <a:pathLst>
                <a:path w="1496" h="1147" extrusionOk="0">
                  <a:moveTo>
                    <a:pt x="754" y="0"/>
                  </a:moveTo>
                  <a:cubicBezTo>
                    <a:pt x="722" y="0"/>
                    <a:pt x="690" y="3"/>
                    <a:pt x="657" y="8"/>
                  </a:cubicBezTo>
                  <a:cubicBezTo>
                    <a:pt x="147" y="88"/>
                    <a:pt x="0" y="745"/>
                    <a:pt x="416" y="1040"/>
                  </a:cubicBezTo>
                  <a:cubicBezTo>
                    <a:pt x="514" y="1113"/>
                    <a:pt x="629" y="1147"/>
                    <a:pt x="744" y="1147"/>
                  </a:cubicBezTo>
                  <a:cubicBezTo>
                    <a:pt x="925" y="1147"/>
                    <a:pt x="1105" y="1061"/>
                    <a:pt x="1220" y="906"/>
                  </a:cubicBezTo>
                  <a:cubicBezTo>
                    <a:pt x="1495" y="517"/>
                    <a:pt x="1209" y="0"/>
                    <a:pt x="754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9" name="Google Shape;1379;p54"/>
            <p:cNvSpPr/>
            <p:nvPr/>
          </p:nvSpPr>
          <p:spPr>
            <a:xfrm>
              <a:off x="6268925" y="1564813"/>
              <a:ext cx="32000" cy="28825"/>
            </a:xfrm>
            <a:custGeom>
              <a:avLst/>
              <a:gdLst/>
              <a:ahLst/>
              <a:cxnLst/>
              <a:rect l="l" t="t" r="r" b="b"/>
              <a:pathLst>
                <a:path w="1280" h="1153" extrusionOk="0">
                  <a:moveTo>
                    <a:pt x="648" y="1"/>
                  </a:moveTo>
                  <a:cubicBezTo>
                    <a:pt x="477" y="1"/>
                    <a:pt x="305" y="77"/>
                    <a:pt x="188" y="242"/>
                  </a:cubicBezTo>
                  <a:cubicBezTo>
                    <a:pt x="0" y="497"/>
                    <a:pt x="54" y="858"/>
                    <a:pt x="322" y="1046"/>
                  </a:cubicBezTo>
                  <a:cubicBezTo>
                    <a:pt x="425" y="1120"/>
                    <a:pt x="538" y="1152"/>
                    <a:pt x="648" y="1152"/>
                  </a:cubicBezTo>
                  <a:cubicBezTo>
                    <a:pt x="978" y="1152"/>
                    <a:pt x="1280" y="855"/>
                    <a:pt x="1220" y="483"/>
                  </a:cubicBezTo>
                  <a:cubicBezTo>
                    <a:pt x="1163" y="176"/>
                    <a:pt x="907" y="1"/>
                    <a:pt x="648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54"/>
            <p:cNvSpPr/>
            <p:nvPr/>
          </p:nvSpPr>
          <p:spPr>
            <a:xfrm>
              <a:off x="6139875" y="1473613"/>
              <a:ext cx="69425" cy="53450"/>
            </a:xfrm>
            <a:custGeom>
              <a:avLst/>
              <a:gdLst/>
              <a:ahLst/>
              <a:cxnLst/>
              <a:rect l="l" t="t" r="r" b="b"/>
              <a:pathLst>
                <a:path w="2777" h="2138" extrusionOk="0">
                  <a:moveTo>
                    <a:pt x="1374" y="0"/>
                  </a:moveTo>
                  <a:cubicBezTo>
                    <a:pt x="1045" y="0"/>
                    <a:pt x="722" y="155"/>
                    <a:pt x="512" y="446"/>
                  </a:cubicBezTo>
                  <a:cubicBezTo>
                    <a:pt x="0" y="1170"/>
                    <a:pt x="535" y="2137"/>
                    <a:pt x="1368" y="2137"/>
                  </a:cubicBezTo>
                  <a:cubicBezTo>
                    <a:pt x="1429" y="2137"/>
                    <a:pt x="1493" y="2132"/>
                    <a:pt x="1557" y="2121"/>
                  </a:cubicBezTo>
                  <a:cubicBezTo>
                    <a:pt x="2495" y="1960"/>
                    <a:pt x="2777" y="754"/>
                    <a:pt x="2000" y="205"/>
                  </a:cubicBezTo>
                  <a:cubicBezTo>
                    <a:pt x="1808" y="67"/>
                    <a:pt x="1590" y="0"/>
                    <a:pt x="1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54"/>
            <p:cNvSpPr/>
            <p:nvPr/>
          </p:nvSpPr>
          <p:spPr>
            <a:xfrm>
              <a:off x="6342625" y="1458963"/>
              <a:ext cx="50275" cy="105875"/>
            </a:xfrm>
            <a:custGeom>
              <a:avLst/>
              <a:gdLst/>
              <a:ahLst/>
              <a:cxnLst/>
              <a:rect l="l" t="t" r="r" b="b"/>
              <a:pathLst>
                <a:path w="2011" h="4235" fill="none" extrusionOk="0">
                  <a:moveTo>
                    <a:pt x="2010" y="0"/>
                  </a:moveTo>
                  <a:lnTo>
                    <a:pt x="0" y="4235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54"/>
            <p:cNvSpPr/>
            <p:nvPr/>
          </p:nvSpPr>
          <p:spPr>
            <a:xfrm>
              <a:off x="6376450" y="1445113"/>
              <a:ext cx="33150" cy="28650"/>
            </a:xfrm>
            <a:custGeom>
              <a:avLst/>
              <a:gdLst/>
              <a:ahLst/>
              <a:cxnLst/>
              <a:rect l="l" t="t" r="r" b="b"/>
              <a:pathLst>
                <a:path w="1326" h="1146" extrusionOk="0">
                  <a:moveTo>
                    <a:pt x="651" y="1"/>
                  </a:moveTo>
                  <a:cubicBezTo>
                    <a:pt x="444" y="1"/>
                    <a:pt x="237" y="108"/>
                    <a:pt x="135" y="326"/>
                  </a:cubicBezTo>
                  <a:cubicBezTo>
                    <a:pt x="1" y="608"/>
                    <a:pt x="121" y="956"/>
                    <a:pt x="403" y="1090"/>
                  </a:cubicBezTo>
                  <a:cubicBezTo>
                    <a:pt x="486" y="1128"/>
                    <a:pt x="570" y="1146"/>
                    <a:pt x="651" y="1146"/>
                  </a:cubicBezTo>
                  <a:cubicBezTo>
                    <a:pt x="1023" y="1146"/>
                    <a:pt x="1326" y="776"/>
                    <a:pt x="1194" y="380"/>
                  </a:cubicBezTo>
                  <a:cubicBezTo>
                    <a:pt x="1103" y="128"/>
                    <a:pt x="877" y="1"/>
                    <a:pt x="65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54"/>
            <p:cNvSpPr/>
            <p:nvPr/>
          </p:nvSpPr>
          <p:spPr>
            <a:xfrm>
              <a:off x="6325275" y="1549713"/>
              <a:ext cx="35450" cy="28750"/>
            </a:xfrm>
            <a:custGeom>
              <a:avLst/>
              <a:gdLst/>
              <a:ahLst/>
              <a:cxnLst/>
              <a:rect l="l" t="t" r="r" b="b"/>
              <a:pathLst>
                <a:path w="1418" h="1150" extrusionOk="0">
                  <a:moveTo>
                    <a:pt x="707" y="1"/>
                  </a:moveTo>
                  <a:cubicBezTo>
                    <a:pt x="492" y="1"/>
                    <a:pt x="282" y="123"/>
                    <a:pt x="185" y="337"/>
                  </a:cubicBezTo>
                  <a:cubicBezTo>
                    <a:pt x="1" y="728"/>
                    <a:pt x="302" y="1150"/>
                    <a:pt x="696" y="1150"/>
                  </a:cubicBezTo>
                  <a:cubicBezTo>
                    <a:pt x="761" y="1150"/>
                    <a:pt x="828" y="1138"/>
                    <a:pt x="895" y="1114"/>
                  </a:cubicBezTo>
                  <a:cubicBezTo>
                    <a:pt x="1378" y="953"/>
                    <a:pt x="1418" y="283"/>
                    <a:pt x="949" y="55"/>
                  </a:cubicBezTo>
                  <a:cubicBezTo>
                    <a:pt x="872" y="18"/>
                    <a:pt x="789" y="1"/>
                    <a:pt x="707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54"/>
            <p:cNvSpPr/>
            <p:nvPr/>
          </p:nvSpPr>
          <p:spPr>
            <a:xfrm>
              <a:off x="6369550" y="1414663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256" y="0"/>
                  </a:moveTo>
                  <a:cubicBezTo>
                    <a:pt x="571" y="0"/>
                    <a:pt x="0" y="690"/>
                    <a:pt x="263" y="1424"/>
                  </a:cubicBezTo>
                  <a:cubicBezTo>
                    <a:pt x="432" y="1895"/>
                    <a:pt x="852" y="2137"/>
                    <a:pt x="1273" y="2137"/>
                  </a:cubicBezTo>
                  <a:cubicBezTo>
                    <a:pt x="1654" y="2137"/>
                    <a:pt x="2036" y="1938"/>
                    <a:pt x="2233" y="1531"/>
                  </a:cubicBezTo>
                  <a:cubicBezTo>
                    <a:pt x="2488" y="995"/>
                    <a:pt x="2260" y="365"/>
                    <a:pt x="1724" y="110"/>
                  </a:cubicBezTo>
                  <a:cubicBezTo>
                    <a:pt x="1568" y="35"/>
                    <a:pt x="1409" y="0"/>
                    <a:pt x="1256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54"/>
            <p:cNvSpPr/>
            <p:nvPr/>
          </p:nvSpPr>
          <p:spPr>
            <a:xfrm>
              <a:off x="6351325" y="1963488"/>
              <a:ext cx="30850" cy="111250"/>
            </a:xfrm>
            <a:custGeom>
              <a:avLst/>
              <a:gdLst/>
              <a:ahLst/>
              <a:cxnLst/>
              <a:rect l="l" t="t" r="r" b="b"/>
              <a:pathLst>
                <a:path w="1234" h="4450" fill="none" extrusionOk="0">
                  <a:moveTo>
                    <a:pt x="1" y="4450"/>
                  </a:moveTo>
                  <a:lnTo>
                    <a:pt x="1234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54"/>
            <p:cNvSpPr/>
            <p:nvPr/>
          </p:nvSpPr>
          <p:spPr>
            <a:xfrm>
              <a:off x="6333575" y="2059463"/>
              <a:ext cx="33850" cy="28875"/>
            </a:xfrm>
            <a:custGeom>
              <a:avLst/>
              <a:gdLst/>
              <a:ahLst/>
              <a:cxnLst/>
              <a:rect l="l" t="t" r="r" b="b"/>
              <a:pathLst>
                <a:path w="1354" h="1155" extrusionOk="0">
                  <a:moveTo>
                    <a:pt x="717" y="0"/>
                  </a:moveTo>
                  <a:cubicBezTo>
                    <a:pt x="298" y="0"/>
                    <a:pt x="1" y="470"/>
                    <a:pt x="228" y="866"/>
                  </a:cubicBezTo>
                  <a:cubicBezTo>
                    <a:pt x="335" y="1062"/>
                    <a:pt x="526" y="1155"/>
                    <a:pt x="718" y="1155"/>
                  </a:cubicBezTo>
                  <a:cubicBezTo>
                    <a:pt x="958" y="1155"/>
                    <a:pt x="1199" y="1008"/>
                    <a:pt x="1274" y="732"/>
                  </a:cubicBezTo>
                  <a:cubicBezTo>
                    <a:pt x="1354" y="423"/>
                    <a:pt x="1180" y="115"/>
                    <a:pt x="872" y="21"/>
                  </a:cubicBezTo>
                  <a:cubicBezTo>
                    <a:pt x="819" y="7"/>
                    <a:pt x="767" y="0"/>
                    <a:pt x="717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54"/>
            <p:cNvSpPr/>
            <p:nvPr/>
          </p:nvSpPr>
          <p:spPr>
            <a:xfrm>
              <a:off x="6363725" y="1949838"/>
              <a:ext cx="34850" cy="28575"/>
            </a:xfrm>
            <a:custGeom>
              <a:avLst/>
              <a:gdLst/>
              <a:ahLst/>
              <a:cxnLst/>
              <a:rect l="l" t="t" r="r" b="b"/>
              <a:pathLst>
                <a:path w="1394" h="1143" extrusionOk="0">
                  <a:moveTo>
                    <a:pt x="731" y="1"/>
                  </a:moveTo>
                  <a:cubicBezTo>
                    <a:pt x="636" y="1"/>
                    <a:pt x="538" y="25"/>
                    <a:pt x="443" y="78"/>
                  </a:cubicBezTo>
                  <a:cubicBezTo>
                    <a:pt x="1" y="332"/>
                    <a:pt x="81" y="989"/>
                    <a:pt x="577" y="1123"/>
                  </a:cubicBezTo>
                  <a:cubicBezTo>
                    <a:pt x="628" y="1136"/>
                    <a:pt x="679" y="1143"/>
                    <a:pt x="729" y="1143"/>
                  </a:cubicBezTo>
                  <a:cubicBezTo>
                    <a:pt x="981" y="1143"/>
                    <a:pt x="1209" y="981"/>
                    <a:pt x="1287" y="734"/>
                  </a:cubicBezTo>
                  <a:cubicBezTo>
                    <a:pt x="1393" y="342"/>
                    <a:pt x="1088" y="1"/>
                    <a:pt x="73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54"/>
            <p:cNvSpPr/>
            <p:nvPr/>
          </p:nvSpPr>
          <p:spPr>
            <a:xfrm>
              <a:off x="6316150" y="2068388"/>
              <a:ext cx="63400" cy="53600"/>
            </a:xfrm>
            <a:custGeom>
              <a:avLst/>
              <a:gdLst/>
              <a:ahLst/>
              <a:cxnLst/>
              <a:rect l="l" t="t" r="r" b="b"/>
              <a:pathLst>
                <a:path w="2536" h="2144" extrusionOk="0">
                  <a:moveTo>
                    <a:pt x="1193" y="1"/>
                  </a:moveTo>
                  <a:cubicBezTo>
                    <a:pt x="743" y="1"/>
                    <a:pt x="296" y="275"/>
                    <a:pt x="161" y="790"/>
                  </a:cubicBezTo>
                  <a:cubicBezTo>
                    <a:pt x="1" y="1353"/>
                    <a:pt x="336" y="1942"/>
                    <a:pt x="899" y="2103"/>
                  </a:cubicBezTo>
                  <a:cubicBezTo>
                    <a:pt x="999" y="2131"/>
                    <a:pt x="1098" y="2144"/>
                    <a:pt x="1193" y="2144"/>
                  </a:cubicBezTo>
                  <a:cubicBezTo>
                    <a:pt x="1975" y="2144"/>
                    <a:pt x="2536" y="1276"/>
                    <a:pt x="2118" y="535"/>
                  </a:cubicBezTo>
                  <a:cubicBezTo>
                    <a:pt x="1910" y="174"/>
                    <a:pt x="1550" y="1"/>
                    <a:pt x="119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54"/>
            <p:cNvSpPr/>
            <p:nvPr/>
          </p:nvSpPr>
          <p:spPr>
            <a:xfrm>
              <a:off x="6426375" y="1952113"/>
              <a:ext cx="81100" cy="82100"/>
            </a:xfrm>
            <a:custGeom>
              <a:avLst/>
              <a:gdLst/>
              <a:ahLst/>
              <a:cxnLst/>
              <a:rect l="l" t="t" r="r" b="b"/>
              <a:pathLst>
                <a:path w="3244" h="3284" fill="none" extrusionOk="0">
                  <a:moveTo>
                    <a:pt x="3244" y="3283"/>
                  </a:moveTo>
                  <a:lnTo>
                    <a:pt x="1" y="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54"/>
            <p:cNvSpPr/>
            <p:nvPr/>
          </p:nvSpPr>
          <p:spPr>
            <a:xfrm>
              <a:off x="6487675" y="2019538"/>
              <a:ext cx="38575" cy="28750"/>
            </a:xfrm>
            <a:custGeom>
              <a:avLst/>
              <a:gdLst/>
              <a:ahLst/>
              <a:cxnLst/>
              <a:rect l="l" t="t" r="r" b="b"/>
              <a:pathLst>
                <a:path w="1543" h="1150" extrusionOk="0">
                  <a:moveTo>
                    <a:pt x="771" y="0"/>
                  </a:moveTo>
                  <a:cubicBezTo>
                    <a:pt x="624" y="0"/>
                    <a:pt x="477" y="57"/>
                    <a:pt x="363" y="171"/>
                  </a:cubicBezTo>
                  <a:cubicBezTo>
                    <a:pt x="1" y="533"/>
                    <a:pt x="256" y="1149"/>
                    <a:pt x="778" y="1149"/>
                  </a:cubicBezTo>
                  <a:cubicBezTo>
                    <a:pt x="1287" y="1149"/>
                    <a:pt x="1542" y="533"/>
                    <a:pt x="1180" y="171"/>
                  </a:cubicBezTo>
                  <a:cubicBezTo>
                    <a:pt x="1066" y="57"/>
                    <a:pt x="919" y="0"/>
                    <a:pt x="77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54"/>
            <p:cNvSpPr/>
            <p:nvPr/>
          </p:nvSpPr>
          <p:spPr>
            <a:xfrm>
              <a:off x="6412650" y="1938138"/>
              <a:ext cx="30175" cy="28950"/>
            </a:xfrm>
            <a:custGeom>
              <a:avLst/>
              <a:gdLst/>
              <a:ahLst/>
              <a:cxnLst/>
              <a:rect l="l" t="t" r="r" b="b"/>
              <a:pathLst>
                <a:path w="1207" h="1158" extrusionOk="0">
                  <a:moveTo>
                    <a:pt x="586" y="1"/>
                  </a:moveTo>
                  <a:cubicBezTo>
                    <a:pt x="288" y="1"/>
                    <a:pt x="0" y="229"/>
                    <a:pt x="0" y="573"/>
                  </a:cubicBezTo>
                  <a:cubicBezTo>
                    <a:pt x="0" y="926"/>
                    <a:pt x="289" y="1157"/>
                    <a:pt x="588" y="1157"/>
                  </a:cubicBezTo>
                  <a:cubicBezTo>
                    <a:pt x="730" y="1157"/>
                    <a:pt x="875" y="1105"/>
                    <a:pt x="992" y="988"/>
                  </a:cubicBezTo>
                  <a:cubicBezTo>
                    <a:pt x="1206" y="760"/>
                    <a:pt x="1206" y="398"/>
                    <a:pt x="992" y="171"/>
                  </a:cubicBezTo>
                  <a:cubicBezTo>
                    <a:pt x="874" y="53"/>
                    <a:pt x="729" y="1"/>
                    <a:pt x="58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54"/>
            <p:cNvSpPr/>
            <p:nvPr/>
          </p:nvSpPr>
          <p:spPr>
            <a:xfrm>
              <a:off x="6486450" y="2022788"/>
              <a:ext cx="71275" cy="53225"/>
            </a:xfrm>
            <a:custGeom>
              <a:avLst/>
              <a:gdLst/>
              <a:ahLst/>
              <a:cxnLst/>
              <a:rect l="l" t="t" r="r" b="b"/>
              <a:pathLst>
                <a:path w="2851" h="2129" extrusionOk="0">
                  <a:moveTo>
                    <a:pt x="1414" y="1"/>
                  </a:moveTo>
                  <a:cubicBezTo>
                    <a:pt x="473" y="1"/>
                    <a:pt x="0" y="1144"/>
                    <a:pt x="666" y="1810"/>
                  </a:cubicBezTo>
                  <a:cubicBezTo>
                    <a:pt x="877" y="2021"/>
                    <a:pt x="1154" y="2128"/>
                    <a:pt x="1432" y="2128"/>
                  </a:cubicBezTo>
                  <a:cubicBezTo>
                    <a:pt x="1700" y="2128"/>
                    <a:pt x="1970" y="2028"/>
                    <a:pt x="2181" y="1823"/>
                  </a:cubicBezTo>
                  <a:cubicBezTo>
                    <a:pt x="2851" y="1153"/>
                    <a:pt x="2382" y="1"/>
                    <a:pt x="1430" y="1"/>
                  </a:cubicBezTo>
                  <a:cubicBezTo>
                    <a:pt x="1425" y="1"/>
                    <a:pt x="1419" y="1"/>
                    <a:pt x="1414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54"/>
            <p:cNvSpPr/>
            <p:nvPr/>
          </p:nvSpPr>
          <p:spPr>
            <a:xfrm>
              <a:off x="6280650" y="1803688"/>
              <a:ext cx="81750" cy="83125"/>
            </a:xfrm>
            <a:custGeom>
              <a:avLst/>
              <a:gdLst/>
              <a:ahLst/>
              <a:cxnLst/>
              <a:rect l="l" t="t" r="r" b="b"/>
              <a:pathLst>
                <a:path w="3270" h="3325" fill="none" extrusionOk="0">
                  <a:moveTo>
                    <a:pt x="0" y="1"/>
                  </a:moveTo>
                  <a:lnTo>
                    <a:pt x="3270" y="3324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54"/>
            <p:cNvSpPr/>
            <p:nvPr/>
          </p:nvSpPr>
          <p:spPr>
            <a:xfrm>
              <a:off x="6261875" y="1789963"/>
              <a:ext cx="38225" cy="28500"/>
            </a:xfrm>
            <a:custGeom>
              <a:avLst/>
              <a:gdLst/>
              <a:ahLst/>
              <a:cxnLst/>
              <a:rect l="l" t="t" r="r" b="b"/>
              <a:pathLst>
                <a:path w="1529" h="1140" extrusionOk="0">
                  <a:moveTo>
                    <a:pt x="765" y="0"/>
                  </a:moveTo>
                  <a:cubicBezTo>
                    <a:pt x="255" y="0"/>
                    <a:pt x="1" y="617"/>
                    <a:pt x="363" y="978"/>
                  </a:cubicBezTo>
                  <a:cubicBezTo>
                    <a:pt x="470" y="1086"/>
                    <a:pt x="614" y="1139"/>
                    <a:pt x="760" y="1139"/>
                  </a:cubicBezTo>
                  <a:cubicBezTo>
                    <a:pt x="905" y="1139"/>
                    <a:pt x="1053" y="1086"/>
                    <a:pt x="1167" y="978"/>
                  </a:cubicBezTo>
                  <a:cubicBezTo>
                    <a:pt x="1528" y="617"/>
                    <a:pt x="1274" y="0"/>
                    <a:pt x="76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54"/>
            <p:cNvSpPr/>
            <p:nvPr/>
          </p:nvSpPr>
          <p:spPr>
            <a:xfrm>
              <a:off x="6345975" y="1871813"/>
              <a:ext cx="30175" cy="28950"/>
            </a:xfrm>
            <a:custGeom>
              <a:avLst/>
              <a:gdLst/>
              <a:ahLst/>
              <a:cxnLst/>
              <a:rect l="l" t="t" r="r" b="b"/>
              <a:pathLst>
                <a:path w="1207" h="1158" extrusionOk="0">
                  <a:moveTo>
                    <a:pt x="629" y="1"/>
                  </a:moveTo>
                  <a:cubicBezTo>
                    <a:pt x="488" y="1"/>
                    <a:pt x="345" y="53"/>
                    <a:pt x="228" y="170"/>
                  </a:cubicBezTo>
                  <a:cubicBezTo>
                    <a:pt x="0" y="398"/>
                    <a:pt x="0" y="760"/>
                    <a:pt x="228" y="988"/>
                  </a:cubicBezTo>
                  <a:cubicBezTo>
                    <a:pt x="346" y="1105"/>
                    <a:pt x="490" y="1158"/>
                    <a:pt x="631" y="1158"/>
                  </a:cubicBezTo>
                  <a:cubicBezTo>
                    <a:pt x="925" y="1158"/>
                    <a:pt x="1206" y="930"/>
                    <a:pt x="1206" y="586"/>
                  </a:cubicBezTo>
                  <a:cubicBezTo>
                    <a:pt x="1206" y="232"/>
                    <a:pt x="924" y="1"/>
                    <a:pt x="629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54"/>
            <p:cNvSpPr/>
            <p:nvPr/>
          </p:nvSpPr>
          <p:spPr>
            <a:xfrm>
              <a:off x="6230725" y="1762888"/>
              <a:ext cx="71275" cy="53225"/>
            </a:xfrm>
            <a:custGeom>
              <a:avLst/>
              <a:gdLst/>
              <a:ahLst/>
              <a:cxnLst/>
              <a:rect l="l" t="t" r="r" b="b"/>
              <a:pathLst>
                <a:path w="2851" h="2129" extrusionOk="0">
                  <a:moveTo>
                    <a:pt x="1426" y="1"/>
                  </a:moveTo>
                  <a:cubicBezTo>
                    <a:pt x="1157" y="1"/>
                    <a:pt x="888" y="102"/>
                    <a:pt x="684" y="306"/>
                  </a:cubicBezTo>
                  <a:cubicBezTo>
                    <a:pt x="0" y="976"/>
                    <a:pt x="469" y="2128"/>
                    <a:pt x="1421" y="2128"/>
                  </a:cubicBezTo>
                  <a:cubicBezTo>
                    <a:pt x="1426" y="2129"/>
                    <a:pt x="1432" y="2129"/>
                    <a:pt x="1437" y="2129"/>
                  </a:cubicBezTo>
                  <a:cubicBezTo>
                    <a:pt x="2378" y="2129"/>
                    <a:pt x="2851" y="986"/>
                    <a:pt x="2185" y="319"/>
                  </a:cubicBezTo>
                  <a:cubicBezTo>
                    <a:pt x="1981" y="108"/>
                    <a:pt x="1704" y="1"/>
                    <a:pt x="1426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54"/>
            <p:cNvSpPr/>
            <p:nvPr/>
          </p:nvSpPr>
          <p:spPr>
            <a:xfrm>
              <a:off x="6000900" y="1951338"/>
              <a:ext cx="126775" cy="107025"/>
            </a:xfrm>
            <a:custGeom>
              <a:avLst/>
              <a:gdLst/>
              <a:ahLst/>
              <a:cxnLst/>
              <a:rect l="l" t="t" r="r" b="b"/>
              <a:pathLst>
                <a:path w="5071" h="4281" extrusionOk="0">
                  <a:moveTo>
                    <a:pt x="2393" y="1"/>
                  </a:moveTo>
                  <a:cubicBezTo>
                    <a:pt x="1497" y="1"/>
                    <a:pt x="606" y="549"/>
                    <a:pt x="322" y="1572"/>
                  </a:cubicBezTo>
                  <a:cubicBezTo>
                    <a:pt x="0" y="2698"/>
                    <a:pt x="670" y="3877"/>
                    <a:pt x="1810" y="4199"/>
                  </a:cubicBezTo>
                  <a:cubicBezTo>
                    <a:pt x="2010" y="4255"/>
                    <a:pt x="2208" y="4281"/>
                    <a:pt x="2398" y="4281"/>
                  </a:cubicBezTo>
                  <a:cubicBezTo>
                    <a:pt x="3950" y="4281"/>
                    <a:pt x="5071" y="2556"/>
                    <a:pt x="4235" y="1077"/>
                  </a:cubicBezTo>
                  <a:cubicBezTo>
                    <a:pt x="3820" y="347"/>
                    <a:pt x="3105" y="1"/>
                    <a:pt x="2393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54"/>
            <p:cNvSpPr/>
            <p:nvPr/>
          </p:nvSpPr>
          <p:spPr>
            <a:xfrm>
              <a:off x="6017975" y="1980063"/>
              <a:ext cx="29575" cy="24450"/>
            </a:xfrm>
            <a:custGeom>
              <a:avLst/>
              <a:gdLst/>
              <a:ahLst/>
              <a:cxnLst/>
              <a:rect l="l" t="t" r="r" b="b"/>
              <a:pathLst>
                <a:path w="1183" h="978" extrusionOk="0">
                  <a:moveTo>
                    <a:pt x="619" y="0"/>
                  </a:moveTo>
                  <a:cubicBezTo>
                    <a:pt x="574" y="0"/>
                    <a:pt x="528" y="7"/>
                    <a:pt x="483" y="21"/>
                  </a:cubicBezTo>
                  <a:cubicBezTo>
                    <a:pt x="68" y="142"/>
                    <a:pt x="1" y="705"/>
                    <a:pt x="376" y="919"/>
                  </a:cubicBezTo>
                  <a:cubicBezTo>
                    <a:pt x="454" y="960"/>
                    <a:pt x="534" y="978"/>
                    <a:pt x="611" y="978"/>
                  </a:cubicBezTo>
                  <a:cubicBezTo>
                    <a:pt x="919" y="978"/>
                    <a:pt x="1183" y="688"/>
                    <a:pt x="1086" y="356"/>
                  </a:cubicBezTo>
                  <a:cubicBezTo>
                    <a:pt x="1031" y="147"/>
                    <a:pt x="830" y="0"/>
                    <a:pt x="619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54"/>
            <p:cNvSpPr/>
            <p:nvPr/>
          </p:nvSpPr>
          <p:spPr>
            <a:xfrm>
              <a:off x="6158700" y="1911813"/>
              <a:ext cx="126425" cy="107025"/>
            </a:xfrm>
            <a:custGeom>
              <a:avLst/>
              <a:gdLst/>
              <a:ahLst/>
              <a:cxnLst/>
              <a:rect l="l" t="t" r="r" b="b"/>
              <a:pathLst>
                <a:path w="5057" h="4281" extrusionOk="0">
                  <a:moveTo>
                    <a:pt x="2380" y="0"/>
                  </a:moveTo>
                  <a:cubicBezTo>
                    <a:pt x="1484" y="0"/>
                    <a:pt x="592" y="549"/>
                    <a:pt x="308" y="1572"/>
                  </a:cubicBezTo>
                  <a:cubicBezTo>
                    <a:pt x="0" y="2698"/>
                    <a:pt x="657" y="3877"/>
                    <a:pt x="1796" y="4199"/>
                  </a:cubicBezTo>
                  <a:cubicBezTo>
                    <a:pt x="1997" y="4254"/>
                    <a:pt x="2194" y="4280"/>
                    <a:pt x="2385" y="4280"/>
                  </a:cubicBezTo>
                  <a:cubicBezTo>
                    <a:pt x="3937" y="4280"/>
                    <a:pt x="5057" y="2556"/>
                    <a:pt x="4222" y="1076"/>
                  </a:cubicBezTo>
                  <a:cubicBezTo>
                    <a:pt x="3806" y="346"/>
                    <a:pt x="3092" y="0"/>
                    <a:pt x="2380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54"/>
            <p:cNvSpPr/>
            <p:nvPr/>
          </p:nvSpPr>
          <p:spPr>
            <a:xfrm>
              <a:off x="6180475" y="1932938"/>
              <a:ext cx="29550" cy="24500"/>
            </a:xfrm>
            <a:custGeom>
              <a:avLst/>
              <a:gdLst/>
              <a:ahLst/>
              <a:cxnLst/>
              <a:rect l="l" t="t" r="r" b="b"/>
              <a:pathLst>
                <a:path w="1182" h="980" extrusionOk="0">
                  <a:moveTo>
                    <a:pt x="608" y="1"/>
                  </a:moveTo>
                  <a:cubicBezTo>
                    <a:pt x="566" y="1"/>
                    <a:pt x="524" y="6"/>
                    <a:pt x="483" y="17"/>
                  </a:cubicBezTo>
                  <a:cubicBezTo>
                    <a:pt x="67" y="137"/>
                    <a:pt x="0" y="700"/>
                    <a:pt x="376" y="915"/>
                  </a:cubicBezTo>
                  <a:cubicBezTo>
                    <a:pt x="457" y="960"/>
                    <a:pt x="541" y="980"/>
                    <a:pt x="621" y="980"/>
                  </a:cubicBezTo>
                  <a:cubicBezTo>
                    <a:pt x="925" y="980"/>
                    <a:pt x="1181" y="691"/>
                    <a:pt x="1086" y="352"/>
                  </a:cubicBezTo>
                  <a:cubicBezTo>
                    <a:pt x="1030" y="139"/>
                    <a:pt x="823" y="1"/>
                    <a:pt x="608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54"/>
            <p:cNvSpPr/>
            <p:nvPr/>
          </p:nvSpPr>
          <p:spPr>
            <a:xfrm>
              <a:off x="6334925" y="1865838"/>
              <a:ext cx="118625" cy="106900"/>
            </a:xfrm>
            <a:custGeom>
              <a:avLst/>
              <a:gdLst/>
              <a:ahLst/>
              <a:cxnLst/>
              <a:rect l="l" t="t" r="r" b="b"/>
              <a:pathLst>
                <a:path w="4745" h="4276" extrusionOk="0">
                  <a:moveTo>
                    <a:pt x="2367" y="0"/>
                  </a:moveTo>
                  <a:cubicBezTo>
                    <a:pt x="1849" y="0"/>
                    <a:pt x="1331" y="189"/>
                    <a:pt x="925" y="570"/>
                  </a:cubicBezTo>
                  <a:cubicBezTo>
                    <a:pt x="54" y="1374"/>
                    <a:pt x="0" y="2728"/>
                    <a:pt x="804" y="3585"/>
                  </a:cubicBezTo>
                  <a:cubicBezTo>
                    <a:pt x="1227" y="4043"/>
                    <a:pt x="1802" y="4275"/>
                    <a:pt x="2377" y="4275"/>
                  </a:cubicBezTo>
                  <a:cubicBezTo>
                    <a:pt x="2895" y="4275"/>
                    <a:pt x="3413" y="4087"/>
                    <a:pt x="3819" y="3706"/>
                  </a:cubicBezTo>
                  <a:cubicBezTo>
                    <a:pt x="4690" y="2902"/>
                    <a:pt x="4744" y="1548"/>
                    <a:pt x="3940" y="691"/>
                  </a:cubicBezTo>
                  <a:cubicBezTo>
                    <a:pt x="3517" y="232"/>
                    <a:pt x="2942" y="0"/>
                    <a:pt x="2367" y="0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54"/>
            <p:cNvSpPr/>
            <p:nvPr/>
          </p:nvSpPr>
          <p:spPr>
            <a:xfrm>
              <a:off x="6354000" y="1882538"/>
              <a:ext cx="29550" cy="24325"/>
            </a:xfrm>
            <a:custGeom>
              <a:avLst/>
              <a:gdLst/>
              <a:ahLst/>
              <a:cxnLst/>
              <a:rect l="l" t="t" r="r" b="b"/>
              <a:pathLst>
                <a:path w="1182" h="973" extrusionOk="0">
                  <a:moveTo>
                    <a:pt x="630" y="1"/>
                  </a:moveTo>
                  <a:cubicBezTo>
                    <a:pt x="582" y="1"/>
                    <a:pt x="533" y="8"/>
                    <a:pt x="483" y="23"/>
                  </a:cubicBezTo>
                  <a:cubicBezTo>
                    <a:pt x="68" y="130"/>
                    <a:pt x="1" y="706"/>
                    <a:pt x="390" y="907"/>
                  </a:cubicBezTo>
                  <a:cubicBezTo>
                    <a:pt x="468" y="952"/>
                    <a:pt x="550" y="972"/>
                    <a:pt x="629" y="972"/>
                  </a:cubicBezTo>
                  <a:cubicBezTo>
                    <a:pt x="926" y="972"/>
                    <a:pt x="1182" y="686"/>
                    <a:pt x="1086" y="358"/>
                  </a:cubicBezTo>
                  <a:cubicBezTo>
                    <a:pt x="1032" y="139"/>
                    <a:pt x="843" y="1"/>
                    <a:pt x="630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54"/>
            <p:cNvSpPr/>
            <p:nvPr/>
          </p:nvSpPr>
          <p:spPr>
            <a:xfrm>
              <a:off x="6385500" y="1682838"/>
              <a:ext cx="126775" cy="106850"/>
            </a:xfrm>
            <a:custGeom>
              <a:avLst/>
              <a:gdLst/>
              <a:ahLst/>
              <a:cxnLst/>
              <a:rect l="l" t="t" r="r" b="b"/>
              <a:pathLst>
                <a:path w="5071" h="4274" extrusionOk="0">
                  <a:moveTo>
                    <a:pt x="2384" y="1"/>
                  </a:moveTo>
                  <a:cubicBezTo>
                    <a:pt x="1492" y="1"/>
                    <a:pt x="605" y="545"/>
                    <a:pt x="322" y="1565"/>
                  </a:cubicBezTo>
                  <a:cubicBezTo>
                    <a:pt x="1" y="2704"/>
                    <a:pt x="671" y="3883"/>
                    <a:pt x="1810" y="4191"/>
                  </a:cubicBezTo>
                  <a:cubicBezTo>
                    <a:pt x="2012" y="4247"/>
                    <a:pt x="2210" y="4274"/>
                    <a:pt x="2402" y="4274"/>
                  </a:cubicBezTo>
                  <a:cubicBezTo>
                    <a:pt x="3952" y="4274"/>
                    <a:pt x="5070" y="2561"/>
                    <a:pt x="4235" y="1082"/>
                  </a:cubicBezTo>
                  <a:cubicBezTo>
                    <a:pt x="3818" y="350"/>
                    <a:pt x="3099" y="1"/>
                    <a:pt x="2384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54"/>
            <p:cNvSpPr/>
            <p:nvPr/>
          </p:nvSpPr>
          <p:spPr>
            <a:xfrm>
              <a:off x="6404600" y="1735938"/>
              <a:ext cx="29550" cy="24500"/>
            </a:xfrm>
            <a:custGeom>
              <a:avLst/>
              <a:gdLst/>
              <a:ahLst/>
              <a:cxnLst/>
              <a:rect l="l" t="t" r="r" b="b"/>
              <a:pathLst>
                <a:path w="1182" h="980" extrusionOk="0">
                  <a:moveTo>
                    <a:pt x="608" y="1"/>
                  </a:moveTo>
                  <a:cubicBezTo>
                    <a:pt x="566" y="1"/>
                    <a:pt x="524" y="6"/>
                    <a:pt x="483" y="17"/>
                  </a:cubicBezTo>
                  <a:cubicBezTo>
                    <a:pt x="68" y="138"/>
                    <a:pt x="1" y="701"/>
                    <a:pt x="376" y="915"/>
                  </a:cubicBezTo>
                  <a:cubicBezTo>
                    <a:pt x="454" y="960"/>
                    <a:pt x="536" y="980"/>
                    <a:pt x="616" y="980"/>
                  </a:cubicBezTo>
                  <a:cubicBezTo>
                    <a:pt x="916" y="980"/>
                    <a:pt x="1181" y="691"/>
                    <a:pt x="1086" y="352"/>
                  </a:cubicBezTo>
                  <a:cubicBezTo>
                    <a:pt x="1019" y="139"/>
                    <a:pt x="820" y="1"/>
                    <a:pt x="608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54"/>
            <p:cNvSpPr/>
            <p:nvPr/>
          </p:nvSpPr>
          <p:spPr>
            <a:xfrm>
              <a:off x="6255525" y="1552513"/>
              <a:ext cx="129050" cy="107025"/>
            </a:xfrm>
            <a:custGeom>
              <a:avLst/>
              <a:gdLst/>
              <a:ahLst/>
              <a:cxnLst/>
              <a:rect l="l" t="t" r="r" b="b"/>
              <a:pathLst>
                <a:path w="5162" h="4281" extrusionOk="0">
                  <a:moveTo>
                    <a:pt x="2695" y="0"/>
                  </a:moveTo>
                  <a:cubicBezTo>
                    <a:pt x="2350" y="0"/>
                    <a:pt x="1993" y="87"/>
                    <a:pt x="1648" y="278"/>
                  </a:cubicBezTo>
                  <a:cubicBezTo>
                    <a:pt x="0" y="1216"/>
                    <a:pt x="295" y="3696"/>
                    <a:pt x="2131" y="4205"/>
                  </a:cubicBezTo>
                  <a:cubicBezTo>
                    <a:pt x="2321" y="4256"/>
                    <a:pt x="2511" y="4281"/>
                    <a:pt x="2699" y="4281"/>
                  </a:cubicBezTo>
                  <a:cubicBezTo>
                    <a:pt x="3635" y="4281"/>
                    <a:pt x="4489" y="3667"/>
                    <a:pt x="4757" y="2717"/>
                  </a:cubicBezTo>
                  <a:cubicBezTo>
                    <a:pt x="5161" y="1262"/>
                    <a:pt x="4015" y="0"/>
                    <a:pt x="2695" y="0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54"/>
            <p:cNvSpPr/>
            <p:nvPr/>
          </p:nvSpPr>
          <p:spPr>
            <a:xfrm>
              <a:off x="6277625" y="1603838"/>
              <a:ext cx="29575" cy="24450"/>
            </a:xfrm>
            <a:custGeom>
              <a:avLst/>
              <a:gdLst/>
              <a:ahLst/>
              <a:cxnLst/>
              <a:rect l="l" t="t" r="r" b="b"/>
              <a:pathLst>
                <a:path w="1183" h="978" extrusionOk="0">
                  <a:moveTo>
                    <a:pt x="619" y="0"/>
                  </a:moveTo>
                  <a:cubicBezTo>
                    <a:pt x="574" y="0"/>
                    <a:pt x="528" y="7"/>
                    <a:pt x="483" y="21"/>
                  </a:cubicBezTo>
                  <a:cubicBezTo>
                    <a:pt x="68" y="142"/>
                    <a:pt x="1" y="705"/>
                    <a:pt x="376" y="919"/>
                  </a:cubicBezTo>
                  <a:cubicBezTo>
                    <a:pt x="454" y="959"/>
                    <a:pt x="534" y="977"/>
                    <a:pt x="611" y="977"/>
                  </a:cubicBezTo>
                  <a:cubicBezTo>
                    <a:pt x="919" y="977"/>
                    <a:pt x="1182" y="688"/>
                    <a:pt x="1086" y="356"/>
                  </a:cubicBezTo>
                  <a:cubicBezTo>
                    <a:pt x="1031" y="146"/>
                    <a:pt x="830" y="0"/>
                    <a:pt x="619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27" name="Google Shape;1427;p54"/>
          <p:cNvGrpSpPr/>
          <p:nvPr/>
        </p:nvGrpSpPr>
        <p:grpSpPr>
          <a:xfrm>
            <a:off x="11102784" y="2465332"/>
            <a:ext cx="957885" cy="1520896"/>
            <a:chOff x="3790075" y="294725"/>
            <a:chExt cx="389300" cy="618150"/>
          </a:xfrm>
        </p:grpSpPr>
        <p:sp>
          <p:nvSpPr>
            <p:cNvPr id="1428" name="Google Shape;1428;p54"/>
            <p:cNvSpPr/>
            <p:nvPr/>
          </p:nvSpPr>
          <p:spPr>
            <a:xfrm>
              <a:off x="3790075" y="299750"/>
              <a:ext cx="389300" cy="613125"/>
            </a:xfrm>
            <a:custGeom>
              <a:avLst/>
              <a:gdLst/>
              <a:ahLst/>
              <a:cxnLst/>
              <a:rect l="l" t="t" r="r" b="b"/>
              <a:pathLst>
                <a:path w="15572" h="24525" extrusionOk="0">
                  <a:moveTo>
                    <a:pt x="4556" y="1"/>
                  </a:moveTo>
                  <a:lnTo>
                    <a:pt x="5092" y="1609"/>
                  </a:lnTo>
                  <a:lnTo>
                    <a:pt x="5092" y="5053"/>
                  </a:lnTo>
                  <a:lnTo>
                    <a:pt x="228" y="22273"/>
                  </a:lnTo>
                  <a:cubicBezTo>
                    <a:pt x="0" y="23439"/>
                    <a:pt x="1072" y="24524"/>
                    <a:pt x="2493" y="24524"/>
                  </a:cubicBezTo>
                  <a:lnTo>
                    <a:pt x="13079" y="24524"/>
                  </a:lnTo>
                  <a:cubicBezTo>
                    <a:pt x="14500" y="24524"/>
                    <a:pt x="15572" y="23452"/>
                    <a:pt x="15344" y="22273"/>
                  </a:cubicBezTo>
                  <a:lnTo>
                    <a:pt x="10480" y="5053"/>
                  </a:lnTo>
                  <a:lnTo>
                    <a:pt x="10480" y="1609"/>
                  </a:lnTo>
                  <a:lnTo>
                    <a:pt x="11016" y="1"/>
                  </a:lnTo>
                  <a:lnTo>
                    <a:pt x="10614" y="1"/>
                  </a:lnTo>
                  <a:lnTo>
                    <a:pt x="10131" y="1569"/>
                  </a:lnTo>
                  <a:lnTo>
                    <a:pt x="10131" y="4919"/>
                  </a:lnTo>
                  <a:lnTo>
                    <a:pt x="14768" y="21737"/>
                  </a:lnTo>
                  <a:cubicBezTo>
                    <a:pt x="14969" y="22889"/>
                    <a:pt x="13977" y="23935"/>
                    <a:pt x="12677" y="23935"/>
                  </a:cubicBezTo>
                  <a:lnTo>
                    <a:pt x="2895" y="23935"/>
                  </a:lnTo>
                  <a:cubicBezTo>
                    <a:pt x="1595" y="23935"/>
                    <a:pt x="590" y="22889"/>
                    <a:pt x="804" y="21737"/>
                  </a:cubicBezTo>
                  <a:lnTo>
                    <a:pt x="5441" y="4919"/>
                  </a:lnTo>
                  <a:lnTo>
                    <a:pt x="5441" y="1569"/>
                  </a:lnTo>
                  <a:lnTo>
                    <a:pt x="49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9" name="Google Shape;1429;p54"/>
            <p:cNvSpPr/>
            <p:nvPr/>
          </p:nvSpPr>
          <p:spPr>
            <a:xfrm>
              <a:off x="3804800" y="300100"/>
              <a:ext cx="359850" cy="598025"/>
            </a:xfrm>
            <a:custGeom>
              <a:avLst/>
              <a:gdLst/>
              <a:ahLst/>
              <a:cxnLst/>
              <a:rect l="l" t="t" r="r" b="b"/>
              <a:pathLst>
                <a:path w="14394" h="23921" extrusionOk="0">
                  <a:moveTo>
                    <a:pt x="4369" y="0"/>
                  </a:moveTo>
                  <a:lnTo>
                    <a:pt x="4852" y="1568"/>
                  </a:lnTo>
                  <a:lnTo>
                    <a:pt x="4852" y="4918"/>
                  </a:lnTo>
                  <a:lnTo>
                    <a:pt x="215" y="21723"/>
                  </a:lnTo>
                  <a:cubicBezTo>
                    <a:pt x="1" y="22875"/>
                    <a:pt x="1006" y="23921"/>
                    <a:pt x="2306" y="23921"/>
                  </a:cubicBezTo>
                  <a:lnTo>
                    <a:pt x="12088" y="23921"/>
                  </a:lnTo>
                  <a:cubicBezTo>
                    <a:pt x="13388" y="23921"/>
                    <a:pt x="14393" y="22875"/>
                    <a:pt x="14179" y="21723"/>
                  </a:cubicBezTo>
                  <a:lnTo>
                    <a:pt x="9542" y="4918"/>
                  </a:lnTo>
                  <a:lnTo>
                    <a:pt x="9542" y="1568"/>
                  </a:lnTo>
                  <a:lnTo>
                    <a:pt x="100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0" name="Google Shape;1430;p54"/>
            <p:cNvSpPr/>
            <p:nvPr/>
          </p:nvSpPr>
          <p:spPr>
            <a:xfrm>
              <a:off x="3805425" y="666950"/>
              <a:ext cx="363250" cy="234825"/>
            </a:xfrm>
            <a:custGeom>
              <a:avLst/>
              <a:gdLst/>
              <a:ahLst/>
              <a:cxnLst/>
              <a:rect l="l" t="t" r="r" b="b"/>
              <a:pathLst>
                <a:path w="14530" h="9393" extrusionOk="0">
                  <a:moveTo>
                    <a:pt x="2133" y="0"/>
                  </a:moveTo>
                  <a:cubicBezTo>
                    <a:pt x="2133" y="0"/>
                    <a:pt x="391" y="4824"/>
                    <a:pt x="190" y="7062"/>
                  </a:cubicBezTo>
                  <a:cubicBezTo>
                    <a:pt x="1" y="9161"/>
                    <a:pt x="1706" y="9220"/>
                    <a:pt x="1901" y="9220"/>
                  </a:cubicBezTo>
                  <a:cubicBezTo>
                    <a:pt x="1913" y="9220"/>
                    <a:pt x="1919" y="9220"/>
                    <a:pt x="1919" y="9220"/>
                  </a:cubicBezTo>
                  <a:cubicBezTo>
                    <a:pt x="1919" y="9220"/>
                    <a:pt x="5689" y="9393"/>
                    <a:pt x="8802" y="9393"/>
                  </a:cubicBezTo>
                  <a:cubicBezTo>
                    <a:pt x="10359" y="9393"/>
                    <a:pt x="11751" y="9349"/>
                    <a:pt x="12425" y="9220"/>
                  </a:cubicBezTo>
                  <a:cubicBezTo>
                    <a:pt x="14529" y="8818"/>
                    <a:pt x="14154" y="7062"/>
                    <a:pt x="14154" y="7062"/>
                  </a:cubicBezTo>
                  <a:lnTo>
                    <a:pt x="12211" y="0"/>
                  </a:ln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1" name="Google Shape;1431;p54"/>
            <p:cNvSpPr/>
            <p:nvPr/>
          </p:nvSpPr>
          <p:spPr>
            <a:xfrm>
              <a:off x="3835975" y="345975"/>
              <a:ext cx="113575" cy="517300"/>
            </a:xfrm>
            <a:custGeom>
              <a:avLst/>
              <a:gdLst/>
              <a:ahLst/>
              <a:cxnLst/>
              <a:rect l="l" t="t" r="r" b="b"/>
              <a:pathLst>
                <a:path w="4543" h="20692" fill="none" extrusionOk="0">
                  <a:moveTo>
                    <a:pt x="4543" y="1"/>
                  </a:moveTo>
                  <a:lnTo>
                    <a:pt x="4543" y="3097"/>
                  </a:lnTo>
                  <a:lnTo>
                    <a:pt x="0" y="20692"/>
                  </a:lnTo>
                </a:path>
              </a:pathLst>
            </a:custGeom>
            <a:noFill/>
            <a:ln w="20425" cap="rnd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2" name="Google Shape;1432;p54"/>
            <p:cNvSpPr/>
            <p:nvPr/>
          </p:nvSpPr>
          <p:spPr>
            <a:xfrm>
              <a:off x="3898275" y="294725"/>
              <a:ext cx="172900" cy="20800"/>
            </a:xfrm>
            <a:custGeom>
              <a:avLst/>
              <a:gdLst/>
              <a:ahLst/>
              <a:cxnLst/>
              <a:rect l="l" t="t" r="r" b="b"/>
              <a:pathLst>
                <a:path w="6916" h="832" extrusionOk="0">
                  <a:moveTo>
                    <a:pt x="309" y="1"/>
                  </a:moveTo>
                  <a:cubicBezTo>
                    <a:pt x="135" y="1"/>
                    <a:pt x="1" y="135"/>
                    <a:pt x="1" y="309"/>
                  </a:cubicBezTo>
                  <a:lnTo>
                    <a:pt x="1" y="523"/>
                  </a:lnTo>
                  <a:cubicBezTo>
                    <a:pt x="1" y="698"/>
                    <a:pt x="135" y="832"/>
                    <a:pt x="309" y="832"/>
                  </a:cubicBezTo>
                  <a:lnTo>
                    <a:pt x="6607" y="832"/>
                  </a:lnTo>
                  <a:cubicBezTo>
                    <a:pt x="6781" y="832"/>
                    <a:pt x="6915" y="698"/>
                    <a:pt x="6915" y="523"/>
                  </a:cubicBezTo>
                  <a:lnTo>
                    <a:pt x="6915" y="309"/>
                  </a:lnTo>
                  <a:cubicBezTo>
                    <a:pt x="6915" y="135"/>
                    <a:pt x="6781" y="1"/>
                    <a:pt x="6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2" name="Google Shape;1802;p31">
            <a:extLst>
              <a:ext uri="{FF2B5EF4-FFF2-40B4-BE49-F238E27FC236}">
                <a16:creationId xmlns:a16="http://schemas.microsoft.com/office/drawing/2014/main" id="{43E09719-DF6D-40ED-9182-8167DC515E1F}"/>
              </a:ext>
            </a:extLst>
          </p:cNvPr>
          <p:cNvSpPr txBox="1">
            <a:spLocks/>
          </p:cNvSpPr>
          <p:nvPr/>
        </p:nvSpPr>
        <p:spPr>
          <a:xfrm>
            <a:off x="667105" y="1166534"/>
            <a:ext cx="5061399" cy="77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2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I. Khoa học tự nhiên</a:t>
            </a:r>
          </a:p>
        </p:txBody>
      </p:sp>
      <p:sp>
        <p:nvSpPr>
          <p:cNvPr id="233" name="Google Shape;1802;p31">
            <a:extLst>
              <a:ext uri="{FF2B5EF4-FFF2-40B4-BE49-F238E27FC236}">
                <a16:creationId xmlns:a16="http://schemas.microsoft.com/office/drawing/2014/main" id="{F97CBA61-49FF-4422-BA0B-7448D22A3A73}"/>
              </a:ext>
            </a:extLst>
          </p:cNvPr>
          <p:cNvSpPr txBox="1">
            <a:spLocks/>
          </p:cNvSpPr>
          <p:nvPr/>
        </p:nvSpPr>
        <p:spPr>
          <a:xfrm>
            <a:off x="293617" y="296148"/>
            <a:ext cx="11625331" cy="77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2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1: GIỚI THIỆU VỀ KHOA HỌC TỰ NHIÊN</a:t>
            </a:r>
            <a:endParaRPr kumimoji="0" lang="en-US" sz="4400" b="1" i="0" u="none" strike="noStrike" kern="1200" cap="none" spc="-12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34" name="Google Shape;1802;p31">
            <a:extLst>
              <a:ext uri="{FF2B5EF4-FFF2-40B4-BE49-F238E27FC236}">
                <a16:creationId xmlns:a16="http://schemas.microsoft.com/office/drawing/2014/main" id="{D7B0860D-B83B-4AAA-A9AB-38900189554A}"/>
              </a:ext>
            </a:extLst>
          </p:cNvPr>
          <p:cNvSpPr txBox="1">
            <a:spLocks/>
          </p:cNvSpPr>
          <p:nvPr/>
        </p:nvSpPr>
        <p:spPr>
          <a:xfrm>
            <a:off x="553893" y="3612017"/>
            <a:ext cx="10406131" cy="77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Vai trò của khoa học tự nhiên trong cuộc sống</a:t>
            </a:r>
          </a:p>
        </p:txBody>
      </p:sp>
      <p:sp>
        <p:nvSpPr>
          <p:cNvPr id="235" name="Hộp Văn bản 234">
            <a:extLst>
              <a:ext uri="{FF2B5EF4-FFF2-40B4-BE49-F238E27FC236}">
                <a16:creationId xmlns:a16="http://schemas.microsoft.com/office/drawing/2014/main" id="{2828EFE6-281C-4E10-A602-AC1AB58208D1}"/>
              </a:ext>
            </a:extLst>
          </p:cNvPr>
          <p:cNvSpPr txBox="1"/>
          <p:nvPr/>
        </p:nvSpPr>
        <p:spPr>
          <a:xfrm>
            <a:off x="1303543" y="1773790"/>
            <a:ext cx="938443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Khoa học tự nhiên là ngành khoa học nghiên cứu về các sự vật,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hiện tượng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, quy luật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tự nhiên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 và những ảnh hưởng của chúng đến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cuộc sống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 con người và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môi trường.</a:t>
            </a:r>
            <a:endParaRPr lang="en-US" sz="3200">
              <a:solidFill>
                <a:prstClr val="black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772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279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90B0BFD6-7212-4E14-B7FB-E5A657708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02" y="936660"/>
            <a:ext cx="11981098" cy="572344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ED1E91D-F38C-4EA3-9C7F-59E1875E891F}"/>
              </a:ext>
            </a:extLst>
          </p:cNvPr>
          <p:cNvSpPr txBox="1"/>
          <p:nvPr/>
        </p:nvSpPr>
        <p:spPr>
          <a:xfrm>
            <a:off x="421844" y="0"/>
            <a:ext cx="6811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02" y="760340"/>
            <a:ext cx="9403308" cy="377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54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" name="Bảng 230">
            <a:extLst>
              <a:ext uri="{FF2B5EF4-FFF2-40B4-BE49-F238E27FC236}">
                <a16:creationId xmlns:a16="http://schemas.microsoft.com/office/drawing/2014/main" id="{0F388241-FD7A-49BA-925E-212CF83BFF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854423"/>
              </p:ext>
            </p:extLst>
          </p:nvPr>
        </p:nvGraphicFramePr>
        <p:xfrm>
          <a:off x="62911" y="957263"/>
          <a:ext cx="12129089" cy="6120177"/>
        </p:xfrm>
        <a:graphic>
          <a:graphicData uri="http://schemas.openxmlformats.org/drawingml/2006/table">
            <a:tbl>
              <a:tblPr firstRow="1" firstCol="1" bandRow="1"/>
              <a:tblGrid>
                <a:gridCol w="5572088">
                  <a:extLst>
                    <a:ext uri="{9D8B030D-6E8A-4147-A177-3AD203B41FA5}">
                      <a16:colId xmlns:a16="http://schemas.microsoft.com/office/drawing/2014/main" val="3920864751"/>
                    </a:ext>
                  </a:extLst>
                </a:gridCol>
                <a:gridCol w="6557001">
                  <a:extLst>
                    <a:ext uri="{9D8B030D-6E8A-4147-A177-3AD203B41FA5}">
                      <a16:colId xmlns:a16="http://schemas.microsoft.com/office/drawing/2014/main" val="2052977707"/>
                    </a:ext>
                  </a:extLst>
                </a:gridCol>
              </a:tblGrid>
              <a:tr h="87431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9pPr>
                    </a:lstStyle>
                    <a:p>
                      <a:pPr algn="ctr" eaLnBrk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9pPr>
                    </a:lstStyle>
                    <a:p>
                      <a:pPr algn="ctr" eaLnBrk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khoa học tự nhiên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621044"/>
                  </a:ext>
                </a:extLst>
              </a:tr>
              <a:tr h="87431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9pPr>
                    </a:lstStyle>
                    <a:p>
                      <a:pPr algn="just" eaLnBrk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1.7.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lưới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9pPr>
                    </a:lstStyle>
                    <a:p>
                      <a:pPr algn="just" eaLnBrk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980787"/>
                  </a:ext>
                </a:extLst>
              </a:tr>
              <a:tr h="87431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9pPr>
                    </a:lstStyle>
                    <a:p>
                      <a:pPr algn="just" eaLnBrk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1.8. Sản xuất phân bón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9pPr>
                    </a:lstStyle>
                    <a:p>
                      <a:pPr algn="just" eaLnBrk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745525"/>
                  </a:ext>
                </a:extLst>
              </a:tr>
              <a:tr h="174862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9pPr>
                    </a:lstStyle>
                    <a:p>
                      <a:pPr algn="just" eaLnBrk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1.9. Sử dụng năng lượng gió để sản xuất điện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9pPr>
                    </a:lstStyle>
                    <a:p>
                      <a:pPr algn="just" eaLnBrk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465763"/>
                  </a:ext>
                </a:extLst>
              </a:tr>
              <a:tr h="174862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 Light" panose="020F0302020204030204"/>
                          <a:sym typeface="Arial"/>
                        </a:defRPr>
                      </a:lvl9pPr>
                    </a:lstStyle>
                    <a:p>
                      <a:pPr algn="just" eaLnBrk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1.10. Giải thích hiện tượng nguyệt thực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 Light" panose="020F0302020204030204"/>
                          <a:sym typeface="Arial"/>
                        </a:defRPr>
                      </a:lvl9pPr>
                    </a:lstStyle>
                    <a:p>
                      <a:pPr algn="just" eaLnBrk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077132"/>
                  </a:ext>
                </a:extLst>
              </a:tr>
            </a:tbl>
          </a:graphicData>
        </a:graphic>
      </p:graphicFrame>
      <p:sp>
        <p:nvSpPr>
          <p:cNvPr id="233" name="Rectangle 1">
            <a:extLst>
              <a:ext uri="{FF2B5EF4-FFF2-40B4-BE49-F238E27FC236}">
                <a16:creationId xmlns:a16="http://schemas.microsoft.com/office/drawing/2014/main" id="{208F47AA-3620-4FC9-84BE-58C88C0F3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3718" y="143587"/>
            <a:ext cx="5385463" cy="712336"/>
          </a:xfrm>
          <a:prstGeom prst="rect">
            <a:avLst/>
          </a:prstGeom>
          <a:solidFill>
            <a:srgbClr val="4F81BD"/>
          </a:solidFill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indent="330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30200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3.1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CF0351C-1E52-451F-82A4-E47DE8FE8558}"/>
              </a:ext>
            </a:extLst>
          </p:cNvPr>
          <p:cNvSpPr txBox="1"/>
          <p:nvPr/>
        </p:nvSpPr>
        <p:spPr>
          <a:xfrm>
            <a:off x="5813947" y="1932501"/>
            <a:ext cx="628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4" name="Hộp Văn bản 233">
            <a:extLst>
              <a:ext uri="{FF2B5EF4-FFF2-40B4-BE49-F238E27FC236}">
                <a16:creationId xmlns:a16="http://schemas.microsoft.com/office/drawing/2014/main" id="{1A255BA9-A114-4D53-BAC2-F30BFECDFE2D}"/>
              </a:ext>
            </a:extLst>
          </p:cNvPr>
          <p:cNvSpPr txBox="1"/>
          <p:nvPr/>
        </p:nvSpPr>
        <p:spPr>
          <a:xfrm>
            <a:off x="6352369" y="2811504"/>
            <a:ext cx="5308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5" name="Hộp Văn bản 234">
            <a:extLst>
              <a:ext uri="{FF2B5EF4-FFF2-40B4-BE49-F238E27FC236}">
                <a16:creationId xmlns:a16="http://schemas.microsoft.com/office/drawing/2014/main" id="{1E61ABD0-A609-46DF-BF34-0F44A423ABF0}"/>
              </a:ext>
            </a:extLst>
          </p:cNvPr>
          <p:cNvSpPr txBox="1"/>
          <p:nvPr/>
        </p:nvSpPr>
        <p:spPr>
          <a:xfrm>
            <a:off x="6277635" y="3784418"/>
            <a:ext cx="5308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6" name="Hộp Văn bản 235">
            <a:extLst>
              <a:ext uri="{FF2B5EF4-FFF2-40B4-BE49-F238E27FC236}">
                <a16:creationId xmlns:a16="http://schemas.microsoft.com/office/drawing/2014/main" id="{46ED8A1E-C2EE-4074-A3B2-FFD2B558E3D4}"/>
              </a:ext>
            </a:extLst>
          </p:cNvPr>
          <p:cNvSpPr txBox="1"/>
          <p:nvPr/>
        </p:nvSpPr>
        <p:spPr>
          <a:xfrm>
            <a:off x="6609594" y="5425499"/>
            <a:ext cx="5308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70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4" grpId="0"/>
      <p:bldP spid="235" grpId="0"/>
      <p:bldP spid="2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31" y="2289"/>
            <a:ext cx="10353820" cy="685571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746533" y="0"/>
            <a:ext cx="4850667" cy="6853294"/>
            <a:chOff x="2986679" y="283886"/>
            <a:chExt cx="4850666" cy="6569601"/>
          </a:xfrm>
        </p:grpSpPr>
        <p:cxnSp>
          <p:nvCxnSpPr>
            <p:cNvPr id="3" name="Straight Arrow Connector 2"/>
            <p:cNvCxnSpPr/>
            <p:nvPr/>
          </p:nvCxnSpPr>
          <p:spPr>
            <a:xfrm flipH="1" flipV="1">
              <a:off x="5383369" y="283886"/>
              <a:ext cx="18624" cy="5866228"/>
            </a:xfrm>
            <a:prstGeom prst="straightConnector1">
              <a:avLst/>
            </a:prstGeom>
            <a:ln w="1778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986679" y="6056889"/>
              <a:ext cx="4850666" cy="79659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KHOA HỌC TỰ NHIÊN CÓ VAI TRÒ QUAN TRỌNG TRONG: 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304112" y="621923"/>
            <a:ext cx="4192173" cy="1157908"/>
            <a:chOff x="1544255" y="621920"/>
            <a:chExt cx="4192173" cy="1157908"/>
          </a:xfrm>
        </p:grpSpPr>
        <p:grpSp>
          <p:nvGrpSpPr>
            <p:cNvPr id="19" name="Group 18"/>
            <p:cNvGrpSpPr/>
            <p:nvPr/>
          </p:nvGrpSpPr>
          <p:grpSpPr>
            <a:xfrm>
              <a:off x="1544255" y="621920"/>
              <a:ext cx="4192173" cy="1157908"/>
              <a:chOff x="1505243" y="981344"/>
              <a:chExt cx="4192173" cy="1157908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505243" y="981344"/>
                <a:ext cx="4192173" cy="1157908"/>
                <a:chOff x="1039935" y="1077770"/>
                <a:chExt cx="3198868" cy="994539"/>
              </a:xfrm>
            </p:grpSpPr>
            <p:sp>
              <p:nvSpPr>
                <p:cNvPr id="13" name="Flowchart: Document 12"/>
                <p:cNvSpPr/>
                <p:nvPr/>
              </p:nvSpPr>
              <p:spPr>
                <a:xfrm>
                  <a:off x="1039935" y="1096106"/>
                  <a:ext cx="3142633" cy="976203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6502"/>
                    <a:gd name="connsiteY0" fmla="*/ 0 h 20818"/>
                    <a:gd name="connsiteX1" fmla="*/ 21600 w 26502"/>
                    <a:gd name="connsiteY1" fmla="*/ 0 h 20818"/>
                    <a:gd name="connsiteX2" fmla="*/ 26502 w 26502"/>
                    <a:gd name="connsiteY2" fmla="*/ 10122 h 20818"/>
                    <a:gd name="connsiteX3" fmla="*/ 0 w 26502"/>
                    <a:gd name="connsiteY3" fmla="*/ 20172 h 20818"/>
                    <a:gd name="connsiteX4" fmla="*/ 0 w 26502"/>
                    <a:gd name="connsiteY4" fmla="*/ 0 h 20818"/>
                    <a:gd name="connsiteX0" fmla="*/ 0 w 26655"/>
                    <a:gd name="connsiteY0" fmla="*/ 0 h 20818"/>
                    <a:gd name="connsiteX1" fmla="*/ 26655 w 26655"/>
                    <a:gd name="connsiteY1" fmla="*/ 0 h 20818"/>
                    <a:gd name="connsiteX2" fmla="*/ 26502 w 26655"/>
                    <a:gd name="connsiteY2" fmla="*/ 10122 h 20818"/>
                    <a:gd name="connsiteX3" fmla="*/ 0 w 26655"/>
                    <a:gd name="connsiteY3" fmla="*/ 20172 h 20818"/>
                    <a:gd name="connsiteX4" fmla="*/ 0 w 26655"/>
                    <a:gd name="connsiteY4" fmla="*/ 0 h 20818"/>
                    <a:gd name="connsiteX0" fmla="*/ 0 w 26655"/>
                    <a:gd name="connsiteY0" fmla="*/ 0 h 20818"/>
                    <a:gd name="connsiteX1" fmla="*/ 26655 w 26655"/>
                    <a:gd name="connsiteY1" fmla="*/ 0 h 20818"/>
                    <a:gd name="connsiteX2" fmla="*/ 26502 w 26655"/>
                    <a:gd name="connsiteY2" fmla="*/ 10122 h 20818"/>
                    <a:gd name="connsiteX3" fmla="*/ 0 w 26655"/>
                    <a:gd name="connsiteY3" fmla="*/ 20172 h 20818"/>
                    <a:gd name="connsiteX4" fmla="*/ 0 w 26655"/>
                    <a:gd name="connsiteY4" fmla="*/ 0 h 20818"/>
                    <a:gd name="connsiteX0" fmla="*/ 0 w 27230"/>
                    <a:gd name="connsiteY0" fmla="*/ 0 h 20818"/>
                    <a:gd name="connsiteX1" fmla="*/ 26655 w 27230"/>
                    <a:gd name="connsiteY1" fmla="*/ 0 h 20818"/>
                    <a:gd name="connsiteX2" fmla="*/ 26502 w 27230"/>
                    <a:gd name="connsiteY2" fmla="*/ 10122 h 20818"/>
                    <a:gd name="connsiteX3" fmla="*/ 0 w 27230"/>
                    <a:gd name="connsiteY3" fmla="*/ 20172 h 20818"/>
                    <a:gd name="connsiteX4" fmla="*/ 0 w 27230"/>
                    <a:gd name="connsiteY4" fmla="*/ 0 h 20818"/>
                    <a:gd name="connsiteX0" fmla="*/ 0 w 27978"/>
                    <a:gd name="connsiteY0" fmla="*/ 0 h 20818"/>
                    <a:gd name="connsiteX1" fmla="*/ 26655 w 27978"/>
                    <a:gd name="connsiteY1" fmla="*/ 0 h 20818"/>
                    <a:gd name="connsiteX2" fmla="*/ 26502 w 27978"/>
                    <a:gd name="connsiteY2" fmla="*/ 10122 h 20818"/>
                    <a:gd name="connsiteX3" fmla="*/ 0 w 27978"/>
                    <a:gd name="connsiteY3" fmla="*/ 20172 h 20818"/>
                    <a:gd name="connsiteX4" fmla="*/ 0 w 27978"/>
                    <a:gd name="connsiteY4" fmla="*/ 0 h 20818"/>
                    <a:gd name="connsiteX0" fmla="*/ 0 w 29122"/>
                    <a:gd name="connsiteY0" fmla="*/ 0 h 20818"/>
                    <a:gd name="connsiteX1" fmla="*/ 26655 w 29122"/>
                    <a:gd name="connsiteY1" fmla="*/ 0 h 20818"/>
                    <a:gd name="connsiteX2" fmla="*/ 28122 w 29122"/>
                    <a:gd name="connsiteY2" fmla="*/ 9514 h 20818"/>
                    <a:gd name="connsiteX3" fmla="*/ 26502 w 29122"/>
                    <a:gd name="connsiteY3" fmla="*/ 10122 h 20818"/>
                    <a:gd name="connsiteX4" fmla="*/ 0 w 29122"/>
                    <a:gd name="connsiteY4" fmla="*/ 20172 h 20818"/>
                    <a:gd name="connsiteX5" fmla="*/ 0 w 29122"/>
                    <a:gd name="connsiteY5" fmla="*/ 0 h 20818"/>
                    <a:gd name="connsiteX0" fmla="*/ 0 w 29540"/>
                    <a:gd name="connsiteY0" fmla="*/ 0 h 20818"/>
                    <a:gd name="connsiteX1" fmla="*/ 26655 w 29540"/>
                    <a:gd name="connsiteY1" fmla="*/ 0 h 20818"/>
                    <a:gd name="connsiteX2" fmla="*/ 29041 w 29540"/>
                    <a:gd name="connsiteY2" fmla="*/ 10114 h 20818"/>
                    <a:gd name="connsiteX3" fmla="*/ 26502 w 29540"/>
                    <a:gd name="connsiteY3" fmla="*/ 10122 h 20818"/>
                    <a:gd name="connsiteX4" fmla="*/ 0 w 29540"/>
                    <a:gd name="connsiteY4" fmla="*/ 20172 h 20818"/>
                    <a:gd name="connsiteX5" fmla="*/ 0 w 29540"/>
                    <a:gd name="connsiteY5" fmla="*/ 0 h 20818"/>
                    <a:gd name="connsiteX0" fmla="*/ 0 w 29623"/>
                    <a:gd name="connsiteY0" fmla="*/ 0 h 20818"/>
                    <a:gd name="connsiteX1" fmla="*/ 26655 w 29623"/>
                    <a:gd name="connsiteY1" fmla="*/ 0 h 20818"/>
                    <a:gd name="connsiteX2" fmla="*/ 29194 w 29623"/>
                    <a:gd name="connsiteY2" fmla="*/ 9514 h 20818"/>
                    <a:gd name="connsiteX3" fmla="*/ 26502 w 29623"/>
                    <a:gd name="connsiteY3" fmla="*/ 10122 h 20818"/>
                    <a:gd name="connsiteX4" fmla="*/ 0 w 29623"/>
                    <a:gd name="connsiteY4" fmla="*/ 20172 h 20818"/>
                    <a:gd name="connsiteX5" fmla="*/ 0 w 29623"/>
                    <a:gd name="connsiteY5" fmla="*/ 0 h 20818"/>
                    <a:gd name="connsiteX0" fmla="*/ 0 w 30472"/>
                    <a:gd name="connsiteY0" fmla="*/ 0 h 20818"/>
                    <a:gd name="connsiteX1" fmla="*/ 26655 w 30472"/>
                    <a:gd name="connsiteY1" fmla="*/ 0 h 20818"/>
                    <a:gd name="connsiteX2" fmla="*/ 30420 w 30472"/>
                    <a:gd name="connsiteY2" fmla="*/ 7114 h 20818"/>
                    <a:gd name="connsiteX3" fmla="*/ 26502 w 30472"/>
                    <a:gd name="connsiteY3" fmla="*/ 10122 h 20818"/>
                    <a:gd name="connsiteX4" fmla="*/ 0 w 30472"/>
                    <a:gd name="connsiteY4" fmla="*/ 20172 h 20818"/>
                    <a:gd name="connsiteX5" fmla="*/ 0 w 30472"/>
                    <a:gd name="connsiteY5" fmla="*/ 0 h 20818"/>
                    <a:gd name="connsiteX0" fmla="*/ 544 w 31016"/>
                    <a:gd name="connsiteY0" fmla="*/ 0 h 20818"/>
                    <a:gd name="connsiteX1" fmla="*/ 27199 w 31016"/>
                    <a:gd name="connsiteY1" fmla="*/ 0 h 20818"/>
                    <a:gd name="connsiteX2" fmla="*/ 30964 w 31016"/>
                    <a:gd name="connsiteY2" fmla="*/ 7114 h 20818"/>
                    <a:gd name="connsiteX3" fmla="*/ 27046 w 31016"/>
                    <a:gd name="connsiteY3" fmla="*/ 10122 h 20818"/>
                    <a:gd name="connsiteX4" fmla="*/ 544 w 31016"/>
                    <a:gd name="connsiteY4" fmla="*/ 20172 h 20818"/>
                    <a:gd name="connsiteX5" fmla="*/ 544 w 31016"/>
                    <a:gd name="connsiteY5" fmla="*/ 0 h 20818"/>
                    <a:gd name="connsiteX0" fmla="*/ 3400 w 33872"/>
                    <a:gd name="connsiteY0" fmla="*/ 0 h 20818"/>
                    <a:gd name="connsiteX1" fmla="*/ 30055 w 33872"/>
                    <a:gd name="connsiteY1" fmla="*/ 0 h 20818"/>
                    <a:gd name="connsiteX2" fmla="*/ 33820 w 33872"/>
                    <a:gd name="connsiteY2" fmla="*/ 7114 h 20818"/>
                    <a:gd name="connsiteX3" fmla="*/ 29902 w 33872"/>
                    <a:gd name="connsiteY3" fmla="*/ 10122 h 20818"/>
                    <a:gd name="connsiteX4" fmla="*/ 3400 w 33872"/>
                    <a:gd name="connsiteY4" fmla="*/ 20172 h 20818"/>
                    <a:gd name="connsiteX5" fmla="*/ 170 w 33872"/>
                    <a:gd name="connsiteY5" fmla="*/ 10800 h 20818"/>
                    <a:gd name="connsiteX6" fmla="*/ 3400 w 33872"/>
                    <a:gd name="connsiteY6" fmla="*/ 0 h 20818"/>
                    <a:gd name="connsiteX0" fmla="*/ 3750 w 34222"/>
                    <a:gd name="connsiteY0" fmla="*/ 0 h 20818"/>
                    <a:gd name="connsiteX1" fmla="*/ 30405 w 34222"/>
                    <a:gd name="connsiteY1" fmla="*/ 0 h 20818"/>
                    <a:gd name="connsiteX2" fmla="*/ 34170 w 34222"/>
                    <a:gd name="connsiteY2" fmla="*/ 7114 h 20818"/>
                    <a:gd name="connsiteX3" fmla="*/ 30252 w 34222"/>
                    <a:gd name="connsiteY3" fmla="*/ 10122 h 20818"/>
                    <a:gd name="connsiteX4" fmla="*/ 3750 w 34222"/>
                    <a:gd name="connsiteY4" fmla="*/ 20172 h 20818"/>
                    <a:gd name="connsiteX5" fmla="*/ 60 w 34222"/>
                    <a:gd name="connsiteY5" fmla="*/ 11100 h 20818"/>
                    <a:gd name="connsiteX6" fmla="*/ 3750 w 34222"/>
                    <a:gd name="connsiteY6" fmla="*/ 0 h 20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222" h="20818">
                      <a:moveTo>
                        <a:pt x="3750" y="0"/>
                      </a:moveTo>
                      <a:lnTo>
                        <a:pt x="30405" y="0"/>
                      </a:lnTo>
                      <a:cubicBezTo>
                        <a:pt x="34888" y="1136"/>
                        <a:pt x="34195" y="5427"/>
                        <a:pt x="34170" y="7114"/>
                      </a:cubicBezTo>
                      <a:cubicBezTo>
                        <a:pt x="34145" y="8801"/>
                        <a:pt x="34735" y="7896"/>
                        <a:pt x="30252" y="10122"/>
                      </a:cubicBezTo>
                      <a:cubicBezTo>
                        <a:pt x="19452" y="10122"/>
                        <a:pt x="14550" y="23922"/>
                        <a:pt x="3750" y="20172"/>
                      </a:cubicBezTo>
                      <a:cubicBezTo>
                        <a:pt x="-746" y="20535"/>
                        <a:pt x="60" y="14462"/>
                        <a:pt x="60" y="11100"/>
                      </a:cubicBezTo>
                      <a:cubicBezTo>
                        <a:pt x="60" y="7738"/>
                        <a:pt x="-771" y="2050"/>
                        <a:pt x="3750" y="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3732366" y="1077770"/>
                  <a:ext cx="506437" cy="50643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3849406" y="1190520"/>
                  <a:ext cx="283699" cy="283699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Oval 16"/>
              <p:cNvSpPr/>
              <p:nvPr/>
            </p:nvSpPr>
            <p:spPr>
              <a:xfrm>
                <a:off x="1645918" y="1203032"/>
                <a:ext cx="735877" cy="73587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3675" y="1247804"/>
                <a:ext cx="8458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chemeClr val="accent5"/>
                    </a:solidFill>
                  </a:rPr>
                  <a:t>01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2369554" y="643263"/>
              <a:ext cx="2353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Hoạt động 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</a:rPr>
                <a:t>nghiên cứu khoa học. 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832591" y="1618373"/>
            <a:ext cx="4185105" cy="1157908"/>
            <a:chOff x="5072733" y="1618373"/>
            <a:chExt cx="4185105" cy="1157908"/>
          </a:xfrm>
        </p:grpSpPr>
        <p:grpSp>
          <p:nvGrpSpPr>
            <p:cNvPr id="27" name="Group 26"/>
            <p:cNvGrpSpPr/>
            <p:nvPr/>
          </p:nvGrpSpPr>
          <p:grpSpPr>
            <a:xfrm flipH="1">
              <a:off x="5072733" y="1618373"/>
              <a:ext cx="4185105" cy="1157908"/>
              <a:chOff x="1498218" y="981344"/>
              <a:chExt cx="4199198" cy="1157908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505243" y="981344"/>
                <a:ext cx="4192173" cy="1157908"/>
                <a:chOff x="1039935" y="1077770"/>
                <a:chExt cx="3198868" cy="994539"/>
              </a:xfrm>
            </p:grpSpPr>
            <p:sp>
              <p:nvSpPr>
                <p:cNvPr id="31" name="Flowchart: Document 12"/>
                <p:cNvSpPr/>
                <p:nvPr/>
              </p:nvSpPr>
              <p:spPr>
                <a:xfrm>
                  <a:off x="1039935" y="1096106"/>
                  <a:ext cx="3142633" cy="976203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6502"/>
                    <a:gd name="connsiteY0" fmla="*/ 0 h 20818"/>
                    <a:gd name="connsiteX1" fmla="*/ 21600 w 26502"/>
                    <a:gd name="connsiteY1" fmla="*/ 0 h 20818"/>
                    <a:gd name="connsiteX2" fmla="*/ 26502 w 26502"/>
                    <a:gd name="connsiteY2" fmla="*/ 10122 h 20818"/>
                    <a:gd name="connsiteX3" fmla="*/ 0 w 26502"/>
                    <a:gd name="connsiteY3" fmla="*/ 20172 h 20818"/>
                    <a:gd name="connsiteX4" fmla="*/ 0 w 26502"/>
                    <a:gd name="connsiteY4" fmla="*/ 0 h 20818"/>
                    <a:gd name="connsiteX0" fmla="*/ 0 w 26655"/>
                    <a:gd name="connsiteY0" fmla="*/ 0 h 20818"/>
                    <a:gd name="connsiteX1" fmla="*/ 26655 w 26655"/>
                    <a:gd name="connsiteY1" fmla="*/ 0 h 20818"/>
                    <a:gd name="connsiteX2" fmla="*/ 26502 w 26655"/>
                    <a:gd name="connsiteY2" fmla="*/ 10122 h 20818"/>
                    <a:gd name="connsiteX3" fmla="*/ 0 w 26655"/>
                    <a:gd name="connsiteY3" fmla="*/ 20172 h 20818"/>
                    <a:gd name="connsiteX4" fmla="*/ 0 w 26655"/>
                    <a:gd name="connsiteY4" fmla="*/ 0 h 20818"/>
                    <a:gd name="connsiteX0" fmla="*/ 0 w 26655"/>
                    <a:gd name="connsiteY0" fmla="*/ 0 h 20818"/>
                    <a:gd name="connsiteX1" fmla="*/ 26655 w 26655"/>
                    <a:gd name="connsiteY1" fmla="*/ 0 h 20818"/>
                    <a:gd name="connsiteX2" fmla="*/ 26502 w 26655"/>
                    <a:gd name="connsiteY2" fmla="*/ 10122 h 20818"/>
                    <a:gd name="connsiteX3" fmla="*/ 0 w 26655"/>
                    <a:gd name="connsiteY3" fmla="*/ 20172 h 20818"/>
                    <a:gd name="connsiteX4" fmla="*/ 0 w 26655"/>
                    <a:gd name="connsiteY4" fmla="*/ 0 h 20818"/>
                    <a:gd name="connsiteX0" fmla="*/ 0 w 27230"/>
                    <a:gd name="connsiteY0" fmla="*/ 0 h 20818"/>
                    <a:gd name="connsiteX1" fmla="*/ 26655 w 27230"/>
                    <a:gd name="connsiteY1" fmla="*/ 0 h 20818"/>
                    <a:gd name="connsiteX2" fmla="*/ 26502 w 27230"/>
                    <a:gd name="connsiteY2" fmla="*/ 10122 h 20818"/>
                    <a:gd name="connsiteX3" fmla="*/ 0 w 27230"/>
                    <a:gd name="connsiteY3" fmla="*/ 20172 h 20818"/>
                    <a:gd name="connsiteX4" fmla="*/ 0 w 27230"/>
                    <a:gd name="connsiteY4" fmla="*/ 0 h 20818"/>
                    <a:gd name="connsiteX0" fmla="*/ 0 w 27978"/>
                    <a:gd name="connsiteY0" fmla="*/ 0 h 20818"/>
                    <a:gd name="connsiteX1" fmla="*/ 26655 w 27978"/>
                    <a:gd name="connsiteY1" fmla="*/ 0 h 20818"/>
                    <a:gd name="connsiteX2" fmla="*/ 26502 w 27978"/>
                    <a:gd name="connsiteY2" fmla="*/ 10122 h 20818"/>
                    <a:gd name="connsiteX3" fmla="*/ 0 w 27978"/>
                    <a:gd name="connsiteY3" fmla="*/ 20172 h 20818"/>
                    <a:gd name="connsiteX4" fmla="*/ 0 w 27978"/>
                    <a:gd name="connsiteY4" fmla="*/ 0 h 20818"/>
                    <a:gd name="connsiteX0" fmla="*/ 0 w 29122"/>
                    <a:gd name="connsiteY0" fmla="*/ 0 h 20818"/>
                    <a:gd name="connsiteX1" fmla="*/ 26655 w 29122"/>
                    <a:gd name="connsiteY1" fmla="*/ 0 h 20818"/>
                    <a:gd name="connsiteX2" fmla="*/ 28122 w 29122"/>
                    <a:gd name="connsiteY2" fmla="*/ 9514 h 20818"/>
                    <a:gd name="connsiteX3" fmla="*/ 26502 w 29122"/>
                    <a:gd name="connsiteY3" fmla="*/ 10122 h 20818"/>
                    <a:gd name="connsiteX4" fmla="*/ 0 w 29122"/>
                    <a:gd name="connsiteY4" fmla="*/ 20172 h 20818"/>
                    <a:gd name="connsiteX5" fmla="*/ 0 w 29122"/>
                    <a:gd name="connsiteY5" fmla="*/ 0 h 20818"/>
                    <a:gd name="connsiteX0" fmla="*/ 0 w 29540"/>
                    <a:gd name="connsiteY0" fmla="*/ 0 h 20818"/>
                    <a:gd name="connsiteX1" fmla="*/ 26655 w 29540"/>
                    <a:gd name="connsiteY1" fmla="*/ 0 h 20818"/>
                    <a:gd name="connsiteX2" fmla="*/ 29041 w 29540"/>
                    <a:gd name="connsiteY2" fmla="*/ 10114 h 20818"/>
                    <a:gd name="connsiteX3" fmla="*/ 26502 w 29540"/>
                    <a:gd name="connsiteY3" fmla="*/ 10122 h 20818"/>
                    <a:gd name="connsiteX4" fmla="*/ 0 w 29540"/>
                    <a:gd name="connsiteY4" fmla="*/ 20172 h 20818"/>
                    <a:gd name="connsiteX5" fmla="*/ 0 w 29540"/>
                    <a:gd name="connsiteY5" fmla="*/ 0 h 20818"/>
                    <a:gd name="connsiteX0" fmla="*/ 0 w 29623"/>
                    <a:gd name="connsiteY0" fmla="*/ 0 h 20818"/>
                    <a:gd name="connsiteX1" fmla="*/ 26655 w 29623"/>
                    <a:gd name="connsiteY1" fmla="*/ 0 h 20818"/>
                    <a:gd name="connsiteX2" fmla="*/ 29194 w 29623"/>
                    <a:gd name="connsiteY2" fmla="*/ 9514 h 20818"/>
                    <a:gd name="connsiteX3" fmla="*/ 26502 w 29623"/>
                    <a:gd name="connsiteY3" fmla="*/ 10122 h 20818"/>
                    <a:gd name="connsiteX4" fmla="*/ 0 w 29623"/>
                    <a:gd name="connsiteY4" fmla="*/ 20172 h 20818"/>
                    <a:gd name="connsiteX5" fmla="*/ 0 w 29623"/>
                    <a:gd name="connsiteY5" fmla="*/ 0 h 20818"/>
                    <a:gd name="connsiteX0" fmla="*/ 0 w 30472"/>
                    <a:gd name="connsiteY0" fmla="*/ 0 h 20818"/>
                    <a:gd name="connsiteX1" fmla="*/ 26655 w 30472"/>
                    <a:gd name="connsiteY1" fmla="*/ 0 h 20818"/>
                    <a:gd name="connsiteX2" fmla="*/ 30420 w 30472"/>
                    <a:gd name="connsiteY2" fmla="*/ 7114 h 20818"/>
                    <a:gd name="connsiteX3" fmla="*/ 26502 w 30472"/>
                    <a:gd name="connsiteY3" fmla="*/ 10122 h 20818"/>
                    <a:gd name="connsiteX4" fmla="*/ 0 w 30472"/>
                    <a:gd name="connsiteY4" fmla="*/ 20172 h 20818"/>
                    <a:gd name="connsiteX5" fmla="*/ 0 w 30472"/>
                    <a:gd name="connsiteY5" fmla="*/ 0 h 20818"/>
                    <a:gd name="connsiteX0" fmla="*/ 544 w 31016"/>
                    <a:gd name="connsiteY0" fmla="*/ 0 h 20818"/>
                    <a:gd name="connsiteX1" fmla="*/ 27199 w 31016"/>
                    <a:gd name="connsiteY1" fmla="*/ 0 h 20818"/>
                    <a:gd name="connsiteX2" fmla="*/ 30964 w 31016"/>
                    <a:gd name="connsiteY2" fmla="*/ 7114 h 20818"/>
                    <a:gd name="connsiteX3" fmla="*/ 27046 w 31016"/>
                    <a:gd name="connsiteY3" fmla="*/ 10122 h 20818"/>
                    <a:gd name="connsiteX4" fmla="*/ 544 w 31016"/>
                    <a:gd name="connsiteY4" fmla="*/ 20172 h 20818"/>
                    <a:gd name="connsiteX5" fmla="*/ 544 w 31016"/>
                    <a:gd name="connsiteY5" fmla="*/ 0 h 20818"/>
                    <a:gd name="connsiteX0" fmla="*/ 3400 w 33872"/>
                    <a:gd name="connsiteY0" fmla="*/ 0 h 20818"/>
                    <a:gd name="connsiteX1" fmla="*/ 30055 w 33872"/>
                    <a:gd name="connsiteY1" fmla="*/ 0 h 20818"/>
                    <a:gd name="connsiteX2" fmla="*/ 33820 w 33872"/>
                    <a:gd name="connsiteY2" fmla="*/ 7114 h 20818"/>
                    <a:gd name="connsiteX3" fmla="*/ 29902 w 33872"/>
                    <a:gd name="connsiteY3" fmla="*/ 10122 h 20818"/>
                    <a:gd name="connsiteX4" fmla="*/ 3400 w 33872"/>
                    <a:gd name="connsiteY4" fmla="*/ 20172 h 20818"/>
                    <a:gd name="connsiteX5" fmla="*/ 170 w 33872"/>
                    <a:gd name="connsiteY5" fmla="*/ 10800 h 20818"/>
                    <a:gd name="connsiteX6" fmla="*/ 3400 w 33872"/>
                    <a:gd name="connsiteY6" fmla="*/ 0 h 20818"/>
                    <a:gd name="connsiteX0" fmla="*/ 3750 w 34222"/>
                    <a:gd name="connsiteY0" fmla="*/ 0 h 20818"/>
                    <a:gd name="connsiteX1" fmla="*/ 30405 w 34222"/>
                    <a:gd name="connsiteY1" fmla="*/ 0 h 20818"/>
                    <a:gd name="connsiteX2" fmla="*/ 34170 w 34222"/>
                    <a:gd name="connsiteY2" fmla="*/ 7114 h 20818"/>
                    <a:gd name="connsiteX3" fmla="*/ 30252 w 34222"/>
                    <a:gd name="connsiteY3" fmla="*/ 10122 h 20818"/>
                    <a:gd name="connsiteX4" fmla="*/ 3750 w 34222"/>
                    <a:gd name="connsiteY4" fmla="*/ 20172 h 20818"/>
                    <a:gd name="connsiteX5" fmla="*/ 60 w 34222"/>
                    <a:gd name="connsiteY5" fmla="*/ 11100 h 20818"/>
                    <a:gd name="connsiteX6" fmla="*/ 3750 w 34222"/>
                    <a:gd name="connsiteY6" fmla="*/ 0 h 20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222" h="20818">
                      <a:moveTo>
                        <a:pt x="3750" y="0"/>
                      </a:moveTo>
                      <a:lnTo>
                        <a:pt x="30405" y="0"/>
                      </a:lnTo>
                      <a:cubicBezTo>
                        <a:pt x="34888" y="1136"/>
                        <a:pt x="34195" y="5427"/>
                        <a:pt x="34170" y="7114"/>
                      </a:cubicBezTo>
                      <a:cubicBezTo>
                        <a:pt x="34145" y="8801"/>
                        <a:pt x="34735" y="7896"/>
                        <a:pt x="30252" y="10122"/>
                      </a:cubicBezTo>
                      <a:cubicBezTo>
                        <a:pt x="19452" y="10122"/>
                        <a:pt x="14550" y="23922"/>
                        <a:pt x="3750" y="20172"/>
                      </a:cubicBezTo>
                      <a:cubicBezTo>
                        <a:pt x="-746" y="20535"/>
                        <a:pt x="60" y="14462"/>
                        <a:pt x="60" y="11100"/>
                      </a:cubicBezTo>
                      <a:cubicBezTo>
                        <a:pt x="60" y="7738"/>
                        <a:pt x="-771" y="2050"/>
                        <a:pt x="3750" y="0"/>
                      </a:cubicBez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3732366" y="1077770"/>
                  <a:ext cx="506437" cy="50643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3849406" y="1190520"/>
                  <a:ext cx="283699" cy="283699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Oval 28"/>
              <p:cNvSpPr/>
              <p:nvPr/>
            </p:nvSpPr>
            <p:spPr>
              <a:xfrm>
                <a:off x="1645918" y="1203032"/>
                <a:ext cx="735877" cy="73587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498218" y="1276157"/>
                <a:ext cx="8458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rgbClr val="0070C0"/>
                    </a:solidFill>
                  </a:rPr>
                  <a:t>02</a:t>
                </a: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5771793" y="1621153"/>
              <a:ext cx="27763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Nâng cao nhận thức của con người về thế giới 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</a:rPr>
                <a:t>       tự nhiên.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267264" y="2632633"/>
            <a:ext cx="4192173" cy="1158001"/>
            <a:chOff x="1507406" y="2632630"/>
            <a:chExt cx="4192173" cy="1158001"/>
          </a:xfrm>
        </p:grpSpPr>
        <p:grpSp>
          <p:nvGrpSpPr>
            <p:cNvPr id="20" name="Group 19"/>
            <p:cNvGrpSpPr/>
            <p:nvPr/>
          </p:nvGrpSpPr>
          <p:grpSpPr>
            <a:xfrm>
              <a:off x="1507406" y="2632723"/>
              <a:ext cx="4192173" cy="1157908"/>
              <a:chOff x="1505243" y="981344"/>
              <a:chExt cx="4192173" cy="1157908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505243" y="981344"/>
                <a:ext cx="4192173" cy="1157908"/>
                <a:chOff x="1039935" y="1077770"/>
                <a:chExt cx="3198868" cy="994539"/>
              </a:xfrm>
            </p:grpSpPr>
            <p:sp>
              <p:nvSpPr>
                <p:cNvPr id="24" name="Flowchart: Document 12"/>
                <p:cNvSpPr/>
                <p:nvPr/>
              </p:nvSpPr>
              <p:spPr>
                <a:xfrm>
                  <a:off x="1039935" y="1096106"/>
                  <a:ext cx="3142633" cy="976203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6502"/>
                    <a:gd name="connsiteY0" fmla="*/ 0 h 20818"/>
                    <a:gd name="connsiteX1" fmla="*/ 21600 w 26502"/>
                    <a:gd name="connsiteY1" fmla="*/ 0 h 20818"/>
                    <a:gd name="connsiteX2" fmla="*/ 26502 w 26502"/>
                    <a:gd name="connsiteY2" fmla="*/ 10122 h 20818"/>
                    <a:gd name="connsiteX3" fmla="*/ 0 w 26502"/>
                    <a:gd name="connsiteY3" fmla="*/ 20172 h 20818"/>
                    <a:gd name="connsiteX4" fmla="*/ 0 w 26502"/>
                    <a:gd name="connsiteY4" fmla="*/ 0 h 20818"/>
                    <a:gd name="connsiteX0" fmla="*/ 0 w 26655"/>
                    <a:gd name="connsiteY0" fmla="*/ 0 h 20818"/>
                    <a:gd name="connsiteX1" fmla="*/ 26655 w 26655"/>
                    <a:gd name="connsiteY1" fmla="*/ 0 h 20818"/>
                    <a:gd name="connsiteX2" fmla="*/ 26502 w 26655"/>
                    <a:gd name="connsiteY2" fmla="*/ 10122 h 20818"/>
                    <a:gd name="connsiteX3" fmla="*/ 0 w 26655"/>
                    <a:gd name="connsiteY3" fmla="*/ 20172 h 20818"/>
                    <a:gd name="connsiteX4" fmla="*/ 0 w 26655"/>
                    <a:gd name="connsiteY4" fmla="*/ 0 h 20818"/>
                    <a:gd name="connsiteX0" fmla="*/ 0 w 26655"/>
                    <a:gd name="connsiteY0" fmla="*/ 0 h 20818"/>
                    <a:gd name="connsiteX1" fmla="*/ 26655 w 26655"/>
                    <a:gd name="connsiteY1" fmla="*/ 0 h 20818"/>
                    <a:gd name="connsiteX2" fmla="*/ 26502 w 26655"/>
                    <a:gd name="connsiteY2" fmla="*/ 10122 h 20818"/>
                    <a:gd name="connsiteX3" fmla="*/ 0 w 26655"/>
                    <a:gd name="connsiteY3" fmla="*/ 20172 h 20818"/>
                    <a:gd name="connsiteX4" fmla="*/ 0 w 26655"/>
                    <a:gd name="connsiteY4" fmla="*/ 0 h 20818"/>
                    <a:gd name="connsiteX0" fmla="*/ 0 w 27230"/>
                    <a:gd name="connsiteY0" fmla="*/ 0 h 20818"/>
                    <a:gd name="connsiteX1" fmla="*/ 26655 w 27230"/>
                    <a:gd name="connsiteY1" fmla="*/ 0 h 20818"/>
                    <a:gd name="connsiteX2" fmla="*/ 26502 w 27230"/>
                    <a:gd name="connsiteY2" fmla="*/ 10122 h 20818"/>
                    <a:gd name="connsiteX3" fmla="*/ 0 w 27230"/>
                    <a:gd name="connsiteY3" fmla="*/ 20172 h 20818"/>
                    <a:gd name="connsiteX4" fmla="*/ 0 w 27230"/>
                    <a:gd name="connsiteY4" fmla="*/ 0 h 20818"/>
                    <a:gd name="connsiteX0" fmla="*/ 0 w 27978"/>
                    <a:gd name="connsiteY0" fmla="*/ 0 h 20818"/>
                    <a:gd name="connsiteX1" fmla="*/ 26655 w 27978"/>
                    <a:gd name="connsiteY1" fmla="*/ 0 h 20818"/>
                    <a:gd name="connsiteX2" fmla="*/ 26502 w 27978"/>
                    <a:gd name="connsiteY2" fmla="*/ 10122 h 20818"/>
                    <a:gd name="connsiteX3" fmla="*/ 0 w 27978"/>
                    <a:gd name="connsiteY3" fmla="*/ 20172 h 20818"/>
                    <a:gd name="connsiteX4" fmla="*/ 0 w 27978"/>
                    <a:gd name="connsiteY4" fmla="*/ 0 h 20818"/>
                    <a:gd name="connsiteX0" fmla="*/ 0 w 29122"/>
                    <a:gd name="connsiteY0" fmla="*/ 0 h 20818"/>
                    <a:gd name="connsiteX1" fmla="*/ 26655 w 29122"/>
                    <a:gd name="connsiteY1" fmla="*/ 0 h 20818"/>
                    <a:gd name="connsiteX2" fmla="*/ 28122 w 29122"/>
                    <a:gd name="connsiteY2" fmla="*/ 9514 h 20818"/>
                    <a:gd name="connsiteX3" fmla="*/ 26502 w 29122"/>
                    <a:gd name="connsiteY3" fmla="*/ 10122 h 20818"/>
                    <a:gd name="connsiteX4" fmla="*/ 0 w 29122"/>
                    <a:gd name="connsiteY4" fmla="*/ 20172 h 20818"/>
                    <a:gd name="connsiteX5" fmla="*/ 0 w 29122"/>
                    <a:gd name="connsiteY5" fmla="*/ 0 h 20818"/>
                    <a:gd name="connsiteX0" fmla="*/ 0 w 29540"/>
                    <a:gd name="connsiteY0" fmla="*/ 0 h 20818"/>
                    <a:gd name="connsiteX1" fmla="*/ 26655 w 29540"/>
                    <a:gd name="connsiteY1" fmla="*/ 0 h 20818"/>
                    <a:gd name="connsiteX2" fmla="*/ 29041 w 29540"/>
                    <a:gd name="connsiteY2" fmla="*/ 10114 h 20818"/>
                    <a:gd name="connsiteX3" fmla="*/ 26502 w 29540"/>
                    <a:gd name="connsiteY3" fmla="*/ 10122 h 20818"/>
                    <a:gd name="connsiteX4" fmla="*/ 0 w 29540"/>
                    <a:gd name="connsiteY4" fmla="*/ 20172 h 20818"/>
                    <a:gd name="connsiteX5" fmla="*/ 0 w 29540"/>
                    <a:gd name="connsiteY5" fmla="*/ 0 h 20818"/>
                    <a:gd name="connsiteX0" fmla="*/ 0 w 29623"/>
                    <a:gd name="connsiteY0" fmla="*/ 0 h 20818"/>
                    <a:gd name="connsiteX1" fmla="*/ 26655 w 29623"/>
                    <a:gd name="connsiteY1" fmla="*/ 0 h 20818"/>
                    <a:gd name="connsiteX2" fmla="*/ 29194 w 29623"/>
                    <a:gd name="connsiteY2" fmla="*/ 9514 h 20818"/>
                    <a:gd name="connsiteX3" fmla="*/ 26502 w 29623"/>
                    <a:gd name="connsiteY3" fmla="*/ 10122 h 20818"/>
                    <a:gd name="connsiteX4" fmla="*/ 0 w 29623"/>
                    <a:gd name="connsiteY4" fmla="*/ 20172 h 20818"/>
                    <a:gd name="connsiteX5" fmla="*/ 0 w 29623"/>
                    <a:gd name="connsiteY5" fmla="*/ 0 h 20818"/>
                    <a:gd name="connsiteX0" fmla="*/ 0 w 30472"/>
                    <a:gd name="connsiteY0" fmla="*/ 0 h 20818"/>
                    <a:gd name="connsiteX1" fmla="*/ 26655 w 30472"/>
                    <a:gd name="connsiteY1" fmla="*/ 0 h 20818"/>
                    <a:gd name="connsiteX2" fmla="*/ 30420 w 30472"/>
                    <a:gd name="connsiteY2" fmla="*/ 7114 h 20818"/>
                    <a:gd name="connsiteX3" fmla="*/ 26502 w 30472"/>
                    <a:gd name="connsiteY3" fmla="*/ 10122 h 20818"/>
                    <a:gd name="connsiteX4" fmla="*/ 0 w 30472"/>
                    <a:gd name="connsiteY4" fmla="*/ 20172 h 20818"/>
                    <a:gd name="connsiteX5" fmla="*/ 0 w 30472"/>
                    <a:gd name="connsiteY5" fmla="*/ 0 h 20818"/>
                    <a:gd name="connsiteX0" fmla="*/ 544 w 31016"/>
                    <a:gd name="connsiteY0" fmla="*/ 0 h 20818"/>
                    <a:gd name="connsiteX1" fmla="*/ 27199 w 31016"/>
                    <a:gd name="connsiteY1" fmla="*/ 0 h 20818"/>
                    <a:gd name="connsiteX2" fmla="*/ 30964 w 31016"/>
                    <a:gd name="connsiteY2" fmla="*/ 7114 h 20818"/>
                    <a:gd name="connsiteX3" fmla="*/ 27046 w 31016"/>
                    <a:gd name="connsiteY3" fmla="*/ 10122 h 20818"/>
                    <a:gd name="connsiteX4" fmla="*/ 544 w 31016"/>
                    <a:gd name="connsiteY4" fmla="*/ 20172 h 20818"/>
                    <a:gd name="connsiteX5" fmla="*/ 544 w 31016"/>
                    <a:gd name="connsiteY5" fmla="*/ 0 h 20818"/>
                    <a:gd name="connsiteX0" fmla="*/ 3400 w 33872"/>
                    <a:gd name="connsiteY0" fmla="*/ 0 h 20818"/>
                    <a:gd name="connsiteX1" fmla="*/ 30055 w 33872"/>
                    <a:gd name="connsiteY1" fmla="*/ 0 h 20818"/>
                    <a:gd name="connsiteX2" fmla="*/ 33820 w 33872"/>
                    <a:gd name="connsiteY2" fmla="*/ 7114 h 20818"/>
                    <a:gd name="connsiteX3" fmla="*/ 29902 w 33872"/>
                    <a:gd name="connsiteY3" fmla="*/ 10122 h 20818"/>
                    <a:gd name="connsiteX4" fmla="*/ 3400 w 33872"/>
                    <a:gd name="connsiteY4" fmla="*/ 20172 h 20818"/>
                    <a:gd name="connsiteX5" fmla="*/ 170 w 33872"/>
                    <a:gd name="connsiteY5" fmla="*/ 10800 h 20818"/>
                    <a:gd name="connsiteX6" fmla="*/ 3400 w 33872"/>
                    <a:gd name="connsiteY6" fmla="*/ 0 h 20818"/>
                    <a:gd name="connsiteX0" fmla="*/ 3750 w 34222"/>
                    <a:gd name="connsiteY0" fmla="*/ 0 h 20818"/>
                    <a:gd name="connsiteX1" fmla="*/ 30405 w 34222"/>
                    <a:gd name="connsiteY1" fmla="*/ 0 h 20818"/>
                    <a:gd name="connsiteX2" fmla="*/ 34170 w 34222"/>
                    <a:gd name="connsiteY2" fmla="*/ 7114 h 20818"/>
                    <a:gd name="connsiteX3" fmla="*/ 30252 w 34222"/>
                    <a:gd name="connsiteY3" fmla="*/ 10122 h 20818"/>
                    <a:gd name="connsiteX4" fmla="*/ 3750 w 34222"/>
                    <a:gd name="connsiteY4" fmla="*/ 20172 h 20818"/>
                    <a:gd name="connsiteX5" fmla="*/ 60 w 34222"/>
                    <a:gd name="connsiteY5" fmla="*/ 11100 h 20818"/>
                    <a:gd name="connsiteX6" fmla="*/ 3750 w 34222"/>
                    <a:gd name="connsiteY6" fmla="*/ 0 h 20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222" h="20818">
                      <a:moveTo>
                        <a:pt x="3750" y="0"/>
                      </a:moveTo>
                      <a:lnTo>
                        <a:pt x="30405" y="0"/>
                      </a:lnTo>
                      <a:cubicBezTo>
                        <a:pt x="34888" y="1136"/>
                        <a:pt x="34195" y="5427"/>
                        <a:pt x="34170" y="7114"/>
                      </a:cubicBezTo>
                      <a:cubicBezTo>
                        <a:pt x="34145" y="8801"/>
                        <a:pt x="34735" y="7896"/>
                        <a:pt x="30252" y="10122"/>
                      </a:cubicBezTo>
                      <a:cubicBezTo>
                        <a:pt x="19452" y="10122"/>
                        <a:pt x="14550" y="23922"/>
                        <a:pt x="3750" y="20172"/>
                      </a:cubicBezTo>
                      <a:cubicBezTo>
                        <a:pt x="-746" y="20535"/>
                        <a:pt x="60" y="14462"/>
                        <a:pt x="60" y="11100"/>
                      </a:cubicBezTo>
                      <a:cubicBezTo>
                        <a:pt x="60" y="7738"/>
                        <a:pt x="-771" y="2050"/>
                        <a:pt x="3750" y="0"/>
                      </a:cubicBezTo>
                      <a:close/>
                    </a:path>
                  </a:pathLst>
                </a:custGeom>
                <a:solidFill>
                  <a:srgbClr val="3366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3732366" y="1077770"/>
                  <a:ext cx="506437" cy="50643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3849406" y="1190520"/>
                  <a:ext cx="283699" cy="283699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Oval 21"/>
              <p:cNvSpPr/>
              <p:nvPr/>
            </p:nvSpPr>
            <p:spPr>
              <a:xfrm>
                <a:off x="1645918" y="1203032"/>
                <a:ext cx="735877" cy="73587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3675" y="1247804"/>
                <a:ext cx="8458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rgbClr val="7030A0"/>
                    </a:solidFill>
                  </a:rPr>
                  <a:t>03</a:t>
                </a: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2144314" y="2632630"/>
              <a:ext cx="28129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Ứng dụng công nghệ vào cuộc sống, sản xuất, </a:t>
              </a:r>
            </a:p>
            <a:p>
              <a:r>
                <a:rPr lang="en-US">
                  <a:solidFill>
                    <a:schemeClr val="bg1"/>
                  </a:solidFill>
                </a:rPr>
                <a:t>     kinh doanh.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832591" y="3742098"/>
            <a:ext cx="4185105" cy="1157908"/>
            <a:chOff x="5115187" y="3742788"/>
            <a:chExt cx="4185105" cy="1157908"/>
          </a:xfrm>
        </p:grpSpPr>
        <p:grpSp>
          <p:nvGrpSpPr>
            <p:cNvPr id="34" name="Group 33"/>
            <p:cNvGrpSpPr/>
            <p:nvPr/>
          </p:nvGrpSpPr>
          <p:grpSpPr>
            <a:xfrm flipH="1">
              <a:off x="5115187" y="3742788"/>
              <a:ext cx="4185105" cy="1157908"/>
              <a:chOff x="1498218" y="981344"/>
              <a:chExt cx="4199198" cy="1157908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1505243" y="981344"/>
                <a:ext cx="4192173" cy="1157908"/>
                <a:chOff x="1039935" y="1077770"/>
                <a:chExt cx="3198868" cy="994539"/>
              </a:xfrm>
            </p:grpSpPr>
            <p:sp>
              <p:nvSpPr>
                <p:cNvPr id="38" name="Flowchart: Document 12"/>
                <p:cNvSpPr/>
                <p:nvPr/>
              </p:nvSpPr>
              <p:spPr>
                <a:xfrm>
                  <a:off x="1039935" y="1096106"/>
                  <a:ext cx="3142633" cy="976203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6502"/>
                    <a:gd name="connsiteY0" fmla="*/ 0 h 20818"/>
                    <a:gd name="connsiteX1" fmla="*/ 21600 w 26502"/>
                    <a:gd name="connsiteY1" fmla="*/ 0 h 20818"/>
                    <a:gd name="connsiteX2" fmla="*/ 26502 w 26502"/>
                    <a:gd name="connsiteY2" fmla="*/ 10122 h 20818"/>
                    <a:gd name="connsiteX3" fmla="*/ 0 w 26502"/>
                    <a:gd name="connsiteY3" fmla="*/ 20172 h 20818"/>
                    <a:gd name="connsiteX4" fmla="*/ 0 w 26502"/>
                    <a:gd name="connsiteY4" fmla="*/ 0 h 20818"/>
                    <a:gd name="connsiteX0" fmla="*/ 0 w 26655"/>
                    <a:gd name="connsiteY0" fmla="*/ 0 h 20818"/>
                    <a:gd name="connsiteX1" fmla="*/ 26655 w 26655"/>
                    <a:gd name="connsiteY1" fmla="*/ 0 h 20818"/>
                    <a:gd name="connsiteX2" fmla="*/ 26502 w 26655"/>
                    <a:gd name="connsiteY2" fmla="*/ 10122 h 20818"/>
                    <a:gd name="connsiteX3" fmla="*/ 0 w 26655"/>
                    <a:gd name="connsiteY3" fmla="*/ 20172 h 20818"/>
                    <a:gd name="connsiteX4" fmla="*/ 0 w 26655"/>
                    <a:gd name="connsiteY4" fmla="*/ 0 h 20818"/>
                    <a:gd name="connsiteX0" fmla="*/ 0 w 26655"/>
                    <a:gd name="connsiteY0" fmla="*/ 0 h 20818"/>
                    <a:gd name="connsiteX1" fmla="*/ 26655 w 26655"/>
                    <a:gd name="connsiteY1" fmla="*/ 0 h 20818"/>
                    <a:gd name="connsiteX2" fmla="*/ 26502 w 26655"/>
                    <a:gd name="connsiteY2" fmla="*/ 10122 h 20818"/>
                    <a:gd name="connsiteX3" fmla="*/ 0 w 26655"/>
                    <a:gd name="connsiteY3" fmla="*/ 20172 h 20818"/>
                    <a:gd name="connsiteX4" fmla="*/ 0 w 26655"/>
                    <a:gd name="connsiteY4" fmla="*/ 0 h 20818"/>
                    <a:gd name="connsiteX0" fmla="*/ 0 w 27230"/>
                    <a:gd name="connsiteY0" fmla="*/ 0 h 20818"/>
                    <a:gd name="connsiteX1" fmla="*/ 26655 w 27230"/>
                    <a:gd name="connsiteY1" fmla="*/ 0 h 20818"/>
                    <a:gd name="connsiteX2" fmla="*/ 26502 w 27230"/>
                    <a:gd name="connsiteY2" fmla="*/ 10122 h 20818"/>
                    <a:gd name="connsiteX3" fmla="*/ 0 w 27230"/>
                    <a:gd name="connsiteY3" fmla="*/ 20172 h 20818"/>
                    <a:gd name="connsiteX4" fmla="*/ 0 w 27230"/>
                    <a:gd name="connsiteY4" fmla="*/ 0 h 20818"/>
                    <a:gd name="connsiteX0" fmla="*/ 0 w 27978"/>
                    <a:gd name="connsiteY0" fmla="*/ 0 h 20818"/>
                    <a:gd name="connsiteX1" fmla="*/ 26655 w 27978"/>
                    <a:gd name="connsiteY1" fmla="*/ 0 h 20818"/>
                    <a:gd name="connsiteX2" fmla="*/ 26502 w 27978"/>
                    <a:gd name="connsiteY2" fmla="*/ 10122 h 20818"/>
                    <a:gd name="connsiteX3" fmla="*/ 0 w 27978"/>
                    <a:gd name="connsiteY3" fmla="*/ 20172 h 20818"/>
                    <a:gd name="connsiteX4" fmla="*/ 0 w 27978"/>
                    <a:gd name="connsiteY4" fmla="*/ 0 h 20818"/>
                    <a:gd name="connsiteX0" fmla="*/ 0 w 29122"/>
                    <a:gd name="connsiteY0" fmla="*/ 0 h 20818"/>
                    <a:gd name="connsiteX1" fmla="*/ 26655 w 29122"/>
                    <a:gd name="connsiteY1" fmla="*/ 0 h 20818"/>
                    <a:gd name="connsiteX2" fmla="*/ 28122 w 29122"/>
                    <a:gd name="connsiteY2" fmla="*/ 9514 h 20818"/>
                    <a:gd name="connsiteX3" fmla="*/ 26502 w 29122"/>
                    <a:gd name="connsiteY3" fmla="*/ 10122 h 20818"/>
                    <a:gd name="connsiteX4" fmla="*/ 0 w 29122"/>
                    <a:gd name="connsiteY4" fmla="*/ 20172 h 20818"/>
                    <a:gd name="connsiteX5" fmla="*/ 0 w 29122"/>
                    <a:gd name="connsiteY5" fmla="*/ 0 h 20818"/>
                    <a:gd name="connsiteX0" fmla="*/ 0 w 29540"/>
                    <a:gd name="connsiteY0" fmla="*/ 0 h 20818"/>
                    <a:gd name="connsiteX1" fmla="*/ 26655 w 29540"/>
                    <a:gd name="connsiteY1" fmla="*/ 0 h 20818"/>
                    <a:gd name="connsiteX2" fmla="*/ 29041 w 29540"/>
                    <a:gd name="connsiteY2" fmla="*/ 10114 h 20818"/>
                    <a:gd name="connsiteX3" fmla="*/ 26502 w 29540"/>
                    <a:gd name="connsiteY3" fmla="*/ 10122 h 20818"/>
                    <a:gd name="connsiteX4" fmla="*/ 0 w 29540"/>
                    <a:gd name="connsiteY4" fmla="*/ 20172 h 20818"/>
                    <a:gd name="connsiteX5" fmla="*/ 0 w 29540"/>
                    <a:gd name="connsiteY5" fmla="*/ 0 h 20818"/>
                    <a:gd name="connsiteX0" fmla="*/ 0 w 29623"/>
                    <a:gd name="connsiteY0" fmla="*/ 0 h 20818"/>
                    <a:gd name="connsiteX1" fmla="*/ 26655 w 29623"/>
                    <a:gd name="connsiteY1" fmla="*/ 0 h 20818"/>
                    <a:gd name="connsiteX2" fmla="*/ 29194 w 29623"/>
                    <a:gd name="connsiteY2" fmla="*/ 9514 h 20818"/>
                    <a:gd name="connsiteX3" fmla="*/ 26502 w 29623"/>
                    <a:gd name="connsiteY3" fmla="*/ 10122 h 20818"/>
                    <a:gd name="connsiteX4" fmla="*/ 0 w 29623"/>
                    <a:gd name="connsiteY4" fmla="*/ 20172 h 20818"/>
                    <a:gd name="connsiteX5" fmla="*/ 0 w 29623"/>
                    <a:gd name="connsiteY5" fmla="*/ 0 h 20818"/>
                    <a:gd name="connsiteX0" fmla="*/ 0 w 30472"/>
                    <a:gd name="connsiteY0" fmla="*/ 0 h 20818"/>
                    <a:gd name="connsiteX1" fmla="*/ 26655 w 30472"/>
                    <a:gd name="connsiteY1" fmla="*/ 0 h 20818"/>
                    <a:gd name="connsiteX2" fmla="*/ 30420 w 30472"/>
                    <a:gd name="connsiteY2" fmla="*/ 7114 h 20818"/>
                    <a:gd name="connsiteX3" fmla="*/ 26502 w 30472"/>
                    <a:gd name="connsiteY3" fmla="*/ 10122 h 20818"/>
                    <a:gd name="connsiteX4" fmla="*/ 0 w 30472"/>
                    <a:gd name="connsiteY4" fmla="*/ 20172 h 20818"/>
                    <a:gd name="connsiteX5" fmla="*/ 0 w 30472"/>
                    <a:gd name="connsiteY5" fmla="*/ 0 h 20818"/>
                    <a:gd name="connsiteX0" fmla="*/ 544 w 31016"/>
                    <a:gd name="connsiteY0" fmla="*/ 0 h 20818"/>
                    <a:gd name="connsiteX1" fmla="*/ 27199 w 31016"/>
                    <a:gd name="connsiteY1" fmla="*/ 0 h 20818"/>
                    <a:gd name="connsiteX2" fmla="*/ 30964 w 31016"/>
                    <a:gd name="connsiteY2" fmla="*/ 7114 h 20818"/>
                    <a:gd name="connsiteX3" fmla="*/ 27046 w 31016"/>
                    <a:gd name="connsiteY3" fmla="*/ 10122 h 20818"/>
                    <a:gd name="connsiteX4" fmla="*/ 544 w 31016"/>
                    <a:gd name="connsiteY4" fmla="*/ 20172 h 20818"/>
                    <a:gd name="connsiteX5" fmla="*/ 544 w 31016"/>
                    <a:gd name="connsiteY5" fmla="*/ 0 h 20818"/>
                    <a:gd name="connsiteX0" fmla="*/ 3400 w 33872"/>
                    <a:gd name="connsiteY0" fmla="*/ 0 h 20818"/>
                    <a:gd name="connsiteX1" fmla="*/ 30055 w 33872"/>
                    <a:gd name="connsiteY1" fmla="*/ 0 h 20818"/>
                    <a:gd name="connsiteX2" fmla="*/ 33820 w 33872"/>
                    <a:gd name="connsiteY2" fmla="*/ 7114 h 20818"/>
                    <a:gd name="connsiteX3" fmla="*/ 29902 w 33872"/>
                    <a:gd name="connsiteY3" fmla="*/ 10122 h 20818"/>
                    <a:gd name="connsiteX4" fmla="*/ 3400 w 33872"/>
                    <a:gd name="connsiteY4" fmla="*/ 20172 h 20818"/>
                    <a:gd name="connsiteX5" fmla="*/ 170 w 33872"/>
                    <a:gd name="connsiteY5" fmla="*/ 10800 h 20818"/>
                    <a:gd name="connsiteX6" fmla="*/ 3400 w 33872"/>
                    <a:gd name="connsiteY6" fmla="*/ 0 h 20818"/>
                    <a:gd name="connsiteX0" fmla="*/ 3750 w 34222"/>
                    <a:gd name="connsiteY0" fmla="*/ 0 h 20818"/>
                    <a:gd name="connsiteX1" fmla="*/ 30405 w 34222"/>
                    <a:gd name="connsiteY1" fmla="*/ 0 h 20818"/>
                    <a:gd name="connsiteX2" fmla="*/ 34170 w 34222"/>
                    <a:gd name="connsiteY2" fmla="*/ 7114 h 20818"/>
                    <a:gd name="connsiteX3" fmla="*/ 30252 w 34222"/>
                    <a:gd name="connsiteY3" fmla="*/ 10122 h 20818"/>
                    <a:gd name="connsiteX4" fmla="*/ 3750 w 34222"/>
                    <a:gd name="connsiteY4" fmla="*/ 20172 h 20818"/>
                    <a:gd name="connsiteX5" fmla="*/ 60 w 34222"/>
                    <a:gd name="connsiteY5" fmla="*/ 11100 h 20818"/>
                    <a:gd name="connsiteX6" fmla="*/ 3750 w 34222"/>
                    <a:gd name="connsiteY6" fmla="*/ 0 h 20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222" h="20818">
                      <a:moveTo>
                        <a:pt x="3750" y="0"/>
                      </a:moveTo>
                      <a:lnTo>
                        <a:pt x="30405" y="0"/>
                      </a:lnTo>
                      <a:cubicBezTo>
                        <a:pt x="34888" y="1136"/>
                        <a:pt x="34195" y="5427"/>
                        <a:pt x="34170" y="7114"/>
                      </a:cubicBezTo>
                      <a:cubicBezTo>
                        <a:pt x="34145" y="8801"/>
                        <a:pt x="34735" y="7896"/>
                        <a:pt x="30252" y="10122"/>
                      </a:cubicBezTo>
                      <a:cubicBezTo>
                        <a:pt x="19452" y="10122"/>
                        <a:pt x="14550" y="23922"/>
                        <a:pt x="3750" y="20172"/>
                      </a:cubicBezTo>
                      <a:cubicBezTo>
                        <a:pt x="-746" y="20535"/>
                        <a:pt x="60" y="14462"/>
                        <a:pt x="60" y="11100"/>
                      </a:cubicBezTo>
                      <a:cubicBezTo>
                        <a:pt x="60" y="7738"/>
                        <a:pt x="-771" y="2050"/>
                        <a:pt x="3750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3732366" y="1077770"/>
                  <a:ext cx="506437" cy="50643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3849406" y="1190520"/>
                  <a:ext cx="283699" cy="283699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Oval 35"/>
              <p:cNvSpPr/>
              <p:nvPr/>
            </p:nvSpPr>
            <p:spPr>
              <a:xfrm>
                <a:off x="1645918" y="1203032"/>
                <a:ext cx="735877" cy="73587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498218" y="1276157"/>
                <a:ext cx="8458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chemeClr val="accent1">
                        <a:lumMod val="50000"/>
                      </a:schemeClr>
                    </a:solidFill>
                  </a:rPr>
                  <a:t>04</a:t>
                </a: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6155786" y="3837258"/>
              <a:ext cx="23539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Chăm sóc sức khoẻ con người. 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286760" y="4779412"/>
            <a:ext cx="4192173" cy="1157908"/>
            <a:chOff x="1544255" y="4878210"/>
            <a:chExt cx="4192173" cy="1157908"/>
          </a:xfrm>
        </p:grpSpPr>
        <p:grpSp>
          <p:nvGrpSpPr>
            <p:cNvPr id="41" name="Group 40"/>
            <p:cNvGrpSpPr/>
            <p:nvPr/>
          </p:nvGrpSpPr>
          <p:grpSpPr>
            <a:xfrm>
              <a:off x="1544255" y="4878210"/>
              <a:ext cx="4192173" cy="1157908"/>
              <a:chOff x="1505243" y="981344"/>
              <a:chExt cx="4192173" cy="1157908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1505243" y="981344"/>
                <a:ext cx="4192173" cy="1157908"/>
                <a:chOff x="1039935" y="1077770"/>
                <a:chExt cx="3198868" cy="994539"/>
              </a:xfrm>
            </p:grpSpPr>
            <p:sp>
              <p:nvSpPr>
                <p:cNvPr id="45" name="Flowchart: Document 12"/>
                <p:cNvSpPr/>
                <p:nvPr/>
              </p:nvSpPr>
              <p:spPr>
                <a:xfrm>
                  <a:off x="1039935" y="1096106"/>
                  <a:ext cx="3142633" cy="976203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6502"/>
                    <a:gd name="connsiteY0" fmla="*/ 0 h 20818"/>
                    <a:gd name="connsiteX1" fmla="*/ 21600 w 26502"/>
                    <a:gd name="connsiteY1" fmla="*/ 0 h 20818"/>
                    <a:gd name="connsiteX2" fmla="*/ 26502 w 26502"/>
                    <a:gd name="connsiteY2" fmla="*/ 10122 h 20818"/>
                    <a:gd name="connsiteX3" fmla="*/ 0 w 26502"/>
                    <a:gd name="connsiteY3" fmla="*/ 20172 h 20818"/>
                    <a:gd name="connsiteX4" fmla="*/ 0 w 26502"/>
                    <a:gd name="connsiteY4" fmla="*/ 0 h 20818"/>
                    <a:gd name="connsiteX0" fmla="*/ 0 w 26655"/>
                    <a:gd name="connsiteY0" fmla="*/ 0 h 20818"/>
                    <a:gd name="connsiteX1" fmla="*/ 26655 w 26655"/>
                    <a:gd name="connsiteY1" fmla="*/ 0 h 20818"/>
                    <a:gd name="connsiteX2" fmla="*/ 26502 w 26655"/>
                    <a:gd name="connsiteY2" fmla="*/ 10122 h 20818"/>
                    <a:gd name="connsiteX3" fmla="*/ 0 w 26655"/>
                    <a:gd name="connsiteY3" fmla="*/ 20172 h 20818"/>
                    <a:gd name="connsiteX4" fmla="*/ 0 w 26655"/>
                    <a:gd name="connsiteY4" fmla="*/ 0 h 20818"/>
                    <a:gd name="connsiteX0" fmla="*/ 0 w 26655"/>
                    <a:gd name="connsiteY0" fmla="*/ 0 h 20818"/>
                    <a:gd name="connsiteX1" fmla="*/ 26655 w 26655"/>
                    <a:gd name="connsiteY1" fmla="*/ 0 h 20818"/>
                    <a:gd name="connsiteX2" fmla="*/ 26502 w 26655"/>
                    <a:gd name="connsiteY2" fmla="*/ 10122 h 20818"/>
                    <a:gd name="connsiteX3" fmla="*/ 0 w 26655"/>
                    <a:gd name="connsiteY3" fmla="*/ 20172 h 20818"/>
                    <a:gd name="connsiteX4" fmla="*/ 0 w 26655"/>
                    <a:gd name="connsiteY4" fmla="*/ 0 h 20818"/>
                    <a:gd name="connsiteX0" fmla="*/ 0 w 27230"/>
                    <a:gd name="connsiteY0" fmla="*/ 0 h 20818"/>
                    <a:gd name="connsiteX1" fmla="*/ 26655 w 27230"/>
                    <a:gd name="connsiteY1" fmla="*/ 0 h 20818"/>
                    <a:gd name="connsiteX2" fmla="*/ 26502 w 27230"/>
                    <a:gd name="connsiteY2" fmla="*/ 10122 h 20818"/>
                    <a:gd name="connsiteX3" fmla="*/ 0 w 27230"/>
                    <a:gd name="connsiteY3" fmla="*/ 20172 h 20818"/>
                    <a:gd name="connsiteX4" fmla="*/ 0 w 27230"/>
                    <a:gd name="connsiteY4" fmla="*/ 0 h 20818"/>
                    <a:gd name="connsiteX0" fmla="*/ 0 w 27978"/>
                    <a:gd name="connsiteY0" fmla="*/ 0 h 20818"/>
                    <a:gd name="connsiteX1" fmla="*/ 26655 w 27978"/>
                    <a:gd name="connsiteY1" fmla="*/ 0 h 20818"/>
                    <a:gd name="connsiteX2" fmla="*/ 26502 w 27978"/>
                    <a:gd name="connsiteY2" fmla="*/ 10122 h 20818"/>
                    <a:gd name="connsiteX3" fmla="*/ 0 w 27978"/>
                    <a:gd name="connsiteY3" fmla="*/ 20172 h 20818"/>
                    <a:gd name="connsiteX4" fmla="*/ 0 w 27978"/>
                    <a:gd name="connsiteY4" fmla="*/ 0 h 20818"/>
                    <a:gd name="connsiteX0" fmla="*/ 0 w 29122"/>
                    <a:gd name="connsiteY0" fmla="*/ 0 h 20818"/>
                    <a:gd name="connsiteX1" fmla="*/ 26655 w 29122"/>
                    <a:gd name="connsiteY1" fmla="*/ 0 h 20818"/>
                    <a:gd name="connsiteX2" fmla="*/ 28122 w 29122"/>
                    <a:gd name="connsiteY2" fmla="*/ 9514 h 20818"/>
                    <a:gd name="connsiteX3" fmla="*/ 26502 w 29122"/>
                    <a:gd name="connsiteY3" fmla="*/ 10122 h 20818"/>
                    <a:gd name="connsiteX4" fmla="*/ 0 w 29122"/>
                    <a:gd name="connsiteY4" fmla="*/ 20172 h 20818"/>
                    <a:gd name="connsiteX5" fmla="*/ 0 w 29122"/>
                    <a:gd name="connsiteY5" fmla="*/ 0 h 20818"/>
                    <a:gd name="connsiteX0" fmla="*/ 0 w 29540"/>
                    <a:gd name="connsiteY0" fmla="*/ 0 h 20818"/>
                    <a:gd name="connsiteX1" fmla="*/ 26655 w 29540"/>
                    <a:gd name="connsiteY1" fmla="*/ 0 h 20818"/>
                    <a:gd name="connsiteX2" fmla="*/ 29041 w 29540"/>
                    <a:gd name="connsiteY2" fmla="*/ 10114 h 20818"/>
                    <a:gd name="connsiteX3" fmla="*/ 26502 w 29540"/>
                    <a:gd name="connsiteY3" fmla="*/ 10122 h 20818"/>
                    <a:gd name="connsiteX4" fmla="*/ 0 w 29540"/>
                    <a:gd name="connsiteY4" fmla="*/ 20172 h 20818"/>
                    <a:gd name="connsiteX5" fmla="*/ 0 w 29540"/>
                    <a:gd name="connsiteY5" fmla="*/ 0 h 20818"/>
                    <a:gd name="connsiteX0" fmla="*/ 0 w 29623"/>
                    <a:gd name="connsiteY0" fmla="*/ 0 h 20818"/>
                    <a:gd name="connsiteX1" fmla="*/ 26655 w 29623"/>
                    <a:gd name="connsiteY1" fmla="*/ 0 h 20818"/>
                    <a:gd name="connsiteX2" fmla="*/ 29194 w 29623"/>
                    <a:gd name="connsiteY2" fmla="*/ 9514 h 20818"/>
                    <a:gd name="connsiteX3" fmla="*/ 26502 w 29623"/>
                    <a:gd name="connsiteY3" fmla="*/ 10122 h 20818"/>
                    <a:gd name="connsiteX4" fmla="*/ 0 w 29623"/>
                    <a:gd name="connsiteY4" fmla="*/ 20172 h 20818"/>
                    <a:gd name="connsiteX5" fmla="*/ 0 w 29623"/>
                    <a:gd name="connsiteY5" fmla="*/ 0 h 20818"/>
                    <a:gd name="connsiteX0" fmla="*/ 0 w 30472"/>
                    <a:gd name="connsiteY0" fmla="*/ 0 h 20818"/>
                    <a:gd name="connsiteX1" fmla="*/ 26655 w 30472"/>
                    <a:gd name="connsiteY1" fmla="*/ 0 h 20818"/>
                    <a:gd name="connsiteX2" fmla="*/ 30420 w 30472"/>
                    <a:gd name="connsiteY2" fmla="*/ 7114 h 20818"/>
                    <a:gd name="connsiteX3" fmla="*/ 26502 w 30472"/>
                    <a:gd name="connsiteY3" fmla="*/ 10122 h 20818"/>
                    <a:gd name="connsiteX4" fmla="*/ 0 w 30472"/>
                    <a:gd name="connsiteY4" fmla="*/ 20172 h 20818"/>
                    <a:gd name="connsiteX5" fmla="*/ 0 w 30472"/>
                    <a:gd name="connsiteY5" fmla="*/ 0 h 20818"/>
                    <a:gd name="connsiteX0" fmla="*/ 544 w 31016"/>
                    <a:gd name="connsiteY0" fmla="*/ 0 h 20818"/>
                    <a:gd name="connsiteX1" fmla="*/ 27199 w 31016"/>
                    <a:gd name="connsiteY1" fmla="*/ 0 h 20818"/>
                    <a:gd name="connsiteX2" fmla="*/ 30964 w 31016"/>
                    <a:gd name="connsiteY2" fmla="*/ 7114 h 20818"/>
                    <a:gd name="connsiteX3" fmla="*/ 27046 w 31016"/>
                    <a:gd name="connsiteY3" fmla="*/ 10122 h 20818"/>
                    <a:gd name="connsiteX4" fmla="*/ 544 w 31016"/>
                    <a:gd name="connsiteY4" fmla="*/ 20172 h 20818"/>
                    <a:gd name="connsiteX5" fmla="*/ 544 w 31016"/>
                    <a:gd name="connsiteY5" fmla="*/ 0 h 20818"/>
                    <a:gd name="connsiteX0" fmla="*/ 3400 w 33872"/>
                    <a:gd name="connsiteY0" fmla="*/ 0 h 20818"/>
                    <a:gd name="connsiteX1" fmla="*/ 30055 w 33872"/>
                    <a:gd name="connsiteY1" fmla="*/ 0 h 20818"/>
                    <a:gd name="connsiteX2" fmla="*/ 33820 w 33872"/>
                    <a:gd name="connsiteY2" fmla="*/ 7114 h 20818"/>
                    <a:gd name="connsiteX3" fmla="*/ 29902 w 33872"/>
                    <a:gd name="connsiteY3" fmla="*/ 10122 h 20818"/>
                    <a:gd name="connsiteX4" fmla="*/ 3400 w 33872"/>
                    <a:gd name="connsiteY4" fmla="*/ 20172 h 20818"/>
                    <a:gd name="connsiteX5" fmla="*/ 170 w 33872"/>
                    <a:gd name="connsiteY5" fmla="*/ 10800 h 20818"/>
                    <a:gd name="connsiteX6" fmla="*/ 3400 w 33872"/>
                    <a:gd name="connsiteY6" fmla="*/ 0 h 20818"/>
                    <a:gd name="connsiteX0" fmla="*/ 3750 w 34222"/>
                    <a:gd name="connsiteY0" fmla="*/ 0 h 20818"/>
                    <a:gd name="connsiteX1" fmla="*/ 30405 w 34222"/>
                    <a:gd name="connsiteY1" fmla="*/ 0 h 20818"/>
                    <a:gd name="connsiteX2" fmla="*/ 34170 w 34222"/>
                    <a:gd name="connsiteY2" fmla="*/ 7114 h 20818"/>
                    <a:gd name="connsiteX3" fmla="*/ 30252 w 34222"/>
                    <a:gd name="connsiteY3" fmla="*/ 10122 h 20818"/>
                    <a:gd name="connsiteX4" fmla="*/ 3750 w 34222"/>
                    <a:gd name="connsiteY4" fmla="*/ 20172 h 20818"/>
                    <a:gd name="connsiteX5" fmla="*/ 60 w 34222"/>
                    <a:gd name="connsiteY5" fmla="*/ 11100 h 20818"/>
                    <a:gd name="connsiteX6" fmla="*/ 3750 w 34222"/>
                    <a:gd name="connsiteY6" fmla="*/ 0 h 20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222" h="20818">
                      <a:moveTo>
                        <a:pt x="3750" y="0"/>
                      </a:moveTo>
                      <a:lnTo>
                        <a:pt x="30405" y="0"/>
                      </a:lnTo>
                      <a:cubicBezTo>
                        <a:pt x="34888" y="1136"/>
                        <a:pt x="34195" y="5427"/>
                        <a:pt x="34170" y="7114"/>
                      </a:cubicBezTo>
                      <a:cubicBezTo>
                        <a:pt x="34145" y="8801"/>
                        <a:pt x="34735" y="7896"/>
                        <a:pt x="30252" y="10122"/>
                      </a:cubicBezTo>
                      <a:cubicBezTo>
                        <a:pt x="19452" y="10122"/>
                        <a:pt x="14550" y="23922"/>
                        <a:pt x="3750" y="20172"/>
                      </a:cubicBezTo>
                      <a:cubicBezTo>
                        <a:pt x="-746" y="20535"/>
                        <a:pt x="60" y="14462"/>
                        <a:pt x="60" y="11100"/>
                      </a:cubicBezTo>
                      <a:cubicBezTo>
                        <a:pt x="60" y="7738"/>
                        <a:pt x="-771" y="2050"/>
                        <a:pt x="3750" y="0"/>
                      </a:cubicBezTo>
                      <a:close/>
                    </a:path>
                  </a:pathLst>
                </a:cu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3732366" y="1077770"/>
                  <a:ext cx="506437" cy="50643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3849406" y="1190520"/>
                  <a:ext cx="283699" cy="283699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>
                <a:off x="1645918" y="1203032"/>
                <a:ext cx="735877" cy="73587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693675" y="1247804"/>
                <a:ext cx="8458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chemeClr val="accent6">
                        <a:lumMod val="50000"/>
                      </a:schemeClr>
                    </a:solidFill>
                  </a:rPr>
                  <a:t>05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2396058" y="4907993"/>
              <a:ext cx="2353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Bảo vệ môi trường và phát triển bền vững.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417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318577" y="0"/>
            <a:ext cx="1282915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 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 </a:t>
            </a:r>
            <a:endParaRPr kumimoji="0" lang="en-US" altLang="en-US" sz="13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Open Sans"/>
              <a:cs typeface="Arial" pitchFamily="34" charset="0"/>
            </a:endParaRPr>
          </a:p>
        </p:txBody>
      </p:sp>
      <p:pic>
        <p:nvPicPr>
          <p:cNvPr id="2050" name="Picture 2" descr="Bài 1: Giới thiệu về khoa học tự nhi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89" y="661719"/>
            <a:ext cx="4991994" cy="241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Bài 1: Giới thiệu về khoa học tự nhi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383" y="661719"/>
            <a:ext cx="5788133" cy="241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ài 1: Giới thiệu về khoa học tự nhiê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89" y="4441091"/>
            <a:ext cx="6354549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40873" y="3267797"/>
            <a:ext cx="6541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00808" y="4462582"/>
            <a:ext cx="429155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6289" y="3021823"/>
            <a:ext cx="524053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02" y="-147471"/>
            <a:ext cx="7197747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97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29"/>
          <p:cNvGrpSpPr/>
          <p:nvPr/>
        </p:nvGrpSpPr>
        <p:grpSpPr>
          <a:xfrm>
            <a:off x="10226379" y="3826043"/>
            <a:ext cx="1348948" cy="1566696"/>
            <a:chOff x="7669782" y="2869532"/>
            <a:chExt cx="1011711" cy="1175022"/>
          </a:xfrm>
        </p:grpSpPr>
        <p:sp>
          <p:nvSpPr>
            <p:cNvPr id="1460" name="Google Shape;1460;p29"/>
            <p:cNvSpPr/>
            <p:nvPr/>
          </p:nvSpPr>
          <p:spPr>
            <a:xfrm>
              <a:off x="7702860" y="2944300"/>
              <a:ext cx="888239" cy="1056832"/>
            </a:xfrm>
            <a:custGeom>
              <a:avLst/>
              <a:gdLst/>
              <a:ahLst/>
              <a:cxnLst/>
              <a:rect l="l" t="t" r="r" b="b"/>
              <a:pathLst>
                <a:path w="11654" h="13866" extrusionOk="0">
                  <a:moveTo>
                    <a:pt x="4082" y="1"/>
                  </a:moveTo>
                  <a:lnTo>
                    <a:pt x="0" y="10901"/>
                  </a:lnTo>
                  <a:lnTo>
                    <a:pt x="8141" y="13866"/>
                  </a:lnTo>
                  <a:lnTo>
                    <a:pt x="11653" y="3011"/>
                  </a:lnTo>
                  <a:lnTo>
                    <a:pt x="4082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1" name="Google Shape;1461;p29"/>
            <p:cNvSpPr/>
            <p:nvPr/>
          </p:nvSpPr>
          <p:spPr>
            <a:xfrm>
              <a:off x="7723666" y="2873038"/>
              <a:ext cx="954319" cy="1037701"/>
            </a:xfrm>
            <a:custGeom>
              <a:avLst/>
              <a:gdLst/>
              <a:ahLst/>
              <a:cxnLst/>
              <a:rect l="l" t="t" r="r" b="b"/>
              <a:pathLst>
                <a:path w="12521" h="13615" extrusionOk="0">
                  <a:moveTo>
                    <a:pt x="3444" y="1"/>
                  </a:moveTo>
                  <a:lnTo>
                    <a:pt x="1" y="9236"/>
                  </a:lnTo>
                  <a:lnTo>
                    <a:pt x="9009" y="13615"/>
                  </a:lnTo>
                  <a:lnTo>
                    <a:pt x="12452" y="4379"/>
                  </a:lnTo>
                  <a:lnTo>
                    <a:pt x="12498" y="4174"/>
                  </a:lnTo>
                  <a:lnTo>
                    <a:pt x="12521" y="3991"/>
                  </a:lnTo>
                  <a:lnTo>
                    <a:pt x="12475" y="3809"/>
                  </a:lnTo>
                  <a:lnTo>
                    <a:pt x="12429" y="3627"/>
                  </a:lnTo>
                  <a:lnTo>
                    <a:pt x="12338" y="3467"/>
                  </a:lnTo>
                  <a:lnTo>
                    <a:pt x="12201" y="3330"/>
                  </a:lnTo>
                  <a:lnTo>
                    <a:pt x="12064" y="3216"/>
                  </a:lnTo>
                  <a:lnTo>
                    <a:pt x="11882" y="3125"/>
                  </a:lnTo>
                  <a:lnTo>
                    <a:pt x="3444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2" name="Google Shape;1462;p29"/>
            <p:cNvSpPr/>
            <p:nvPr/>
          </p:nvSpPr>
          <p:spPr>
            <a:xfrm>
              <a:off x="7940956" y="3328426"/>
              <a:ext cx="483295" cy="307690"/>
            </a:xfrm>
            <a:custGeom>
              <a:avLst/>
              <a:gdLst/>
              <a:ahLst/>
              <a:cxnLst/>
              <a:rect l="l" t="t" r="r" b="b"/>
              <a:pathLst>
                <a:path w="6341" h="4037" extrusionOk="0">
                  <a:moveTo>
                    <a:pt x="730" y="0"/>
                  </a:moveTo>
                  <a:lnTo>
                    <a:pt x="0" y="1962"/>
                  </a:lnTo>
                  <a:lnTo>
                    <a:pt x="5610" y="4037"/>
                  </a:lnTo>
                  <a:lnTo>
                    <a:pt x="6340" y="2076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3" name="Google Shape;1463;p29"/>
            <p:cNvSpPr/>
            <p:nvPr/>
          </p:nvSpPr>
          <p:spPr>
            <a:xfrm>
              <a:off x="7676794" y="3587406"/>
              <a:ext cx="719646" cy="358070"/>
            </a:xfrm>
            <a:custGeom>
              <a:avLst/>
              <a:gdLst/>
              <a:ahLst/>
              <a:cxnLst/>
              <a:rect l="l" t="t" r="r" b="b"/>
              <a:pathLst>
                <a:path w="9442" h="4698" extrusionOk="0">
                  <a:moveTo>
                    <a:pt x="570" y="0"/>
                  </a:moveTo>
                  <a:lnTo>
                    <a:pt x="525" y="137"/>
                  </a:lnTo>
                  <a:lnTo>
                    <a:pt x="639" y="183"/>
                  </a:lnTo>
                  <a:lnTo>
                    <a:pt x="753" y="274"/>
                  </a:lnTo>
                  <a:lnTo>
                    <a:pt x="844" y="365"/>
                  </a:lnTo>
                  <a:lnTo>
                    <a:pt x="890" y="479"/>
                  </a:lnTo>
                  <a:lnTo>
                    <a:pt x="935" y="616"/>
                  </a:lnTo>
                  <a:lnTo>
                    <a:pt x="958" y="730"/>
                  </a:lnTo>
                  <a:lnTo>
                    <a:pt x="958" y="867"/>
                  </a:lnTo>
                  <a:lnTo>
                    <a:pt x="912" y="1004"/>
                  </a:lnTo>
                  <a:lnTo>
                    <a:pt x="867" y="1118"/>
                  </a:lnTo>
                  <a:lnTo>
                    <a:pt x="776" y="1232"/>
                  </a:lnTo>
                  <a:lnTo>
                    <a:pt x="684" y="1323"/>
                  </a:lnTo>
                  <a:lnTo>
                    <a:pt x="570" y="1391"/>
                  </a:lnTo>
                  <a:lnTo>
                    <a:pt x="433" y="1437"/>
                  </a:lnTo>
                  <a:lnTo>
                    <a:pt x="183" y="1437"/>
                  </a:lnTo>
                  <a:lnTo>
                    <a:pt x="46" y="1414"/>
                  </a:lnTo>
                  <a:lnTo>
                    <a:pt x="0" y="1528"/>
                  </a:lnTo>
                  <a:lnTo>
                    <a:pt x="8347" y="4630"/>
                  </a:lnTo>
                  <a:lnTo>
                    <a:pt x="8506" y="4675"/>
                  </a:lnTo>
                  <a:lnTo>
                    <a:pt x="8666" y="4698"/>
                  </a:lnTo>
                  <a:lnTo>
                    <a:pt x="8826" y="4675"/>
                  </a:lnTo>
                  <a:lnTo>
                    <a:pt x="8962" y="4607"/>
                  </a:lnTo>
                  <a:lnTo>
                    <a:pt x="9099" y="4538"/>
                  </a:lnTo>
                  <a:lnTo>
                    <a:pt x="9213" y="4424"/>
                  </a:lnTo>
                  <a:lnTo>
                    <a:pt x="9327" y="4310"/>
                  </a:lnTo>
                  <a:lnTo>
                    <a:pt x="9396" y="4151"/>
                  </a:lnTo>
                  <a:lnTo>
                    <a:pt x="9441" y="3991"/>
                  </a:lnTo>
                  <a:lnTo>
                    <a:pt x="9441" y="3831"/>
                  </a:lnTo>
                  <a:lnTo>
                    <a:pt x="9418" y="3672"/>
                  </a:lnTo>
                  <a:lnTo>
                    <a:pt x="9373" y="3535"/>
                  </a:lnTo>
                  <a:lnTo>
                    <a:pt x="9282" y="3398"/>
                  </a:lnTo>
                  <a:lnTo>
                    <a:pt x="9190" y="3284"/>
                  </a:lnTo>
                  <a:lnTo>
                    <a:pt x="9054" y="3170"/>
                  </a:lnTo>
                  <a:lnTo>
                    <a:pt x="8917" y="3102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4" name="Google Shape;1464;p29"/>
            <p:cNvSpPr/>
            <p:nvPr/>
          </p:nvSpPr>
          <p:spPr>
            <a:xfrm>
              <a:off x="7671535" y="3576965"/>
              <a:ext cx="744035" cy="382459"/>
            </a:xfrm>
            <a:custGeom>
              <a:avLst/>
              <a:gdLst/>
              <a:ahLst/>
              <a:cxnLst/>
              <a:rect l="l" t="t" r="r" b="b"/>
              <a:pathLst>
                <a:path w="9762" h="5018" extrusionOk="0">
                  <a:moveTo>
                    <a:pt x="685" y="0"/>
                  </a:moveTo>
                  <a:lnTo>
                    <a:pt x="594" y="274"/>
                  </a:lnTo>
                  <a:lnTo>
                    <a:pt x="2692" y="1049"/>
                  </a:lnTo>
                  <a:lnTo>
                    <a:pt x="9031" y="3398"/>
                  </a:lnTo>
                  <a:lnTo>
                    <a:pt x="9145" y="3467"/>
                  </a:lnTo>
                  <a:lnTo>
                    <a:pt x="9259" y="3558"/>
                  </a:lnTo>
                  <a:lnTo>
                    <a:pt x="9351" y="3649"/>
                  </a:lnTo>
                  <a:lnTo>
                    <a:pt x="9419" y="3763"/>
                  </a:lnTo>
                  <a:lnTo>
                    <a:pt x="9465" y="3877"/>
                  </a:lnTo>
                  <a:lnTo>
                    <a:pt x="9465" y="4014"/>
                  </a:lnTo>
                  <a:lnTo>
                    <a:pt x="9465" y="4151"/>
                  </a:lnTo>
                  <a:lnTo>
                    <a:pt x="9419" y="4288"/>
                  </a:lnTo>
                  <a:lnTo>
                    <a:pt x="9373" y="4402"/>
                  </a:lnTo>
                  <a:lnTo>
                    <a:pt x="9282" y="4516"/>
                  </a:lnTo>
                  <a:lnTo>
                    <a:pt x="9191" y="4607"/>
                  </a:lnTo>
                  <a:lnTo>
                    <a:pt x="9077" y="4653"/>
                  </a:lnTo>
                  <a:lnTo>
                    <a:pt x="8963" y="4698"/>
                  </a:lnTo>
                  <a:lnTo>
                    <a:pt x="8826" y="4721"/>
                  </a:lnTo>
                  <a:lnTo>
                    <a:pt x="8689" y="4721"/>
                  </a:lnTo>
                  <a:lnTo>
                    <a:pt x="8552" y="4675"/>
                  </a:lnTo>
                  <a:lnTo>
                    <a:pt x="2213" y="2326"/>
                  </a:lnTo>
                  <a:lnTo>
                    <a:pt x="115" y="1551"/>
                  </a:lnTo>
                  <a:lnTo>
                    <a:pt x="1" y="1802"/>
                  </a:lnTo>
                  <a:lnTo>
                    <a:pt x="8461" y="4949"/>
                  </a:lnTo>
                  <a:lnTo>
                    <a:pt x="8644" y="4995"/>
                  </a:lnTo>
                  <a:lnTo>
                    <a:pt x="8826" y="5017"/>
                  </a:lnTo>
                  <a:lnTo>
                    <a:pt x="9009" y="4972"/>
                  </a:lnTo>
                  <a:lnTo>
                    <a:pt x="9191" y="4926"/>
                  </a:lnTo>
                  <a:lnTo>
                    <a:pt x="9351" y="4835"/>
                  </a:lnTo>
                  <a:lnTo>
                    <a:pt x="9487" y="4698"/>
                  </a:lnTo>
                  <a:lnTo>
                    <a:pt x="9601" y="4561"/>
                  </a:lnTo>
                  <a:lnTo>
                    <a:pt x="9693" y="4379"/>
                  </a:lnTo>
                  <a:lnTo>
                    <a:pt x="9738" y="4196"/>
                  </a:lnTo>
                  <a:lnTo>
                    <a:pt x="9761" y="3991"/>
                  </a:lnTo>
                  <a:lnTo>
                    <a:pt x="9738" y="3809"/>
                  </a:lnTo>
                  <a:lnTo>
                    <a:pt x="9670" y="3649"/>
                  </a:lnTo>
                  <a:lnTo>
                    <a:pt x="9579" y="3489"/>
                  </a:lnTo>
                  <a:lnTo>
                    <a:pt x="9465" y="3330"/>
                  </a:lnTo>
                  <a:lnTo>
                    <a:pt x="9305" y="3216"/>
                  </a:lnTo>
                  <a:lnTo>
                    <a:pt x="9123" y="3147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CC36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5" name="Google Shape;1465;p29"/>
            <p:cNvSpPr/>
            <p:nvPr/>
          </p:nvSpPr>
          <p:spPr>
            <a:xfrm>
              <a:off x="7669782" y="2869532"/>
              <a:ext cx="1011711" cy="1093340"/>
            </a:xfrm>
            <a:custGeom>
              <a:avLst/>
              <a:gdLst/>
              <a:ahLst/>
              <a:cxnLst/>
              <a:rect l="l" t="t" r="r" b="b"/>
              <a:pathLst>
                <a:path w="13274" h="14345" extrusionOk="0">
                  <a:moveTo>
                    <a:pt x="4174" y="92"/>
                  </a:moveTo>
                  <a:lnTo>
                    <a:pt x="12566" y="3216"/>
                  </a:lnTo>
                  <a:lnTo>
                    <a:pt x="12703" y="3285"/>
                  </a:lnTo>
                  <a:lnTo>
                    <a:pt x="12817" y="3353"/>
                  </a:lnTo>
                  <a:lnTo>
                    <a:pt x="12931" y="3467"/>
                  </a:lnTo>
                  <a:lnTo>
                    <a:pt x="13022" y="3558"/>
                  </a:lnTo>
                  <a:lnTo>
                    <a:pt x="13091" y="3673"/>
                  </a:lnTo>
                  <a:lnTo>
                    <a:pt x="13136" y="3809"/>
                  </a:lnTo>
                  <a:lnTo>
                    <a:pt x="13159" y="3946"/>
                  </a:lnTo>
                  <a:lnTo>
                    <a:pt x="13182" y="4083"/>
                  </a:lnTo>
                  <a:lnTo>
                    <a:pt x="13159" y="4243"/>
                  </a:lnTo>
                  <a:lnTo>
                    <a:pt x="13114" y="4402"/>
                  </a:lnTo>
                  <a:lnTo>
                    <a:pt x="9670" y="13638"/>
                  </a:lnTo>
                  <a:lnTo>
                    <a:pt x="9624" y="13775"/>
                  </a:lnTo>
                  <a:lnTo>
                    <a:pt x="9533" y="13889"/>
                  </a:lnTo>
                  <a:lnTo>
                    <a:pt x="9442" y="14003"/>
                  </a:lnTo>
                  <a:lnTo>
                    <a:pt x="9328" y="14094"/>
                  </a:lnTo>
                  <a:lnTo>
                    <a:pt x="9214" y="14163"/>
                  </a:lnTo>
                  <a:lnTo>
                    <a:pt x="9077" y="14208"/>
                  </a:lnTo>
                  <a:lnTo>
                    <a:pt x="8963" y="14231"/>
                  </a:lnTo>
                  <a:lnTo>
                    <a:pt x="8826" y="14254"/>
                  </a:lnTo>
                  <a:lnTo>
                    <a:pt x="8644" y="14231"/>
                  </a:lnTo>
                  <a:lnTo>
                    <a:pt x="8484" y="14185"/>
                  </a:lnTo>
                  <a:lnTo>
                    <a:pt x="92" y="11061"/>
                  </a:lnTo>
                  <a:lnTo>
                    <a:pt x="138" y="10970"/>
                  </a:lnTo>
                  <a:lnTo>
                    <a:pt x="170" y="10874"/>
                  </a:lnTo>
                  <a:lnTo>
                    <a:pt x="252" y="10902"/>
                  </a:lnTo>
                  <a:lnTo>
                    <a:pt x="480" y="10902"/>
                  </a:lnTo>
                  <a:lnTo>
                    <a:pt x="594" y="10879"/>
                  </a:lnTo>
                  <a:lnTo>
                    <a:pt x="685" y="10833"/>
                  </a:lnTo>
                  <a:lnTo>
                    <a:pt x="776" y="10787"/>
                  </a:lnTo>
                  <a:lnTo>
                    <a:pt x="868" y="10719"/>
                  </a:lnTo>
                  <a:lnTo>
                    <a:pt x="936" y="10628"/>
                  </a:lnTo>
                  <a:lnTo>
                    <a:pt x="1004" y="10537"/>
                  </a:lnTo>
                  <a:lnTo>
                    <a:pt x="1050" y="10445"/>
                  </a:lnTo>
                  <a:lnTo>
                    <a:pt x="1096" y="10309"/>
                  </a:lnTo>
                  <a:lnTo>
                    <a:pt x="1096" y="10195"/>
                  </a:lnTo>
                  <a:lnTo>
                    <a:pt x="1096" y="10081"/>
                  </a:lnTo>
                  <a:lnTo>
                    <a:pt x="1073" y="9967"/>
                  </a:lnTo>
                  <a:lnTo>
                    <a:pt x="1027" y="9875"/>
                  </a:lnTo>
                  <a:lnTo>
                    <a:pt x="982" y="9784"/>
                  </a:lnTo>
                  <a:lnTo>
                    <a:pt x="913" y="9693"/>
                  </a:lnTo>
                  <a:lnTo>
                    <a:pt x="822" y="9624"/>
                  </a:lnTo>
                  <a:lnTo>
                    <a:pt x="731" y="9556"/>
                  </a:lnTo>
                  <a:lnTo>
                    <a:pt x="672" y="9532"/>
                  </a:lnTo>
                  <a:lnTo>
                    <a:pt x="708" y="9442"/>
                  </a:lnTo>
                  <a:lnTo>
                    <a:pt x="754" y="9305"/>
                  </a:lnTo>
                  <a:lnTo>
                    <a:pt x="4174" y="92"/>
                  </a:lnTo>
                  <a:close/>
                  <a:moveTo>
                    <a:pt x="4129" y="1"/>
                  </a:moveTo>
                  <a:lnTo>
                    <a:pt x="4106" y="24"/>
                  </a:lnTo>
                  <a:lnTo>
                    <a:pt x="662" y="9260"/>
                  </a:lnTo>
                  <a:lnTo>
                    <a:pt x="617" y="9396"/>
                  </a:lnTo>
                  <a:lnTo>
                    <a:pt x="571" y="9533"/>
                  </a:lnTo>
                  <a:lnTo>
                    <a:pt x="571" y="9556"/>
                  </a:lnTo>
                  <a:lnTo>
                    <a:pt x="594" y="9579"/>
                  </a:lnTo>
                  <a:lnTo>
                    <a:pt x="685" y="9624"/>
                  </a:lnTo>
                  <a:lnTo>
                    <a:pt x="776" y="9693"/>
                  </a:lnTo>
                  <a:lnTo>
                    <a:pt x="845" y="9761"/>
                  </a:lnTo>
                  <a:lnTo>
                    <a:pt x="890" y="9830"/>
                  </a:lnTo>
                  <a:lnTo>
                    <a:pt x="936" y="9898"/>
                  </a:lnTo>
                  <a:lnTo>
                    <a:pt x="982" y="9989"/>
                  </a:lnTo>
                  <a:lnTo>
                    <a:pt x="1004" y="10081"/>
                  </a:lnTo>
                  <a:lnTo>
                    <a:pt x="1004" y="10195"/>
                  </a:lnTo>
                  <a:lnTo>
                    <a:pt x="1004" y="10286"/>
                  </a:lnTo>
                  <a:lnTo>
                    <a:pt x="959" y="10400"/>
                  </a:lnTo>
                  <a:lnTo>
                    <a:pt x="936" y="10491"/>
                  </a:lnTo>
                  <a:lnTo>
                    <a:pt x="868" y="10582"/>
                  </a:lnTo>
                  <a:lnTo>
                    <a:pt x="799" y="10651"/>
                  </a:lnTo>
                  <a:lnTo>
                    <a:pt x="731" y="10719"/>
                  </a:lnTo>
                  <a:lnTo>
                    <a:pt x="640" y="10765"/>
                  </a:lnTo>
                  <a:lnTo>
                    <a:pt x="571" y="10787"/>
                  </a:lnTo>
                  <a:lnTo>
                    <a:pt x="457" y="10810"/>
                  </a:lnTo>
                  <a:lnTo>
                    <a:pt x="252" y="10810"/>
                  </a:lnTo>
                  <a:lnTo>
                    <a:pt x="161" y="10787"/>
                  </a:lnTo>
                  <a:lnTo>
                    <a:pt x="115" y="10787"/>
                  </a:lnTo>
                  <a:lnTo>
                    <a:pt x="92" y="10810"/>
                  </a:lnTo>
                  <a:lnTo>
                    <a:pt x="47" y="10924"/>
                  </a:lnTo>
                  <a:lnTo>
                    <a:pt x="1" y="11084"/>
                  </a:lnTo>
                  <a:lnTo>
                    <a:pt x="1" y="11107"/>
                  </a:lnTo>
                  <a:lnTo>
                    <a:pt x="24" y="11130"/>
                  </a:lnTo>
                  <a:lnTo>
                    <a:pt x="8461" y="14277"/>
                  </a:lnTo>
                  <a:lnTo>
                    <a:pt x="8644" y="14322"/>
                  </a:lnTo>
                  <a:lnTo>
                    <a:pt x="8826" y="14345"/>
                  </a:lnTo>
                  <a:lnTo>
                    <a:pt x="8963" y="14322"/>
                  </a:lnTo>
                  <a:lnTo>
                    <a:pt x="9123" y="14299"/>
                  </a:lnTo>
                  <a:lnTo>
                    <a:pt x="9260" y="14231"/>
                  </a:lnTo>
                  <a:lnTo>
                    <a:pt x="9396" y="14163"/>
                  </a:lnTo>
                  <a:lnTo>
                    <a:pt x="9510" y="14071"/>
                  </a:lnTo>
                  <a:lnTo>
                    <a:pt x="9602" y="13957"/>
                  </a:lnTo>
                  <a:lnTo>
                    <a:pt x="9693" y="13820"/>
                  </a:lnTo>
                  <a:lnTo>
                    <a:pt x="9761" y="13684"/>
                  </a:lnTo>
                  <a:lnTo>
                    <a:pt x="13205" y="4425"/>
                  </a:lnTo>
                  <a:lnTo>
                    <a:pt x="13250" y="4265"/>
                  </a:lnTo>
                  <a:lnTo>
                    <a:pt x="13273" y="4083"/>
                  </a:lnTo>
                  <a:lnTo>
                    <a:pt x="13250" y="3923"/>
                  </a:lnTo>
                  <a:lnTo>
                    <a:pt x="13228" y="3787"/>
                  </a:lnTo>
                  <a:lnTo>
                    <a:pt x="13159" y="3650"/>
                  </a:lnTo>
                  <a:lnTo>
                    <a:pt x="13091" y="3513"/>
                  </a:lnTo>
                  <a:lnTo>
                    <a:pt x="12999" y="3399"/>
                  </a:lnTo>
                  <a:lnTo>
                    <a:pt x="12885" y="3285"/>
                  </a:lnTo>
                  <a:lnTo>
                    <a:pt x="12749" y="3194"/>
                  </a:lnTo>
                  <a:lnTo>
                    <a:pt x="12612" y="3125"/>
                  </a:lnTo>
                  <a:lnTo>
                    <a:pt x="415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6" name="Google Shape;1466;p29"/>
            <p:cNvSpPr/>
            <p:nvPr/>
          </p:nvSpPr>
          <p:spPr>
            <a:xfrm>
              <a:off x="7669782" y="3573459"/>
              <a:ext cx="749218" cy="389395"/>
            </a:xfrm>
            <a:custGeom>
              <a:avLst/>
              <a:gdLst/>
              <a:ahLst/>
              <a:cxnLst/>
              <a:rect l="l" t="t" r="r" b="b"/>
              <a:pathLst>
                <a:path w="9830" h="5109" extrusionOk="0">
                  <a:moveTo>
                    <a:pt x="738" y="112"/>
                  </a:moveTo>
                  <a:lnTo>
                    <a:pt x="9146" y="3216"/>
                  </a:lnTo>
                  <a:lnTo>
                    <a:pt x="9260" y="3285"/>
                  </a:lnTo>
                  <a:lnTo>
                    <a:pt x="9396" y="3376"/>
                  </a:lnTo>
                  <a:lnTo>
                    <a:pt x="9488" y="3467"/>
                  </a:lnTo>
                  <a:lnTo>
                    <a:pt x="9579" y="3581"/>
                  </a:lnTo>
                  <a:lnTo>
                    <a:pt x="9647" y="3695"/>
                  </a:lnTo>
                  <a:lnTo>
                    <a:pt x="9693" y="3809"/>
                  </a:lnTo>
                  <a:lnTo>
                    <a:pt x="9716" y="3946"/>
                  </a:lnTo>
                  <a:lnTo>
                    <a:pt x="9738" y="4083"/>
                  </a:lnTo>
                  <a:lnTo>
                    <a:pt x="9716" y="4242"/>
                  </a:lnTo>
                  <a:lnTo>
                    <a:pt x="9670" y="4402"/>
                  </a:lnTo>
                  <a:lnTo>
                    <a:pt x="9624" y="4539"/>
                  </a:lnTo>
                  <a:lnTo>
                    <a:pt x="9533" y="4653"/>
                  </a:lnTo>
                  <a:lnTo>
                    <a:pt x="9442" y="4767"/>
                  </a:lnTo>
                  <a:lnTo>
                    <a:pt x="9328" y="4858"/>
                  </a:lnTo>
                  <a:lnTo>
                    <a:pt x="9214" y="4927"/>
                  </a:lnTo>
                  <a:lnTo>
                    <a:pt x="9077" y="4972"/>
                  </a:lnTo>
                  <a:lnTo>
                    <a:pt x="8963" y="4995"/>
                  </a:lnTo>
                  <a:lnTo>
                    <a:pt x="8826" y="5018"/>
                  </a:lnTo>
                  <a:lnTo>
                    <a:pt x="8644" y="4995"/>
                  </a:lnTo>
                  <a:lnTo>
                    <a:pt x="8484" y="4949"/>
                  </a:lnTo>
                  <a:lnTo>
                    <a:pt x="92" y="1825"/>
                  </a:lnTo>
                  <a:lnTo>
                    <a:pt x="161" y="1643"/>
                  </a:lnTo>
                  <a:lnTo>
                    <a:pt x="2236" y="2418"/>
                  </a:lnTo>
                  <a:lnTo>
                    <a:pt x="8553" y="4767"/>
                  </a:lnTo>
                  <a:lnTo>
                    <a:pt x="8689" y="4813"/>
                  </a:lnTo>
                  <a:lnTo>
                    <a:pt x="8918" y="4813"/>
                  </a:lnTo>
                  <a:lnTo>
                    <a:pt x="9032" y="4790"/>
                  </a:lnTo>
                  <a:lnTo>
                    <a:pt x="9123" y="4744"/>
                  </a:lnTo>
                  <a:lnTo>
                    <a:pt x="9214" y="4699"/>
                  </a:lnTo>
                  <a:lnTo>
                    <a:pt x="9305" y="4630"/>
                  </a:lnTo>
                  <a:lnTo>
                    <a:pt x="9374" y="4539"/>
                  </a:lnTo>
                  <a:lnTo>
                    <a:pt x="9442" y="4448"/>
                  </a:lnTo>
                  <a:lnTo>
                    <a:pt x="9488" y="4334"/>
                  </a:lnTo>
                  <a:lnTo>
                    <a:pt x="9533" y="4220"/>
                  </a:lnTo>
                  <a:lnTo>
                    <a:pt x="9533" y="4083"/>
                  </a:lnTo>
                  <a:lnTo>
                    <a:pt x="9533" y="3992"/>
                  </a:lnTo>
                  <a:lnTo>
                    <a:pt x="9510" y="3878"/>
                  </a:lnTo>
                  <a:lnTo>
                    <a:pt x="9465" y="3764"/>
                  </a:lnTo>
                  <a:lnTo>
                    <a:pt x="9419" y="3672"/>
                  </a:lnTo>
                  <a:lnTo>
                    <a:pt x="9351" y="3604"/>
                  </a:lnTo>
                  <a:lnTo>
                    <a:pt x="9260" y="3513"/>
                  </a:lnTo>
                  <a:lnTo>
                    <a:pt x="9168" y="3467"/>
                  </a:lnTo>
                  <a:lnTo>
                    <a:pt x="9077" y="3399"/>
                  </a:lnTo>
                  <a:lnTo>
                    <a:pt x="2738" y="1050"/>
                  </a:lnTo>
                  <a:lnTo>
                    <a:pt x="672" y="295"/>
                  </a:lnTo>
                  <a:lnTo>
                    <a:pt x="672" y="295"/>
                  </a:lnTo>
                  <a:lnTo>
                    <a:pt x="738" y="112"/>
                  </a:lnTo>
                  <a:close/>
                  <a:moveTo>
                    <a:pt x="685" y="1"/>
                  </a:moveTo>
                  <a:lnTo>
                    <a:pt x="671" y="28"/>
                  </a:lnTo>
                  <a:lnTo>
                    <a:pt x="662" y="24"/>
                  </a:lnTo>
                  <a:lnTo>
                    <a:pt x="571" y="297"/>
                  </a:lnTo>
                  <a:lnTo>
                    <a:pt x="571" y="320"/>
                  </a:lnTo>
                  <a:lnTo>
                    <a:pt x="594" y="343"/>
                  </a:lnTo>
                  <a:lnTo>
                    <a:pt x="2715" y="1141"/>
                  </a:lnTo>
                  <a:lnTo>
                    <a:pt x="9032" y="3490"/>
                  </a:lnTo>
                  <a:lnTo>
                    <a:pt x="9123" y="3535"/>
                  </a:lnTo>
                  <a:lnTo>
                    <a:pt x="9214" y="3581"/>
                  </a:lnTo>
                  <a:lnTo>
                    <a:pt x="9282" y="3650"/>
                  </a:lnTo>
                  <a:lnTo>
                    <a:pt x="9328" y="3741"/>
                  </a:lnTo>
                  <a:lnTo>
                    <a:pt x="9396" y="3809"/>
                  </a:lnTo>
                  <a:lnTo>
                    <a:pt x="9419" y="3900"/>
                  </a:lnTo>
                  <a:lnTo>
                    <a:pt x="9442" y="3992"/>
                  </a:lnTo>
                  <a:lnTo>
                    <a:pt x="9442" y="4083"/>
                  </a:lnTo>
                  <a:lnTo>
                    <a:pt x="9442" y="4197"/>
                  </a:lnTo>
                  <a:lnTo>
                    <a:pt x="9419" y="4311"/>
                  </a:lnTo>
                  <a:lnTo>
                    <a:pt x="9374" y="4402"/>
                  </a:lnTo>
                  <a:lnTo>
                    <a:pt x="9305" y="4493"/>
                  </a:lnTo>
                  <a:lnTo>
                    <a:pt x="9237" y="4562"/>
                  </a:lnTo>
                  <a:lnTo>
                    <a:pt x="9168" y="4607"/>
                  </a:lnTo>
                  <a:lnTo>
                    <a:pt x="9100" y="4653"/>
                  </a:lnTo>
                  <a:lnTo>
                    <a:pt x="9009" y="4699"/>
                  </a:lnTo>
                  <a:lnTo>
                    <a:pt x="8918" y="4721"/>
                  </a:lnTo>
                  <a:lnTo>
                    <a:pt x="8712" y="4721"/>
                  </a:lnTo>
                  <a:lnTo>
                    <a:pt x="8598" y="4676"/>
                  </a:lnTo>
                  <a:lnTo>
                    <a:pt x="2259" y="2327"/>
                  </a:lnTo>
                  <a:lnTo>
                    <a:pt x="161" y="1551"/>
                  </a:lnTo>
                  <a:lnTo>
                    <a:pt x="115" y="1551"/>
                  </a:lnTo>
                  <a:lnTo>
                    <a:pt x="92" y="1574"/>
                  </a:lnTo>
                  <a:lnTo>
                    <a:pt x="1" y="1848"/>
                  </a:lnTo>
                  <a:lnTo>
                    <a:pt x="1" y="1871"/>
                  </a:lnTo>
                  <a:lnTo>
                    <a:pt x="24" y="1894"/>
                  </a:lnTo>
                  <a:lnTo>
                    <a:pt x="8461" y="5041"/>
                  </a:lnTo>
                  <a:lnTo>
                    <a:pt x="8644" y="5086"/>
                  </a:lnTo>
                  <a:lnTo>
                    <a:pt x="8826" y="5109"/>
                  </a:lnTo>
                  <a:lnTo>
                    <a:pt x="8963" y="5086"/>
                  </a:lnTo>
                  <a:lnTo>
                    <a:pt x="9123" y="5063"/>
                  </a:lnTo>
                  <a:lnTo>
                    <a:pt x="9260" y="4995"/>
                  </a:lnTo>
                  <a:lnTo>
                    <a:pt x="9396" y="4927"/>
                  </a:lnTo>
                  <a:lnTo>
                    <a:pt x="9510" y="4835"/>
                  </a:lnTo>
                  <a:lnTo>
                    <a:pt x="9602" y="4721"/>
                  </a:lnTo>
                  <a:lnTo>
                    <a:pt x="9693" y="4584"/>
                  </a:lnTo>
                  <a:lnTo>
                    <a:pt x="9761" y="4448"/>
                  </a:lnTo>
                  <a:lnTo>
                    <a:pt x="9807" y="4265"/>
                  </a:lnTo>
                  <a:lnTo>
                    <a:pt x="9830" y="4083"/>
                  </a:lnTo>
                  <a:lnTo>
                    <a:pt x="9807" y="3946"/>
                  </a:lnTo>
                  <a:lnTo>
                    <a:pt x="9784" y="3786"/>
                  </a:lnTo>
                  <a:lnTo>
                    <a:pt x="9716" y="3650"/>
                  </a:lnTo>
                  <a:lnTo>
                    <a:pt x="9647" y="3513"/>
                  </a:lnTo>
                  <a:lnTo>
                    <a:pt x="9556" y="3399"/>
                  </a:lnTo>
                  <a:lnTo>
                    <a:pt x="9442" y="3307"/>
                  </a:lnTo>
                  <a:lnTo>
                    <a:pt x="9305" y="3216"/>
                  </a:lnTo>
                  <a:lnTo>
                    <a:pt x="9168" y="3148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7" name="Google Shape;1467;p29"/>
            <p:cNvSpPr/>
            <p:nvPr/>
          </p:nvSpPr>
          <p:spPr>
            <a:xfrm>
              <a:off x="7951398" y="3775125"/>
              <a:ext cx="192983" cy="269429"/>
            </a:xfrm>
            <a:custGeom>
              <a:avLst/>
              <a:gdLst/>
              <a:ahLst/>
              <a:cxnLst/>
              <a:rect l="l" t="t" r="r" b="b"/>
              <a:pathLst>
                <a:path w="2532" h="3535" extrusionOk="0">
                  <a:moveTo>
                    <a:pt x="1118" y="0"/>
                  </a:moveTo>
                  <a:lnTo>
                    <a:pt x="0" y="3010"/>
                  </a:lnTo>
                  <a:lnTo>
                    <a:pt x="0" y="3010"/>
                  </a:lnTo>
                  <a:lnTo>
                    <a:pt x="844" y="2714"/>
                  </a:lnTo>
                  <a:lnTo>
                    <a:pt x="1391" y="3535"/>
                  </a:lnTo>
                  <a:lnTo>
                    <a:pt x="2532" y="502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rgbClr val="FDC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8" name="Google Shape;1468;p29"/>
            <p:cNvSpPr/>
            <p:nvPr/>
          </p:nvSpPr>
          <p:spPr>
            <a:xfrm>
              <a:off x="8010465" y="3762931"/>
              <a:ext cx="159981" cy="62651"/>
            </a:xfrm>
            <a:custGeom>
              <a:avLst/>
              <a:gdLst/>
              <a:ahLst/>
              <a:cxnLst/>
              <a:rect l="l" t="t" r="r" b="b"/>
              <a:pathLst>
                <a:path w="2099" h="822" extrusionOk="0">
                  <a:moveTo>
                    <a:pt x="23" y="0"/>
                  </a:moveTo>
                  <a:lnTo>
                    <a:pt x="1" y="23"/>
                  </a:lnTo>
                  <a:lnTo>
                    <a:pt x="1" y="69"/>
                  </a:lnTo>
                  <a:lnTo>
                    <a:pt x="23" y="92"/>
                  </a:lnTo>
                  <a:lnTo>
                    <a:pt x="2053" y="821"/>
                  </a:lnTo>
                  <a:lnTo>
                    <a:pt x="2076" y="821"/>
                  </a:lnTo>
                  <a:lnTo>
                    <a:pt x="2099" y="799"/>
                  </a:lnTo>
                  <a:lnTo>
                    <a:pt x="2099" y="776"/>
                  </a:lnTo>
                  <a:lnTo>
                    <a:pt x="2076" y="75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9" name="Google Shape;1469;p29"/>
            <p:cNvSpPr/>
            <p:nvPr/>
          </p:nvSpPr>
          <p:spPr>
            <a:xfrm>
              <a:off x="8010465" y="3762931"/>
              <a:ext cx="159981" cy="62651"/>
            </a:xfrm>
            <a:custGeom>
              <a:avLst/>
              <a:gdLst/>
              <a:ahLst/>
              <a:cxnLst/>
              <a:rect l="l" t="t" r="r" b="b"/>
              <a:pathLst>
                <a:path w="2099" h="822" fill="none" extrusionOk="0">
                  <a:moveTo>
                    <a:pt x="23" y="92"/>
                  </a:moveTo>
                  <a:lnTo>
                    <a:pt x="2053" y="821"/>
                  </a:lnTo>
                  <a:lnTo>
                    <a:pt x="2053" y="821"/>
                  </a:lnTo>
                  <a:lnTo>
                    <a:pt x="2076" y="821"/>
                  </a:lnTo>
                  <a:lnTo>
                    <a:pt x="2099" y="799"/>
                  </a:lnTo>
                  <a:lnTo>
                    <a:pt x="2099" y="799"/>
                  </a:lnTo>
                  <a:lnTo>
                    <a:pt x="2099" y="776"/>
                  </a:lnTo>
                  <a:lnTo>
                    <a:pt x="2076" y="753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23" y="0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69"/>
                  </a:lnTo>
                  <a:lnTo>
                    <a:pt x="23" y="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70" name="Google Shape;1470;p29"/>
          <p:cNvGrpSpPr/>
          <p:nvPr/>
        </p:nvGrpSpPr>
        <p:grpSpPr>
          <a:xfrm>
            <a:off x="9987775" y="2187715"/>
            <a:ext cx="1235231" cy="1589892"/>
            <a:chOff x="7490828" y="1640786"/>
            <a:chExt cx="926423" cy="1192419"/>
          </a:xfrm>
        </p:grpSpPr>
        <p:sp>
          <p:nvSpPr>
            <p:cNvPr id="1471" name="Google Shape;1471;p29"/>
            <p:cNvSpPr/>
            <p:nvPr/>
          </p:nvSpPr>
          <p:spPr>
            <a:xfrm>
              <a:off x="7506453" y="1772867"/>
              <a:ext cx="910799" cy="1060338"/>
            </a:xfrm>
            <a:custGeom>
              <a:avLst/>
              <a:gdLst/>
              <a:ahLst/>
              <a:cxnLst/>
              <a:rect l="l" t="t" r="r" b="b"/>
              <a:pathLst>
                <a:path w="11950" h="13912" extrusionOk="0">
                  <a:moveTo>
                    <a:pt x="10376" y="0"/>
                  </a:moveTo>
                  <a:lnTo>
                    <a:pt x="10513" y="251"/>
                  </a:lnTo>
                  <a:lnTo>
                    <a:pt x="10650" y="502"/>
                  </a:lnTo>
                  <a:lnTo>
                    <a:pt x="10764" y="753"/>
                  </a:lnTo>
                  <a:lnTo>
                    <a:pt x="10855" y="1004"/>
                  </a:lnTo>
                  <a:lnTo>
                    <a:pt x="10924" y="1277"/>
                  </a:lnTo>
                  <a:lnTo>
                    <a:pt x="10992" y="1551"/>
                  </a:lnTo>
                  <a:lnTo>
                    <a:pt x="11015" y="1825"/>
                  </a:lnTo>
                  <a:lnTo>
                    <a:pt x="11038" y="2098"/>
                  </a:lnTo>
                  <a:lnTo>
                    <a:pt x="11038" y="2372"/>
                  </a:lnTo>
                  <a:lnTo>
                    <a:pt x="11015" y="2646"/>
                  </a:lnTo>
                  <a:lnTo>
                    <a:pt x="10969" y="2919"/>
                  </a:lnTo>
                  <a:lnTo>
                    <a:pt x="10901" y="3193"/>
                  </a:lnTo>
                  <a:lnTo>
                    <a:pt x="10810" y="3467"/>
                  </a:lnTo>
                  <a:lnTo>
                    <a:pt x="10718" y="3740"/>
                  </a:lnTo>
                  <a:lnTo>
                    <a:pt x="10582" y="3991"/>
                  </a:lnTo>
                  <a:lnTo>
                    <a:pt x="10445" y="4265"/>
                  </a:lnTo>
                  <a:lnTo>
                    <a:pt x="10285" y="4470"/>
                  </a:lnTo>
                  <a:lnTo>
                    <a:pt x="10126" y="4675"/>
                  </a:lnTo>
                  <a:lnTo>
                    <a:pt x="9966" y="4858"/>
                  </a:lnTo>
                  <a:lnTo>
                    <a:pt x="9783" y="5017"/>
                  </a:lnTo>
                  <a:lnTo>
                    <a:pt x="9601" y="5200"/>
                  </a:lnTo>
                  <a:lnTo>
                    <a:pt x="9419" y="5337"/>
                  </a:lnTo>
                  <a:lnTo>
                    <a:pt x="9213" y="5473"/>
                  </a:lnTo>
                  <a:lnTo>
                    <a:pt x="9008" y="5587"/>
                  </a:lnTo>
                  <a:lnTo>
                    <a:pt x="8780" y="5701"/>
                  </a:lnTo>
                  <a:lnTo>
                    <a:pt x="8575" y="5793"/>
                  </a:lnTo>
                  <a:lnTo>
                    <a:pt x="8347" y="5884"/>
                  </a:lnTo>
                  <a:lnTo>
                    <a:pt x="8119" y="5930"/>
                  </a:lnTo>
                  <a:lnTo>
                    <a:pt x="7868" y="5998"/>
                  </a:lnTo>
                  <a:lnTo>
                    <a:pt x="7640" y="6021"/>
                  </a:lnTo>
                  <a:lnTo>
                    <a:pt x="7412" y="6044"/>
                  </a:lnTo>
                  <a:lnTo>
                    <a:pt x="7161" y="6066"/>
                  </a:lnTo>
                  <a:lnTo>
                    <a:pt x="6887" y="6044"/>
                  </a:lnTo>
                  <a:lnTo>
                    <a:pt x="6636" y="6021"/>
                  </a:lnTo>
                  <a:lnTo>
                    <a:pt x="6363" y="5975"/>
                  </a:lnTo>
                  <a:lnTo>
                    <a:pt x="6112" y="5907"/>
                  </a:lnTo>
                  <a:lnTo>
                    <a:pt x="5838" y="5816"/>
                  </a:lnTo>
                  <a:lnTo>
                    <a:pt x="5587" y="5724"/>
                  </a:lnTo>
                  <a:lnTo>
                    <a:pt x="5337" y="5587"/>
                  </a:lnTo>
                  <a:lnTo>
                    <a:pt x="5086" y="5451"/>
                  </a:lnTo>
                  <a:lnTo>
                    <a:pt x="4881" y="5314"/>
                  </a:lnTo>
                  <a:lnTo>
                    <a:pt x="5131" y="5633"/>
                  </a:lnTo>
                  <a:lnTo>
                    <a:pt x="5405" y="5930"/>
                  </a:lnTo>
                  <a:lnTo>
                    <a:pt x="92" y="13136"/>
                  </a:lnTo>
                  <a:lnTo>
                    <a:pt x="46" y="13227"/>
                  </a:lnTo>
                  <a:lnTo>
                    <a:pt x="0" y="13295"/>
                  </a:lnTo>
                  <a:lnTo>
                    <a:pt x="0" y="13409"/>
                  </a:lnTo>
                  <a:lnTo>
                    <a:pt x="0" y="13501"/>
                  </a:lnTo>
                  <a:lnTo>
                    <a:pt x="23" y="13569"/>
                  </a:lnTo>
                  <a:lnTo>
                    <a:pt x="69" y="13660"/>
                  </a:lnTo>
                  <a:lnTo>
                    <a:pt x="114" y="13751"/>
                  </a:lnTo>
                  <a:lnTo>
                    <a:pt x="183" y="13797"/>
                  </a:lnTo>
                  <a:lnTo>
                    <a:pt x="320" y="13865"/>
                  </a:lnTo>
                  <a:lnTo>
                    <a:pt x="479" y="13911"/>
                  </a:lnTo>
                  <a:lnTo>
                    <a:pt x="593" y="13888"/>
                  </a:lnTo>
                  <a:lnTo>
                    <a:pt x="685" y="13843"/>
                  </a:lnTo>
                  <a:lnTo>
                    <a:pt x="776" y="13797"/>
                  </a:lnTo>
                  <a:lnTo>
                    <a:pt x="867" y="13706"/>
                  </a:lnTo>
                  <a:lnTo>
                    <a:pt x="6180" y="6500"/>
                  </a:lnTo>
                  <a:lnTo>
                    <a:pt x="6408" y="6614"/>
                  </a:lnTo>
                  <a:lnTo>
                    <a:pt x="6636" y="6728"/>
                  </a:lnTo>
                  <a:lnTo>
                    <a:pt x="6865" y="6796"/>
                  </a:lnTo>
                  <a:lnTo>
                    <a:pt x="7115" y="6865"/>
                  </a:lnTo>
                  <a:lnTo>
                    <a:pt x="7343" y="6933"/>
                  </a:lnTo>
                  <a:lnTo>
                    <a:pt x="7594" y="6956"/>
                  </a:lnTo>
                  <a:lnTo>
                    <a:pt x="7822" y="6979"/>
                  </a:lnTo>
                  <a:lnTo>
                    <a:pt x="8073" y="7001"/>
                  </a:lnTo>
                  <a:lnTo>
                    <a:pt x="8506" y="6979"/>
                  </a:lnTo>
                  <a:lnTo>
                    <a:pt x="8963" y="6887"/>
                  </a:lnTo>
                  <a:lnTo>
                    <a:pt x="9373" y="6773"/>
                  </a:lnTo>
                  <a:lnTo>
                    <a:pt x="9783" y="6591"/>
                  </a:lnTo>
                  <a:lnTo>
                    <a:pt x="10171" y="6363"/>
                  </a:lnTo>
                  <a:lnTo>
                    <a:pt x="10536" y="6112"/>
                  </a:lnTo>
                  <a:lnTo>
                    <a:pt x="10718" y="5952"/>
                  </a:lnTo>
                  <a:lnTo>
                    <a:pt x="10878" y="5793"/>
                  </a:lnTo>
                  <a:lnTo>
                    <a:pt x="11038" y="5610"/>
                  </a:lnTo>
                  <a:lnTo>
                    <a:pt x="11197" y="5428"/>
                  </a:lnTo>
                  <a:lnTo>
                    <a:pt x="11403" y="5086"/>
                  </a:lnTo>
                  <a:lnTo>
                    <a:pt x="11585" y="4744"/>
                  </a:lnTo>
                  <a:lnTo>
                    <a:pt x="11722" y="4402"/>
                  </a:lnTo>
                  <a:lnTo>
                    <a:pt x="11836" y="4037"/>
                  </a:lnTo>
                  <a:lnTo>
                    <a:pt x="11904" y="3672"/>
                  </a:lnTo>
                  <a:lnTo>
                    <a:pt x="11950" y="3284"/>
                  </a:lnTo>
                  <a:lnTo>
                    <a:pt x="11927" y="2919"/>
                  </a:lnTo>
                  <a:lnTo>
                    <a:pt x="11904" y="2554"/>
                  </a:lnTo>
                  <a:lnTo>
                    <a:pt x="11836" y="2190"/>
                  </a:lnTo>
                  <a:lnTo>
                    <a:pt x="11722" y="1825"/>
                  </a:lnTo>
                  <a:lnTo>
                    <a:pt x="11585" y="1483"/>
                  </a:lnTo>
                  <a:lnTo>
                    <a:pt x="11403" y="1141"/>
                  </a:lnTo>
                  <a:lnTo>
                    <a:pt x="11197" y="844"/>
                  </a:lnTo>
                  <a:lnTo>
                    <a:pt x="10946" y="548"/>
                  </a:lnTo>
                  <a:lnTo>
                    <a:pt x="10673" y="251"/>
                  </a:lnTo>
                  <a:lnTo>
                    <a:pt x="10376" y="0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2" name="Google Shape;1472;p29"/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3" name="Google Shape;1473;p29"/>
            <p:cNvSpPr/>
            <p:nvPr/>
          </p:nvSpPr>
          <p:spPr>
            <a:xfrm>
              <a:off x="7980893" y="2170865"/>
              <a:ext cx="71340" cy="12271"/>
            </a:xfrm>
            <a:custGeom>
              <a:avLst/>
              <a:gdLst/>
              <a:ahLst/>
              <a:cxnLst/>
              <a:rect l="l" t="t" r="r" b="b"/>
              <a:pathLst>
                <a:path w="936" h="1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29" y="69"/>
                  </a:lnTo>
                  <a:lnTo>
                    <a:pt x="480" y="115"/>
                  </a:lnTo>
                  <a:lnTo>
                    <a:pt x="708" y="137"/>
                  </a:lnTo>
                  <a:lnTo>
                    <a:pt x="936" y="160"/>
                  </a:lnTo>
                  <a:lnTo>
                    <a:pt x="936" y="160"/>
                  </a:lnTo>
                  <a:lnTo>
                    <a:pt x="708" y="137"/>
                  </a:lnTo>
                  <a:lnTo>
                    <a:pt x="480" y="115"/>
                  </a:lnTo>
                  <a:lnTo>
                    <a:pt x="229" y="6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4" name="Google Shape;1474;p29"/>
            <p:cNvSpPr/>
            <p:nvPr/>
          </p:nvSpPr>
          <p:spPr>
            <a:xfrm>
              <a:off x="7494258" y="2144799"/>
              <a:ext cx="446787" cy="655318"/>
            </a:xfrm>
            <a:custGeom>
              <a:avLst/>
              <a:gdLst/>
              <a:ahLst/>
              <a:cxnLst/>
              <a:rect l="l" t="t" r="r" b="b"/>
              <a:pathLst>
                <a:path w="5862" h="8598" extrusionOk="0">
                  <a:moveTo>
                    <a:pt x="5041" y="1"/>
                  </a:moveTo>
                  <a:lnTo>
                    <a:pt x="69" y="7845"/>
                  </a:lnTo>
                  <a:lnTo>
                    <a:pt x="24" y="7936"/>
                  </a:lnTo>
                  <a:lnTo>
                    <a:pt x="1" y="8028"/>
                  </a:lnTo>
                  <a:lnTo>
                    <a:pt x="1" y="8119"/>
                  </a:lnTo>
                  <a:lnTo>
                    <a:pt x="1" y="8210"/>
                  </a:lnTo>
                  <a:lnTo>
                    <a:pt x="46" y="8301"/>
                  </a:lnTo>
                  <a:lnTo>
                    <a:pt x="92" y="8393"/>
                  </a:lnTo>
                  <a:lnTo>
                    <a:pt x="138" y="8461"/>
                  </a:lnTo>
                  <a:lnTo>
                    <a:pt x="229" y="8507"/>
                  </a:lnTo>
                  <a:lnTo>
                    <a:pt x="297" y="8552"/>
                  </a:lnTo>
                  <a:lnTo>
                    <a:pt x="388" y="8575"/>
                  </a:lnTo>
                  <a:lnTo>
                    <a:pt x="502" y="8598"/>
                  </a:lnTo>
                  <a:lnTo>
                    <a:pt x="594" y="8575"/>
                  </a:lnTo>
                  <a:lnTo>
                    <a:pt x="662" y="8552"/>
                  </a:lnTo>
                  <a:lnTo>
                    <a:pt x="753" y="8507"/>
                  </a:lnTo>
                  <a:lnTo>
                    <a:pt x="822" y="8438"/>
                  </a:lnTo>
                  <a:lnTo>
                    <a:pt x="890" y="8370"/>
                  </a:lnTo>
                  <a:lnTo>
                    <a:pt x="5861" y="525"/>
                  </a:lnTo>
                  <a:lnTo>
                    <a:pt x="5041" y="1"/>
                  </a:lnTo>
                  <a:close/>
                </a:path>
              </a:pathLst>
            </a:custGeom>
            <a:solidFill>
              <a:srgbClr val="D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5" name="Google Shape;1475;p29"/>
            <p:cNvSpPr/>
            <p:nvPr/>
          </p:nvSpPr>
          <p:spPr>
            <a:xfrm>
              <a:off x="7490828" y="2141293"/>
              <a:ext cx="453723" cy="662330"/>
            </a:xfrm>
            <a:custGeom>
              <a:avLst/>
              <a:gdLst/>
              <a:ahLst/>
              <a:cxnLst/>
              <a:rect l="l" t="t" r="r" b="b"/>
              <a:pathLst>
                <a:path w="5953" h="8690" extrusionOk="0">
                  <a:moveTo>
                    <a:pt x="5108" y="115"/>
                  </a:moveTo>
                  <a:lnTo>
                    <a:pt x="5838" y="571"/>
                  </a:lnTo>
                  <a:lnTo>
                    <a:pt x="890" y="8393"/>
                  </a:lnTo>
                  <a:lnTo>
                    <a:pt x="821" y="8484"/>
                  </a:lnTo>
                  <a:lnTo>
                    <a:pt x="730" y="8530"/>
                  </a:lnTo>
                  <a:lnTo>
                    <a:pt x="639" y="8575"/>
                  </a:lnTo>
                  <a:lnTo>
                    <a:pt x="525" y="8598"/>
                  </a:lnTo>
                  <a:lnTo>
                    <a:pt x="411" y="8575"/>
                  </a:lnTo>
                  <a:lnTo>
                    <a:pt x="297" y="8530"/>
                  </a:lnTo>
                  <a:lnTo>
                    <a:pt x="205" y="8461"/>
                  </a:lnTo>
                  <a:lnTo>
                    <a:pt x="137" y="8370"/>
                  </a:lnTo>
                  <a:lnTo>
                    <a:pt x="91" y="8256"/>
                  </a:lnTo>
                  <a:lnTo>
                    <a:pt x="91" y="8165"/>
                  </a:lnTo>
                  <a:lnTo>
                    <a:pt x="114" y="8028"/>
                  </a:lnTo>
                  <a:lnTo>
                    <a:pt x="160" y="7914"/>
                  </a:lnTo>
                  <a:lnTo>
                    <a:pt x="5108" y="115"/>
                  </a:lnTo>
                  <a:close/>
                  <a:moveTo>
                    <a:pt x="5086" y="1"/>
                  </a:moveTo>
                  <a:lnTo>
                    <a:pt x="5063" y="24"/>
                  </a:lnTo>
                  <a:lnTo>
                    <a:pt x="69" y="7868"/>
                  </a:lnTo>
                  <a:lnTo>
                    <a:pt x="23" y="8005"/>
                  </a:lnTo>
                  <a:lnTo>
                    <a:pt x="0" y="8165"/>
                  </a:lnTo>
                  <a:lnTo>
                    <a:pt x="23" y="8279"/>
                  </a:lnTo>
                  <a:lnTo>
                    <a:pt x="69" y="8416"/>
                  </a:lnTo>
                  <a:lnTo>
                    <a:pt x="137" y="8507"/>
                  </a:lnTo>
                  <a:lnTo>
                    <a:pt x="251" y="8598"/>
                  </a:lnTo>
                  <a:lnTo>
                    <a:pt x="388" y="8667"/>
                  </a:lnTo>
                  <a:lnTo>
                    <a:pt x="525" y="8689"/>
                  </a:lnTo>
                  <a:lnTo>
                    <a:pt x="661" y="8667"/>
                  </a:lnTo>
                  <a:lnTo>
                    <a:pt x="775" y="8621"/>
                  </a:lnTo>
                  <a:lnTo>
                    <a:pt x="890" y="8553"/>
                  </a:lnTo>
                  <a:lnTo>
                    <a:pt x="958" y="8439"/>
                  </a:lnTo>
                  <a:lnTo>
                    <a:pt x="5952" y="594"/>
                  </a:lnTo>
                  <a:lnTo>
                    <a:pt x="5952" y="548"/>
                  </a:lnTo>
                  <a:lnTo>
                    <a:pt x="5929" y="52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6" name="Google Shape;1476;p29"/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extrusionOk="0">
                  <a:moveTo>
                    <a:pt x="3854" y="685"/>
                  </a:moveTo>
                  <a:lnTo>
                    <a:pt x="4173" y="708"/>
                  </a:lnTo>
                  <a:lnTo>
                    <a:pt x="4492" y="753"/>
                  </a:lnTo>
                  <a:lnTo>
                    <a:pt x="4812" y="822"/>
                  </a:lnTo>
                  <a:lnTo>
                    <a:pt x="5108" y="936"/>
                  </a:lnTo>
                  <a:lnTo>
                    <a:pt x="5405" y="1073"/>
                  </a:lnTo>
                  <a:lnTo>
                    <a:pt x="5678" y="1255"/>
                  </a:lnTo>
                  <a:lnTo>
                    <a:pt x="5929" y="1438"/>
                  </a:lnTo>
                  <a:lnTo>
                    <a:pt x="6157" y="1643"/>
                  </a:lnTo>
                  <a:lnTo>
                    <a:pt x="6340" y="1871"/>
                  </a:lnTo>
                  <a:lnTo>
                    <a:pt x="6522" y="2122"/>
                  </a:lnTo>
                  <a:lnTo>
                    <a:pt x="6682" y="2395"/>
                  </a:lnTo>
                  <a:lnTo>
                    <a:pt x="6819" y="2669"/>
                  </a:lnTo>
                  <a:lnTo>
                    <a:pt x="6910" y="2965"/>
                  </a:lnTo>
                  <a:lnTo>
                    <a:pt x="6978" y="3262"/>
                  </a:lnTo>
                  <a:lnTo>
                    <a:pt x="7024" y="3558"/>
                  </a:lnTo>
                  <a:lnTo>
                    <a:pt x="7047" y="3878"/>
                  </a:lnTo>
                  <a:lnTo>
                    <a:pt x="7024" y="4197"/>
                  </a:lnTo>
                  <a:lnTo>
                    <a:pt x="6978" y="4516"/>
                  </a:lnTo>
                  <a:lnTo>
                    <a:pt x="6910" y="4835"/>
                  </a:lnTo>
                  <a:lnTo>
                    <a:pt x="6796" y="5132"/>
                  </a:lnTo>
                  <a:lnTo>
                    <a:pt x="6659" y="5428"/>
                  </a:lnTo>
                  <a:lnTo>
                    <a:pt x="6476" y="5679"/>
                  </a:lnTo>
                  <a:lnTo>
                    <a:pt x="6294" y="5930"/>
                  </a:lnTo>
                  <a:lnTo>
                    <a:pt x="6089" y="6158"/>
                  </a:lnTo>
                  <a:lnTo>
                    <a:pt x="5861" y="6363"/>
                  </a:lnTo>
                  <a:lnTo>
                    <a:pt x="5610" y="6546"/>
                  </a:lnTo>
                  <a:lnTo>
                    <a:pt x="5336" y="6705"/>
                  </a:lnTo>
                  <a:lnTo>
                    <a:pt x="5063" y="6819"/>
                  </a:lnTo>
                  <a:lnTo>
                    <a:pt x="4766" y="6933"/>
                  </a:lnTo>
                  <a:lnTo>
                    <a:pt x="4470" y="7002"/>
                  </a:lnTo>
                  <a:lnTo>
                    <a:pt x="4173" y="7047"/>
                  </a:lnTo>
                  <a:lnTo>
                    <a:pt x="3854" y="7070"/>
                  </a:lnTo>
                  <a:lnTo>
                    <a:pt x="3535" y="7047"/>
                  </a:lnTo>
                  <a:lnTo>
                    <a:pt x="3215" y="7002"/>
                  </a:lnTo>
                  <a:lnTo>
                    <a:pt x="2896" y="6911"/>
                  </a:lnTo>
                  <a:lnTo>
                    <a:pt x="2600" y="6797"/>
                  </a:lnTo>
                  <a:lnTo>
                    <a:pt x="2303" y="6660"/>
                  </a:lnTo>
                  <a:lnTo>
                    <a:pt x="2052" y="6500"/>
                  </a:lnTo>
                  <a:lnTo>
                    <a:pt x="1802" y="6318"/>
                  </a:lnTo>
                  <a:lnTo>
                    <a:pt x="1574" y="6090"/>
                  </a:lnTo>
                  <a:lnTo>
                    <a:pt x="1368" y="5862"/>
                  </a:lnTo>
                  <a:lnTo>
                    <a:pt x="1186" y="5611"/>
                  </a:lnTo>
                  <a:lnTo>
                    <a:pt x="1026" y="5360"/>
                  </a:lnTo>
                  <a:lnTo>
                    <a:pt x="912" y="5063"/>
                  </a:lnTo>
                  <a:lnTo>
                    <a:pt x="798" y="4790"/>
                  </a:lnTo>
                  <a:lnTo>
                    <a:pt x="730" y="4493"/>
                  </a:lnTo>
                  <a:lnTo>
                    <a:pt x="684" y="4174"/>
                  </a:lnTo>
                  <a:lnTo>
                    <a:pt x="661" y="3878"/>
                  </a:lnTo>
                  <a:lnTo>
                    <a:pt x="684" y="3558"/>
                  </a:lnTo>
                  <a:lnTo>
                    <a:pt x="730" y="3239"/>
                  </a:lnTo>
                  <a:lnTo>
                    <a:pt x="821" y="2920"/>
                  </a:lnTo>
                  <a:lnTo>
                    <a:pt x="935" y="2623"/>
                  </a:lnTo>
                  <a:lnTo>
                    <a:pt x="1072" y="2327"/>
                  </a:lnTo>
                  <a:lnTo>
                    <a:pt x="1231" y="2053"/>
                  </a:lnTo>
                  <a:lnTo>
                    <a:pt x="1414" y="1802"/>
                  </a:lnTo>
                  <a:lnTo>
                    <a:pt x="1642" y="1574"/>
                  </a:lnTo>
                  <a:lnTo>
                    <a:pt x="1870" y="1392"/>
                  </a:lnTo>
                  <a:lnTo>
                    <a:pt x="2121" y="1209"/>
                  </a:lnTo>
                  <a:lnTo>
                    <a:pt x="2372" y="1050"/>
                  </a:lnTo>
                  <a:lnTo>
                    <a:pt x="2668" y="913"/>
                  </a:lnTo>
                  <a:lnTo>
                    <a:pt x="2942" y="822"/>
                  </a:lnTo>
                  <a:lnTo>
                    <a:pt x="3238" y="753"/>
                  </a:lnTo>
                  <a:lnTo>
                    <a:pt x="3558" y="708"/>
                  </a:lnTo>
                  <a:lnTo>
                    <a:pt x="3854" y="685"/>
                  </a:lnTo>
                  <a:close/>
                  <a:moveTo>
                    <a:pt x="3740" y="1"/>
                  </a:move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close/>
                </a:path>
              </a:pathLst>
            </a:custGeom>
            <a:solidFill>
              <a:srgbClr val="BC7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7" name="Google Shape;1477;p29"/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fill="none" extrusionOk="0">
                  <a:moveTo>
                    <a:pt x="5929" y="594"/>
                  </a:move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lnTo>
                    <a:pt x="3740" y="1"/>
                  </a:ln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8" name="Google Shape;1478;p29"/>
            <p:cNvSpPr/>
            <p:nvPr/>
          </p:nvSpPr>
          <p:spPr>
            <a:xfrm>
              <a:off x="7808875" y="1696347"/>
              <a:ext cx="486725" cy="486801"/>
            </a:xfrm>
            <a:custGeom>
              <a:avLst/>
              <a:gdLst/>
              <a:ahLst/>
              <a:cxnLst/>
              <a:rect l="l" t="t" r="r" b="b"/>
              <a:pathLst>
                <a:path w="6386" h="6387" fill="none" extrusionOk="0">
                  <a:moveTo>
                    <a:pt x="6249" y="4151"/>
                  </a:moveTo>
                  <a:lnTo>
                    <a:pt x="6249" y="4151"/>
                  </a:lnTo>
                  <a:lnTo>
                    <a:pt x="6135" y="4448"/>
                  </a:lnTo>
                  <a:lnTo>
                    <a:pt x="5998" y="4744"/>
                  </a:lnTo>
                  <a:lnTo>
                    <a:pt x="5815" y="4995"/>
                  </a:lnTo>
                  <a:lnTo>
                    <a:pt x="5633" y="5246"/>
                  </a:lnTo>
                  <a:lnTo>
                    <a:pt x="5428" y="5474"/>
                  </a:lnTo>
                  <a:lnTo>
                    <a:pt x="5200" y="5679"/>
                  </a:lnTo>
                  <a:lnTo>
                    <a:pt x="4949" y="5862"/>
                  </a:lnTo>
                  <a:lnTo>
                    <a:pt x="4675" y="6021"/>
                  </a:lnTo>
                  <a:lnTo>
                    <a:pt x="4402" y="6135"/>
                  </a:lnTo>
                  <a:lnTo>
                    <a:pt x="4105" y="6249"/>
                  </a:lnTo>
                  <a:lnTo>
                    <a:pt x="3809" y="6318"/>
                  </a:lnTo>
                  <a:lnTo>
                    <a:pt x="3512" y="6363"/>
                  </a:lnTo>
                  <a:lnTo>
                    <a:pt x="3193" y="6386"/>
                  </a:lnTo>
                  <a:lnTo>
                    <a:pt x="2874" y="6363"/>
                  </a:lnTo>
                  <a:lnTo>
                    <a:pt x="2554" y="6318"/>
                  </a:lnTo>
                  <a:lnTo>
                    <a:pt x="2235" y="6227"/>
                  </a:lnTo>
                  <a:lnTo>
                    <a:pt x="2235" y="6227"/>
                  </a:lnTo>
                  <a:lnTo>
                    <a:pt x="1939" y="6113"/>
                  </a:lnTo>
                  <a:lnTo>
                    <a:pt x="1642" y="5976"/>
                  </a:lnTo>
                  <a:lnTo>
                    <a:pt x="1391" y="5816"/>
                  </a:lnTo>
                  <a:lnTo>
                    <a:pt x="1141" y="5634"/>
                  </a:lnTo>
                  <a:lnTo>
                    <a:pt x="913" y="5406"/>
                  </a:lnTo>
                  <a:lnTo>
                    <a:pt x="707" y="5178"/>
                  </a:lnTo>
                  <a:lnTo>
                    <a:pt x="525" y="4927"/>
                  </a:lnTo>
                  <a:lnTo>
                    <a:pt x="365" y="4676"/>
                  </a:lnTo>
                  <a:lnTo>
                    <a:pt x="251" y="4379"/>
                  </a:lnTo>
                  <a:lnTo>
                    <a:pt x="137" y="4106"/>
                  </a:lnTo>
                  <a:lnTo>
                    <a:pt x="69" y="3809"/>
                  </a:lnTo>
                  <a:lnTo>
                    <a:pt x="23" y="3490"/>
                  </a:lnTo>
                  <a:lnTo>
                    <a:pt x="0" y="3194"/>
                  </a:lnTo>
                  <a:lnTo>
                    <a:pt x="23" y="2874"/>
                  </a:lnTo>
                  <a:lnTo>
                    <a:pt x="69" y="2555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274" y="1939"/>
                  </a:lnTo>
                  <a:lnTo>
                    <a:pt x="411" y="1643"/>
                  </a:lnTo>
                  <a:lnTo>
                    <a:pt x="570" y="1369"/>
                  </a:lnTo>
                  <a:lnTo>
                    <a:pt x="753" y="1118"/>
                  </a:lnTo>
                  <a:lnTo>
                    <a:pt x="981" y="890"/>
                  </a:lnTo>
                  <a:lnTo>
                    <a:pt x="1209" y="708"/>
                  </a:lnTo>
                  <a:lnTo>
                    <a:pt x="1460" y="525"/>
                  </a:lnTo>
                  <a:lnTo>
                    <a:pt x="1711" y="366"/>
                  </a:lnTo>
                  <a:lnTo>
                    <a:pt x="2007" y="229"/>
                  </a:lnTo>
                  <a:lnTo>
                    <a:pt x="2281" y="138"/>
                  </a:lnTo>
                  <a:lnTo>
                    <a:pt x="2577" y="69"/>
                  </a:lnTo>
                  <a:lnTo>
                    <a:pt x="2897" y="24"/>
                  </a:lnTo>
                  <a:lnTo>
                    <a:pt x="3193" y="1"/>
                  </a:lnTo>
                  <a:lnTo>
                    <a:pt x="3512" y="24"/>
                  </a:lnTo>
                  <a:lnTo>
                    <a:pt x="3831" y="69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447" y="252"/>
                  </a:lnTo>
                  <a:lnTo>
                    <a:pt x="4744" y="389"/>
                  </a:lnTo>
                  <a:lnTo>
                    <a:pt x="5017" y="571"/>
                  </a:lnTo>
                  <a:lnTo>
                    <a:pt x="5268" y="754"/>
                  </a:lnTo>
                  <a:lnTo>
                    <a:pt x="5496" y="959"/>
                  </a:lnTo>
                  <a:lnTo>
                    <a:pt x="5679" y="1187"/>
                  </a:lnTo>
                  <a:lnTo>
                    <a:pt x="5861" y="1438"/>
                  </a:lnTo>
                  <a:lnTo>
                    <a:pt x="6021" y="1711"/>
                  </a:lnTo>
                  <a:lnTo>
                    <a:pt x="6158" y="1985"/>
                  </a:lnTo>
                  <a:lnTo>
                    <a:pt x="6249" y="2281"/>
                  </a:lnTo>
                  <a:lnTo>
                    <a:pt x="6317" y="2578"/>
                  </a:lnTo>
                  <a:lnTo>
                    <a:pt x="6363" y="2874"/>
                  </a:lnTo>
                  <a:lnTo>
                    <a:pt x="6386" y="3194"/>
                  </a:lnTo>
                  <a:lnTo>
                    <a:pt x="6363" y="3513"/>
                  </a:lnTo>
                  <a:lnTo>
                    <a:pt x="6317" y="3832"/>
                  </a:lnTo>
                  <a:lnTo>
                    <a:pt x="6249" y="41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9" name="Google Shape;1479;p29"/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extrusionOk="0">
                  <a:moveTo>
                    <a:pt x="3398" y="1"/>
                  </a:move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close/>
                  <a:moveTo>
                    <a:pt x="2053" y="206"/>
                  </a:moveTo>
                  <a:lnTo>
                    <a:pt x="1733" y="343"/>
                  </a:lnTo>
                  <a:lnTo>
                    <a:pt x="1437" y="525"/>
                  </a:lnTo>
                  <a:lnTo>
                    <a:pt x="1434" y="535"/>
                  </a:lnTo>
                  <a:lnTo>
                    <a:pt x="1434" y="535"/>
                  </a:lnTo>
                  <a:lnTo>
                    <a:pt x="1551" y="457"/>
                  </a:lnTo>
                  <a:lnTo>
                    <a:pt x="1756" y="343"/>
                  </a:lnTo>
                  <a:lnTo>
                    <a:pt x="1984" y="252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2053" y="206"/>
                  </a:lnTo>
                  <a:close/>
                  <a:moveTo>
                    <a:pt x="2942" y="1"/>
                  </a:move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close/>
                  <a:moveTo>
                    <a:pt x="1434" y="535"/>
                  </a:move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44" y="4363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4" y="535"/>
                  </a:lnTo>
                  <a:close/>
                  <a:moveTo>
                    <a:pt x="244" y="4363"/>
                  </a:moveTo>
                  <a:lnTo>
                    <a:pt x="228" y="4379"/>
                  </a:lnTo>
                  <a:lnTo>
                    <a:pt x="251" y="4379"/>
                  </a:lnTo>
                  <a:lnTo>
                    <a:pt x="244" y="4363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0" name="Google Shape;1480;p29"/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fill="none" extrusionOk="0">
                  <a:moveTo>
                    <a:pt x="3193" y="1"/>
                  </a:move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2942" y="1"/>
                  </a:ln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1984" y="252"/>
                  </a:lnTo>
                  <a:lnTo>
                    <a:pt x="1756" y="343"/>
                  </a:lnTo>
                  <a:lnTo>
                    <a:pt x="1551" y="457"/>
                  </a:ln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28" y="4379"/>
                  </a:lnTo>
                  <a:lnTo>
                    <a:pt x="251" y="4357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7" y="525"/>
                  </a:lnTo>
                  <a:lnTo>
                    <a:pt x="1437" y="525"/>
                  </a:lnTo>
                  <a:lnTo>
                    <a:pt x="1733" y="343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1802" y="1004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lnTo>
                    <a:pt x="3170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398" y="1"/>
                  </a:ln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1" name="Google Shape;1481;p29"/>
            <p:cNvSpPr/>
            <p:nvPr/>
          </p:nvSpPr>
          <p:spPr>
            <a:xfrm>
              <a:off x="7826252" y="1715477"/>
              <a:ext cx="469347" cy="467671"/>
            </a:xfrm>
            <a:custGeom>
              <a:avLst/>
              <a:gdLst/>
              <a:ahLst/>
              <a:cxnLst/>
              <a:rect l="l" t="t" r="r" b="b"/>
              <a:pathLst>
                <a:path w="6158" h="6136" extrusionOk="0">
                  <a:moveTo>
                    <a:pt x="821" y="1483"/>
                  </a:moveTo>
                  <a:lnTo>
                    <a:pt x="753" y="1574"/>
                  </a:lnTo>
                  <a:lnTo>
                    <a:pt x="570" y="1871"/>
                  </a:lnTo>
                  <a:lnTo>
                    <a:pt x="411" y="2167"/>
                  </a:lnTo>
                  <a:lnTo>
                    <a:pt x="274" y="2487"/>
                  </a:lnTo>
                  <a:lnTo>
                    <a:pt x="160" y="2806"/>
                  </a:lnTo>
                  <a:lnTo>
                    <a:pt x="69" y="3125"/>
                  </a:lnTo>
                  <a:lnTo>
                    <a:pt x="23" y="3444"/>
                  </a:lnTo>
                  <a:lnTo>
                    <a:pt x="0" y="3786"/>
                  </a:lnTo>
                  <a:lnTo>
                    <a:pt x="23" y="4106"/>
                  </a:lnTo>
                  <a:lnTo>
                    <a:pt x="821" y="1483"/>
                  </a:lnTo>
                  <a:close/>
                  <a:moveTo>
                    <a:pt x="2828" y="160"/>
                  </a:moveTo>
                  <a:lnTo>
                    <a:pt x="2486" y="274"/>
                  </a:lnTo>
                  <a:lnTo>
                    <a:pt x="2167" y="411"/>
                  </a:lnTo>
                  <a:lnTo>
                    <a:pt x="1870" y="571"/>
                  </a:lnTo>
                  <a:lnTo>
                    <a:pt x="1574" y="753"/>
                  </a:lnTo>
                  <a:lnTo>
                    <a:pt x="342" y="4744"/>
                  </a:lnTo>
                  <a:lnTo>
                    <a:pt x="548" y="5018"/>
                  </a:lnTo>
                  <a:lnTo>
                    <a:pt x="799" y="5269"/>
                  </a:lnTo>
                  <a:lnTo>
                    <a:pt x="1049" y="5497"/>
                  </a:lnTo>
                  <a:lnTo>
                    <a:pt x="1247" y="5618"/>
                  </a:lnTo>
                  <a:lnTo>
                    <a:pt x="1141" y="5542"/>
                  </a:lnTo>
                  <a:lnTo>
                    <a:pt x="2828" y="160"/>
                  </a:lnTo>
                  <a:close/>
                  <a:moveTo>
                    <a:pt x="1247" y="5618"/>
                  </a:moveTo>
                  <a:lnTo>
                    <a:pt x="1300" y="5656"/>
                  </a:lnTo>
                  <a:lnTo>
                    <a:pt x="1505" y="5770"/>
                  </a:lnTo>
                  <a:lnTo>
                    <a:pt x="1346" y="5679"/>
                  </a:lnTo>
                  <a:lnTo>
                    <a:pt x="1247" y="5618"/>
                  </a:lnTo>
                  <a:close/>
                  <a:moveTo>
                    <a:pt x="3763" y="1"/>
                  </a:moveTo>
                  <a:lnTo>
                    <a:pt x="1893" y="5930"/>
                  </a:lnTo>
                  <a:lnTo>
                    <a:pt x="1688" y="5862"/>
                  </a:lnTo>
                  <a:lnTo>
                    <a:pt x="1505" y="5770"/>
                  </a:lnTo>
                  <a:lnTo>
                    <a:pt x="1665" y="5862"/>
                  </a:lnTo>
                  <a:lnTo>
                    <a:pt x="2007" y="5976"/>
                  </a:lnTo>
                  <a:lnTo>
                    <a:pt x="2030" y="5976"/>
                  </a:lnTo>
                  <a:lnTo>
                    <a:pt x="2258" y="6044"/>
                  </a:lnTo>
                  <a:lnTo>
                    <a:pt x="2373" y="6065"/>
                  </a:lnTo>
                  <a:lnTo>
                    <a:pt x="2373" y="6065"/>
                  </a:lnTo>
                  <a:lnTo>
                    <a:pt x="4265" y="24"/>
                  </a:lnTo>
                  <a:lnTo>
                    <a:pt x="3877" y="1"/>
                  </a:lnTo>
                  <a:close/>
                  <a:moveTo>
                    <a:pt x="2373" y="6065"/>
                  </a:moveTo>
                  <a:lnTo>
                    <a:pt x="2372" y="6067"/>
                  </a:lnTo>
                  <a:lnTo>
                    <a:pt x="2623" y="6112"/>
                  </a:lnTo>
                  <a:lnTo>
                    <a:pt x="2874" y="6135"/>
                  </a:lnTo>
                  <a:lnTo>
                    <a:pt x="2876" y="6126"/>
                  </a:lnTo>
                  <a:lnTo>
                    <a:pt x="2876" y="6126"/>
                  </a:lnTo>
                  <a:lnTo>
                    <a:pt x="2737" y="6112"/>
                  </a:lnTo>
                  <a:lnTo>
                    <a:pt x="2509" y="6090"/>
                  </a:lnTo>
                  <a:lnTo>
                    <a:pt x="2373" y="6065"/>
                  </a:lnTo>
                  <a:close/>
                  <a:moveTo>
                    <a:pt x="4698" y="252"/>
                  </a:moveTo>
                  <a:lnTo>
                    <a:pt x="2876" y="6126"/>
                  </a:lnTo>
                  <a:lnTo>
                    <a:pt x="2876" y="6126"/>
                  </a:lnTo>
                  <a:lnTo>
                    <a:pt x="2965" y="6135"/>
                  </a:lnTo>
                  <a:lnTo>
                    <a:pt x="3216" y="6112"/>
                  </a:lnTo>
                  <a:lnTo>
                    <a:pt x="3467" y="6090"/>
                  </a:lnTo>
                  <a:lnTo>
                    <a:pt x="3718" y="6044"/>
                  </a:lnTo>
                  <a:lnTo>
                    <a:pt x="3968" y="5976"/>
                  </a:lnTo>
                  <a:lnTo>
                    <a:pt x="4196" y="5884"/>
                  </a:lnTo>
                  <a:lnTo>
                    <a:pt x="4424" y="5770"/>
                  </a:lnTo>
                  <a:lnTo>
                    <a:pt x="4630" y="5656"/>
                  </a:lnTo>
                  <a:lnTo>
                    <a:pt x="4835" y="5520"/>
                  </a:lnTo>
                  <a:lnTo>
                    <a:pt x="5040" y="5360"/>
                  </a:lnTo>
                  <a:lnTo>
                    <a:pt x="5223" y="5200"/>
                  </a:lnTo>
                  <a:lnTo>
                    <a:pt x="5382" y="5018"/>
                  </a:lnTo>
                  <a:lnTo>
                    <a:pt x="5542" y="4813"/>
                  </a:lnTo>
                  <a:lnTo>
                    <a:pt x="5701" y="4607"/>
                  </a:lnTo>
                  <a:lnTo>
                    <a:pt x="5816" y="4379"/>
                  </a:lnTo>
                  <a:lnTo>
                    <a:pt x="5930" y="4128"/>
                  </a:lnTo>
                  <a:lnTo>
                    <a:pt x="6021" y="3900"/>
                  </a:lnTo>
                  <a:lnTo>
                    <a:pt x="6089" y="3650"/>
                  </a:lnTo>
                  <a:lnTo>
                    <a:pt x="6112" y="3422"/>
                  </a:lnTo>
                  <a:lnTo>
                    <a:pt x="6158" y="3171"/>
                  </a:lnTo>
                  <a:lnTo>
                    <a:pt x="6158" y="2943"/>
                  </a:lnTo>
                  <a:lnTo>
                    <a:pt x="6158" y="2715"/>
                  </a:lnTo>
                  <a:lnTo>
                    <a:pt x="6135" y="2487"/>
                  </a:lnTo>
                  <a:lnTo>
                    <a:pt x="6089" y="2258"/>
                  </a:lnTo>
                  <a:lnTo>
                    <a:pt x="6021" y="2030"/>
                  </a:lnTo>
                  <a:lnTo>
                    <a:pt x="5952" y="1825"/>
                  </a:lnTo>
                  <a:lnTo>
                    <a:pt x="5861" y="1620"/>
                  </a:lnTo>
                  <a:lnTo>
                    <a:pt x="5770" y="1415"/>
                  </a:lnTo>
                  <a:lnTo>
                    <a:pt x="5656" y="1209"/>
                  </a:lnTo>
                  <a:lnTo>
                    <a:pt x="5519" y="1027"/>
                  </a:lnTo>
                  <a:lnTo>
                    <a:pt x="5382" y="845"/>
                  </a:lnTo>
                  <a:lnTo>
                    <a:pt x="5223" y="685"/>
                  </a:lnTo>
                  <a:lnTo>
                    <a:pt x="5063" y="525"/>
                  </a:lnTo>
                  <a:lnTo>
                    <a:pt x="4881" y="389"/>
                  </a:lnTo>
                  <a:lnTo>
                    <a:pt x="4698" y="252"/>
                  </a:lnTo>
                  <a:close/>
                </a:path>
              </a:pathLst>
            </a:custGeom>
            <a:solidFill>
              <a:srgbClr val="C5DA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2" name="Google Shape;1482;p29"/>
            <p:cNvSpPr/>
            <p:nvPr/>
          </p:nvSpPr>
          <p:spPr>
            <a:xfrm>
              <a:off x="7826252" y="1828505"/>
              <a:ext cx="62651" cy="199919"/>
            </a:xfrm>
            <a:custGeom>
              <a:avLst/>
              <a:gdLst/>
              <a:ahLst/>
              <a:cxnLst/>
              <a:rect l="l" t="t" r="r" b="b"/>
              <a:pathLst>
                <a:path w="822" h="2623" fill="none" extrusionOk="0">
                  <a:moveTo>
                    <a:pt x="821" y="0"/>
                  </a:moveTo>
                  <a:lnTo>
                    <a:pt x="821" y="0"/>
                  </a:lnTo>
                  <a:lnTo>
                    <a:pt x="753" y="91"/>
                  </a:lnTo>
                  <a:lnTo>
                    <a:pt x="753" y="91"/>
                  </a:lnTo>
                  <a:lnTo>
                    <a:pt x="570" y="388"/>
                  </a:lnTo>
                  <a:lnTo>
                    <a:pt x="411" y="684"/>
                  </a:lnTo>
                  <a:lnTo>
                    <a:pt x="274" y="1004"/>
                  </a:lnTo>
                  <a:lnTo>
                    <a:pt x="160" y="1323"/>
                  </a:lnTo>
                  <a:lnTo>
                    <a:pt x="69" y="1642"/>
                  </a:lnTo>
                  <a:lnTo>
                    <a:pt x="23" y="1961"/>
                  </a:lnTo>
                  <a:lnTo>
                    <a:pt x="0" y="2303"/>
                  </a:lnTo>
                  <a:lnTo>
                    <a:pt x="23" y="2623"/>
                  </a:lnTo>
                  <a:lnTo>
                    <a:pt x="8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3" name="Google Shape;1483;p29"/>
            <p:cNvSpPr/>
            <p:nvPr/>
          </p:nvSpPr>
          <p:spPr>
            <a:xfrm>
              <a:off x="7828005" y="1715477"/>
              <a:ext cx="467594" cy="467671"/>
            </a:xfrm>
            <a:custGeom>
              <a:avLst/>
              <a:gdLst/>
              <a:ahLst/>
              <a:cxnLst/>
              <a:rect l="l" t="t" r="r" b="b"/>
              <a:pathLst>
                <a:path w="6135" h="6136" fill="none" extrusionOk="0">
                  <a:moveTo>
                    <a:pt x="3854" y="1"/>
                  </a:moveTo>
                  <a:lnTo>
                    <a:pt x="3854" y="1"/>
                  </a:lnTo>
                  <a:lnTo>
                    <a:pt x="3740" y="1"/>
                  </a:lnTo>
                  <a:lnTo>
                    <a:pt x="1870" y="5930"/>
                  </a:lnTo>
                  <a:lnTo>
                    <a:pt x="1870" y="5930"/>
                  </a:lnTo>
                  <a:lnTo>
                    <a:pt x="1665" y="5862"/>
                  </a:lnTo>
                  <a:lnTo>
                    <a:pt x="1482" y="5770"/>
                  </a:lnTo>
                  <a:lnTo>
                    <a:pt x="1277" y="5656"/>
                  </a:lnTo>
                  <a:lnTo>
                    <a:pt x="1118" y="5542"/>
                  </a:lnTo>
                  <a:lnTo>
                    <a:pt x="2805" y="160"/>
                  </a:lnTo>
                  <a:lnTo>
                    <a:pt x="2805" y="160"/>
                  </a:lnTo>
                  <a:lnTo>
                    <a:pt x="2463" y="274"/>
                  </a:lnTo>
                  <a:lnTo>
                    <a:pt x="2144" y="411"/>
                  </a:lnTo>
                  <a:lnTo>
                    <a:pt x="1847" y="571"/>
                  </a:lnTo>
                  <a:lnTo>
                    <a:pt x="1551" y="753"/>
                  </a:lnTo>
                  <a:lnTo>
                    <a:pt x="319" y="4744"/>
                  </a:lnTo>
                  <a:lnTo>
                    <a:pt x="319" y="4744"/>
                  </a:lnTo>
                  <a:lnTo>
                    <a:pt x="137" y="444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137" y="4448"/>
                  </a:lnTo>
                  <a:lnTo>
                    <a:pt x="319" y="4744"/>
                  </a:lnTo>
                  <a:lnTo>
                    <a:pt x="525" y="5018"/>
                  </a:lnTo>
                  <a:lnTo>
                    <a:pt x="776" y="5269"/>
                  </a:lnTo>
                  <a:lnTo>
                    <a:pt x="1026" y="5497"/>
                  </a:lnTo>
                  <a:lnTo>
                    <a:pt x="1323" y="5679"/>
                  </a:lnTo>
                  <a:lnTo>
                    <a:pt x="1642" y="5862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2007" y="5976"/>
                  </a:lnTo>
                  <a:lnTo>
                    <a:pt x="2007" y="5976"/>
                  </a:lnTo>
                  <a:lnTo>
                    <a:pt x="2235" y="6044"/>
                  </a:lnTo>
                  <a:lnTo>
                    <a:pt x="2486" y="6090"/>
                  </a:lnTo>
                  <a:lnTo>
                    <a:pt x="2714" y="6112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3193" y="6112"/>
                  </a:lnTo>
                  <a:lnTo>
                    <a:pt x="3444" y="6090"/>
                  </a:lnTo>
                  <a:lnTo>
                    <a:pt x="3695" y="6044"/>
                  </a:lnTo>
                  <a:lnTo>
                    <a:pt x="3945" y="5976"/>
                  </a:lnTo>
                  <a:lnTo>
                    <a:pt x="4173" y="5884"/>
                  </a:lnTo>
                  <a:lnTo>
                    <a:pt x="4401" y="5770"/>
                  </a:lnTo>
                  <a:lnTo>
                    <a:pt x="4607" y="5656"/>
                  </a:lnTo>
                  <a:lnTo>
                    <a:pt x="4812" y="5520"/>
                  </a:lnTo>
                  <a:lnTo>
                    <a:pt x="5017" y="5360"/>
                  </a:lnTo>
                  <a:lnTo>
                    <a:pt x="5200" y="5200"/>
                  </a:lnTo>
                  <a:lnTo>
                    <a:pt x="5359" y="5018"/>
                  </a:lnTo>
                  <a:lnTo>
                    <a:pt x="5519" y="4813"/>
                  </a:lnTo>
                  <a:lnTo>
                    <a:pt x="5678" y="4607"/>
                  </a:lnTo>
                  <a:lnTo>
                    <a:pt x="5793" y="4379"/>
                  </a:lnTo>
                  <a:lnTo>
                    <a:pt x="5907" y="4128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6066" y="3650"/>
                  </a:lnTo>
                  <a:lnTo>
                    <a:pt x="6089" y="3422"/>
                  </a:lnTo>
                  <a:lnTo>
                    <a:pt x="6135" y="3171"/>
                  </a:lnTo>
                  <a:lnTo>
                    <a:pt x="6135" y="2943"/>
                  </a:lnTo>
                  <a:lnTo>
                    <a:pt x="6135" y="2943"/>
                  </a:lnTo>
                  <a:lnTo>
                    <a:pt x="6135" y="2715"/>
                  </a:lnTo>
                  <a:lnTo>
                    <a:pt x="6112" y="2487"/>
                  </a:lnTo>
                  <a:lnTo>
                    <a:pt x="6066" y="2258"/>
                  </a:lnTo>
                  <a:lnTo>
                    <a:pt x="5998" y="2030"/>
                  </a:lnTo>
                  <a:lnTo>
                    <a:pt x="5929" y="1825"/>
                  </a:lnTo>
                  <a:lnTo>
                    <a:pt x="5838" y="1620"/>
                  </a:lnTo>
                  <a:lnTo>
                    <a:pt x="5747" y="1415"/>
                  </a:lnTo>
                  <a:lnTo>
                    <a:pt x="5633" y="1209"/>
                  </a:lnTo>
                  <a:lnTo>
                    <a:pt x="5496" y="1027"/>
                  </a:lnTo>
                  <a:lnTo>
                    <a:pt x="5359" y="845"/>
                  </a:lnTo>
                  <a:lnTo>
                    <a:pt x="5200" y="685"/>
                  </a:lnTo>
                  <a:lnTo>
                    <a:pt x="5040" y="525"/>
                  </a:lnTo>
                  <a:lnTo>
                    <a:pt x="4858" y="389"/>
                  </a:lnTo>
                  <a:lnTo>
                    <a:pt x="4675" y="252"/>
                  </a:lnTo>
                  <a:lnTo>
                    <a:pt x="4470" y="138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470" y="138"/>
                  </a:lnTo>
                  <a:lnTo>
                    <a:pt x="4675" y="252"/>
                  </a:lnTo>
                  <a:lnTo>
                    <a:pt x="2851" y="6135"/>
                  </a:lnTo>
                  <a:lnTo>
                    <a:pt x="2851" y="6135"/>
                  </a:lnTo>
                  <a:lnTo>
                    <a:pt x="2600" y="6112"/>
                  </a:lnTo>
                  <a:lnTo>
                    <a:pt x="2349" y="6067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38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4" name="Google Shape;1484;p29"/>
            <p:cNvSpPr/>
            <p:nvPr/>
          </p:nvSpPr>
          <p:spPr>
            <a:xfrm>
              <a:off x="8125169" y="1706788"/>
              <a:ext cx="170422" cy="215619"/>
            </a:xfrm>
            <a:custGeom>
              <a:avLst/>
              <a:gdLst/>
              <a:ahLst/>
              <a:cxnLst/>
              <a:rect l="l" t="t" r="r" b="b"/>
              <a:pathLst>
                <a:path w="2236" h="2829" extrusionOk="0">
                  <a:moveTo>
                    <a:pt x="1" y="1"/>
                  </a:moveTo>
                  <a:lnTo>
                    <a:pt x="343" y="138"/>
                  </a:lnTo>
                  <a:lnTo>
                    <a:pt x="252" y="92"/>
                  </a:lnTo>
                  <a:lnTo>
                    <a:pt x="1" y="1"/>
                  </a:lnTo>
                  <a:close/>
                  <a:moveTo>
                    <a:pt x="343" y="138"/>
                  </a:moveTo>
                  <a:lnTo>
                    <a:pt x="480" y="206"/>
                  </a:lnTo>
                  <a:lnTo>
                    <a:pt x="571" y="252"/>
                  </a:lnTo>
                  <a:lnTo>
                    <a:pt x="571" y="252"/>
                  </a:lnTo>
                  <a:lnTo>
                    <a:pt x="343" y="138"/>
                  </a:lnTo>
                  <a:lnTo>
                    <a:pt x="343" y="138"/>
                  </a:lnTo>
                  <a:close/>
                  <a:moveTo>
                    <a:pt x="571" y="252"/>
                  </a:moveTo>
                  <a:lnTo>
                    <a:pt x="760" y="357"/>
                  </a:lnTo>
                  <a:lnTo>
                    <a:pt x="708" y="320"/>
                  </a:lnTo>
                  <a:lnTo>
                    <a:pt x="571" y="252"/>
                  </a:lnTo>
                  <a:close/>
                  <a:moveTo>
                    <a:pt x="760" y="357"/>
                  </a:moveTo>
                  <a:lnTo>
                    <a:pt x="822" y="400"/>
                  </a:lnTo>
                  <a:lnTo>
                    <a:pt x="776" y="366"/>
                  </a:lnTo>
                  <a:lnTo>
                    <a:pt x="760" y="357"/>
                  </a:lnTo>
                  <a:close/>
                  <a:moveTo>
                    <a:pt x="822" y="400"/>
                  </a:moveTo>
                  <a:lnTo>
                    <a:pt x="959" y="503"/>
                  </a:lnTo>
                  <a:lnTo>
                    <a:pt x="981" y="520"/>
                  </a:lnTo>
                  <a:lnTo>
                    <a:pt x="981" y="520"/>
                  </a:lnTo>
                  <a:lnTo>
                    <a:pt x="936" y="480"/>
                  </a:lnTo>
                  <a:lnTo>
                    <a:pt x="822" y="400"/>
                  </a:lnTo>
                  <a:close/>
                  <a:moveTo>
                    <a:pt x="981" y="520"/>
                  </a:moveTo>
                  <a:lnTo>
                    <a:pt x="1118" y="639"/>
                  </a:lnTo>
                  <a:lnTo>
                    <a:pt x="1301" y="799"/>
                  </a:lnTo>
                  <a:lnTo>
                    <a:pt x="1141" y="639"/>
                  </a:lnTo>
                  <a:lnTo>
                    <a:pt x="981" y="520"/>
                  </a:lnTo>
                  <a:close/>
                  <a:moveTo>
                    <a:pt x="1460" y="959"/>
                  </a:move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08" y="1888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460" y="959"/>
                  </a:lnTo>
                  <a:close/>
                  <a:moveTo>
                    <a:pt x="2008" y="1888"/>
                  </a:moveTo>
                  <a:lnTo>
                    <a:pt x="2076" y="2076"/>
                  </a:lnTo>
                  <a:lnTo>
                    <a:pt x="2030" y="1939"/>
                  </a:lnTo>
                  <a:lnTo>
                    <a:pt x="2008" y="1888"/>
                  </a:lnTo>
                  <a:close/>
                  <a:moveTo>
                    <a:pt x="2076" y="2076"/>
                  </a:moveTo>
                  <a:lnTo>
                    <a:pt x="2076" y="2076"/>
                  </a:lnTo>
                  <a:lnTo>
                    <a:pt x="2076" y="2076"/>
                  </a:lnTo>
                  <a:lnTo>
                    <a:pt x="2076" y="2076"/>
                  </a:lnTo>
                  <a:close/>
                  <a:moveTo>
                    <a:pt x="2076" y="2076"/>
                  </a:moveTo>
                  <a:lnTo>
                    <a:pt x="2144" y="2304"/>
                  </a:lnTo>
                  <a:lnTo>
                    <a:pt x="2190" y="2555"/>
                  </a:lnTo>
                  <a:lnTo>
                    <a:pt x="2231" y="2778"/>
                  </a:lnTo>
                  <a:lnTo>
                    <a:pt x="2213" y="2601"/>
                  </a:lnTo>
                  <a:lnTo>
                    <a:pt x="2167" y="2372"/>
                  </a:lnTo>
                  <a:lnTo>
                    <a:pt x="2099" y="2144"/>
                  </a:lnTo>
                  <a:lnTo>
                    <a:pt x="2076" y="2076"/>
                  </a:lnTo>
                  <a:close/>
                  <a:moveTo>
                    <a:pt x="2231" y="2778"/>
                  </a:moveTo>
                  <a:lnTo>
                    <a:pt x="2236" y="2829"/>
                  </a:lnTo>
                  <a:lnTo>
                    <a:pt x="2236" y="2806"/>
                  </a:lnTo>
                  <a:lnTo>
                    <a:pt x="2231" y="2778"/>
                  </a:lnTo>
                  <a:close/>
                </a:path>
              </a:pathLst>
            </a:custGeom>
            <a:solidFill>
              <a:srgbClr val="DAAD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5" name="Google Shape;1485;p29"/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6" name="Google Shape;1486;p29"/>
            <p:cNvSpPr/>
            <p:nvPr/>
          </p:nvSpPr>
          <p:spPr>
            <a:xfrm>
              <a:off x="7979216" y="2170865"/>
              <a:ext cx="1753" cy="76"/>
            </a:xfrm>
            <a:custGeom>
              <a:avLst/>
              <a:gdLst/>
              <a:ahLst/>
              <a:cxnLst/>
              <a:rect l="l" t="t" r="r" b="b"/>
              <a:pathLst>
                <a:path w="23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7" name="Google Shape;1487;p29"/>
            <p:cNvSpPr/>
            <p:nvPr/>
          </p:nvSpPr>
          <p:spPr>
            <a:xfrm>
              <a:off x="8052154" y="2012718"/>
              <a:ext cx="232997" cy="170422"/>
            </a:xfrm>
            <a:custGeom>
              <a:avLst/>
              <a:gdLst/>
              <a:ahLst/>
              <a:cxnLst/>
              <a:rect l="l" t="t" r="r" b="b"/>
              <a:pathLst>
                <a:path w="3057" h="2236" fill="none" extrusionOk="0">
                  <a:moveTo>
                    <a:pt x="3057" y="0"/>
                  </a:moveTo>
                  <a:lnTo>
                    <a:pt x="3057" y="0"/>
                  </a:lnTo>
                  <a:lnTo>
                    <a:pt x="2966" y="228"/>
                  </a:lnTo>
                  <a:lnTo>
                    <a:pt x="2852" y="479"/>
                  </a:lnTo>
                  <a:lnTo>
                    <a:pt x="2737" y="707"/>
                  </a:lnTo>
                  <a:lnTo>
                    <a:pt x="2578" y="913"/>
                  </a:lnTo>
                  <a:lnTo>
                    <a:pt x="2418" y="1118"/>
                  </a:lnTo>
                  <a:lnTo>
                    <a:pt x="2259" y="1300"/>
                  </a:lnTo>
                  <a:lnTo>
                    <a:pt x="2076" y="1460"/>
                  </a:lnTo>
                  <a:lnTo>
                    <a:pt x="1871" y="1620"/>
                  </a:lnTo>
                  <a:lnTo>
                    <a:pt x="1666" y="1756"/>
                  </a:lnTo>
                  <a:lnTo>
                    <a:pt x="1460" y="1870"/>
                  </a:lnTo>
                  <a:lnTo>
                    <a:pt x="1232" y="1984"/>
                  </a:lnTo>
                  <a:lnTo>
                    <a:pt x="1004" y="2076"/>
                  </a:lnTo>
                  <a:lnTo>
                    <a:pt x="754" y="2144"/>
                  </a:lnTo>
                  <a:lnTo>
                    <a:pt x="503" y="2190"/>
                  </a:lnTo>
                  <a:lnTo>
                    <a:pt x="252" y="2212"/>
                  </a:lnTo>
                  <a:lnTo>
                    <a:pt x="1" y="2235"/>
                  </a:lnTo>
                  <a:lnTo>
                    <a:pt x="1" y="2235"/>
                  </a:lnTo>
                  <a:lnTo>
                    <a:pt x="252" y="2212"/>
                  </a:lnTo>
                  <a:lnTo>
                    <a:pt x="503" y="2190"/>
                  </a:lnTo>
                  <a:lnTo>
                    <a:pt x="754" y="2144"/>
                  </a:lnTo>
                  <a:lnTo>
                    <a:pt x="1004" y="2076"/>
                  </a:lnTo>
                  <a:lnTo>
                    <a:pt x="1232" y="1984"/>
                  </a:lnTo>
                  <a:lnTo>
                    <a:pt x="1460" y="1870"/>
                  </a:lnTo>
                  <a:lnTo>
                    <a:pt x="1666" y="1756"/>
                  </a:lnTo>
                  <a:lnTo>
                    <a:pt x="1871" y="1620"/>
                  </a:lnTo>
                  <a:lnTo>
                    <a:pt x="2076" y="1460"/>
                  </a:lnTo>
                  <a:lnTo>
                    <a:pt x="2259" y="1300"/>
                  </a:lnTo>
                  <a:lnTo>
                    <a:pt x="2418" y="1118"/>
                  </a:lnTo>
                  <a:lnTo>
                    <a:pt x="2578" y="913"/>
                  </a:lnTo>
                  <a:lnTo>
                    <a:pt x="2737" y="707"/>
                  </a:lnTo>
                  <a:lnTo>
                    <a:pt x="2852" y="479"/>
                  </a:lnTo>
                  <a:lnTo>
                    <a:pt x="2966" y="228"/>
                  </a:lnTo>
                  <a:lnTo>
                    <a:pt x="30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8" name="Google Shape;1488;p29"/>
            <p:cNvSpPr/>
            <p:nvPr/>
          </p:nvSpPr>
          <p:spPr>
            <a:xfrm>
              <a:off x="7808875" y="1866689"/>
              <a:ext cx="12195" cy="73093"/>
            </a:xfrm>
            <a:custGeom>
              <a:avLst/>
              <a:gdLst/>
              <a:ahLst/>
              <a:cxnLst/>
              <a:rect l="l" t="t" r="r" b="b"/>
              <a:pathLst>
                <a:path w="160" h="959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60" y="1"/>
                  </a:lnTo>
                  <a:lnTo>
                    <a:pt x="92" y="229"/>
                  </a:lnTo>
                  <a:lnTo>
                    <a:pt x="46" y="480"/>
                  </a:lnTo>
                  <a:lnTo>
                    <a:pt x="23" y="708"/>
                  </a:lnTo>
                  <a:lnTo>
                    <a:pt x="0" y="959"/>
                  </a:lnTo>
                  <a:lnTo>
                    <a:pt x="0" y="959"/>
                  </a:lnTo>
                  <a:lnTo>
                    <a:pt x="23" y="708"/>
                  </a:lnTo>
                  <a:lnTo>
                    <a:pt x="46" y="480"/>
                  </a:lnTo>
                  <a:lnTo>
                    <a:pt x="92" y="229"/>
                  </a:lnTo>
                  <a:lnTo>
                    <a:pt x="160" y="1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9" name="Google Shape;1489;p29"/>
            <p:cNvSpPr/>
            <p:nvPr/>
          </p:nvSpPr>
          <p:spPr>
            <a:xfrm>
              <a:off x="7820993" y="1865012"/>
              <a:ext cx="76" cy="1753"/>
            </a:xfrm>
            <a:custGeom>
              <a:avLst/>
              <a:gdLst/>
              <a:ahLst/>
              <a:cxnLst/>
              <a:rect l="l" t="t" r="r" b="b"/>
              <a:pathLst>
                <a:path w="1" h="2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0" name="Google Shape;1490;p29"/>
            <p:cNvSpPr/>
            <p:nvPr/>
          </p:nvSpPr>
          <p:spPr>
            <a:xfrm>
              <a:off x="8125169" y="1706788"/>
              <a:ext cx="170422" cy="232997"/>
            </a:xfrm>
            <a:custGeom>
              <a:avLst/>
              <a:gdLst/>
              <a:ahLst/>
              <a:cxnLst/>
              <a:rect l="l" t="t" r="r" b="b"/>
              <a:pathLst>
                <a:path w="2236" h="305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43" y="138"/>
                  </a:lnTo>
                  <a:lnTo>
                    <a:pt x="343" y="138"/>
                  </a:lnTo>
                  <a:lnTo>
                    <a:pt x="571" y="252"/>
                  </a:lnTo>
                  <a:lnTo>
                    <a:pt x="776" y="366"/>
                  </a:lnTo>
                  <a:lnTo>
                    <a:pt x="959" y="503"/>
                  </a:lnTo>
                  <a:lnTo>
                    <a:pt x="1141" y="639"/>
                  </a:lnTo>
                  <a:lnTo>
                    <a:pt x="1301" y="799"/>
                  </a:lnTo>
                  <a:lnTo>
                    <a:pt x="1460" y="959"/>
                  </a:ln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30" y="1939"/>
                  </a:lnTo>
                  <a:lnTo>
                    <a:pt x="2099" y="2144"/>
                  </a:lnTo>
                  <a:lnTo>
                    <a:pt x="2167" y="2372"/>
                  </a:lnTo>
                  <a:lnTo>
                    <a:pt x="2213" y="2601"/>
                  </a:lnTo>
                  <a:lnTo>
                    <a:pt x="2236" y="2829"/>
                  </a:lnTo>
                  <a:lnTo>
                    <a:pt x="2236" y="3057"/>
                  </a:lnTo>
                  <a:lnTo>
                    <a:pt x="2236" y="3057"/>
                  </a:lnTo>
                  <a:lnTo>
                    <a:pt x="2236" y="2806"/>
                  </a:lnTo>
                  <a:lnTo>
                    <a:pt x="2190" y="2555"/>
                  </a:lnTo>
                  <a:lnTo>
                    <a:pt x="2144" y="2304"/>
                  </a:lnTo>
                  <a:lnTo>
                    <a:pt x="2076" y="2076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301" y="799"/>
                  </a:lnTo>
                  <a:lnTo>
                    <a:pt x="1118" y="639"/>
                  </a:lnTo>
                  <a:lnTo>
                    <a:pt x="936" y="480"/>
                  </a:lnTo>
                  <a:lnTo>
                    <a:pt x="708" y="320"/>
                  </a:lnTo>
                  <a:lnTo>
                    <a:pt x="480" y="206"/>
                  </a:lnTo>
                  <a:lnTo>
                    <a:pt x="252" y="9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1" name="Google Shape;1491;p29"/>
            <p:cNvSpPr/>
            <p:nvPr/>
          </p:nvSpPr>
          <p:spPr>
            <a:xfrm>
              <a:off x="8123416" y="1706788"/>
              <a:ext cx="1829" cy="76"/>
            </a:xfrm>
            <a:custGeom>
              <a:avLst/>
              <a:gdLst/>
              <a:ahLst/>
              <a:cxnLst/>
              <a:rect l="l" t="t" r="r" b="b"/>
              <a:pathLst>
                <a:path w="24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2" name="Google Shape;1492;p29"/>
            <p:cNvSpPr/>
            <p:nvPr/>
          </p:nvSpPr>
          <p:spPr>
            <a:xfrm>
              <a:off x="7820993" y="1696347"/>
              <a:ext cx="231244" cy="168746"/>
            </a:xfrm>
            <a:custGeom>
              <a:avLst/>
              <a:gdLst/>
              <a:ahLst/>
              <a:cxnLst/>
              <a:rect l="l" t="t" r="r" b="b"/>
              <a:pathLst>
                <a:path w="3034" h="2214" fill="none" extrusionOk="0">
                  <a:moveTo>
                    <a:pt x="3034" y="1"/>
                  </a:moveTo>
                  <a:lnTo>
                    <a:pt x="3034" y="1"/>
                  </a:lnTo>
                  <a:lnTo>
                    <a:pt x="2783" y="1"/>
                  </a:lnTo>
                  <a:lnTo>
                    <a:pt x="2532" y="47"/>
                  </a:lnTo>
                  <a:lnTo>
                    <a:pt x="2281" y="92"/>
                  </a:lnTo>
                  <a:lnTo>
                    <a:pt x="2053" y="161"/>
                  </a:lnTo>
                  <a:lnTo>
                    <a:pt x="1825" y="252"/>
                  </a:lnTo>
                  <a:lnTo>
                    <a:pt x="1597" y="343"/>
                  </a:lnTo>
                  <a:lnTo>
                    <a:pt x="1392" y="457"/>
                  </a:lnTo>
                  <a:lnTo>
                    <a:pt x="1187" y="594"/>
                  </a:lnTo>
                  <a:lnTo>
                    <a:pt x="982" y="754"/>
                  </a:lnTo>
                  <a:lnTo>
                    <a:pt x="799" y="913"/>
                  </a:lnTo>
                  <a:lnTo>
                    <a:pt x="617" y="1096"/>
                  </a:lnTo>
                  <a:lnTo>
                    <a:pt x="480" y="1301"/>
                  </a:lnTo>
                  <a:lnTo>
                    <a:pt x="320" y="1506"/>
                  </a:lnTo>
                  <a:lnTo>
                    <a:pt x="206" y="1734"/>
                  </a:lnTo>
                  <a:lnTo>
                    <a:pt x="92" y="1962"/>
                  </a:lnTo>
                  <a:lnTo>
                    <a:pt x="1" y="2213"/>
                  </a:lnTo>
                  <a:lnTo>
                    <a:pt x="1" y="2213"/>
                  </a:lnTo>
                  <a:lnTo>
                    <a:pt x="92" y="1962"/>
                  </a:lnTo>
                  <a:lnTo>
                    <a:pt x="206" y="1734"/>
                  </a:lnTo>
                  <a:lnTo>
                    <a:pt x="320" y="1506"/>
                  </a:lnTo>
                  <a:lnTo>
                    <a:pt x="480" y="1301"/>
                  </a:lnTo>
                  <a:lnTo>
                    <a:pt x="617" y="1096"/>
                  </a:lnTo>
                  <a:lnTo>
                    <a:pt x="799" y="913"/>
                  </a:lnTo>
                  <a:lnTo>
                    <a:pt x="982" y="754"/>
                  </a:lnTo>
                  <a:lnTo>
                    <a:pt x="1187" y="594"/>
                  </a:lnTo>
                  <a:lnTo>
                    <a:pt x="1392" y="457"/>
                  </a:lnTo>
                  <a:lnTo>
                    <a:pt x="1597" y="343"/>
                  </a:lnTo>
                  <a:lnTo>
                    <a:pt x="1825" y="252"/>
                  </a:lnTo>
                  <a:lnTo>
                    <a:pt x="2053" y="161"/>
                  </a:lnTo>
                  <a:lnTo>
                    <a:pt x="2281" y="92"/>
                  </a:lnTo>
                  <a:lnTo>
                    <a:pt x="2532" y="47"/>
                  </a:lnTo>
                  <a:lnTo>
                    <a:pt x="2783" y="1"/>
                  </a:lnTo>
                  <a:lnTo>
                    <a:pt x="3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3" name="Google Shape;1493;p29"/>
            <p:cNvSpPr/>
            <p:nvPr/>
          </p:nvSpPr>
          <p:spPr>
            <a:xfrm>
              <a:off x="8052154" y="1696347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4" name="Google Shape;1494;p29"/>
            <p:cNvSpPr/>
            <p:nvPr/>
          </p:nvSpPr>
          <p:spPr>
            <a:xfrm>
              <a:off x="7494258" y="2574121"/>
              <a:ext cx="175605" cy="225985"/>
            </a:xfrm>
            <a:custGeom>
              <a:avLst/>
              <a:gdLst/>
              <a:ahLst/>
              <a:cxnLst/>
              <a:rect l="l" t="t" r="r" b="b"/>
              <a:pathLst>
                <a:path w="2304" h="2965" extrusionOk="0">
                  <a:moveTo>
                    <a:pt x="1483" y="0"/>
                  </a:moveTo>
                  <a:lnTo>
                    <a:pt x="69" y="2212"/>
                  </a:lnTo>
                  <a:lnTo>
                    <a:pt x="24" y="2303"/>
                  </a:lnTo>
                  <a:lnTo>
                    <a:pt x="1" y="2395"/>
                  </a:lnTo>
                  <a:lnTo>
                    <a:pt x="1" y="2486"/>
                  </a:lnTo>
                  <a:lnTo>
                    <a:pt x="1" y="2577"/>
                  </a:lnTo>
                  <a:lnTo>
                    <a:pt x="46" y="2668"/>
                  </a:lnTo>
                  <a:lnTo>
                    <a:pt x="92" y="2760"/>
                  </a:lnTo>
                  <a:lnTo>
                    <a:pt x="138" y="2828"/>
                  </a:lnTo>
                  <a:lnTo>
                    <a:pt x="229" y="2874"/>
                  </a:lnTo>
                  <a:lnTo>
                    <a:pt x="297" y="2919"/>
                  </a:lnTo>
                  <a:lnTo>
                    <a:pt x="388" y="2942"/>
                  </a:lnTo>
                  <a:lnTo>
                    <a:pt x="502" y="2965"/>
                  </a:lnTo>
                  <a:lnTo>
                    <a:pt x="594" y="2942"/>
                  </a:lnTo>
                  <a:lnTo>
                    <a:pt x="662" y="2919"/>
                  </a:lnTo>
                  <a:lnTo>
                    <a:pt x="753" y="2874"/>
                  </a:lnTo>
                  <a:lnTo>
                    <a:pt x="822" y="2805"/>
                  </a:lnTo>
                  <a:lnTo>
                    <a:pt x="890" y="2737"/>
                  </a:lnTo>
                  <a:lnTo>
                    <a:pt x="2304" y="502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B4C0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5" name="Google Shape;1495;p29"/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6" name="Google Shape;1496;p29"/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7" name="Google Shape;1497;p29"/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extrusionOk="0">
                  <a:moveTo>
                    <a:pt x="1893" y="1"/>
                  </a:move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8" name="Google Shape;1498;p29"/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fill="none" extrusionOk="0">
                  <a:moveTo>
                    <a:pt x="1893" y="1"/>
                  </a:moveTo>
                  <a:lnTo>
                    <a:pt x="0" y="6044"/>
                  </a:ln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lnTo>
                    <a:pt x="1893" y="1"/>
                  </a:lnTo>
                  <a:lnTo>
                    <a:pt x="18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9" name="Google Shape;1499;p29"/>
            <p:cNvSpPr/>
            <p:nvPr/>
          </p:nvSpPr>
          <p:spPr>
            <a:xfrm>
              <a:off x="7826252" y="1712047"/>
              <a:ext cx="139097" cy="318132"/>
            </a:xfrm>
            <a:custGeom>
              <a:avLst/>
              <a:gdLst/>
              <a:ahLst/>
              <a:cxnLst/>
              <a:rect l="l" t="t" r="r" b="b"/>
              <a:pathLst>
                <a:path w="1825" h="4174" extrusionOk="0">
                  <a:moveTo>
                    <a:pt x="1825" y="0"/>
                  </a:moveTo>
                  <a:lnTo>
                    <a:pt x="1505" y="137"/>
                  </a:lnTo>
                  <a:lnTo>
                    <a:pt x="1209" y="319"/>
                  </a:lnTo>
                  <a:lnTo>
                    <a:pt x="821" y="1528"/>
                  </a:lnTo>
                  <a:lnTo>
                    <a:pt x="1004" y="1323"/>
                  </a:lnTo>
                  <a:lnTo>
                    <a:pt x="1186" y="1140"/>
                  </a:lnTo>
                  <a:lnTo>
                    <a:pt x="1369" y="958"/>
                  </a:lnTo>
                  <a:lnTo>
                    <a:pt x="1574" y="798"/>
                  </a:lnTo>
                  <a:lnTo>
                    <a:pt x="1825" y="0"/>
                  </a:lnTo>
                  <a:close/>
                  <a:moveTo>
                    <a:pt x="23" y="4151"/>
                  </a:moveTo>
                  <a:lnTo>
                    <a:pt x="0" y="4173"/>
                  </a:lnTo>
                  <a:lnTo>
                    <a:pt x="23" y="4173"/>
                  </a:lnTo>
                  <a:lnTo>
                    <a:pt x="23" y="415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0" name="Google Shape;1500;p29"/>
            <p:cNvSpPr/>
            <p:nvPr/>
          </p:nvSpPr>
          <p:spPr>
            <a:xfrm>
              <a:off x="7826252" y="2028342"/>
              <a:ext cx="1829" cy="1829"/>
            </a:xfrm>
            <a:custGeom>
              <a:avLst/>
              <a:gdLst/>
              <a:ahLst/>
              <a:cxnLst/>
              <a:rect l="l" t="t" r="r" b="b"/>
              <a:pathLst>
                <a:path w="24" h="24" fill="none" extrusionOk="0">
                  <a:moveTo>
                    <a:pt x="23" y="1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1" name="Google Shape;1501;p29"/>
            <p:cNvSpPr/>
            <p:nvPr/>
          </p:nvSpPr>
          <p:spPr>
            <a:xfrm>
              <a:off x="7888825" y="1712047"/>
              <a:ext cx="76522" cy="116537"/>
            </a:xfrm>
            <a:custGeom>
              <a:avLst/>
              <a:gdLst/>
              <a:ahLst/>
              <a:cxnLst/>
              <a:rect l="l" t="t" r="r" b="b"/>
              <a:pathLst>
                <a:path w="1004" h="1529" fill="none" extrusionOk="0">
                  <a:moveTo>
                    <a:pt x="1004" y="0"/>
                  </a:moveTo>
                  <a:lnTo>
                    <a:pt x="1004" y="0"/>
                  </a:lnTo>
                  <a:lnTo>
                    <a:pt x="684" y="137"/>
                  </a:lnTo>
                  <a:lnTo>
                    <a:pt x="388" y="319"/>
                  </a:lnTo>
                  <a:lnTo>
                    <a:pt x="0" y="1528"/>
                  </a:lnTo>
                  <a:lnTo>
                    <a:pt x="0" y="1528"/>
                  </a:lnTo>
                  <a:lnTo>
                    <a:pt x="183" y="1323"/>
                  </a:lnTo>
                  <a:lnTo>
                    <a:pt x="365" y="1140"/>
                  </a:lnTo>
                  <a:lnTo>
                    <a:pt x="548" y="958"/>
                  </a:lnTo>
                  <a:lnTo>
                    <a:pt x="753" y="798"/>
                  </a:lnTo>
                  <a:lnTo>
                    <a:pt x="10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2" name="Google Shape;1502;p29"/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extrusionOk="0">
                  <a:moveTo>
                    <a:pt x="1551" y="0"/>
                  </a:move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3" name="Google Shape;1503;p29"/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fill="none" extrusionOk="0">
                  <a:moveTo>
                    <a:pt x="1551" y="0"/>
                  </a:moveTo>
                  <a:lnTo>
                    <a:pt x="1551" y="0"/>
                  </a:ln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4" name="Google Shape;1504;p29"/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extrusionOk="0">
                  <a:moveTo>
                    <a:pt x="114" y="1"/>
                  </a:move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5" name="Google Shape;1505;p29"/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fill="none" extrusionOk="0">
                  <a:moveTo>
                    <a:pt x="137" y="1"/>
                  </a:moveTo>
                  <a:lnTo>
                    <a:pt x="137" y="1"/>
                  </a:lnTo>
                  <a:lnTo>
                    <a:pt x="114" y="1"/>
                  </a:lnTo>
                  <a:lnTo>
                    <a:pt x="0" y="411"/>
                  </a:ln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lnTo>
                    <a:pt x="1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6" name="Google Shape;1506;p29"/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extrusionOk="0">
                  <a:moveTo>
                    <a:pt x="2623" y="1"/>
                  </a:move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7" name="Google Shape;1507;p29"/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fill="none" extrusionOk="0">
                  <a:moveTo>
                    <a:pt x="2623" y="1"/>
                  </a:moveTo>
                  <a:lnTo>
                    <a:pt x="2623" y="1"/>
                  </a:ln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8" name="Google Shape;1508;p29"/>
            <p:cNvSpPr/>
            <p:nvPr/>
          </p:nvSpPr>
          <p:spPr>
            <a:xfrm>
              <a:off x="7753238" y="1640786"/>
              <a:ext cx="598003" cy="597926"/>
            </a:xfrm>
            <a:custGeom>
              <a:avLst/>
              <a:gdLst/>
              <a:ahLst/>
              <a:cxnLst/>
              <a:rect l="l" t="t" r="r" b="b"/>
              <a:pathLst>
                <a:path w="7846" h="7845" extrusionOk="0">
                  <a:moveTo>
                    <a:pt x="2281" y="365"/>
                  </a:moveTo>
                  <a:lnTo>
                    <a:pt x="2053" y="479"/>
                  </a:lnTo>
                  <a:lnTo>
                    <a:pt x="1848" y="593"/>
                  </a:lnTo>
                  <a:lnTo>
                    <a:pt x="1825" y="616"/>
                  </a:lnTo>
                  <a:lnTo>
                    <a:pt x="1848" y="662"/>
                  </a:lnTo>
                  <a:lnTo>
                    <a:pt x="1871" y="684"/>
                  </a:lnTo>
                  <a:lnTo>
                    <a:pt x="1893" y="684"/>
                  </a:lnTo>
                  <a:lnTo>
                    <a:pt x="2099" y="548"/>
                  </a:lnTo>
                  <a:lnTo>
                    <a:pt x="2304" y="456"/>
                  </a:lnTo>
                  <a:lnTo>
                    <a:pt x="2327" y="434"/>
                  </a:lnTo>
                  <a:lnTo>
                    <a:pt x="2327" y="388"/>
                  </a:lnTo>
                  <a:lnTo>
                    <a:pt x="2304" y="365"/>
                  </a:lnTo>
                  <a:close/>
                  <a:moveTo>
                    <a:pt x="4151" y="776"/>
                  </a:moveTo>
                  <a:lnTo>
                    <a:pt x="4402" y="798"/>
                  </a:lnTo>
                  <a:lnTo>
                    <a:pt x="4630" y="844"/>
                  </a:lnTo>
                  <a:lnTo>
                    <a:pt x="4858" y="912"/>
                  </a:lnTo>
                  <a:lnTo>
                    <a:pt x="5109" y="1004"/>
                  </a:lnTo>
                  <a:lnTo>
                    <a:pt x="5337" y="1118"/>
                  </a:lnTo>
                  <a:lnTo>
                    <a:pt x="5565" y="1232"/>
                  </a:lnTo>
                  <a:lnTo>
                    <a:pt x="5770" y="1369"/>
                  </a:lnTo>
                  <a:lnTo>
                    <a:pt x="5975" y="1528"/>
                  </a:lnTo>
                  <a:lnTo>
                    <a:pt x="6158" y="1688"/>
                  </a:lnTo>
                  <a:lnTo>
                    <a:pt x="6317" y="1870"/>
                  </a:lnTo>
                  <a:lnTo>
                    <a:pt x="6477" y="2075"/>
                  </a:lnTo>
                  <a:lnTo>
                    <a:pt x="6614" y="2281"/>
                  </a:lnTo>
                  <a:lnTo>
                    <a:pt x="6728" y="2486"/>
                  </a:lnTo>
                  <a:lnTo>
                    <a:pt x="6842" y="2714"/>
                  </a:lnTo>
                  <a:lnTo>
                    <a:pt x="6910" y="2942"/>
                  </a:lnTo>
                  <a:lnTo>
                    <a:pt x="6979" y="3170"/>
                  </a:lnTo>
                  <a:lnTo>
                    <a:pt x="7024" y="3421"/>
                  </a:lnTo>
                  <a:lnTo>
                    <a:pt x="7070" y="3672"/>
                  </a:lnTo>
                  <a:lnTo>
                    <a:pt x="7070" y="3923"/>
                  </a:lnTo>
                  <a:lnTo>
                    <a:pt x="7070" y="4151"/>
                  </a:lnTo>
                  <a:lnTo>
                    <a:pt x="7047" y="4379"/>
                  </a:lnTo>
                  <a:lnTo>
                    <a:pt x="7002" y="4630"/>
                  </a:lnTo>
                  <a:lnTo>
                    <a:pt x="6933" y="4858"/>
                  </a:lnTo>
                  <a:lnTo>
                    <a:pt x="6842" y="5108"/>
                  </a:lnTo>
                  <a:lnTo>
                    <a:pt x="6728" y="5336"/>
                  </a:lnTo>
                  <a:lnTo>
                    <a:pt x="6614" y="5565"/>
                  </a:lnTo>
                  <a:lnTo>
                    <a:pt x="6477" y="5770"/>
                  </a:lnTo>
                  <a:lnTo>
                    <a:pt x="6317" y="5952"/>
                  </a:lnTo>
                  <a:lnTo>
                    <a:pt x="6158" y="6135"/>
                  </a:lnTo>
                  <a:lnTo>
                    <a:pt x="5975" y="6317"/>
                  </a:lnTo>
                  <a:lnTo>
                    <a:pt x="5770" y="6454"/>
                  </a:lnTo>
                  <a:lnTo>
                    <a:pt x="5565" y="6591"/>
                  </a:lnTo>
                  <a:lnTo>
                    <a:pt x="5360" y="6728"/>
                  </a:lnTo>
                  <a:lnTo>
                    <a:pt x="5132" y="6819"/>
                  </a:lnTo>
                  <a:lnTo>
                    <a:pt x="4904" y="6910"/>
                  </a:lnTo>
                  <a:lnTo>
                    <a:pt x="4676" y="6978"/>
                  </a:lnTo>
                  <a:lnTo>
                    <a:pt x="4425" y="7024"/>
                  </a:lnTo>
                  <a:lnTo>
                    <a:pt x="4174" y="7047"/>
                  </a:lnTo>
                  <a:lnTo>
                    <a:pt x="3923" y="7070"/>
                  </a:lnTo>
                  <a:lnTo>
                    <a:pt x="3695" y="7047"/>
                  </a:lnTo>
                  <a:lnTo>
                    <a:pt x="3467" y="7024"/>
                  </a:lnTo>
                  <a:lnTo>
                    <a:pt x="3216" y="6978"/>
                  </a:lnTo>
                  <a:lnTo>
                    <a:pt x="2988" y="6910"/>
                  </a:lnTo>
                  <a:lnTo>
                    <a:pt x="2737" y="6819"/>
                  </a:lnTo>
                  <a:lnTo>
                    <a:pt x="2509" y="6728"/>
                  </a:lnTo>
                  <a:lnTo>
                    <a:pt x="2281" y="6591"/>
                  </a:lnTo>
                  <a:lnTo>
                    <a:pt x="2076" y="6454"/>
                  </a:lnTo>
                  <a:lnTo>
                    <a:pt x="1893" y="6294"/>
                  </a:lnTo>
                  <a:lnTo>
                    <a:pt x="1711" y="6135"/>
                  </a:lnTo>
                  <a:lnTo>
                    <a:pt x="1528" y="5952"/>
                  </a:lnTo>
                  <a:lnTo>
                    <a:pt x="1392" y="5770"/>
                  </a:lnTo>
                  <a:lnTo>
                    <a:pt x="1255" y="5565"/>
                  </a:lnTo>
                  <a:lnTo>
                    <a:pt x="1118" y="5336"/>
                  </a:lnTo>
                  <a:lnTo>
                    <a:pt x="1027" y="5131"/>
                  </a:lnTo>
                  <a:lnTo>
                    <a:pt x="936" y="4903"/>
                  </a:lnTo>
                  <a:lnTo>
                    <a:pt x="867" y="4652"/>
                  </a:lnTo>
                  <a:lnTo>
                    <a:pt x="822" y="4424"/>
                  </a:lnTo>
                  <a:lnTo>
                    <a:pt x="799" y="4173"/>
                  </a:lnTo>
                  <a:lnTo>
                    <a:pt x="776" y="3923"/>
                  </a:lnTo>
                  <a:lnTo>
                    <a:pt x="799" y="3695"/>
                  </a:lnTo>
                  <a:lnTo>
                    <a:pt x="822" y="3444"/>
                  </a:lnTo>
                  <a:lnTo>
                    <a:pt x="867" y="3216"/>
                  </a:lnTo>
                  <a:lnTo>
                    <a:pt x="936" y="2988"/>
                  </a:lnTo>
                  <a:lnTo>
                    <a:pt x="1027" y="2737"/>
                  </a:lnTo>
                  <a:lnTo>
                    <a:pt x="1118" y="2509"/>
                  </a:lnTo>
                  <a:lnTo>
                    <a:pt x="1255" y="2281"/>
                  </a:lnTo>
                  <a:lnTo>
                    <a:pt x="1392" y="2075"/>
                  </a:lnTo>
                  <a:lnTo>
                    <a:pt x="1528" y="1870"/>
                  </a:lnTo>
                  <a:lnTo>
                    <a:pt x="1711" y="1688"/>
                  </a:lnTo>
                  <a:lnTo>
                    <a:pt x="1893" y="1528"/>
                  </a:lnTo>
                  <a:lnTo>
                    <a:pt x="2076" y="1369"/>
                  </a:lnTo>
                  <a:lnTo>
                    <a:pt x="2281" y="1232"/>
                  </a:lnTo>
                  <a:lnTo>
                    <a:pt x="2509" y="1118"/>
                  </a:lnTo>
                  <a:lnTo>
                    <a:pt x="2714" y="1004"/>
                  </a:lnTo>
                  <a:lnTo>
                    <a:pt x="2942" y="935"/>
                  </a:lnTo>
                  <a:lnTo>
                    <a:pt x="3193" y="867"/>
                  </a:lnTo>
                  <a:lnTo>
                    <a:pt x="3421" y="821"/>
                  </a:lnTo>
                  <a:lnTo>
                    <a:pt x="3672" y="776"/>
                  </a:lnTo>
                  <a:close/>
                  <a:moveTo>
                    <a:pt x="3672" y="684"/>
                  </a:moveTo>
                  <a:lnTo>
                    <a:pt x="3421" y="730"/>
                  </a:lnTo>
                  <a:lnTo>
                    <a:pt x="3170" y="776"/>
                  </a:lnTo>
                  <a:lnTo>
                    <a:pt x="2920" y="844"/>
                  </a:lnTo>
                  <a:lnTo>
                    <a:pt x="2692" y="935"/>
                  </a:lnTo>
                  <a:lnTo>
                    <a:pt x="2463" y="1026"/>
                  </a:lnTo>
                  <a:lnTo>
                    <a:pt x="2235" y="1163"/>
                  </a:lnTo>
                  <a:lnTo>
                    <a:pt x="2030" y="1300"/>
                  </a:lnTo>
                  <a:lnTo>
                    <a:pt x="1825" y="1460"/>
                  </a:lnTo>
                  <a:lnTo>
                    <a:pt x="1643" y="1619"/>
                  </a:lnTo>
                  <a:lnTo>
                    <a:pt x="1460" y="1802"/>
                  </a:lnTo>
                  <a:lnTo>
                    <a:pt x="1300" y="2007"/>
                  </a:lnTo>
                  <a:lnTo>
                    <a:pt x="1164" y="2235"/>
                  </a:lnTo>
                  <a:lnTo>
                    <a:pt x="1050" y="2463"/>
                  </a:lnTo>
                  <a:lnTo>
                    <a:pt x="936" y="2691"/>
                  </a:lnTo>
                  <a:lnTo>
                    <a:pt x="844" y="2942"/>
                  </a:lnTo>
                  <a:lnTo>
                    <a:pt x="776" y="3193"/>
                  </a:lnTo>
                  <a:lnTo>
                    <a:pt x="730" y="3444"/>
                  </a:lnTo>
                  <a:lnTo>
                    <a:pt x="708" y="3672"/>
                  </a:lnTo>
                  <a:lnTo>
                    <a:pt x="685" y="3923"/>
                  </a:lnTo>
                  <a:lnTo>
                    <a:pt x="708" y="4173"/>
                  </a:lnTo>
                  <a:lnTo>
                    <a:pt x="730" y="4424"/>
                  </a:lnTo>
                  <a:lnTo>
                    <a:pt x="776" y="4675"/>
                  </a:lnTo>
                  <a:lnTo>
                    <a:pt x="844" y="4926"/>
                  </a:lnTo>
                  <a:lnTo>
                    <a:pt x="936" y="5154"/>
                  </a:lnTo>
                  <a:lnTo>
                    <a:pt x="1050" y="5382"/>
                  </a:lnTo>
                  <a:lnTo>
                    <a:pt x="1164" y="5610"/>
                  </a:lnTo>
                  <a:lnTo>
                    <a:pt x="1300" y="5815"/>
                  </a:lnTo>
                  <a:lnTo>
                    <a:pt x="1460" y="6021"/>
                  </a:lnTo>
                  <a:lnTo>
                    <a:pt x="1643" y="6203"/>
                  </a:lnTo>
                  <a:lnTo>
                    <a:pt x="1825" y="6385"/>
                  </a:lnTo>
                  <a:lnTo>
                    <a:pt x="2030" y="6545"/>
                  </a:lnTo>
                  <a:lnTo>
                    <a:pt x="2235" y="6682"/>
                  </a:lnTo>
                  <a:lnTo>
                    <a:pt x="2463" y="6796"/>
                  </a:lnTo>
                  <a:lnTo>
                    <a:pt x="2714" y="6910"/>
                  </a:lnTo>
                  <a:lnTo>
                    <a:pt x="2965" y="7001"/>
                  </a:lnTo>
                  <a:lnTo>
                    <a:pt x="3193" y="7070"/>
                  </a:lnTo>
                  <a:lnTo>
                    <a:pt x="3444" y="7115"/>
                  </a:lnTo>
                  <a:lnTo>
                    <a:pt x="3695" y="7138"/>
                  </a:lnTo>
                  <a:lnTo>
                    <a:pt x="3923" y="7161"/>
                  </a:lnTo>
                  <a:lnTo>
                    <a:pt x="4197" y="7138"/>
                  </a:lnTo>
                  <a:lnTo>
                    <a:pt x="4447" y="7115"/>
                  </a:lnTo>
                  <a:lnTo>
                    <a:pt x="4698" y="7070"/>
                  </a:lnTo>
                  <a:lnTo>
                    <a:pt x="4926" y="7001"/>
                  </a:lnTo>
                  <a:lnTo>
                    <a:pt x="5177" y="6910"/>
                  </a:lnTo>
                  <a:lnTo>
                    <a:pt x="5405" y="6796"/>
                  </a:lnTo>
                  <a:lnTo>
                    <a:pt x="5610" y="6682"/>
                  </a:lnTo>
                  <a:lnTo>
                    <a:pt x="5816" y="6545"/>
                  </a:lnTo>
                  <a:lnTo>
                    <a:pt x="6021" y="6385"/>
                  </a:lnTo>
                  <a:lnTo>
                    <a:pt x="6203" y="6203"/>
                  </a:lnTo>
                  <a:lnTo>
                    <a:pt x="6386" y="6021"/>
                  </a:lnTo>
                  <a:lnTo>
                    <a:pt x="6545" y="5815"/>
                  </a:lnTo>
                  <a:lnTo>
                    <a:pt x="6682" y="5610"/>
                  </a:lnTo>
                  <a:lnTo>
                    <a:pt x="6819" y="5382"/>
                  </a:lnTo>
                  <a:lnTo>
                    <a:pt x="6933" y="5131"/>
                  </a:lnTo>
                  <a:lnTo>
                    <a:pt x="7024" y="4880"/>
                  </a:lnTo>
                  <a:lnTo>
                    <a:pt x="7070" y="4652"/>
                  </a:lnTo>
                  <a:lnTo>
                    <a:pt x="7116" y="4402"/>
                  </a:lnTo>
                  <a:lnTo>
                    <a:pt x="7161" y="4151"/>
                  </a:lnTo>
                  <a:lnTo>
                    <a:pt x="7161" y="3923"/>
                  </a:lnTo>
                  <a:lnTo>
                    <a:pt x="7161" y="3649"/>
                  </a:lnTo>
                  <a:lnTo>
                    <a:pt x="7116" y="3398"/>
                  </a:lnTo>
                  <a:lnTo>
                    <a:pt x="7070" y="3147"/>
                  </a:lnTo>
                  <a:lnTo>
                    <a:pt x="7002" y="2919"/>
                  </a:lnTo>
                  <a:lnTo>
                    <a:pt x="6910" y="2668"/>
                  </a:lnTo>
                  <a:lnTo>
                    <a:pt x="6819" y="2440"/>
                  </a:lnTo>
                  <a:lnTo>
                    <a:pt x="6682" y="2235"/>
                  </a:lnTo>
                  <a:lnTo>
                    <a:pt x="6545" y="2030"/>
                  </a:lnTo>
                  <a:lnTo>
                    <a:pt x="6386" y="1825"/>
                  </a:lnTo>
                  <a:lnTo>
                    <a:pt x="6226" y="1642"/>
                  </a:lnTo>
                  <a:lnTo>
                    <a:pt x="6044" y="1460"/>
                  </a:lnTo>
                  <a:lnTo>
                    <a:pt x="5839" y="1300"/>
                  </a:lnTo>
                  <a:lnTo>
                    <a:pt x="5610" y="1163"/>
                  </a:lnTo>
                  <a:lnTo>
                    <a:pt x="5382" y="1026"/>
                  </a:lnTo>
                  <a:lnTo>
                    <a:pt x="5154" y="912"/>
                  </a:lnTo>
                  <a:lnTo>
                    <a:pt x="4904" y="821"/>
                  </a:lnTo>
                  <a:lnTo>
                    <a:pt x="4653" y="776"/>
                  </a:lnTo>
                  <a:lnTo>
                    <a:pt x="4402" y="707"/>
                  </a:lnTo>
                  <a:lnTo>
                    <a:pt x="4174" y="684"/>
                  </a:lnTo>
                  <a:close/>
                  <a:moveTo>
                    <a:pt x="3923" y="0"/>
                  </a:moveTo>
                  <a:lnTo>
                    <a:pt x="3604" y="23"/>
                  </a:lnTo>
                  <a:lnTo>
                    <a:pt x="3262" y="69"/>
                  </a:lnTo>
                  <a:lnTo>
                    <a:pt x="2942" y="137"/>
                  </a:lnTo>
                  <a:lnTo>
                    <a:pt x="2600" y="228"/>
                  </a:lnTo>
                  <a:lnTo>
                    <a:pt x="2578" y="251"/>
                  </a:lnTo>
                  <a:lnTo>
                    <a:pt x="2578" y="297"/>
                  </a:lnTo>
                  <a:lnTo>
                    <a:pt x="2600" y="320"/>
                  </a:lnTo>
                  <a:lnTo>
                    <a:pt x="2646" y="320"/>
                  </a:lnTo>
                  <a:lnTo>
                    <a:pt x="2965" y="228"/>
                  </a:lnTo>
                  <a:lnTo>
                    <a:pt x="3284" y="137"/>
                  </a:lnTo>
                  <a:lnTo>
                    <a:pt x="3604" y="114"/>
                  </a:lnTo>
                  <a:lnTo>
                    <a:pt x="3923" y="91"/>
                  </a:lnTo>
                  <a:lnTo>
                    <a:pt x="4197" y="91"/>
                  </a:lnTo>
                  <a:lnTo>
                    <a:pt x="4447" y="137"/>
                  </a:lnTo>
                  <a:lnTo>
                    <a:pt x="4721" y="183"/>
                  </a:lnTo>
                  <a:lnTo>
                    <a:pt x="4972" y="228"/>
                  </a:lnTo>
                  <a:lnTo>
                    <a:pt x="5223" y="320"/>
                  </a:lnTo>
                  <a:lnTo>
                    <a:pt x="5496" y="434"/>
                  </a:lnTo>
                  <a:lnTo>
                    <a:pt x="5725" y="548"/>
                  </a:lnTo>
                  <a:lnTo>
                    <a:pt x="5975" y="684"/>
                  </a:lnTo>
                  <a:lnTo>
                    <a:pt x="6181" y="821"/>
                  </a:lnTo>
                  <a:lnTo>
                    <a:pt x="6386" y="981"/>
                  </a:lnTo>
                  <a:lnTo>
                    <a:pt x="6568" y="1140"/>
                  </a:lnTo>
                  <a:lnTo>
                    <a:pt x="6728" y="1323"/>
                  </a:lnTo>
                  <a:lnTo>
                    <a:pt x="6888" y="1505"/>
                  </a:lnTo>
                  <a:lnTo>
                    <a:pt x="7047" y="1688"/>
                  </a:lnTo>
                  <a:lnTo>
                    <a:pt x="7184" y="1893"/>
                  </a:lnTo>
                  <a:lnTo>
                    <a:pt x="7298" y="2098"/>
                  </a:lnTo>
                  <a:lnTo>
                    <a:pt x="7412" y="2304"/>
                  </a:lnTo>
                  <a:lnTo>
                    <a:pt x="7503" y="2532"/>
                  </a:lnTo>
                  <a:lnTo>
                    <a:pt x="7572" y="2760"/>
                  </a:lnTo>
                  <a:lnTo>
                    <a:pt x="7640" y="2988"/>
                  </a:lnTo>
                  <a:lnTo>
                    <a:pt x="7686" y="3216"/>
                  </a:lnTo>
                  <a:lnTo>
                    <a:pt x="7731" y="3444"/>
                  </a:lnTo>
                  <a:lnTo>
                    <a:pt x="7754" y="3695"/>
                  </a:lnTo>
                  <a:lnTo>
                    <a:pt x="7754" y="3923"/>
                  </a:lnTo>
                  <a:lnTo>
                    <a:pt x="7754" y="4173"/>
                  </a:lnTo>
                  <a:lnTo>
                    <a:pt x="7708" y="4447"/>
                  </a:lnTo>
                  <a:lnTo>
                    <a:pt x="7663" y="4698"/>
                  </a:lnTo>
                  <a:lnTo>
                    <a:pt x="7617" y="4972"/>
                  </a:lnTo>
                  <a:lnTo>
                    <a:pt x="7526" y="5222"/>
                  </a:lnTo>
                  <a:lnTo>
                    <a:pt x="7412" y="5473"/>
                  </a:lnTo>
                  <a:lnTo>
                    <a:pt x="7298" y="5724"/>
                  </a:lnTo>
                  <a:lnTo>
                    <a:pt x="7161" y="5975"/>
                  </a:lnTo>
                  <a:lnTo>
                    <a:pt x="7024" y="6180"/>
                  </a:lnTo>
                  <a:lnTo>
                    <a:pt x="6865" y="6363"/>
                  </a:lnTo>
                  <a:lnTo>
                    <a:pt x="6705" y="6545"/>
                  </a:lnTo>
                  <a:lnTo>
                    <a:pt x="6523" y="6728"/>
                  </a:lnTo>
                  <a:lnTo>
                    <a:pt x="6340" y="6887"/>
                  </a:lnTo>
                  <a:lnTo>
                    <a:pt x="6158" y="7024"/>
                  </a:lnTo>
                  <a:lnTo>
                    <a:pt x="5953" y="7161"/>
                  </a:lnTo>
                  <a:lnTo>
                    <a:pt x="5747" y="7275"/>
                  </a:lnTo>
                  <a:lnTo>
                    <a:pt x="5542" y="7389"/>
                  </a:lnTo>
                  <a:lnTo>
                    <a:pt x="5314" y="7480"/>
                  </a:lnTo>
                  <a:lnTo>
                    <a:pt x="5086" y="7571"/>
                  </a:lnTo>
                  <a:lnTo>
                    <a:pt x="4858" y="7617"/>
                  </a:lnTo>
                  <a:lnTo>
                    <a:pt x="4630" y="7685"/>
                  </a:lnTo>
                  <a:lnTo>
                    <a:pt x="4402" y="7708"/>
                  </a:lnTo>
                  <a:lnTo>
                    <a:pt x="4151" y="7731"/>
                  </a:lnTo>
                  <a:lnTo>
                    <a:pt x="3923" y="7754"/>
                  </a:lnTo>
                  <a:lnTo>
                    <a:pt x="3672" y="7731"/>
                  </a:lnTo>
                  <a:lnTo>
                    <a:pt x="3398" y="7708"/>
                  </a:lnTo>
                  <a:lnTo>
                    <a:pt x="3148" y="7663"/>
                  </a:lnTo>
                  <a:lnTo>
                    <a:pt x="2874" y="7594"/>
                  </a:lnTo>
                  <a:lnTo>
                    <a:pt x="2623" y="7503"/>
                  </a:lnTo>
                  <a:lnTo>
                    <a:pt x="2372" y="7412"/>
                  </a:lnTo>
                  <a:lnTo>
                    <a:pt x="2121" y="7298"/>
                  </a:lnTo>
                  <a:lnTo>
                    <a:pt x="1871" y="7138"/>
                  </a:lnTo>
                  <a:lnTo>
                    <a:pt x="1665" y="7001"/>
                  </a:lnTo>
                  <a:lnTo>
                    <a:pt x="1483" y="6842"/>
                  </a:lnTo>
                  <a:lnTo>
                    <a:pt x="1278" y="6682"/>
                  </a:lnTo>
                  <a:lnTo>
                    <a:pt x="1118" y="6522"/>
                  </a:lnTo>
                  <a:lnTo>
                    <a:pt x="958" y="6340"/>
                  </a:lnTo>
                  <a:lnTo>
                    <a:pt x="822" y="6135"/>
                  </a:lnTo>
                  <a:lnTo>
                    <a:pt x="685" y="5929"/>
                  </a:lnTo>
                  <a:lnTo>
                    <a:pt x="571" y="5724"/>
                  </a:lnTo>
                  <a:lnTo>
                    <a:pt x="457" y="5519"/>
                  </a:lnTo>
                  <a:lnTo>
                    <a:pt x="365" y="5314"/>
                  </a:lnTo>
                  <a:lnTo>
                    <a:pt x="274" y="5086"/>
                  </a:lnTo>
                  <a:lnTo>
                    <a:pt x="229" y="4858"/>
                  </a:lnTo>
                  <a:lnTo>
                    <a:pt x="160" y="4630"/>
                  </a:lnTo>
                  <a:lnTo>
                    <a:pt x="137" y="4379"/>
                  </a:lnTo>
                  <a:lnTo>
                    <a:pt x="115" y="4151"/>
                  </a:lnTo>
                  <a:lnTo>
                    <a:pt x="92" y="3923"/>
                  </a:lnTo>
                  <a:lnTo>
                    <a:pt x="115" y="3649"/>
                  </a:lnTo>
                  <a:lnTo>
                    <a:pt x="137" y="3398"/>
                  </a:lnTo>
                  <a:lnTo>
                    <a:pt x="183" y="3124"/>
                  </a:lnTo>
                  <a:lnTo>
                    <a:pt x="251" y="2874"/>
                  </a:lnTo>
                  <a:lnTo>
                    <a:pt x="320" y="2600"/>
                  </a:lnTo>
                  <a:lnTo>
                    <a:pt x="434" y="2349"/>
                  </a:lnTo>
                  <a:lnTo>
                    <a:pt x="548" y="2121"/>
                  </a:lnTo>
                  <a:lnTo>
                    <a:pt x="708" y="1870"/>
                  </a:lnTo>
                  <a:lnTo>
                    <a:pt x="844" y="1665"/>
                  </a:lnTo>
                  <a:lnTo>
                    <a:pt x="1004" y="1460"/>
                  </a:lnTo>
                  <a:lnTo>
                    <a:pt x="1164" y="1277"/>
                  </a:lnTo>
                  <a:lnTo>
                    <a:pt x="1346" y="1095"/>
                  </a:lnTo>
                  <a:lnTo>
                    <a:pt x="1346" y="1072"/>
                  </a:lnTo>
                  <a:lnTo>
                    <a:pt x="1346" y="1049"/>
                  </a:lnTo>
                  <a:lnTo>
                    <a:pt x="1300" y="1026"/>
                  </a:lnTo>
                  <a:lnTo>
                    <a:pt x="1278" y="1026"/>
                  </a:lnTo>
                  <a:lnTo>
                    <a:pt x="1095" y="1209"/>
                  </a:lnTo>
                  <a:lnTo>
                    <a:pt x="936" y="1414"/>
                  </a:lnTo>
                  <a:lnTo>
                    <a:pt x="776" y="1597"/>
                  </a:lnTo>
                  <a:lnTo>
                    <a:pt x="616" y="1825"/>
                  </a:lnTo>
                  <a:lnTo>
                    <a:pt x="479" y="2075"/>
                  </a:lnTo>
                  <a:lnTo>
                    <a:pt x="343" y="2326"/>
                  </a:lnTo>
                  <a:lnTo>
                    <a:pt x="251" y="2577"/>
                  </a:lnTo>
                  <a:lnTo>
                    <a:pt x="160" y="2851"/>
                  </a:lnTo>
                  <a:lnTo>
                    <a:pt x="92" y="3102"/>
                  </a:lnTo>
                  <a:lnTo>
                    <a:pt x="46" y="3375"/>
                  </a:lnTo>
                  <a:lnTo>
                    <a:pt x="23" y="3649"/>
                  </a:lnTo>
                  <a:lnTo>
                    <a:pt x="1" y="3923"/>
                  </a:lnTo>
                  <a:lnTo>
                    <a:pt x="23" y="4151"/>
                  </a:lnTo>
                  <a:lnTo>
                    <a:pt x="46" y="4402"/>
                  </a:lnTo>
                  <a:lnTo>
                    <a:pt x="69" y="4630"/>
                  </a:lnTo>
                  <a:lnTo>
                    <a:pt x="137" y="4880"/>
                  </a:lnTo>
                  <a:lnTo>
                    <a:pt x="206" y="5108"/>
                  </a:lnTo>
                  <a:lnTo>
                    <a:pt x="274" y="5336"/>
                  </a:lnTo>
                  <a:lnTo>
                    <a:pt x="365" y="5565"/>
                  </a:lnTo>
                  <a:lnTo>
                    <a:pt x="479" y="5770"/>
                  </a:lnTo>
                  <a:lnTo>
                    <a:pt x="594" y="5998"/>
                  </a:lnTo>
                  <a:lnTo>
                    <a:pt x="730" y="6203"/>
                  </a:lnTo>
                  <a:lnTo>
                    <a:pt x="890" y="6385"/>
                  </a:lnTo>
                  <a:lnTo>
                    <a:pt x="1050" y="6568"/>
                  </a:lnTo>
                  <a:lnTo>
                    <a:pt x="1232" y="6750"/>
                  </a:lnTo>
                  <a:lnTo>
                    <a:pt x="1414" y="6933"/>
                  </a:lnTo>
                  <a:lnTo>
                    <a:pt x="1620" y="7070"/>
                  </a:lnTo>
                  <a:lnTo>
                    <a:pt x="1825" y="7229"/>
                  </a:lnTo>
                  <a:lnTo>
                    <a:pt x="2076" y="7366"/>
                  </a:lnTo>
                  <a:lnTo>
                    <a:pt x="2327" y="7503"/>
                  </a:lnTo>
                  <a:lnTo>
                    <a:pt x="2600" y="7594"/>
                  </a:lnTo>
                  <a:lnTo>
                    <a:pt x="2851" y="7685"/>
                  </a:lnTo>
                  <a:lnTo>
                    <a:pt x="3125" y="7754"/>
                  </a:lnTo>
                  <a:lnTo>
                    <a:pt x="3376" y="7799"/>
                  </a:lnTo>
                  <a:lnTo>
                    <a:pt x="3649" y="7822"/>
                  </a:lnTo>
                  <a:lnTo>
                    <a:pt x="3923" y="7845"/>
                  </a:lnTo>
                  <a:lnTo>
                    <a:pt x="4174" y="7822"/>
                  </a:lnTo>
                  <a:lnTo>
                    <a:pt x="4402" y="7799"/>
                  </a:lnTo>
                  <a:lnTo>
                    <a:pt x="4653" y="7777"/>
                  </a:lnTo>
                  <a:lnTo>
                    <a:pt x="4881" y="7708"/>
                  </a:lnTo>
                  <a:lnTo>
                    <a:pt x="5109" y="7640"/>
                  </a:lnTo>
                  <a:lnTo>
                    <a:pt x="5337" y="7571"/>
                  </a:lnTo>
                  <a:lnTo>
                    <a:pt x="5565" y="7480"/>
                  </a:lnTo>
                  <a:lnTo>
                    <a:pt x="5793" y="7366"/>
                  </a:lnTo>
                  <a:lnTo>
                    <a:pt x="5998" y="7252"/>
                  </a:lnTo>
                  <a:lnTo>
                    <a:pt x="6203" y="7115"/>
                  </a:lnTo>
                  <a:lnTo>
                    <a:pt x="6409" y="6956"/>
                  </a:lnTo>
                  <a:lnTo>
                    <a:pt x="6591" y="6796"/>
                  </a:lnTo>
                  <a:lnTo>
                    <a:pt x="6774" y="6614"/>
                  </a:lnTo>
                  <a:lnTo>
                    <a:pt x="6933" y="6431"/>
                  </a:lnTo>
                  <a:lnTo>
                    <a:pt x="7093" y="6226"/>
                  </a:lnTo>
                  <a:lnTo>
                    <a:pt x="7230" y="6021"/>
                  </a:lnTo>
                  <a:lnTo>
                    <a:pt x="7389" y="5770"/>
                  </a:lnTo>
                  <a:lnTo>
                    <a:pt x="7503" y="5519"/>
                  </a:lnTo>
                  <a:lnTo>
                    <a:pt x="7617" y="5245"/>
                  </a:lnTo>
                  <a:lnTo>
                    <a:pt x="7686" y="4994"/>
                  </a:lnTo>
                  <a:lnTo>
                    <a:pt x="7754" y="4721"/>
                  </a:lnTo>
                  <a:lnTo>
                    <a:pt x="7800" y="4470"/>
                  </a:lnTo>
                  <a:lnTo>
                    <a:pt x="7845" y="4196"/>
                  </a:lnTo>
                  <a:lnTo>
                    <a:pt x="7845" y="3923"/>
                  </a:lnTo>
                  <a:lnTo>
                    <a:pt x="7845" y="3672"/>
                  </a:lnTo>
                  <a:lnTo>
                    <a:pt x="7823" y="3444"/>
                  </a:lnTo>
                  <a:lnTo>
                    <a:pt x="7777" y="3193"/>
                  </a:lnTo>
                  <a:lnTo>
                    <a:pt x="7731" y="2965"/>
                  </a:lnTo>
                  <a:lnTo>
                    <a:pt x="7663" y="2737"/>
                  </a:lnTo>
                  <a:lnTo>
                    <a:pt x="7572" y="2509"/>
                  </a:lnTo>
                  <a:lnTo>
                    <a:pt x="7480" y="2281"/>
                  </a:lnTo>
                  <a:lnTo>
                    <a:pt x="7366" y="2053"/>
                  </a:lnTo>
                  <a:lnTo>
                    <a:pt x="7252" y="1847"/>
                  </a:lnTo>
                  <a:lnTo>
                    <a:pt x="7116" y="1642"/>
                  </a:lnTo>
                  <a:lnTo>
                    <a:pt x="6979" y="1437"/>
                  </a:lnTo>
                  <a:lnTo>
                    <a:pt x="6796" y="1254"/>
                  </a:lnTo>
                  <a:lnTo>
                    <a:pt x="6637" y="1072"/>
                  </a:lnTo>
                  <a:lnTo>
                    <a:pt x="6431" y="912"/>
                  </a:lnTo>
                  <a:lnTo>
                    <a:pt x="6249" y="753"/>
                  </a:lnTo>
                  <a:lnTo>
                    <a:pt x="6021" y="616"/>
                  </a:lnTo>
                  <a:lnTo>
                    <a:pt x="5770" y="456"/>
                  </a:lnTo>
                  <a:lnTo>
                    <a:pt x="5519" y="342"/>
                  </a:lnTo>
                  <a:lnTo>
                    <a:pt x="5268" y="228"/>
                  </a:lnTo>
                  <a:lnTo>
                    <a:pt x="4995" y="160"/>
                  </a:lnTo>
                  <a:lnTo>
                    <a:pt x="4744" y="91"/>
                  </a:lnTo>
                  <a:lnTo>
                    <a:pt x="4470" y="46"/>
                  </a:lnTo>
                  <a:lnTo>
                    <a:pt x="4197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9" name="Google Shape;1509;p29"/>
            <p:cNvSpPr/>
            <p:nvPr/>
          </p:nvSpPr>
          <p:spPr>
            <a:xfrm>
              <a:off x="7490828" y="2570615"/>
              <a:ext cx="182541" cy="232997"/>
            </a:xfrm>
            <a:custGeom>
              <a:avLst/>
              <a:gdLst/>
              <a:ahLst/>
              <a:cxnLst/>
              <a:rect l="l" t="t" r="r" b="b"/>
              <a:pathLst>
                <a:path w="2395" h="3057" extrusionOk="0">
                  <a:moveTo>
                    <a:pt x="1554" y="100"/>
                  </a:moveTo>
                  <a:lnTo>
                    <a:pt x="2281" y="571"/>
                  </a:lnTo>
                  <a:lnTo>
                    <a:pt x="890" y="2760"/>
                  </a:lnTo>
                  <a:lnTo>
                    <a:pt x="821" y="2851"/>
                  </a:lnTo>
                  <a:lnTo>
                    <a:pt x="730" y="2897"/>
                  </a:lnTo>
                  <a:lnTo>
                    <a:pt x="639" y="2942"/>
                  </a:lnTo>
                  <a:lnTo>
                    <a:pt x="525" y="2965"/>
                  </a:lnTo>
                  <a:lnTo>
                    <a:pt x="411" y="2942"/>
                  </a:lnTo>
                  <a:lnTo>
                    <a:pt x="297" y="2897"/>
                  </a:lnTo>
                  <a:lnTo>
                    <a:pt x="205" y="2828"/>
                  </a:lnTo>
                  <a:lnTo>
                    <a:pt x="137" y="2737"/>
                  </a:lnTo>
                  <a:lnTo>
                    <a:pt x="91" y="2623"/>
                  </a:lnTo>
                  <a:lnTo>
                    <a:pt x="91" y="2532"/>
                  </a:lnTo>
                  <a:lnTo>
                    <a:pt x="114" y="2395"/>
                  </a:lnTo>
                  <a:lnTo>
                    <a:pt x="160" y="2281"/>
                  </a:lnTo>
                  <a:lnTo>
                    <a:pt x="1554" y="100"/>
                  </a:lnTo>
                  <a:close/>
                  <a:moveTo>
                    <a:pt x="1482" y="1"/>
                  </a:moveTo>
                  <a:lnTo>
                    <a:pt x="69" y="2235"/>
                  </a:lnTo>
                  <a:lnTo>
                    <a:pt x="23" y="2372"/>
                  </a:lnTo>
                  <a:lnTo>
                    <a:pt x="0" y="2532"/>
                  </a:lnTo>
                  <a:lnTo>
                    <a:pt x="23" y="2646"/>
                  </a:lnTo>
                  <a:lnTo>
                    <a:pt x="69" y="2783"/>
                  </a:lnTo>
                  <a:lnTo>
                    <a:pt x="137" y="2874"/>
                  </a:lnTo>
                  <a:lnTo>
                    <a:pt x="251" y="2965"/>
                  </a:lnTo>
                  <a:lnTo>
                    <a:pt x="388" y="3034"/>
                  </a:lnTo>
                  <a:lnTo>
                    <a:pt x="525" y="3056"/>
                  </a:lnTo>
                  <a:lnTo>
                    <a:pt x="661" y="3034"/>
                  </a:lnTo>
                  <a:lnTo>
                    <a:pt x="775" y="2988"/>
                  </a:lnTo>
                  <a:lnTo>
                    <a:pt x="890" y="2920"/>
                  </a:lnTo>
                  <a:lnTo>
                    <a:pt x="958" y="2806"/>
                  </a:lnTo>
                  <a:lnTo>
                    <a:pt x="2372" y="571"/>
                  </a:lnTo>
                  <a:lnTo>
                    <a:pt x="2395" y="548"/>
                  </a:lnTo>
                  <a:lnTo>
                    <a:pt x="2372" y="502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510" name="Google Shape;1510;p29"/>
          <p:cNvSpPr/>
          <p:nvPr/>
        </p:nvSpPr>
        <p:spPr>
          <a:xfrm>
            <a:off x="1976524" y="2961658"/>
            <a:ext cx="71949" cy="51116"/>
          </a:xfrm>
          <a:custGeom>
            <a:avLst/>
            <a:gdLst/>
            <a:ahLst/>
            <a:cxnLst/>
            <a:rect l="l" t="t" r="r" b="b"/>
            <a:pathLst>
              <a:path w="708" h="503" extrusionOk="0">
                <a:moveTo>
                  <a:pt x="639" y="1"/>
                </a:moveTo>
                <a:lnTo>
                  <a:pt x="23" y="411"/>
                </a:lnTo>
                <a:lnTo>
                  <a:pt x="0" y="434"/>
                </a:lnTo>
                <a:lnTo>
                  <a:pt x="23" y="480"/>
                </a:lnTo>
                <a:lnTo>
                  <a:pt x="46" y="503"/>
                </a:lnTo>
                <a:lnTo>
                  <a:pt x="92" y="480"/>
                </a:lnTo>
                <a:lnTo>
                  <a:pt x="685" y="69"/>
                </a:lnTo>
                <a:lnTo>
                  <a:pt x="707" y="47"/>
                </a:lnTo>
                <a:lnTo>
                  <a:pt x="707" y="24"/>
                </a:lnTo>
                <a:lnTo>
                  <a:pt x="685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11" name="Google Shape;1511;p29"/>
          <p:cNvSpPr/>
          <p:nvPr/>
        </p:nvSpPr>
        <p:spPr>
          <a:xfrm>
            <a:off x="1976524" y="2961658"/>
            <a:ext cx="71949" cy="51116"/>
          </a:xfrm>
          <a:custGeom>
            <a:avLst/>
            <a:gdLst/>
            <a:ahLst/>
            <a:cxnLst/>
            <a:rect l="l" t="t" r="r" b="b"/>
            <a:pathLst>
              <a:path w="708" h="503" fill="none" extrusionOk="0">
                <a:moveTo>
                  <a:pt x="639" y="1"/>
                </a:moveTo>
                <a:lnTo>
                  <a:pt x="23" y="411"/>
                </a:lnTo>
                <a:lnTo>
                  <a:pt x="23" y="411"/>
                </a:lnTo>
                <a:lnTo>
                  <a:pt x="0" y="434"/>
                </a:lnTo>
                <a:lnTo>
                  <a:pt x="23" y="480"/>
                </a:lnTo>
                <a:lnTo>
                  <a:pt x="23" y="480"/>
                </a:lnTo>
                <a:lnTo>
                  <a:pt x="46" y="503"/>
                </a:lnTo>
                <a:lnTo>
                  <a:pt x="92" y="480"/>
                </a:lnTo>
                <a:lnTo>
                  <a:pt x="685" y="69"/>
                </a:lnTo>
                <a:lnTo>
                  <a:pt x="685" y="69"/>
                </a:lnTo>
                <a:lnTo>
                  <a:pt x="707" y="47"/>
                </a:lnTo>
                <a:lnTo>
                  <a:pt x="707" y="24"/>
                </a:lnTo>
                <a:lnTo>
                  <a:pt x="707" y="24"/>
                </a:lnTo>
                <a:lnTo>
                  <a:pt x="685" y="1"/>
                </a:lnTo>
                <a:lnTo>
                  <a:pt x="639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512" name="Google Shape;1512;p29"/>
          <p:cNvGrpSpPr/>
          <p:nvPr/>
        </p:nvGrpSpPr>
        <p:grpSpPr>
          <a:xfrm>
            <a:off x="657897" y="1840078"/>
            <a:ext cx="2899171" cy="2523753"/>
            <a:chOff x="493422" y="1380053"/>
            <a:chExt cx="2174378" cy="1892815"/>
          </a:xfrm>
        </p:grpSpPr>
        <p:sp>
          <p:nvSpPr>
            <p:cNvPr id="1513" name="Google Shape;1513;p29"/>
            <p:cNvSpPr/>
            <p:nvPr/>
          </p:nvSpPr>
          <p:spPr>
            <a:xfrm>
              <a:off x="1583225" y="1380053"/>
              <a:ext cx="1084575" cy="768349"/>
            </a:xfrm>
            <a:custGeom>
              <a:avLst/>
              <a:gdLst/>
              <a:ahLst/>
              <a:cxnLst/>
              <a:rect l="l" t="t" r="r" b="b"/>
              <a:pathLst>
                <a:path w="14230" h="10081" extrusionOk="0">
                  <a:moveTo>
                    <a:pt x="12086" y="1"/>
                  </a:moveTo>
                  <a:lnTo>
                    <a:pt x="12041" y="23"/>
                  </a:lnTo>
                  <a:lnTo>
                    <a:pt x="12018" y="69"/>
                  </a:lnTo>
                  <a:lnTo>
                    <a:pt x="12018" y="92"/>
                  </a:lnTo>
                  <a:lnTo>
                    <a:pt x="12018" y="137"/>
                  </a:lnTo>
                  <a:lnTo>
                    <a:pt x="12041" y="160"/>
                  </a:lnTo>
                  <a:lnTo>
                    <a:pt x="12542" y="753"/>
                  </a:lnTo>
                  <a:lnTo>
                    <a:pt x="12976" y="1300"/>
                  </a:lnTo>
                  <a:lnTo>
                    <a:pt x="13318" y="1825"/>
                  </a:lnTo>
                  <a:lnTo>
                    <a:pt x="13591" y="2327"/>
                  </a:lnTo>
                  <a:lnTo>
                    <a:pt x="13797" y="2806"/>
                  </a:lnTo>
                  <a:lnTo>
                    <a:pt x="13934" y="3239"/>
                  </a:lnTo>
                  <a:lnTo>
                    <a:pt x="14025" y="3626"/>
                  </a:lnTo>
                  <a:lnTo>
                    <a:pt x="14048" y="4014"/>
                  </a:lnTo>
                  <a:lnTo>
                    <a:pt x="14025" y="4242"/>
                  </a:lnTo>
                  <a:lnTo>
                    <a:pt x="14002" y="4447"/>
                  </a:lnTo>
                  <a:lnTo>
                    <a:pt x="13956" y="4653"/>
                  </a:lnTo>
                  <a:lnTo>
                    <a:pt x="13888" y="4835"/>
                  </a:lnTo>
                  <a:lnTo>
                    <a:pt x="13797" y="5018"/>
                  </a:lnTo>
                  <a:lnTo>
                    <a:pt x="13683" y="5154"/>
                  </a:lnTo>
                  <a:lnTo>
                    <a:pt x="13569" y="5314"/>
                  </a:lnTo>
                  <a:lnTo>
                    <a:pt x="13455" y="5428"/>
                  </a:lnTo>
                  <a:lnTo>
                    <a:pt x="13318" y="5542"/>
                  </a:lnTo>
                  <a:lnTo>
                    <a:pt x="13158" y="5656"/>
                  </a:lnTo>
                  <a:lnTo>
                    <a:pt x="12999" y="5725"/>
                  </a:lnTo>
                  <a:lnTo>
                    <a:pt x="12816" y="5793"/>
                  </a:lnTo>
                  <a:lnTo>
                    <a:pt x="12656" y="5861"/>
                  </a:lnTo>
                  <a:lnTo>
                    <a:pt x="12474" y="5884"/>
                  </a:lnTo>
                  <a:lnTo>
                    <a:pt x="12292" y="5907"/>
                  </a:lnTo>
                  <a:lnTo>
                    <a:pt x="12086" y="5930"/>
                  </a:lnTo>
                  <a:lnTo>
                    <a:pt x="11904" y="5907"/>
                  </a:lnTo>
                  <a:lnTo>
                    <a:pt x="11721" y="5884"/>
                  </a:lnTo>
                  <a:lnTo>
                    <a:pt x="11539" y="5861"/>
                  </a:lnTo>
                  <a:lnTo>
                    <a:pt x="11357" y="5793"/>
                  </a:lnTo>
                  <a:lnTo>
                    <a:pt x="11174" y="5725"/>
                  </a:lnTo>
                  <a:lnTo>
                    <a:pt x="11015" y="5656"/>
                  </a:lnTo>
                  <a:lnTo>
                    <a:pt x="10855" y="5542"/>
                  </a:lnTo>
                  <a:lnTo>
                    <a:pt x="10695" y="5451"/>
                  </a:lnTo>
                  <a:lnTo>
                    <a:pt x="10536" y="5314"/>
                  </a:lnTo>
                  <a:lnTo>
                    <a:pt x="10399" y="5154"/>
                  </a:lnTo>
                  <a:lnTo>
                    <a:pt x="10262" y="4995"/>
                  </a:lnTo>
                  <a:lnTo>
                    <a:pt x="10148" y="4835"/>
                  </a:lnTo>
                  <a:lnTo>
                    <a:pt x="10034" y="4630"/>
                  </a:lnTo>
                  <a:lnTo>
                    <a:pt x="9943" y="4425"/>
                  </a:lnTo>
                  <a:lnTo>
                    <a:pt x="9874" y="4197"/>
                  </a:lnTo>
                  <a:lnTo>
                    <a:pt x="9806" y="3946"/>
                  </a:lnTo>
                  <a:lnTo>
                    <a:pt x="9715" y="3490"/>
                  </a:lnTo>
                  <a:lnTo>
                    <a:pt x="9555" y="3079"/>
                  </a:lnTo>
                  <a:lnTo>
                    <a:pt x="9373" y="2692"/>
                  </a:lnTo>
                  <a:lnTo>
                    <a:pt x="9167" y="2349"/>
                  </a:lnTo>
                  <a:lnTo>
                    <a:pt x="8917" y="2030"/>
                  </a:lnTo>
                  <a:lnTo>
                    <a:pt x="8643" y="1757"/>
                  </a:lnTo>
                  <a:lnTo>
                    <a:pt x="8369" y="1506"/>
                  </a:lnTo>
                  <a:lnTo>
                    <a:pt x="8050" y="1278"/>
                  </a:lnTo>
                  <a:lnTo>
                    <a:pt x="7731" y="1095"/>
                  </a:lnTo>
                  <a:lnTo>
                    <a:pt x="7389" y="936"/>
                  </a:lnTo>
                  <a:lnTo>
                    <a:pt x="7024" y="799"/>
                  </a:lnTo>
                  <a:lnTo>
                    <a:pt x="6659" y="685"/>
                  </a:lnTo>
                  <a:lnTo>
                    <a:pt x="6294" y="616"/>
                  </a:lnTo>
                  <a:lnTo>
                    <a:pt x="5929" y="548"/>
                  </a:lnTo>
                  <a:lnTo>
                    <a:pt x="5564" y="525"/>
                  </a:lnTo>
                  <a:lnTo>
                    <a:pt x="5177" y="502"/>
                  </a:lnTo>
                  <a:lnTo>
                    <a:pt x="4766" y="525"/>
                  </a:lnTo>
                  <a:lnTo>
                    <a:pt x="4378" y="571"/>
                  </a:lnTo>
                  <a:lnTo>
                    <a:pt x="3968" y="639"/>
                  </a:lnTo>
                  <a:lnTo>
                    <a:pt x="3603" y="730"/>
                  </a:lnTo>
                  <a:lnTo>
                    <a:pt x="3261" y="822"/>
                  </a:lnTo>
                  <a:lnTo>
                    <a:pt x="2942" y="958"/>
                  </a:lnTo>
                  <a:lnTo>
                    <a:pt x="2645" y="1118"/>
                  </a:lnTo>
                  <a:lnTo>
                    <a:pt x="2394" y="1278"/>
                  </a:lnTo>
                  <a:lnTo>
                    <a:pt x="2098" y="1506"/>
                  </a:lnTo>
                  <a:lnTo>
                    <a:pt x="1824" y="1757"/>
                  </a:lnTo>
                  <a:lnTo>
                    <a:pt x="1574" y="2007"/>
                  </a:lnTo>
                  <a:lnTo>
                    <a:pt x="1345" y="2281"/>
                  </a:lnTo>
                  <a:lnTo>
                    <a:pt x="1117" y="2555"/>
                  </a:lnTo>
                  <a:lnTo>
                    <a:pt x="935" y="2851"/>
                  </a:lnTo>
                  <a:lnTo>
                    <a:pt x="753" y="3148"/>
                  </a:lnTo>
                  <a:lnTo>
                    <a:pt x="593" y="3467"/>
                  </a:lnTo>
                  <a:lnTo>
                    <a:pt x="456" y="3786"/>
                  </a:lnTo>
                  <a:lnTo>
                    <a:pt x="342" y="4105"/>
                  </a:lnTo>
                  <a:lnTo>
                    <a:pt x="228" y="4447"/>
                  </a:lnTo>
                  <a:lnTo>
                    <a:pt x="160" y="4790"/>
                  </a:lnTo>
                  <a:lnTo>
                    <a:pt x="91" y="5132"/>
                  </a:lnTo>
                  <a:lnTo>
                    <a:pt x="46" y="5496"/>
                  </a:lnTo>
                  <a:lnTo>
                    <a:pt x="0" y="5861"/>
                  </a:lnTo>
                  <a:lnTo>
                    <a:pt x="0" y="6226"/>
                  </a:lnTo>
                  <a:lnTo>
                    <a:pt x="23" y="6705"/>
                  </a:lnTo>
                  <a:lnTo>
                    <a:pt x="68" y="7161"/>
                  </a:lnTo>
                  <a:lnTo>
                    <a:pt x="137" y="7640"/>
                  </a:lnTo>
                  <a:lnTo>
                    <a:pt x="228" y="8119"/>
                  </a:lnTo>
                  <a:lnTo>
                    <a:pt x="342" y="8598"/>
                  </a:lnTo>
                  <a:lnTo>
                    <a:pt x="502" y="9077"/>
                  </a:lnTo>
                  <a:lnTo>
                    <a:pt x="684" y="9556"/>
                  </a:lnTo>
                  <a:lnTo>
                    <a:pt x="889" y="10035"/>
                  </a:lnTo>
                  <a:lnTo>
                    <a:pt x="912" y="10057"/>
                  </a:lnTo>
                  <a:lnTo>
                    <a:pt x="958" y="10080"/>
                  </a:lnTo>
                  <a:lnTo>
                    <a:pt x="1026" y="10080"/>
                  </a:lnTo>
                  <a:lnTo>
                    <a:pt x="1049" y="10057"/>
                  </a:lnTo>
                  <a:lnTo>
                    <a:pt x="1072" y="10035"/>
                  </a:lnTo>
                  <a:lnTo>
                    <a:pt x="1072" y="9989"/>
                  </a:lnTo>
                  <a:lnTo>
                    <a:pt x="1072" y="9966"/>
                  </a:lnTo>
                  <a:lnTo>
                    <a:pt x="867" y="9487"/>
                  </a:lnTo>
                  <a:lnTo>
                    <a:pt x="684" y="9008"/>
                  </a:lnTo>
                  <a:lnTo>
                    <a:pt x="525" y="8529"/>
                  </a:lnTo>
                  <a:lnTo>
                    <a:pt x="411" y="8073"/>
                  </a:lnTo>
                  <a:lnTo>
                    <a:pt x="296" y="7594"/>
                  </a:lnTo>
                  <a:lnTo>
                    <a:pt x="228" y="7138"/>
                  </a:lnTo>
                  <a:lnTo>
                    <a:pt x="205" y="6682"/>
                  </a:lnTo>
                  <a:lnTo>
                    <a:pt x="182" y="6226"/>
                  </a:lnTo>
                  <a:lnTo>
                    <a:pt x="182" y="5884"/>
                  </a:lnTo>
                  <a:lnTo>
                    <a:pt x="228" y="5519"/>
                  </a:lnTo>
                  <a:lnTo>
                    <a:pt x="274" y="5177"/>
                  </a:lnTo>
                  <a:lnTo>
                    <a:pt x="319" y="4835"/>
                  </a:lnTo>
                  <a:lnTo>
                    <a:pt x="411" y="4493"/>
                  </a:lnTo>
                  <a:lnTo>
                    <a:pt x="502" y="4174"/>
                  </a:lnTo>
                  <a:lnTo>
                    <a:pt x="616" y="3855"/>
                  </a:lnTo>
                  <a:lnTo>
                    <a:pt x="753" y="3535"/>
                  </a:lnTo>
                  <a:lnTo>
                    <a:pt x="912" y="3239"/>
                  </a:lnTo>
                  <a:lnTo>
                    <a:pt x="1095" y="2942"/>
                  </a:lnTo>
                  <a:lnTo>
                    <a:pt x="1277" y="2669"/>
                  </a:lnTo>
                  <a:lnTo>
                    <a:pt x="1482" y="2395"/>
                  </a:lnTo>
                  <a:lnTo>
                    <a:pt x="1710" y="2121"/>
                  </a:lnTo>
                  <a:lnTo>
                    <a:pt x="1961" y="1893"/>
                  </a:lnTo>
                  <a:lnTo>
                    <a:pt x="2212" y="1643"/>
                  </a:lnTo>
                  <a:lnTo>
                    <a:pt x="2486" y="1437"/>
                  </a:lnTo>
                  <a:lnTo>
                    <a:pt x="2737" y="1278"/>
                  </a:lnTo>
                  <a:lnTo>
                    <a:pt x="3010" y="1118"/>
                  </a:lnTo>
                  <a:lnTo>
                    <a:pt x="3329" y="1004"/>
                  </a:lnTo>
                  <a:lnTo>
                    <a:pt x="3649" y="890"/>
                  </a:lnTo>
                  <a:lnTo>
                    <a:pt x="4014" y="799"/>
                  </a:lnTo>
                  <a:lnTo>
                    <a:pt x="4401" y="753"/>
                  </a:lnTo>
                  <a:lnTo>
                    <a:pt x="4789" y="708"/>
                  </a:lnTo>
                  <a:lnTo>
                    <a:pt x="5177" y="685"/>
                  </a:lnTo>
                  <a:lnTo>
                    <a:pt x="5542" y="708"/>
                  </a:lnTo>
                  <a:lnTo>
                    <a:pt x="5906" y="730"/>
                  </a:lnTo>
                  <a:lnTo>
                    <a:pt x="6271" y="799"/>
                  </a:lnTo>
                  <a:lnTo>
                    <a:pt x="6613" y="867"/>
                  </a:lnTo>
                  <a:lnTo>
                    <a:pt x="6978" y="981"/>
                  </a:lnTo>
                  <a:lnTo>
                    <a:pt x="7297" y="1095"/>
                  </a:lnTo>
                  <a:lnTo>
                    <a:pt x="7640" y="1255"/>
                  </a:lnTo>
                  <a:lnTo>
                    <a:pt x="7959" y="1437"/>
                  </a:lnTo>
                  <a:lnTo>
                    <a:pt x="8255" y="1643"/>
                  </a:lnTo>
                  <a:lnTo>
                    <a:pt x="8529" y="1893"/>
                  </a:lnTo>
                  <a:lnTo>
                    <a:pt x="8780" y="2144"/>
                  </a:lnTo>
                  <a:lnTo>
                    <a:pt x="9008" y="2441"/>
                  </a:lnTo>
                  <a:lnTo>
                    <a:pt x="9213" y="2783"/>
                  </a:lnTo>
                  <a:lnTo>
                    <a:pt x="9395" y="3148"/>
                  </a:lnTo>
                  <a:lnTo>
                    <a:pt x="9532" y="3558"/>
                  </a:lnTo>
                  <a:lnTo>
                    <a:pt x="9646" y="3991"/>
                  </a:lnTo>
                  <a:lnTo>
                    <a:pt x="9692" y="4242"/>
                  </a:lnTo>
                  <a:lnTo>
                    <a:pt x="9783" y="4493"/>
                  </a:lnTo>
                  <a:lnTo>
                    <a:pt x="9874" y="4721"/>
                  </a:lnTo>
                  <a:lnTo>
                    <a:pt x="9988" y="4926"/>
                  </a:lnTo>
                  <a:lnTo>
                    <a:pt x="10125" y="5109"/>
                  </a:lnTo>
                  <a:lnTo>
                    <a:pt x="10262" y="5291"/>
                  </a:lnTo>
                  <a:lnTo>
                    <a:pt x="10422" y="5451"/>
                  </a:lnTo>
                  <a:lnTo>
                    <a:pt x="10581" y="5588"/>
                  </a:lnTo>
                  <a:lnTo>
                    <a:pt x="10741" y="5702"/>
                  </a:lnTo>
                  <a:lnTo>
                    <a:pt x="10923" y="5816"/>
                  </a:lnTo>
                  <a:lnTo>
                    <a:pt x="11106" y="5907"/>
                  </a:lnTo>
                  <a:lnTo>
                    <a:pt x="11311" y="5975"/>
                  </a:lnTo>
                  <a:lnTo>
                    <a:pt x="11493" y="6021"/>
                  </a:lnTo>
                  <a:lnTo>
                    <a:pt x="11699" y="6067"/>
                  </a:lnTo>
                  <a:lnTo>
                    <a:pt x="11904" y="6089"/>
                  </a:lnTo>
                  <a:lnTo>
                    <a:pt x="12086" y="6112"/>
                  </a:lnTo>
                  <a:lnTo>
                    <a:pt x="12292" y="6089"/>
                  </a:lnTo>
                  <a:lnTo>
                    <a:pt x="12497" y="6067"/>
                  </a:lnTo>
                  <a:lnTo>
                    <a:pt x="12702" y="6021"/>
                  </a:lnTo>
                  <a:lnTo>
                    <a:pt x="12885" y="5975"/>
                  </a:lnTo>
                  <a:lnTo>
                    <a:pt x="13067" y="5884"/>
                  </a:lnTo>
                  <a:lnTo>
                    <a:pt x="13249" y="5793"/>
                  </a:lnTo>
                  <a:lnTo>
                    <a:pt x="13409" y="5702"/>
                  </a:lnTo>
                  <a:lnTo>
                    <a:pt x="13569" y="5565"/>
                  </a:lnTo>
                  <a:lnTo>
                    <a:pt x="13705" y="5428"/>
                  </a:lnTo>
                  <a:lnTo>
                    <a:pt x="13842" y="5268"/>
                  </a:lnTo>
                  <a:lnTo>
                    <a:pt x="13956" y="5086"/>
                  </a:lnTo>
                  <a:lnTo>
                    <a:pt x="14048" y="4904"/>
                  </a:lnTo>
                  <a:lnTo>
                    <a:pt x="14116" y="4698"/>
                  </a:lnTo>
                  <a:lnTo>
                    <a:pt x="14184" y="4493"/>
                  </a:lnTo>
                  <a:lnTo>
                    <a:pt x="14207" y="4242"/>
                  </a:lnTo>
                  <a:lnTo>
                    <a:pt x="14230" y="4014"/>
                  </a:lnTo>
                  <a:lnTo>
                    <a:pt x="14207" y="3604"/>
                  </a:lnTo>
                  <a:lnTo>
                    <a:pt x="14116" y="3193"/>
                  </a:lnTo>
                  <a:lnTo>
                    <a:pt x="13979" y="2737"/>
                  </a:lnTo>
                  <a:lnTo>
                    <a:pt x="13751" y="2258"/>
                  </a:lnTo>
                  <a:lnTo>
                    <a:pt x="13477" y="1734"/>
                  </a:lnTo>
                  <a:lnTo>
                    <a:pt x="13135" y="1209"/>
                  </a:lnTo>
                  <a:lnTo>
                    <a:pt x="12702" y="639"/>
                  </a:lnTo>
                  <a:lnTo>
                    <a:pt x="12178" y="46"/>
                  </a:lnTo>
                  <a:lnTo>
                    <a:pt x="12155" y="23"/>
                  </a:lnTo>
                  <a:lnTo>
                    <a:pt x="12109" y="1"/>
                  </a:lnTo>
                  <a:close/>
                </a:path>
              </a:pathLst>
            </a:custGeom>
            <a:solidFill>
              <a:srgbClr val="76D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4" name="Google Shape;1514;p29"/>
            <p:cNvSpPr/>
            <p:nvPr/>
          </p:nvSpPr>
          <p:spPr>
            <a:xfrm>
              <a:off x="1583225" y="1380053"/>
              <a:ext cx="1084575" cy="768349"/>
            </a:xfrm>
            <a:custGeom>
              <a:avLst/>
              <a:gdLst/>
              <a:ahLst/>
              <a:cxnLst/>
              <a:rect l="l" t="t" r="r" b="b"/>
              <a:pathLst>
                <a:path w="14230" h="10081" fill="none" extrusionOk="0">
                  <a:moveTo>
                    <a:pt x="1072" y="9966"/>
                  </a:moveTo>
                  <a:lnTo>
                    <a:pt x="1072" y="9966"/>
                  </a:lnTo>
                  <a:lnTo>
                    <a:pt x="867" y="9487"/>
                  </a:lnTo>
                  <a:lnTo>
                    <a:pt x="684" y="9008"/>
                  </a:lnTo>
                  <a:lnTo>
                    <a:pt x="525" y="8529"/>
                  </a:lnTo>
                  <a:lnTo>
                    <a:pt x="411" y="8073"/>
                  </a:lnTo>
                  <a:lnTo>
                    <a:pt x="296" y="7594"/>
                  </a:lnTo>
                  <a:lnTo>
                    <a:pt x="228" y="7138"/>
                  </a:lnTo>
                  <a:lnTo>
                    <a:pt x="205" y="6682"/>
                  </a:lnTo>
                  <a:lnTo>
                    <a:pt x="182" y="6226"/>
                  </a:lnTo>
                  <a:lnTo>
                    <a:pt x="182" y="6226"/>
                  </a:lnTo>
                  <a:lnTo>
                    <a:pt x="182" y="5884"/>
                  </a:lnTo>
                  <a:lnTo>
                    <a:pt x="228" y="5519"/>
                  </a:lnTo>
                  <a:lnTo>
                    <a:pt x="274" y="5177"/>
                  </a:lnTo>
                  <a:lnTo>
                    <a:pt x="319" y="4835"/>
                  </a:lnTo>
                  <a:lnTo>
                    <a:pt x="411" y="4493"/>
                  </a:lnTo>
                  <a:lnTo>
                    <a:pt x="502" y="4174"/>
                  </a:lnTo>
                  <a:lnTo>
                    <a:pt x="616" y="3855"/>
                  </a:lnTo>
                  <a:lnTo>
                    <a:pt x="753" y="3535"/>
                  </a:lnTo>
                  <a:lnTo>
                    <a:pt x="912" y="3239"/>
                  </a:lnTo>
                  <a:lnTo>
                    <a:pt x="1095" y="2942"/>
                  </a:lnTo>
                  <a:lnTo>
                    <a:pt x="1277" y="2669"/>
                  </a:lnTo>
                  <a:lnTo>
                    <a:pt x="1482" y="2395"/>
                  </a:lnTo>
                  <a:lnTo>
                    <a:pt x="1710" y="2121"/>
                  </a:lnTo>
                  <a:lnTo>
                    <a:pt x="1961" y="1893"/>
                  </a:lnTo>
                  <a:lnTo>
                    <a:pt x="2212" y="1643"/>
                  </a:lnTo>
                  <a:lnTo>
                    <a:pt x="2486" y="1437"/>
                  </a:lnTo>
                  <a:lnTo>
                    <a:pt x="2486" y="1437"/>
                  </a:lnTo>
                  <a:lnTo>
                    <a:pt x="2737" y="1278"/>
                  </a:lnTo>
                  <a:lnTo>
                    <a:pt x="3010" y="1118"/>
                  </a:lnTo>
                  <a:lnTo>
                    <a:pt x="3329" y="1004"/>
                  </a:lnTo>
                  <a:lnTo>
                    <a:pt x="3649" y="890"/>
                  </a:lnTo>
                  <a:lnTo>
                    <a:pt x="4014" y="799"/>
                  </a:lnTo>
                  <a:lnTo>
                    <a:pt x="4401" y="753"/>
                  </a:lnTo>
                  <a:lnTo>
                    <a:pt x="4789" y="708"/>
                  </a:lnTo>
                  <a:lnTo>
                    <a:pt x="5177" y="685"/>
                  </a:lnTo>
                  <a:lnTo>
                    <a:pt x="5177" y="685"/>
                  </a:lnTo>
                  <a:lnTo>
                    <a:pt x="5542" y="708"/>
                  </a:lnTo>
                  <a:lnTo>
                    <a:pt x="5906" y="730"/>
                  </a:lnTo>
                  <a:lnTo>
                    <a:pt x="6271" y="799"/>
                  </a:lnTo>
                  <a:lnTo>
                    <a:pt x="6613" y="867"/>
                  </a:lnTo>
                  <a:lnTo>
                    <a:pt x="6978" y="981"/>
                  </a:lnTo>
                  <a:lnTo>
                    <a:pt x="7297" y="1095"/>
                  </a:lnTo>
                  <a:lnTo>
                    <a:pt x="7640" y="1255"/>
                  </a:lnTo>
                  <a:lnTo>
                    <a:pt x="7959" y="1437"/>
                  </a:lnTo>
                  <a:lnTo>
                    <a:pt x="7959" y="1437"/>
                  </a:lnTo>
                  <a:lnTo>
                    <a:pt x="8255" y="1643"/>
                  </a:lnTo>
                  <a:lnTo>
                    <a:pt x="8529" y="1893"/>
                  </a:lnTo>
                  <a:lnTo>
                    <a:pt x="8780" y="2144"/>
                  </a:lnTo>
                  <a:lnTo>
                    <a:pt x="9008" y="2441"/>
                  </a:lnTo>
                  <a:lnTo>
                    <a:pt x="9213" y="2783"/>
                  </a:lnTo>
                  <a:lnTo>
                    <a:pt x="9395" y="3148"/>
                  </a:lnTo>
                  <a:lnTo>
                    <a:pt x="9532" y="3558"/>
                  </a:lnTo>
                  <a:lnTo>
                    <a:pt x="9646" y="3991"/>
                  </a:lnTo>
                  <a:lnTo>
                    <a:pt x="9646" y="3991"/>
                  </a:lnTo>
                  <a:lnTo>
                    <a:pt x="9692" y="4242"/>
                  </a:lnTo>
                  <a:lnTo>
                    <a:pt x="9783" y="4493"/>
                  </a:lnTo>
                  <a:lnTo>
                    <a:pt x="9874" y="4721"/>
                  </a:lnTo>
                  <a:lnTo>
                    <a:pt x="9988" y="4926"/>
                  </a:lnTo>
                  <a:lnTo>
                    <a:pt x="10125" y="5109"/>
                  </a:lnTo>
                  <a:lnTo>
                    <a:pt x="10262" y="5291"/>
                  </a:lnTo>
                  <a:lnTo>
                    <a:pt x="10422" y="5451"/>
                  </a:lnTo>
                  <a:lnTo>
                    <a:pt x="10581" y="5588"/>
                  </a:lnTo>
                  <a:lnTo>
                    <a:pt x="10581" y="5588"/>
                  </a:lnTo>
                  <a:lnTo>
                    <a:pt x="10741" y="5702"/>
                  </a:lnTo>
                  <a:lnTo>
                    <a:pt x="10923" y="5816"/>
                  </a:lnTo>
                  <a:lnTo>
                    <a:pt x="11106" y="5907"/>
                  </a:lnTo>
                  <a:lnTo>
                    <a:pt x="11311" y="5975"/>
                  </a:lnTo>
                  <a:lnTo>
                    <a:pt x="11493" y="6021"/>
                  </a:lnTo>
                  <a:lnTo>
                    <a:pt x="11699" y="6067"/>
                  </a:lnTo>
                  <a:lnTo>
                    <a:pt x="11904" y="6089"/>
                  </a:lnTo>
                  <a:lnTo>
                    <a:pt x="12086" y="6112"/>
                  </a:lnTo>
                  <a:lnTo>
                    <a:pt x="12086" y="6112"/>
                  </a:lnTo>
                  <a:lnTo>
                    <a:pt x="12292" y="6089"/>
                  </a:lnTo>
                  <a:lnTo>
                    <a:pt x="12497" y="6067"/>
                  </a:lnTo>
                  <a:lnTo>
                    <a:pt x="12702" y="6021"/>
                  </a:lnTo>
                  <a:lnTo>
                    <a:pt x="12885" y="5975"/>
                  </a:lnTo>
                  <a:lnTo>
                    <a:pt x="13067" y="5884"/>
                  </a:lnTo>
                  <a:lnTo>
                    <a:pt x="13249" y="5793"/>
                  </a:lnTo>
                  <a:lnTo>
                    <a:pt x="13409" y="5702"/>
                  </a:lnTo>
                  <a:lnTo>
                    <a:pt x="13569" y="5565"/>
                  </a:lnTo>
                  <a:lnTo>
                    <a:pt x="13569" y="5565"/>
                  </a:lnTo>
                  <a:lnTo>
                    <a:pt x="13705" y="5428"/>
                  </a:lnTo>
                  <a:lnTo>
                    <a:pt x="13842" y="5268"/>
                  </a:lnTo>
                  <a:lnTo>
                    <a:pt x="13956" y="5086"/>
                  </a:lnTo>
                  <a:lnTo>
                    <a:pt x="14048" y="4904"/>
                  </a:lnTo>
                  <a:lnTo>
                    <a:pt x="14116" y="4698"/>
                  </a:lnTo>
                  <a:lnTo>
                    <a:pt x="14184" y="4493"/>
                  </a:lnTo>
                  <a:lnTo>
                    <a:pt x="14207" y="4242"/>
                  </a:lnTo>
                  <a:lnTo>
                    <a:pt x="14230" y="4014"/>
                  </a:lnTo>
                  <a:lnTo>
                    <a:pt x="14230" y="4014"/>
                  </a:lnTo>
                  <a:lnTo>
                    <a:pt x="14207" y="3604"/>
                  </a:lnTo>
                  <a:lnTo>
                    <a:pt x="14116" y="3193"/>
                  </a:lnTo>
                  <a:lnTo>
                    <a:pt x="13979" y="2737"/>
                  </a:lnTo>
                  <a:lnTo>
                    <a:pt x="13751" y="2258"/>
                  </a:lnTo>
                  <a:lnTo>
                    <a:pt x="13477" y="1734"/>
                  </a:lnTo>
                  <a:lnTo>
                    <a:pt x="13135" y="1209"/>
                  </a:lnTo>
                  <a:lnTo>
                    <a:pt x="12702" y="639"/>
                  </a:lnTo>
                  <a:lnTo>
                    <a:pt x="12178" y="46"/>
                  </a:lnTo>
                  <a:lnTo>
                    <a:pt x="12178" y="46"/>
                  </a:lnTo>
                  <a:lnTo>
                    <a:pt x="12155" y="23"/>
                  </a:lnTo>
                  <a:lnTo>
                    <a:pt x="12109" y="1"/>
                  </a:lnTo>
                  <a:lnTo>
                    <a:pt x="12086" y="1"/>
                  </a:lnTo>
                  <a:lnTo>
                    <a:pt x="12041" y="23"/>
                  </a:lnTo>
                  <a:lnTo>
                    <a:pt x="12041" y="23"/>
                  </a:lnTo>
                  <a:lnTo>
                    <a:pt x="12018" y="69"/>
                  </a:lnTo>
                  <a:lnTo>
                    <a:pt x="12018" y="92"/>
                  </a:lnTo>
                  <a:lnTo>
                    <a:pt x="12018" y="137"/>
                  </a:lnTo>
                  <a:lnTo>
                    <a:pt x="12041" y="160"/>
                  </a:lnTo>
                  <a:lnTo>
                    <a:pt x="12041" y="160"/>
                  </a:lnTo>
                  <a:lnTo>
                    <a:pt x="12542" y="753"/>
                  </a:lnTo>
                  <a:lnTo>
                    <a:pt x="12976" y="1300"/>
                  </a:lnTo>
                  <a:lnTo>
                    <a:pt x="13318" y="1825"/>
                  </a:lnTo>
                  <a:lnTo>
                    <a:pt x="13591" y="2327"/>
                  </a:lnTo>
                  <a:lnTo>
                    <a:pt x="13797" y="2806"/>
                  </a:lnTo>
                  <a:lnTo>
                    <a:pt x="13934" y="3239"/>
                  </a:lnTo>
                  <a:lnTo>
                    <a:pt x="14025" y="3626"/>
                  </a:lnTo>
                  <a:lnTo>
                    <a:pt x="14048" y="4014"/>
                  </a:lnTo>
                  <a:lnTo>
                    <a:pt x="14048" y="4014"/>
                  </a:lnTo>
                  <a:lnTo>
                    <a:pt x="14025" y="4242"/>
                  </a:lnTo>
                  <a:lnTo>
                    <a:pt x="14002" y="4447"/>
                  </a:lnTo>
                  <a:lnTo>
                    <a:pt x="13956" y="4653"/>
                  </a:lnTo>
                  <a:lnTo>
                    <a:pt x="13888" y="4835"/>
                  </a:lnTo>
                  <a:lnTo>
                    <a:pt x="13797" y="5018"/>
                  </a:lnTo>
                  <a:lnTo>
                    <a:pt x="13683" y="5154"/>
                  </a:lnTo>
                  <a:lnTo>
                    <a:pt x="13569" y="5314"/>
                  </a:lnTo>
                  <a:lnTo>
                    <a:pt x="13455" y="5428"/>
                  </a:lnTo>
                  <a:lnTo>
                    <a:pt x="13455" y="5428"/>
                  </a:lnTo>
                  <a:lnTo>
                    <a:pt x="13318" y="5542"/>
                  </a:lnTo>
                  <a:lnTo>
                    <a:pt x="13158" y="5656"/>
                  </a:lnTo>
                  <a:lnTo>
                    <a:pt x="12999" y="5725"/>
                  </a:lnTo>
                  <a:lnTo>
                    <a:pt x="12816" y="5793"/>
                  </a:lnTo>
                  <a:lnTo>
                    <a:pt x="12656" y="5861"/>
                  </a:lnTo>
                  <a:lnTo>
                    <a:pt x="12474" y="5884"/>
                  </a:lnTo>
                  <a:lnTo>
                    <a:pt x="12292" y="5907"/>
                  </a:lnTo>
                  <a:lnTo>
                    <a:pt x="12086" y="5930"/>
                  </a:lnTo>
                  <a:lnTo>
                    <a:pt x="12086" y="5930"/>
                  </a:lnTo>
                  <a:lnTo>
                    <a:pt x="11904" y="5907"/>
                  </a:lnTo>
                  <a:lnTo>
                    <a:pt x="11721" y="5884"/>
                  </a:lnTo>
                  <a:lnTo>
                    <a:pt x="11539" y="5861"/>
                  </a:lnTo>
                  <a:lnTo>
                    <a:pt x="11357" y="5793"/>
                  </a:lnTo>
                  <a:lnTo>
                    <a:pt x="11174" y="5725"/>
                  </a:lnTo>
                  <a:lnTo>
                    <a:pt x="11015" y="5656"/>
                  </a:lnTo>
                  <a:lnTo>
                    <a:pt x="10855" y="5542"/>
                  </a:lnTo>
                  <a:lnTo>
                    <a:pt x="10695" y="5451"/>
                  </a:lnTo>
                  <a:lnTo>
                    <a:pt x="10695" y="5451"/>
                  </a:lnTo>
                  <a:lnTo>
                    <a:pt x="10536" y="5314"/>
                  </a:lnTo>
                  <a:lnTo>
                    <a:pt x="10399" y="5154"/>
                  </a:lnTo>
                  <a:lnTo>
                    <a:pt x="10262" y="4995"/>
                  </a:lnTo>
                  <a:lnTo>
                    <a:pt x="10148" y="4835"/>
                  </a:lnTo>
                  <a:lnTo>
                    <a:pt x="10034" y="4630"/>
                  </a:lnTo>
                  <a:lnTo>
                    <a:pt x="9943" y="4425"/>
                  </a:lnTo>
                  <a:lnTo>
                    <a:pt x="9874" y="4197"/>
                  </a:lnTo>
                  <a:lnTo>
                    <a:pt x="9806" y="3946"/>
                  </a:lnTo>
                  <a:lnTo>
                    <a:pt x="9806" y="3946"/>
                  </a:lnTo>
                  <a:lnTo>
                    <a:pt x="9715" y="3490"/>
                  </a:lnTo>
                  <a:lnTo>
                    <a:pt x="9555" y="3079"/>
                  </a:lnTo>
                  <a:lnTo>
                    <a:pt x="9373" y="2692"/>
                  </a:lnTo>
                  <a:lnTo>
                    <a:pt x="9167" y="2349"/>
                  </a:lnTo>
                  <a:lnTo>
                    <a:pt x="8917" y="2030"/>
                  </a:lnTo>
                  <a:lnTo>
                    <a:pt x="8643" y="1757"/>
                  </a:lnTo>
                  <a:lnTo>
                    <a:pt x="8369" y="1506"/>
                  </a:lnTo>
                  <a:lnTo>
                    <a:pt x="8050" y="1278"/>
                  </a:lnTo>
                  <a:lnTo>
                    <a:pt x="8050" y="1278"/>
                  </a:lnTo>
                  <a:lnTo>
                    <a:pt x="7731" y="1095"/>
                  </a:lnTo>
                  <a:lnTo>
                    <a:pt x="7389" y="936"/>
                  </a:lnTo>
                  <a:lnTo>
                    <a:pt x="7024" y="799"/>
                  </a:lnTo>
                  <a:lnTo>
                    <a:pt x="6659" y="685"/>
                  </a:lnTo>
                  <a:lnTo>
                    <a:pt x="6294" y="616"/>
                  </a:lnTo>
                  <a:lnTo>
                    <a:pt x="5929" y="548"/>
                  </a:lnTo>
                  <a:lnTo>
                    <a:pt x="5564" y="525"/>
                  </a:lnTo>
                  <a:lnTo>
                    <a:pt x="5177" y="502"/>
                  </a:lnTo>
                  <a:lnTo>
                    <a:pt x="5177" y="502"/>
                  </a:lnTo>
                  <a:lnTo>
                    <a:pt x="4766" y="525"/>
                  </a:lnTo>
                  <a:lnTo>
                    <a:pt x="4378" y="571"/>
                  </a:lnTo>
                  <a:lnTo>
                    <a:pt x="3968" y="639"/>
                  </a:lnTo>
                  <a:lnTo>
                    <a:pt x="3603" y="730"/>
                  </a:lnTo>
                  <a:lnTo>
                    <a:pt x="3261" y="822"/>
                  </a:lnTo>
                  <a:lnTo>
                    <a:pt x="2942" y="958"/>
                  </a:lnTo>
                  <a:lnTo>
                    <a:pt x="2645" y="1118"/>
                  </a:lnTo>
                  <a:lnTo>
                    <a:pt x="2394" y="1278"/>
                  </a:lnTo>
                  <a:lnTo>
                    <a:pt x="2394" y="1278"/>
                  </a:lnTo>
                  <a:lnTo>
                    <a:pt x="2098" y="1506"/>
                  </a:lnTo>
                  <a:lnTo>
                    <a:pt x="1824" y="1757"/>
                  </a:lnTo>
                  <a:lnTo>
                    <a:pt x="1574" y="2007"/>
                  </a:lnTo>
                  <a:lnTo>
                    <a:pt x="1345" y="2281"/>
                  </a:lnTo>
                  <a:lnTo>
                    <a:pt x="1117" y="2555"/>
                  </a:lnTo>
                  <a:lnTo>
                    <a:pt x="935" y="2851"/>
                  </a:lnTo>
                  <a:lnTo>
                    <a:pt x="753" y="3148"/>
                  </a:lnTo>
                  <a:lnTo>
                    <a:pt x="593" y="3467"/>
                  </a:lnTo>
                  <a:lnTo>
                    <a:pt x="456" y="3786"/>
                  </a:lnTo>
                  <a:lnTo>
                    <a:pt x="342" y="4105"/>
                  </a:lnTo>
                  <a:lnTo>
                    <a:pt x="228" y="4447"/>
                  </a:lnTo>
                  <a:lnTo>
                    <a:pt x="160" y="4790"/>
                  </a:lnTo>
                  <a:lnTo>
                    <a:pt x="91" y="5132"/>
                  </a:lnTo>
                  <a:lnTo>
                    <a:pt x="46" y="5496"/>
                  </a:lnTo>
                  <a:lnTo>
                    <a:pt x="0" y="5861"/>
                  </a:lnTo>
                  <a:lnTo>
                    <a:pt x="0" y="6226"/>
                  </a:lnTo>
                  <a:lnTo>
                    <a:pt x="0" y="6226"/>
                  </a:lnTo>
                  <a:lnTo>
                    <a:pt x="23" y="6705"/>
                  </a:lnTo>
                  <a:lnTo>
                    <a:pt x="68" y="7161"/>
                  </a:lnTo>
                  <a:lnTo>
                    <a:pt x="137" y="7640"/>
                  </a:lnTo>
                  <a:lnTo>
                    <a:pt x="228" y="8119"/>
                  </a:lnTo>
                  <a:lnTo>
                    <a:pt x="342" y="8598"/>
                  </a:lnTo>
                  <a:lnTo>
                    <a:pt x="502" y="9077"/>
                  </a:lnTo>
                  <a:lnTo>
                    <a:pt x="684" y="9556"/>
                  </a:lnTo>
                  <a:lnTo>
                    <a:pt x="889" y="10035"/>
                  </a:lnTo>
                  <a:lnTo>
                    <a:pt x="889" y="10035"/>
                  </a:lnTo>
                  <a:lnTo>
                    <a:pt x="912" y="10057"/>
                  </a:lnTo>
                  <a:lnTo>
                    <a:pt x="958" y="10080"/>
                  </a:lnTo>
                  <a:lnTo>
                    <a:pt x="981" y="10080"/>
                  </a:lnTo>
                  <a:lnTo>
                    <a:pt x="1026" y="10080"/>
                  </a:lnTo>
                  <a:lnTo>
                    <a:pt x="1026" y="10080"/>
                  </a:lnTo>
                  <a:lnTo>
                    <a:pt x="1049" y="10057"/>
                  </a:lnTo>
                  <a:lnTo>
                    <a:pt x="1072" y="10035"/>
                  </a:lnTo>
                  <a:lnTo>
                    <a:pt x="1072" y="9989"/>
                  </a:lnTo>
                  <a:lnTo>
                    <a:pt x="1072" y="99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5" name="Google Shape;1515;p29"/>
            <p:cNvSpPr/>
            <p:nvPr/>
          </p:nvSpPr>
          <p:spPr>
            <a:xfrm>
              <a:off x="493422" y="2144799"/>
              <a:ext cx="1161174" cy="945631"/>
            </a:xfrm>
            <a:custGeom>
              <a:avLst/>
              <a:gdLst/>
              <a:ahLst/>
              <a:cxnLst/>
              <a:rect l="l" t="t" r="r" b="b"/>
              <a:pathLst>
                <a:path w="15235" h="12407" extrusionOk="0">
                  <a:moveTo>
                    <a:pt x="15188" y="1"/>
                  </a:moveTo>
                  <a:lnTo>
                    <a:pt x="12817" y="1027"/>
                  </a:lnTo>
                  <a:lnTo>
                    <a:pt x="753" y="10696"/>
                  </a:lnTo>
                  <a:lnTo>
                    <a:pt x="548" y="10878"/>
                  </a:lnTo>
                  <a:lnTo>
                    <a:pt x="115" y="11220"/>
                  </a:lnTo>
                  <a:lnTo>
                    <a:pt x="46" y="11312"/>
                  </a:lnTo>
                  <a:lnTo>
                    <a:pt x="1" y="11448"/>
                  </a:lnTo>
                  <a:lnTo>
                    <a:pt x="23" y="11562"/>
                  </a:lnTo>
                  <a:lnTo>
                    <a:pt x="69" y="11676"/>
                  </a:lnTo>
                  <a:lnTo>
                    <a:pt x="571" y="12292"/>
                  </a:lnTo>
                  <a:lnTo>
                    <a:pt x="616" y="12338"/>
                  </a:lnTo>
                  <a:lnTo>
                    <a:pt x="685" y="12383"/>
                  </a:lnTo>
                  <a:lnTo>
                    <a:pt x="753" y="12406"/>
                  </a:lnTo>
                  <a:lnTo>
                    <a:pt x="822" y="12406"/>
                  </a:lnTo>
                  <a:lnTo>
                    <a:pt x="913" y="12383"/>
                  </a:lnTo>
                  <a:lnTo>
                    <a:pt x="1004" y="12338"/>
                  </a:lnTo>
                  <a:lnTo>
                    <a:pt x="1437" y="11996"/>
                  </a:lnTo>
                  <a:lnTo>
                    <a:pt x="1665" y="11813"/>
                  </a:lnTo>
                  <a:lnTo>
                    <a:pt x="13706" y="2144"/>
                  </a:lnTo>
                  <a:lnTo>
                    <a:pt x="15234" y="46"/>
                  </a:lnTo>
                  <a:lnTo>
                    <a:pt x="15188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6" name="Google Shape;1516;p29"/>
            <p:cNvSpPr/>
            <p:nvPr/>
          </p:nvSpPr>
          <p:spPr>
            <a:xfrm>
              <a:off x="493422" y="2144799"/>
              <a:ext cx="1161174" cy="945631"/>
            </a:xfrm>
            <a:custGeom>
              <a:avLst/>
              <a:gdLst/>
              <a:ahLst/>
              <a:cxnLst/>
              <a:rect l="l" t="t" r="r" b="b"/>
              <a:pathLst>
                <a:path w="15235" h="12407" fill="none" extrusionOk="0">
                  <a:moveTo>
                    <a:pt x="15188" y="1"/>
                  </a:moveTo>
                  <a:lnTo>
                    <a:pt x="12817" y="1027"/>
                  </a:lnTo>
                  <a:lnTo>
                    <a:pt x="753" y="10696"/>
                  </a:lnTo>
                  <a:lnTo>
                    <a:pt x="548" y="10878"/>
                  </a:lnTo>
                  <a:lnTo>
                    <a:pt x="115" y="11220"/>
                  </a:lnTo>
                  <a:lnTo>
                    <a:pt x="115" y="11220"/>
                  </a:lnTo>
                  <a:lnTo>
                    <a:pt x="46" y="11312"/>
                  </a:lnTo>
                  <a:lnTo>
                    <a:pt x="1" y="11448"/>
                  </a:lnTo>
                  <a:lnTo>
                    <a:pt x="23" y="11562"/>
                  </a:lnTo>
                  <a:lnTo>
                    <a:pt x="69" y="11676"/>
                  </a:lnTo>
                  <a:lnTo>
                    <a:pt x="571" y="12292"/>
                  </a:lnTo>
                  <a:lnTo>
                    <a:pt x="571" y="12292"/>
                  </a:lnTo>
                  <a:lnTo>
                    <a:pt x="616" y="12338"/>
                  </a:lnTo>
                  <a:lnTo>
                    <a:pt x="685" y="12383"/>
                  </a:lnTo>
                  <a:lnTo>
                    <a:pt x="753" y="12406"/>
                  </a:lnTo>
                  <a:lnTo>
                    <a:pt x="822" y="12406"/>
                  </a:lnTo>
                  <a:lnTo>
                    <a:pt x="822" y="12406"/>
                  </a:lnTo>
                  <a:lnTo>
                    <a:pt x="913" y="12383"/>
                  </a:lnTo>
                  <a:lnTo>
                    <a:pt x="1004" y="12338"/>
                  </a:lnTo>
                  <a:lnTo>
                    <a:pt x="1437" y="11996"/>
                  </a:lnTo>
                  <a:lnTo>
                    <a:pt x="1665" y="11813"/>
                  </a:lnTo>
                  <a:lnTo>
                    <a:pt x="13706" y="2144"/>
                  </a:lnTo>
                  <a:lnTo>
                    <a:pt x="15234" y="46"/>
                  </a:lnTo>
                  <a:lnTo>
                    <a:pt x="15234" y="46"/>
                  </a:lnTo>
                  <a:lnTo>
                    <a:pt x="15188" y="1"/>
                  </a:lnTo>
                  <a:lnTo>
                    <a:pt x="15188" y="1"/>
                  </a:lnTo>
                  <a:lnTo>
                    <a:pt x="151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7" name="Google Shape;1517;p29"/>
            <p:cNvSpPr/>
            <p:nvPr/>
          </p:nvSpPr>
          <p:spPr>
            <a:xfrm>
              <a:off x="1650981" y="2141293"/>
              <a:ext cx="7012" cy="7088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2" y="1"/>
                  </a:moveTo>
                  <a:lnTo>
                    <a:pt x="0" y="47"/>
                  </a:lnTo>
                  <a:lnTo>
                    <a:pt x="46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56A4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8" name="Google Shape;1518;p29"/>
            <p:cNvSpPr/>
            <p:nvPr/>
          </p:nvSpPr>
          <p:spPr>
            <a:xfrm>
              <a:off x="1650981" y="2141293"/>
              <a:ext cx="7012" cy="7088"/>
            </a:xfrm>
            <a:custGeom>
              <a:avLst/>
              <a:gdLst/>
              <a:ahLst/>
              <a:cxnLst/>
              <a:rect l="l" t="t" r="r" b="b"/>
              <a:pathLst>
                <a:path w="92" h="93" fill="none" extrusionOk="0">
                  <a:moveTo>
                    <a:pt x="92" y="1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46" y="92"/>
                  </a:lnTo>
                  <a:lnTo>
                    <a:pt x="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9" name="Google Shape;1519;p29"/>
            <p:cNvSpPr/>
            <p:nvPr/>
          </p:nvSpPr>
          <p:spPr>
            <a:xfrm>
              <a:off x="696765" y="3140707"/>
              <a:ext cx="95729" cy="88717"/>
            </a:xfrm>
            <a:custGeom>
              <a:avLst/>
              <a:gdLst/>
              <a:ahLst/>
              <a:cxnLst/>
              <a:rect l="l" t="t" r="r" b="b"/>
              <a:pathLst>
                <a:path w="1256" h="1164" extrusionOk="0">
                  <a:moveTo>
                    <a:pt x="183" y="0"/>
                  </a:moveTo>
                  <a:lnTo>
                    <a:pt x="1" y="229"/>
                  </a:lnTo>
                  <a:lnTo>
                    <a:pt x="1073" y="1164"/>
                  </a:lnTo>
                  <a:lnTo>
                    <a:pt x="1255" y="935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0" name="Google Shape;1520;p29"/>
            <p:cNvSpPr/>
            <p:nvPr/>
          </p:nvSpPr>
          <p:spPr>
            <a:xfrm>
              <a:off x="663763" y="3158084"/>
              <a:ext cx="114784" cy="109601"/>
            </a:xfrm>
            <a:custGeom>
              <a:avLst/>
              <a:gdLst/>
              <a:ahLst/>
              <a:cxnLst/>
              <a:rect l="l" t="t" r="r" b="b"/>
              <a:pathLst>
                <a:path w="1506" h="1438" extrusionOk="0">
                  <a:moveTo>
                    <a:pt x="434" y="1"/>
                  </a:moveTo>
                  <a:lnTo>
                    <a:pt x="92" y="411"/>
                  </a:lnTo>
                  <a:lnTo>
                    <a:pt x="23" y="502"/>
                  </a:lnTo>
                  <a:lnTo>
                    <a:pt x="1" y="639"/>
                  </a:lnTo>
                  <a:lnTo>
                    <a:pt x="46" y="753"/>
                  </a:lnTo>
                  <a:lnTo>
                    <a:pt x="115" y="844"/>
                  </a:lnTo>
                  <a:lnTo>
                    <a:pt x="707" y="1369"/>
                  </a:lnTo>
                  <a:lnTo>
                    <a:pt x="821" y="1437"/>
                  </a:lnTo>
                  <a:lnTo>
                    <a:pt x="935" y="1437"/>
                  </a:lnTo>
                  <a:lnTo>
                    <a:pt x="1050" y="1414"/>
                  </a:lnTo>
                  <a:lnTo>
                    <a:pt x="1164" y="1346"/>
                  </a:lnTo>
                  <a:lnTo>
                    <a:pt x="1506" y="936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1" name="Google Shape;1521;p29"/>
            <p:cNvSpPr/>
            <p:nvPr/>
          </p:nvSpPr>
          <p:spPr>
            <a:xfrm>
              <a:off x="1485822" y="2141293"/>
              <a:ext cx="172175" cy="186123"/>
            </a:xfrm>
            <a:custGeom>
              <a:avLst/>
              <a:gdLst/>
              <a:ahLst/>
              <a:cxnLst/>
              <a:rect l="l" t="t" r="r" b="b"/>
              <a:pathLst>
                <a:path w="2259" h="2442" extrusionOk="0">
                  <a:moveTo>
                    <a:pt x="2259" y="1"/>
                  </a:moveTo>
                  <a:lnTo>
                    <a:pt x="1" y="1506"/>
                  </a:lnTo>
                  <a:lnTo>
                    <a:pt x="1073" y="244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F2CD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2" name="Google Shape;1522;p29"/>
            <p:cNvSpPr/>
            <p:nvPr/>
          </p:nvSpPr>
          <p:spPr>
            <a:xfrm>
              <a:off x="710712" y="2256074"/>
              <a:ext cx="856913" cy="955996"/>
            </a:xfrm>
            <a:custGeom>
              <a:avLst/>
              <a:gdLst/>
              <a:ahLst/>
              <a:cxnLst/>
              <a:rect l="l" t="t" r="r" b="b"/>
              <a:pathLst>
                <a:path w="11243" h="12543" extrusionOk="0">
                  <a:moveTo>
                    <a:pt x="10171" y="0"/>
                  </a:moveTo>
                  <a:lnTo>
                    <a:pt x="0" y="11607"/>
                  </a:lnTo>
                  <a:lnTo>
                    <a:pt x="1072" y="12542"/>
                  </a:lnTo>
                  <a:lnTo>
                    <a:pt x="11243" y="935"/>
                  </a:lnTo>
                  <a:lnTo>
                    <a:pt x="11220" y="867"/>
                  </a:lnTo>
                  <a:lnTo>
                    <a:pt x="11152" y="707"/>
                  </a:lnTo>
                  <a:lnTo>
                    <a:pt x="11038" y="502"/>
                  </a:lnTo>
                  <a:lnTo>
                    <a:pt x="10946" y="411"/>
                  </a:lnTo>
                  <a:lnTo>
                    <a:pt x="10855" y="296"/>
                  </a:lnTo>
                  <a:lnTo>
                    <a:pt x="10741" y="205"/>
                  </a:lnTo>
                  <a:lnTo>
                    <a:pt x="10627" y="137"/>
                  </a:lnTo>
                  <a:lnTo>
                    <a:pt x="10422" y="46"/>
                  </a:lnTo>
                  <a:lnTo>
                    <a:pt x="10239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3" name="Google Shape;1523;p29"/>
            <p:cNvSpPr/>
            <p:nvPr/>
          </p:nvSpPr>
          <p:spPr>
            <a:xfrm>
              <a:off x="1609291" y="2141293"/>
              <a:ext cx="48703" cy="53962"/>
            </a:xfrm>
            <a:custGeom>
              <a:avLst/>
              <a:gdLst/>
              <a:ahLst/>
              <a:cxnLst/>
              <a:rect l="l" t="t" r="r" b="b"/>
              <a:pathLst>
                <a:path w="639" h="708" extrusionOk="0">
                  <a:moveTo>
                    <a:pt x="639" y="1"/>
                  </a:moveTo>
                  <a:lnTo>
                    <a:pt x="0" y="434"/>
                  </a:lnTo>
                  <a:lnTo>
                    <a:pt x="297" y="708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7DE8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4" name="Google Shape;1524;p29"/>
            <p:cNvSpPr/>
            <p:nvPr/>
          </p:nvSpPr>
          <p:spPr>
            <a:xfrm>
              <a:off x="710712" y="2256074"/>
              <a:ext cx="810040" cy="907293"/>
            </a:xfrm>
            <a:custGeom>
              <a:avLst/>
              <a:gdLst/>
              <a:ahLst/>
              <a:cxnLst/>
              <a:rect l="l" t="t" r="r" b="b"/>
              <a:pathLst>
                <a:path w="10628" h="11904" extrusionOk="0">
                  <a:moveTo>
                    <a:pt x="10171" y="0"/>
                  </a:moveTo>
                  <a:lnTo>
                    <a:pt x="0" y="11607"/>
                  </a:lnTo>
                  <a:lnTo>
                    <a:pt x="342" y="11904"/>
                  </a:lnTo>
                  <a:lnTo>
                    <a:pt x="10627" y="137"/>
                  </a:lnTo>
                  <a:lnTo>
                    <a:pt x="10467" y="68"/>
                  </a:lnTo>
                  <a:lnTo>
                    <a:pt x="10308" y="23"/>
                  </a:lnTo>
                  <a:lnTo>
                    <a:pt x="10171" y="0"/>
                  </a:lnTo>
                  <a:close/>
                </a:path>
              </a:pathLst>
            </a:custGeom>
            <a:solidFill>
              <a:srgbClr val="F3CD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5" name="Google Shape;1525;p29"/>
            <p:cNvSpPr/>
            <p:nvPr/>
          </p:nvSpPr>
          <p:spPr>
            <a:xfrm>
              <a:off x="768026" y="2294258"/>
              <a:ext cx="799598" cy="917811"/>
            </a:xfrm>
            <a:custGeom>
              <a:avLst/>
              <a:gdLst/>
              <a:ahLst/>
              <a:cxnLst/>
              <a:rect l="l" t="t" r="r" b="b"/>
              <a:pathLst>
                <a:path w="10491" h="12042" extrusionOk="0">
                  <a:moveTo>
                    <a:pt x="10286" y="1"/>
                  </a:moveTo>
                  <a:lnTo>
                    <a:pt x="1" y="11768"/>
                  </a:lnTo>
                  <a:lnTo>
                    <a:pt x="320" y="12041"/>
                  </a:lnTo>
                  <a:lnTo>
                    <a:pt x="10491" y="434"/>
                  </a:lnTo>
                  <a:lnTo>
                    <a:pt x="10445" y="297"/>
                  </a:lnTo>
                  <a:lnTo>
                    <a:pt x="10377" y="160"/>
                  </a:lnTo>
                  <a:lnTo>
                    <a:pt x="10286" y="1"/>
                  </a:lnTo>
                  <a:close/>
                </a:path>
              </a:pathLst>
            </a:custGeom>
            <a:solidFill>
              <a:srgbClr val="F3CD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6" name="Google Shape;1526;p29"/>
            <p:cNvSpPr/>
            <p:nvPr/>
          </p:nvSpPr>
          <p:spPr>
            <a:xfrm>
              <a:off x="693335" y="3137201"/>
              <a:ext cx="102589" cy="95729"/>
            </a:xfrm>
            <a:custGeom>
              <a:avLst/>
              <a:gdLst/>
              <a:ahLst/>
              <a:cxnLst/>
              <a:rect l="l" t="t" r="r" b="b"/>
              <a:pathLst>
                <a:path w="1346" h="1256" extrusionOk="0">
                  <a:moveTo>
                    <a:pt x="251" y="115"/>
                  </a:moveTo>
                  <a:lnTo>
                    <a:pt x="1254" y="1004"/>
                  </a:lnTo>
                  <a:lnTo>
                    <a:pt x="1115" y="1164"/>
                  </a:lnTo>
                  <a:lnTo>
                    <a:pt x="114" y="275"/>
                  </a:lnTo>
                  <a:lnTo>
                    <a:pt x="251" y="115"/>
                  </a:lnTo>
                  <a:close/>
                  <a:moveTo>
                    <a:pt x="228" y="1"/>
                  </a:moveTo>
                  <a:lnTo>
                    <a:pt x="205" y="24"/>
                  </a:lnTo>
                  <a:lnTo>
                    <a:pt x="23" y="252"/>
                  </a:lnTo>
                  <a:lnTo>
                    <a:pt x="0" y="275"/>
                  </a:lnTo>
                  <a:lnTo>
                    <a:pt x="23" y="297"/>
                  </a:lnTo>
                  <a:lnTo>
                    <a:pt x="1095" y="1255"/>
                  </a:lnTo>
                  <a:lnTo>
                    <a:pt x="1118" y="1255"/>
                  </a:lnTo>
                  <a:lnTo>
                    <a:pt x="1163" y="1232"/>
                  </a:lnTo>
                  <a:lnTo>
                    <a:pt x="1346" y="1027"/>
                  </a:lnTo>
                  <a:lnTo>
                    <a:pt x="1346" y="981"/>
                  </a:lnTo>
                  <a:lnTo>
                    <a:pt x="1346" y="959"/>
                  </a:lnTo>
                  <a:lnTo>
                    <a:pt x="274" y="24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7" name="Google Shape;1527;p29"/>
            <p:cNvSpPr/>
            <p:nvPr/>
          </p:nvSpPr>
          <p:spPr>
            <a:xfrm>
              <a:off x="662010" y="3154578"/>
              <a:ext cx="120043" cy="118290"/>
            </a:xfrm>
            <a:custGeom>
              <a:avLst/>
              <a:gdLst/>
              <a:ahLst/>
              <a:cxnLst/>
              <a:rect l="l" t="t" r="r" b="b"/>
              <a:pathLst>
                <a:path w="1575" h="1552" extrusionOk="0">
                  <a:moveTo>
                    <a:pt x="457" y="1"/>
                  </a:moveTo>
                  <a:lnTo>
                    <a:pt x="434" y="24"/>
                  </a:lnTo>
                  <a:lnTo>
                    <a:pt x="69" y="411"/>
                  </a:lnTo>
                  <a:lnTo>
                    <a:pt x="69" y="457"/>
                  </a:lnTo>
                  <a:lnTo>
                    <a:pt x="69" y="480"/>
                  </a:lnTo>
                  <a:lnTo>
                    <a:pt x="115" y="503"/>
                  </a:lnTo>
                  <a:lnTo>
                    <a:pt x="138" y="480"/>
                  </a:lnTo>
                  <a:lnTo>
                    <a:pt x="457" y="115"/>
                  </a:lnTo>
                  <a:lnTo>
                    <a:pt x="1460" y="982"/>
                  </a:lnTo>
                  <a:lnTo>
                    <a:pt x="1141" y="1346"/>
                  </a:lnTo>
                  <a:lnTo>
                    <a:pt x="1050" y="1415"/>
                  </a:lnTo>
                  <a:lnTo>
                    <a:pt x="936" y="1460"/>
                  </a:lnTo>
                  <a:lnTo>
                    <a:pt x="844" y="1438"/>
                  </a:lnTo>
                  <a:lnTo>
                    <a:pt x="753" y="1392"/>
                  </a:lnTo>
                  <a:lnTo>
                    <a:pt x="160" y="867"/>
                  </a:lnTo>
                  <a:lnTo>
                    <a:pt x="115" y="799"/>
                  </a:lnTo>
                  <a:lnTo>
                    <a:pt x="92" y="753"/>
                  </a:lnTo>
                  <a:lnTo>
                    <a:pt x="69" y="731"/>
                  </a:lnTo>
                  <a:lnTo>
                    <a:pt x="24" y="708"/>
                  </a:lnTo>
                  <a:lnTo>
                    <a:pt x="1" y="731"/>
                  </a:lnTo>
                  <a:lnTo>
                    <a:pt x="1" y="776"/>
                  </a:lnTo>
                  <a:lnTo>
                    <a:pt x="46" y="867"/>
                  </a:lnTo>
                  <a:lnTo>
                    <a:pt x="115" y="936"/>
                  </a:lnTo>
                  <a:lnTo>
                    <a:pt x="708" y="1460"/>
                  </a:lnTo>
                  <a:lnTo>
                    <a:pt x="822" y="1529"/>
                  </a:lnTo>
                  <a:lnTo>
                    <a:pt x="936" y="1552"/>
                  </a:lnTo>
                  <a:lnTo>
                    <a:pt x="1004" y="1529"/>
                  </a:lnTo>
                  <a:lnTo>
                    <a:pt x="1095" y="1506"/>
                  </a:lnTo>
                  <a:lnTo>
                    <a:pt x="1164" y="1460"/>
                  </a:lnTo>
                  <a:lnTo>
                    <a:pt x="1209" y="1415"/>
                  </a:lnTo>
                  <a:lnTo>
                    <a:pt x="1574" y="1004"/>
                  </a:lnTo>
                  <a:lnTo>
                    <a:pt x="1574" y="982"/>
                  </a:lnTo>
                  <a:lnTo>
                    <a:pt x="1551" y="959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8" name="Google Shape;1528;p29"/>
            <p:cNvSpPr/>
            <p:nvPr/>
          </p:nvSpPr>
          <p:spPr>
            <a:xfrm>
              <a:off x="1550148" y="2137863"/>
              <a:ext cx="111354" cy="192983"/>
            </a:xfrm>
            <a:custGeom>
              <a:avLst/>
              <a:gdLst/>
              <a:ahLst/>
              <a:cxnLst/>
              <a:rect l="l" t="t" r="r" b="b"/>
              <a:pathLst>
                <a:path w="1461" h="2532" extrusionOk="0">
                  <a:moveTo>
                    <a:pt x="1415" y="0"/>
                  </a:moveTo>
                  <a:lnTo>
                    <a:pt x="1392" y="23"/>
                  </a:lnTo>
                  <a:lnTo>
                    <a:pt x="24" y="912"/>
                  </a:lnTo>
                  <a:lnTo>
                    <a:pt x="1" y="958"/>
                  </a:lnTo>
                  <a:lnTo>
                    <a:pt x="1" y="981"/>
                  </a:lnTo>
                  <a:lnTo>
                    <a:pt x="46" y="1004"/>
                  </a:lnTo>
                  <a:lnTo>
                    <a:pt x="69" y="1004"/>
                  </a:lnTo>
                  <a:lnTo>
                    <a:pt x="1301" y="183"/>
                  </a:lnTo>
                  <a:lnTo>
                    <a:pt x="1301" y="183"/>
                  </a:lnTo>
                  <a:lnTo>
                    <a:pt x="206" y="2463"/>
                  </a:lnTo>
                  <a:lnTo>
                    <a:pt x="206" y="2486"/>
                  </a:lnTo>
                  <a:lnTo>
                    <a:pt x="229" y="2532"/>
                  </a:lnTo>
                  <a:lnTo>
                    <a:pt x="252" y="2532"/>
                  </a:lnTo>
                  <a:lnTo>
                    <a:pt x="274" y="2509"/>
                  </a:lnTo>
                  <a:lnTo>
                    <a:pt x="1460" y="69"/>
                  </a:lnTo>
                  <a:lnTo>
                    <a:pt x="1460" y="46"/>
                  </a:lnTo>
                  <a:lnTo>
                    <a:pt x="1437" y="23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9" name="Google Shape;1529;p29"/>
            <p:cNvSpPr/>
            <p:nvPr/>
          </p:nvSpPr>
          <p:spPr>
            <a:xfrm>
              <a:off x="707206" y="2252568"/>
              <a:ext cx="863925" cy="963008"/>
            </a:xfrm>
            <a:custGeom>
              <a:avLst/>
              <a:gdLst/>
              <a:ahLst/>
              <a:cxnLst/>
              <a:rect l="l" t="t" r="r" b="b"/>
              <a:pathLst>
                <a:path w="11335" h="12635" extrusionOk="0">
                  <a:moveTo>
                    <a:pt x="10242" y="92"/>
                  </a:moveTo>
                  <a:lnTo>
                    <a:pt x="10331" y="114"/>
                  </a:lnTo>
                  <a:lnTo>
                    <a:pt x="10491" y="160"/>
                  </a:lnTo>
                  <a:lnTo>
                    <a:pt x="10673" y="251"/>
                  </a:lnTo>
                  <a:lnTo>
                    <a:pt x="10878" y="388"/>
                  </a:lnTo>
                  <a:lnTo>
                    <a:pt x="10970" y="479"/>
                  </a:lnTo>
                  <a:lnTo>
                    <a:pt x="11038" y="571"/>
                  </a:lnTo>
                  <a:lnTo>
                    <a:pt x="11175" y="776"/>
                  </a:lnTo>
                  <a:lnTo>
                    <a:pt x="11243" y="935"/>
                  </a:lnTo>
                  <a:lnTo>
                    <a:pt x="11243" y="961"/>
                  </a:lnTo>
                  <a:lnTo>
                    <a:pt x="11243" y="961"/>
                  </a:lnTo>
                  <a:lnTo>
                    <a:pt x="1118" y="12543"/>
                  </a:lnTo>
                  <a:lnTo>
                    <a:pt x="115" y="11653"/>
                  </a:lnTo>
                  <a:lnTo>
                    <a:pt x="10242" y="92"/>
                  </a:lnTo>
                  <a:close/>
                  <a:moveTo>
                    <a:pt x="10194" y="0"/>
                  </a:moveTo>
                  <a:lnTo>
                    <a:pt x="23" y="11631"/>
                  </a:lnTo>
                  <a:lnTo>
                    <a:pt x="1" y="11653"/>
                  </a:lnTo>
                  <a:lnTo>
                    <a:pt x="23" y="11699"/>
                  </a:lnTo>
                  <a:lnTo>
                    <a:pt x="1095" y="12634"/>
                  </a:lnTo>
                  <a:lnTo>
                    <a:pt x="1164" y="12634"/>
                  </a:lnTo>
                  <a:lnTo>
                    <a:pt x="11334" y="1004"/>
                  </a:lnTo>
                  <a:lnTo>
                    <a:pt x="11334" y="958"/>
                  </a:lnTo>
                  <a:lnTo>
                    <a:pt x="11312" y="890"/>
                  </a:lnTo>
                  <a:lnTo>
                    <a:pt x="11243" y="730"/>
                  </a:lnTo>
                  <a:lnTo>
                    <a:pt x="11129" y="525"/>
                  </a:lnTo>
                  <a:lnTo>
                    <a:pt x="11038" y="411"/>
                  </a:lnTo>
                  <a:lnTo>
                    <a:pt x="10924" y="320"/>
                  </a:lnTo>
                  <a:lnTo>
                    <a:pt x="10810" y="228"/>
                  </a:lnTo>
                  <a:lnTo>
                    <a:pt x="10696" y="160"/>
                  </a:lnTo>
                  <a:lnTo>
                    <a:pt x="10468" y="46"/>
                  </a:lnTo>
                  <a:lnTo>
                    <a:pt x="10308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0" name="Google Shape;1530;p29"/>
            <p:cNvSpPr/>
            <p:nvPr/>
          </p:nvSpPr>
          <p:spPr>
            <a:xfrm>
              <a:off x="1605785" y="2137863"/>
              <a:ext cx="55715" cy="60898"/>
            </a:xfrm>
            <a:custGeom>
              <a:avLst/>
              <a:gdLst/>
              <a:ahLst/>
              <a:cxnLst/>
              <a:rect l="l" t="t" r="r" b="b"/>
              <a:pathLst>
                <a:path w="731" h="799" extrusionOk="0">
                  <a:moveTo>
                    <a:pt x="571" y="183"/>
                  </a:moveTo>
                  <a:lnTo>
                    <a:pt x="320" y="684"/>
                  </a:lnTo>
                  <a:lnTo>
                    <a:pt x="115" y="479"/>
                  </a:lnTo>
                  <a:lnTo>
                    <a:pt x="571" y="183"/>
                  </a:lnTo>
                  <a:close/>
                  <a:moveTo>
                    <a:pt x="685" y="0"/>
                  </a:moveTo>
                  <a:lnTo>
                    <a:pt x="662" y="23"/>
                  </a:lnTo>
                  <a:lnTo>
                    <a:pt x="23" y="456"/>
                  </a:lnTo>
                  <a:lnTo>
                    <a:pt x="0" y="479"/>
                  </a:lnTo>
                  <a:lnTo>
                    <a:pt x="0" y="525"/>
                  </a:lnTo>
                  <a:lnTo>
                    <a:pt x="320" y="798"/>
                  </a:lnTo>
                  <a:lnTo>
                    <a:pt x="365" y="798"/>
                  </a:lnTo>
                  <a:lnTo>
                    <a:pt x="388" y="776"/>
                  </a:lnTo>
                  <a:lnTo>
                    <a:pt x="730" y="69"/>
                  </a:lnTo>
                  <a:lnTo>
                    <a:pt x="730" y="46"/>
                  </a:lnTo>
                  <a:lnTo>
                    <a:pt x="707" y="23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531" name="Google Shape;1531;p29"/>
          <p:cNvSpPr/>
          <p:nvPr/>
        </p:nvSpPr>
        <p:spPr>
          <a:xfrm>
            <a:off x="1846755" y="4099511"/>
            <a:ext cx="470516" cy="560961"/>
          </a:xfrm>
          <a:custGeom>
            <a:avLst/>
            <a:gdLst/>
            <a:ahLst/>
            <a:cxnLst/>
            <a:rect l="l" t="t" r="r" b="b"/>
            <a:pathLst>
              <a:path w="4630" h="5520" extrusionOk="0">
                <a:moveTo>
                  <a:pt x="2828" y="1"/>
                </a:moveTo>
                <a:lnTo>
                  <a:pt x="2828" y="343"/>
                </a:lnTo>
                <a:lnTo>
                  <a:pt x="2805" y="457"/>
                </a:lnTo>
                <a:lnTo>
                  <a:pt x="2737" y="548"/>
                </a:lnTo>
                <a:lnTo>
                  <a:pt x="2646" y="617"/>
                </a:lnTo>
                <a:lnTo>
                  <a:pt x="2532" y="639"/>
                </a:lnTo>
                <a:lnTo>
                  <a:pt x="2486" y="639"/>
                </a:lnTo>
                <a:lnTo>
                  <a:pt x="2577" y="822"/>
                </a:lnTo>
                <a:lnTo>
                  <a:pt x="2760" y="1027"/>
                </a:lnTo>
                <a:lnTo>
                  <a:pt x="2965" y="1187"/>
                </a:lnTo>
                <a:lnTo>
                  <a:pt x="3489" y="1597"/>
                </a:lnTo>
                <a:lnTo>
                  <a:pt x="3375" y="1460"/>
                </a:lnTo>
                <a:lnTo>
                  <a:pt x="3284" y="1324"/>
                </a:lnTo>
                <a:lnTo>
                  <a:pt x="3193" y="1187"/>
                </a:lnTo>
                <a:lnTo>
                  <a:pt x="3147" y="1027"/>
                </a:lnTo>
                <a:lnTo>
                  <a:pt x="3261" y="1027"/>
                </a:lnTo>
                <a:lnTo>
                  <a:pt x="3353" y="1004"/>
                </a:lnTo>
                <a:lnTo>
                  <a:pt x="3444" y="959"/>
                </a:lnTo>
                <a:lnTo>
                  <a:pt x="3489" y="890"/>
                </a:lnTo>
                <a:lnTo>
                  <a:pt x="3512" y="799"/>
                </a:lnTo>
                <a:lnTo>
                  <a:pt x="3558" y="320"/>
                </a:lnTo>
                <a:lnTo>
                  <a:pt x="3558" y="206"/>
                </a:lnTo>
                <a:lnTo>
                  <a:pt x="3512" y="138"/>
                </a:lnTo>
                <a:lnTo>
                  <a:pt x="3421" y="69"/>
                </a:lnTo>
                <a:lnTo>
                  <a:pt x="3330" y="47"/>
                </a:lnTo>
                <a:lnTo>
                  <a:pt x="2828" y="1"/>
                </a:lnTo>
                <a:close/>
                <a:moveTo>
                  <a:pt x="3786" y="1871"/>
                </a:moveTo>
                <a:lnTo>
                  <a:pt x="3854" y="1962"/>
                </a:lnTo>
                <a:lnTo>
                  <a:pt x="3968" y="2122"/>
                </a:lnTo>
                <a:lnTo>
                  <a:pt x="4060" y="2304"/>
                </a:lnTo>
                <a:lnTo>
                  <a:pt x="4128" y="2532"/>
                </a:lnTo>
                <a:lnTo>
                  <a:pt x="4174" y="2783"/>
                </a:lnTo>
                <a:lnTo>
                  <a:pt x="4196" y="3102"/>
                </a:lnTo>
                <a:lnTo>
                  <a:pt x="4196" y="3467"/>
                </a:lnTo>
                <a:lnTo>
                  <a:pt x="4174" y="4083"/>
                </a:lnTo>
                <a:lnTo>
                  <a:pt x="4151" y="4243"/>
                </a:lnTo>
                <a:lnTo>
                  <a:pt x="4082" y="4402"/>
                </a:lnTo>
                <a:lnTo>
                  <a:pt x="3991" y="4539"/>
                </a:lnTo>
                <a:lnTo>
                  <a:pt x="3854" y="4653"/>
                </a:lnTo>
                <a:lnTo>
                  <a:pt x="3558" y="4835"/>
                </a:lnTo>
                <a:lnTo>
                  <a:pt x="3147" y="5041"/>
                </a:lnTo>
                <a:lnTo>
                  <a:pt x="2896" y="5109"/>
                </a:lnTo>
                <a:lnTo>
                  <a:pt x="2577" y="5155"/>
                </a:lnTo>
                <a:lnTo>
                  <a:pt x="2190" y="5178"/>
                </a:lnTo>
                <a:lnTo>
                  <a:pt x="1802" y="5200"/>
                </a:lnTo>
                <a:lnTo>
                  <a:pt x="1323" y="5178"/>
                </a:lnTo>
                <a:lnTo>
                  <a:pt x="844" y="5155"/>
                </a:lnTo>
                <a:lnTo>
                  <a:pt x="0" y="5109"/>
                </a:lnTo>
                <a:lnTo>
                  <a:pt x="160" y="5178"/>
                </a:lnTo>
                <a:lnTo>
                  <a:pt x="297" y="5246"/>
                </a:lnTo>
                <a:lnTo>
                  <a:pt x="867" y="5337"/>
                </a:lnTo>
                <a:lnTo>
                  <a:pt x="1505" y="5428"/>
                </a:lnTo>
                <a:lnTo>
                  <a:pt x="2167" y="5497"/>
                </a:lnTo>
                <a:lnTo>
                  <a:pt x="2782" y="5520"/>
                </a:lnTo>
                <a:lnTo>
                  <a:pt x="3147" y="5520"/>
                </a:lnTo>
                <a:lnTo>
                  <a:pt x="3307" y="5497"/>
                </a:lnTo>
                <a:lnTo>
                  <a:pt x="3444" y="5451"/>
                </a:lnTo>
                <a:lnTo>
                  <a:pt x="3877" y="5292"/>
                </a:lnTo>
                <a:lnTo>
                  <a:pt x="4174" y="5155"/>
                </a:lnTo>
                <a:lnTo>
                  <a:pt x="4310" y="5064"/>
                </a:lnTo>
                <a:lnTo>
                  <a:pt x="4424" y="4927"/>
                </a:lnTo>
                <a:lnTo>
                  <a:pt x="4493" y="4790"/>
                </a:lnTo>
                <a:lnTo>
                  <a:pt x="4538" y="4630"/>
                </a:lnTo>
                <a:lnTo>
                  <a:pt x="4607" y="4014"/>
                </a:lnTo>
                <a:lnTo>
                  <a:pt x="4630" y="3672"/>
                </a:lnTo>
                <a:lnTo>
                  <a:pt x="4630" y="3353"/>
                </a:lnTo>
                <a:lnTo>
                  <a:pt x="4630" y="3080"/>
                </a:lnTo>
                <a:lnTo>
                  <a:pt x="4561" y="2851"/>
                </a:lnTo>
                <a:lnTo>
                  <a:pt x="4493" y="2646"/>
                </a:lnTo>
                <a:lnTo>
                  <a:pt x="4379" y="2487"/>
                </a:lnTo>
                <a:lnTo>
                  <a:pt x="4242" y="2304"/>
                </a:lnTo>
                <a:lnTo>
                  <a:pt x="4105" y="2167"/>
                </a:lnTo>
                <a:lnTo>
                  <a:pt x="3786" y="1871"/>
                </a:lnTo>
                <a:close/>
              </a:path>
            </a:pathLst>
          </a:cu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32" name="Google Shape;1532;p29"/>
          <p:cNvSpPr/>
          <p:nvPr/>
        </p:nvSpPr>
        <p:spPr>
          <a:xfrm>
            <a:off x="2099383" y="4099508"/>
            <a:ext cx="108940" cy="162395"/>
          </a:xfrm>
          <a:custGeom>
            <a:avLst/>
            <a:gdLst/>
            <a:ahLst/>
            <a:cxnLst/>
            <a:rect l="l" t="t" r="r" b="b"/>
            <a:pathLst>
              <a:path w="1072" h="1598" fill="none" extrusionOk="0">
                <a:moveTo>
                  <a:pt x="342" y="1"/>
                </a:moveTo>
                <a:lnTo>
                  <a:pt x="342" y="343"/>
                </a:lnTo>
                <a:lnTo>
                  <a:pt x="342" y="343"/>
                </a:lnTo>
                <a:lnTo>
                  <a:pt x="319" y="457"/>
                </a:lnTo>
                <a:lnTo>
                  <a:pt x="251" y="548"/>
                </a:lnTo>
                <a:lnTo>
                  <a:pt x="160" y="617"/>
                </a:lnTo>
                <a:lnTo>
                  <a:pt x="46" y="639"/>
                </a:lnTo>
                <a:lnTo>
                  <a:pt x="0" y="639"/>
                </a:lnTo>
                <a:lnTo>
                  <a:pt x="0" y="639"/>
                </a:lnTo>
                <a:lnTo>
                  <a:pt x="91" y="822"/>
                </a:lnTo>
                <a:lnTo>
                  <a:pt x="91" y="822"/>
                </a:lnTo>
                <a:lnTo>
                  <a:pt x="274" y="1027"/>
                </a:lnTo>
                <a:lnTo>
                  <a:pt x="479" y="1187"/>
                </a:lnTo>
                <a:lnTo>
                  <a:pt x="479" y="1187"/>
                </a:lnTo>
                <a:lnTo>
                  <a:pt x="1003" y="1597"/>
                </a:lnTo>
                <a:lnTo>
                  <a:pt x="1003" y="1597"/>
                </a:lnTo>
                <a:lnTo>
                  <a:pt x="889" y="1460"/>
                </a:lnTo>
                <a:lnTo>
                  <a:pt x="798" y="1324"/>
                </a:lnTo>
                <a:lnTo>
                  <a:pt x="707" y="1187"/>
                </a:lnTo>
                <a:lnTo>
                  <a:pt x="661" y="1027"/>
                </a:lnTo>
                <a:lnTo>
                  <a:pt x="753" y="1027"/>
                </a:lnTo>
                <a:lnTo>
                  <a:pt x="753" y="1027"/>
                </a:lnTo>
                <a:lnTo>
                  <a:pt x="775" y="1027"/>
                </a:lnTo>
                <a:lnTo>
                  <a:pt x="775" y="1027"/>
                </a:lnTo>
                <a:lnTo>
                  <a:pt x="867" y="1004"/>
                </a:lnTo>
                <a:lnTo>
                  <a:pt x="958" y="959"/>
                </a:lnTo>
                <a:lnTo>
                  <a:pt x="1003" y="890"/>
                </a:lnTo>
                <a:lnTo>
                  <a:pt x="1026" y="799"/>
                </a:lnTo>
                <a:lnTo>
                  <a:pt x="1072" y="320"/>
                </a:lnTo>
                <a:lnTo>
                  <a:pt x="1072" y="320"/>
                </a:lnTo>
                <a:lnTo>
                  <a:pt x="1072" y="206"/>
                </a:lnTo>
                <a:lnTo>
                  <a:pt x="1026" y="138"/>
                </a:lnTo>
                <a:lnTo>
                  <a:pt x="935" y="69"/>
                </a:lnTo>
                <a:lnTo>
                  <a:pt x="844" y="47"/>
                </a:lnTo>
                <a:lnTo>
                  <a:pt x="342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33" name="Google Shape;1533;p29"/>
          <p:cNvSpPr/>
          <p:nvPr/>
        </p:nvSpPr>
        <p:spPr>
          <a:xfrm>
            <a:off x="1786498" y="4164446"/>
            <a:ext cx="217983" cy="442773"/>
          </a:xfrm>
          <a:custGeom>
            <a:avLst/>
            <a:gdLst/>
            <a:ahLst/>
            <a:cxnLst/>
            <a:rect l="l" t="t" r="r" b="b"/>
            <a:pathLst>
              <a:path w="2145" h="4357" extrusionOk="0">
                <a:moveTo>
                  <a:pt x="1984" y="228"/>
                </a:moveTo>
                <a:lnTo>
                  <a:pt x="2053" y="320"/>
                </a:lnTo>
                <a:lnTo>
                  <a:pt x="2076" y="434"/>
                </a:lnTo>
                <a:lnTo>
                  <a:pt x="2053" y="571"/>
                </a:lnTo>
                <a:lnTo>
                  <a:pt x="2098" y="388"/>
                </a:lnTo>
                <a:lnTo>
                  <a:pt x="2144" y="228"/>
                </a:lnTo>
                <a:close/>
                <a:moveTo>
                  <a:pt x="1460" y="0"/>
                </a:moveTo>
                <a:lnTo>
                  <a:pt x="1437" y="183"/>
                </a:lnTo>
                <a:lnTo>
                  <a:pt x="1391" y="411"/>
                </a:lnTo>
                <a:lnTo>
                  <a:pt x="1277" y="616"/>
                </a:lnTo>
                <a:lnTo>
                  <a:pt x="1209" y="730"/>
                </a:lnTo>
                <a:lnTo>
                  <a:pt x="1118" y="821"/>
                </a:lnTo>
                <a:lnTo>
                  <a:pt x="776" y="1095"/>
                </a:lnTo>
                <a:lnTo>
                  <a:pt x="593" y="1255"/>
                </a:lnTo>
                <a:lnTo>
                  <a:pt x="434" y="1414"/>
                </a:lnTo>
                <a:lnTo>
                  <a:pt x="274" y="1597"/>
                </a:lnTo>
                <a:lnTo>
                  <a:pt x="160" y="1825"/>
                </a:lnTo>
                <a:lnTo>
                  <a:pt x="92" y="1939"/>
                </a:lnTo>
                <a:lnTo>
                  <a:pt x="69" y="2076"/>
                </a:lnTo>
                <a:lnTo>
                  <a:pt x="46" y="2212"/>
                </a:lnTo>
                <a:lnTo>
                  <a:pt x="23" y="2372"/>
                </a:lnTo>
                <a:lnTo>
                  <a:pt x="0" y="3284"/>
                </a:lnTo>
                <a:lnTo>
                  <a:pt x="0" y="3740"/>
                </a:lnTo>
                <a:lnTo>
                  <a:pt x="23" y="3854"/>
                </a:lnTo>
                <a:lnTo>
                  <a:pt x="46" y="3968"/>
                </a:lnTo>
                <a:lnTo>
                  <a:pt x="92" y="4060"/>
                </a:lnTo>
                <a:lnTo>
                  <a:pt x="137" y="4128"/>
                </a:lnTo>
                <a:lnTo>
                  <a:pt x="228" y="4219"/>
                </a:lnTo>
                <a:lnTo>
                  <a:pt x="297" y="4265"/>
                </a:lnTo>
                <a:lnTo>
                  <a:pt x="388" y="4333"/>
                </a:lnTo>
                <a:lnTo>
                  <a:pt x="502" y="4356"/>
                </a:lnTo>
                <a:lnTo>
                  <a:pt x="434" y="4265"/>
                </a:lnTo>
                <a:lnTo>
                  <a:pt x="388" y="4174"/>
                </a:lnTo>
                <a:lnTo>
                  <a:pt x="297" y="4105"/>
                </a:lnTo>
                <a:lnTo>
                  <a:pt x="206" y="3991"/>
                </a:lnTo>
                <a:lnTo>
                  <a:pt x="160" y="3877"/>
                </a:lnTo>
                <a:lnTo>
                  <a:pt x="137" y="3740"/>
                </a:lnTo>
                <a:lnTo>
                  <a:pt x="137" y="3102"/>
                </a:lnTo>
                <a:lnTo>
                  <a:pt x="160" y="2372"/>
                </a:lnTo>
                <a:lnTo>
                  <a:pt x="183" y="2144"/>
                </a:lnTo>
                <a:lnTo>
                  <a:pt x="228" y="1962"/>
                </a:lnTo>
                <a:lnTo>
                  <a:pt x="320" y="1779"/>
                </a:lnTo>
                <a:lnTo>
                  <a:pt x="411" y="1642"/>
                </a:lnTo>
                <a:lnTo>
                  <a:pt x="525" y="1506"/>
                </a:lnTo>
                <a:lnTo>
                  <a:pt x="662" y="1369"/>
                </a:lnTo>
                <a:lnTo>
                  <a:pt x="935" y="1141"/>
                </a:lnTo>
                <a:lnTo>
                  <a:pt x="1209" y="913"/>
                </a:lnTo>
                <a:lnTo>
                  <a:pt x="1255" y="867"/>
                </a:lnTo>
                <a:lnTo>
                  <a:pt x="1391" y="867"/>
                </a:lnTo>
                <a:lnTo>
                  <a:pt x="1460" y="685"/>
                </a:lnTo>
                <a:lnTo>
                  <a:pt x="1506" y="502"/>
                </a:lnTo>
                <a:lnTo>
                  <a:pt x="1528" y="411"/>
                </a:lnTo>
                <a:lnTo>
                  <a:pt x="1551" y="297"/>
                </a:lnTo>
                <a:lnTo>
                  <a:pt x="1597" y="228"/>
                </a:lnTo>
                <a:lnTo>
                  <a:pt x="1688" y="160"/>
                </a:lnTo>
                <a:lnTo>
                  <a:pt x="1802" y="137"/>
                </a:lnTo>
                <a:lnTo>
                  <a:pt x="1825" y="137"/>
                </a:lnTo>
                <a:lnTo>
                  <a:pt x="1779" y="92"/>
                </a:lnTo>
                <a:lnTo>
                  <a:pt x="1756" y="0"/>
                </a:lnTo>
                <a:close/>
              </a:path>
            </a:pathLst>
          </a:custGeom>
          <a:solidFill>
            <a:srgbClr val="FB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34" name="Google Shape;1534;p29"/>
          <p:cNvSpPr/>
          <p:nvPr/>
        </p:nvSpPr>
        <p:spPr>
          <a:xfrm>
            <a:off x="1988113" y="4187616"/>
            <a:ext cx="16361" cy="34857"/>
          </a:xfrm>
          <a:custGeom>
            <a:avLst/>
            <a:gdLst/>
            <a:ahLst/>
            <a:cxnLst/>
            <a:rect l="l" t="t" r="r" b="b"/>
            <a:pathLst>
              <a:path w="161" h="343" fill="none" extrusionOk="0">
                <a:moveTo>
                  <a:pt x="0" y="0"/>
                </a:moveTo>
                <a:lnTo>
                  <a:pt x="0" y="0"/>
                </a:lnTo>
                <a:lnTo>
                  <a:pt x="69" y="92"/>
                </a:lnTo>
                <a:lnTo>
                  <a:pt x="92" y="206"/>
                </a:lnTo>
                <a:lnTo>
                  <a:pt x="92" y="206"/>
                </a:lnTo>
                <a:lnTo>
                  <a:pt x="69" y="343"/>
                </a:lnTo>
                <a:lnTo>
                  <a:pt x="69" y="343"/>
                </a:lnTo>
                <a:lnTo>
                  <a:pt x="114" y="160"/>
                </a:lnTo>
                <a:lnTo>
                  <a:pt x="16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35" name="Google Shape;1535;p29"/>
          <p:cNvSpPr/>
          <p:nvPr/>
        </p:nvSpPr>
        <p:spPr>
          <a:xfrm>
            <a:off x="1786498" y="4164446"/>
            <a:ext cx="185463" cy="442773"/>
          </a:xfrm>
          <a:custGeom>
            <a:avLst/>
            <a:gdLst/>
            <a:ahLst/>
            <a:cxnLst/>
            <a:rect l="l" t="t" r="r" b="b"/>
            <a:pathLst>
              <a:path w="1825" h="4357" fill="none" extrusionOk="0">
                <a:moveTo>
                  <a:pt x="1756" y="0"/>
                </a:moveTo>
                <a:lnTo>
                  <a:pt x="1460" y="0"/>
                </a:lnTo>
                <a:lnTo>
                  <a:pt x="1460" y="0"/>
                </a:lnTo>
                <a:lnTo>
                  <a:pt x="1437" y="183"/>
                </a:lnTo>
                <a:lnTo>
                  <a:pt x="1391" y="411"/>
                </a:lnTo>
                <a:lnTo>
                  <a:pt x="1277" y="616"/>
                </a:lnTo>
                <a:lnTo>
                  <a:pt x="1209" y="730"/>
                </a:lnTo>
                <a:lnTo>
                  <a:pt x="1118" y="821"/>
                </a:lnTo>
                <a:lnTo>
                  <a:pt x="1118" y="821"/>
                </a:lnTo>
                <a:lnTo>
                  <a:pt x="776" y="1095"/>
                </a:lnTo>
                <a:lnTo>
                  <a:pt x="593" y="1255"/>
                </a:lnTo>
                <a:lnTo>
                  <a:pt x="434" y="1414"/>
                </a:lnTo>
                <a:lnTo>
                  <a:pt x="434" y="1414"/>
                </a:lnTo>
                <a:lnTo>
                  <a:pt x="274" y="1597"/>
                </a:lnTo>
                <a:lnTo>
                  <a:pt x="160" y="1825"/>
                </a:lnTo>
                <a:lnTo>
                  <a:pt x="92" y="1939"/>
                </a:lnTo>
                <a:lnTo>
                  <a:pt x="69" y="2076"/>
                </a:lnTo>
                <a:lnTo>
                  <a:pt x="46" y="2212"/>
                </a:lnTo>
                <a:lnTo>
                  <a:pt x="23" y="2372"/>
                </a:lnTo>
                <a:lnTo>
                  <a:pt x="23" y="2372"/>
                </a:lnTo>
                <a:lnTo>
                  <a:pt x="0" y="3284"/>
                </a:lnTo>
                <a:lnTo>
                  <a:pt x="0" y="3284"/>
                </a:lnTo>
                <a:lnTo>
                  <a:pt x="0" y="3740"/>
                </a:lnTo>
                <a:lnTo>
                  <a:pt x="0" y="3740"/>
                </a:lnTo>
                <a:lnTo>
                  <a:pt x="23" y="3854"/>
                </a:lnTo>
                <a:lnTo>
                  <a:pt x="46" y="3968"/>
                </a:lnTo>
                <a:lnTo>
                  <a:pt x="92" y="4060"/>
                </a:lnTo>
                <a:lnTo>
                  <a:pt x="137" y="4128"/>
                </a:lnTo>
                <a:lnTo>
                  <a:pt x="228" y="4219"/>
                </a:lnTo>
                <a:lnTo>
                  <a:pt x="297" y="4265"/>
                </a:lnTo>
                <a:lnTo>
                  <a:pt x="388" y="4333"/>
                </a:lnTo>
                <a:lnTo>
                  <a:pt x="502" y="4356"/>
                </a:lnTo>
                <a:lnTo>
                  <a:pt x="502" y="4356"/>
                </a:lnTo>
                <a:lnTo>
                  <a:pt x="434" y="4265"/>
                </a:lnTo>
                <a:lnTo>
                  <a:pt x="388" y="4174"/>
                </a:lnTo>
                <a:lnTo>
                  <a:pt x="388" y="4174"/>
                </a:lnTo>
                <a:lnTo>
                  <a:pt x="297" y="4105"/>
                </a:lnTo>
                <a:lnTo>
                  <a:pt x="206" y="3991"/>
                </a:lnTo>
                <a:lnTo>
                  <a:pt x="160" y="3877"/>
                </a:lnTo>
                <a:lnTo>
                  <a:pt x="137" y="3740"/>
                </a:lnTo>
                <a:lnTo>
                  <a:pt x="137" y="3740"/>
                </a:lnTo>
                <a:lnTo>
                  <a:pt x="137" y="3102"/>
                </a:lnTo>
                <a:lnTo>
                  <a:pt x="160" y="2372"/>
                </a:lnTo>
                <a:lnTo>
                  <a:pt x="160" y="2372"/>
                </a:lnTo>
                <a:lnTo>
                  <a:pt x="183" y="2144"/>
                </a:lnTo>
                <a:lnTo>
                  <a:pt x="228" y="1962"/>
                </a:lnTo>
                <a:lnTo>
                  <a:pt x="320" y="1779"/>
                </a:lnTo>
                <a:lnTo>
                  <a:pt x="411" y="1642"/>
                </a:lnTo>
                <a:lnTo>
                  <a:pt x="525" y="1506"/>
                </a:lnTo>
                <a:lnTo>
                  <a:pt x="662" y="1369"/>
                </a:lnTo>
                <a:lnTo>
                  <a:pt x="935" y="1141"/>
                </a:lnTo>
                <a:lnTo>
                  <a:pt x="935" y="1141"/>
                </a:lnTo>
                <a:lnTo>
                  <a:pt x="1209" y="913"/>
                </a:lnTo>
                <a:lnTo>
                  <a:pt x="1209" y="913"/>
                </a:lnTo>
                <a:lnTo>
                  <a:pt x="1255" y="867"/>
                </a:lnTo>
                <a:lnTo>
                  <a:pt x="1391" y="867"/>
                </a:lnTo>
                <a:lnTo>
                  <a:pt x="1391" y="867"/>
                </a:lnTo>
                <a:lnTo>
                  <a:pt x="1460" y="685"/>
                </a:lnTo>
                <a:lnTo>
                  <a:pt x="1460" y="685"/>
                </a:lnTo>
                <a:lnTo>
                  <a:pt x="1506" y="502"/>
                </a:lnTo>
                <a:lnTo>
                  <a:pt x="1528" y="411"/>
                </a:lnTo>
                <a:lnTo>
                  <a:pt x="1528" y="411"/>
                </a:lnTo>
                <a:lnTo>
                  <a:pt x="1528" y="411"/>
                </a:lnTo>
                <a:lnTo>
                  <a:pt x="1528" y="411"/>
                </a:lnTo>
                <a:lnTo>
                  <a:pt x="1528" y="411"/>
                </a:lnTo>
                <a:lnTo>
                  <a:pt x="1528" y="411"/>
                </a:lnTo>
                <a:lnTo>
                  <a:pt x="1551" y="297"/>
                </a:lnTo>
                <a:lnTo>
                  <a:pt x="1597" y="228"/>
                </a:lnTo>
                <a:lnTo>
                  <a:pt x="1688" y="160"/>
                </a:lnTo>
                <a:lnTo>
                  <a:pt x="1802" y="137"/>
                </a:lnTo>
                <a:lnTo>
                  <a:pt x="1802" y="137"/>
                </a:lnTo>
                <a:lnTo>
                  <a:pt x="1802" y="137"/>
                </a:lnTo>
                <a:lnTo>
                  <a:pt x="1802" y="137"/>
                </a:lnTo>
                <a:lnTo>
                  <a:pt x="1825" y="137"/>
                </a:lnTo>
                <a:lnTo>
                  <a:pt x="1825" y="137"/>
                </a:lnTo>
                <a:lnTo>
                  <a:pt x="1779" y="92"/>
                </a:lnTo>
                <a:lnTo>
                  <a:pt x="1756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36" name="Google Shape;1536;p29"/>
          <p:cNvSpPr/>
          <p:nvPr/>
        </p:nvSpPr>
        <p:spPr>
          <a:xfrm>
            <a:off x="1825921" y="4164446"/>
            <a:ext cx="438099" cy="454357"/>
          </a:xfrm>
          <a:custGeom>
            <a:avLst/>
            <a:gdLst/>
            <a:ahLst/>
            <a:cxnLst/>
            <a:rect l="l" t="t" r="r" b="b"/>
            <a:pathLst>
              <a:path w="4311" h="4471" extrusionOk="0">
                <a:moveTo>
                  <a:pt x="1368" y="0"/>
                </a:moveTo>
                <a:lnTo>
                  <a:pt x="1391" y="92"/>
                </a:lnTo>
                <a:lnTo>
                  <a:pt x="1437" y="137"/>
                </a:lnTo>
                <a:lnTo>
                  <a:pt x="1528" y="160"/>
                </a:lnTo>
                <a:lnTo>
                  <a:pt x="1596" y="228"/>
                </a:lnTo>
                <a:lnTo>
                  <a:pt x="1756" y="228"/>
                </a:lnTo>
                <a:lnTo>
                  <a:pt x="1710" y="388"/>
                </a:lnTo>
                <a:lnTo>
                  <a:pt x="1665" y="571"/>
                </a:lnTo>
                <a:lnTo>
                  <a:pt x="1642" y="685"/>
                </a:lnTo>
                <a:lnTo>
                  <a:pt x="1596" y="867"/>
                </a:lnTo>
                <a:lnTo>
                  <a:pt x="3216" y="867"/>
                </a:lnTo>
                <a:lnTo>
                  <a:pt x="3284" y="913"/>
                </a:lnTo>
                <a:lnTo>
                  <a:pt x="3580" y="1163"/>
                </a:lnTo>
                <a:lnTo>
                  <a:pt x="3740" y="1277"/>
                </a:lnTo>
                <a:lnTo>
                  <a:pt x="3854" y="1414"/>
                </a:lnTo>
                <a:lnTo>
                  <a:pt x="3968" y="1574"/>
                </a:lnTo>
                <a:lnTo>
                  <a:pt x="4059" y="1734"/>
                </a:lnTo>
                <a:lnTo>
                  <a:pt x="4128" y="1939"/>
                </a:lnTo>
                <a:lnTo>
                  <a:pt x="4150" y="2144"/>
                </a:lnTo>
                <a:lnTo>
                  <a:pt x="4173" y="2486"/>
                </a:lnTo>
                <a:lnTo>
                  <a:pt x="4173" y="2828"/>
                </a:lnTo>
                <a:lnTo>
                  <a:pt x="4173" y="3421"/>
                </a:lnTo>
                <a:lnTo>
                  <a:pt x="4150" y="3558"/>
                </a:lnTo>
                <a:lnTo>
                  <a:pt x="4105" y="3649"/>
                </a:lnTo>
                <a:lnTo>
                  <a:pt x="4036" y="3763"/>
                </a:lnTo>
                <a:lnTo>
                  <a:pt x="3945" y="3832"/>
                </a:lnTo>
                <a:lnTo>
                  <a:pt x="3626" y="4014"/>
                </a:lnTo>
                <a:lnTo>
                  <a:pt x="3261" y="4196"/>
                </a:lnTo>
                <a:lnTo>
                  <a:pt x="3101" y="4242"/>
                </a:lnTo>
                <a:lnTo>
                  <a:pt x="2851" y="4288"/>
                </a:lnTo>
                <a:lnTo>
                  <a:pt x="2509" y="4333"/>
                </a:lnTo>
                <a:lnTo>
                  <a:pt x="1528" y="4333"/>
                </a:lnTo>
                <a:lnTo>
                  <a:pt x="1049" y="4310"/>
                </a:lnTo>
                <a:lnTo>
                  <a:pt x="205" y="4242"/>
                </a:lnTo>
                <a:lnTo>
                  <a:pt x="91" y="4219"/>
                </a:lnTo>
                <a:lnTo>
                  <a:pt x="0" y="4174"/>
                </a:lnTo>
                <a:lnTo>
                  <a:pt x="46" y="4265"/>
                </a:lnTo>
                <a:lnTo>
                  <a:pt x="114" y="4356"/>
                </a:lnTo>
                <a:lnTo>
                  <a:pt x="183" y="4356"/>
                </a:lnTo>
                <a:lnTo>
                  <a:pt x="1026" y="4425"/>
                </a:lnTo>
                <a:lnTo>
                  <a:pt x="1505" y="4447"/>
                </a:lnTo>
                <a:lnTo>
                  <a:pt x="2007" y="4470"/>
                </a:lnTo>
                <a:lnTo>
                  <a:pt x="2395" y="4447"/>
                </a:lnTo>
                <a:lnTo>
                  <a:pt x="2759" y="4425"/>
                </a:lnTo>
                <a:lnTo>
                  <a:pt x="3079" y="4379"/>
                </a:lnTo>
                <a:lnTo>
                  <a:pt x="3307" y="4310"/>
                </a:lnTo>
                <a:lnTo>
                  <a:pt x="3717" y="4105"/>
                </a:lnTo>
                <a:lnTo>
                  <a:pt x="4014" y="3946"/>
                </a:lnTo>
                <a:lnTo>
                  <a:pt x="4128" y="3854"/>
                </a:lnTo>
                <a:lnTo>
                  <a:pt x="4219" y="3718"/>
                </a:lnTo>
                <a:lnTo>
                  <a:pt x="4265" y="3581"/>
                </a:lnTo>
                <a:lnTo>
                  <a:pt x="4287" y="3421"/>
                </a:lnTo>
                <a:lnTo>
                  <a:pt x="4310" y="2828"/>
                </a:lnTo>
                <a:lnTo>
                  <a:pt x="4310" y="2463"/>
                </a:lnTo>
                <a:lnTo>
                  <a:pt x="4287" y="2144"/>
                </a:lnTo>
                <a:lnTo>
                  <a:pt x="4265" y="1962"/>
                </a:lnTo>
                <a:lnTo>
                  <a:pt x="4219" y="1802"/>
                </a:lnTo>
                <a:lnTo>
                  <a:pt x="4173" y="1665"/>
                </a:lnTo>
                <a:lnTo>
                  <a:pt x="4105" y="1528"/>
                </a:lnTo>
                <a:lnTo>
                  <a:pt x="4014" y="1414"/>
                </a:lnTo>
                <a:lnTo>
                  <a:pt x="3922" y="1300"/>
                </a:lnTo>
                <a:lnTo>
                  <a:pt x="3717" y="1095"/>
                </a:lnTo>
                <a:lnTo>
                  <a:pt x="3489" y="913"/>
                </a:lnTo>
                <a:lnTo>
                  <a:pt x="3261" y="753"/>
                </a:lnTo>
                <a:lnTo>
                  <a:pt x="3033" y="571"/>
                </a:lnTo>
                <a:lnTo>
                  <a:pt x="2828" y="365"/>
                </a:lnTo>
                <a:lnTo>
                  <a:pt x="2691" y="206"/>
                </a:lnTo>
                <a:lnTo>
                  <a:pt x="2600" y="0"/>
                </a:lnTo>
                <a:close/>
              </a:path>
            </a:pathLst>
          </a:custGeom>
          <a:solidFill>
            <a:srgbClr val="C5DA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37" name="Google Shape;1537;p29"/>
          <p:cNvSpPr/>
          <p:nvPr/>
        </p:nvSpPr>
        <p:spPr>
          <a:xfrm>
            <a:off x="1825921" y="4164446"/>
            <a:ext cx="438099" cy="454357"/>
          </a:xfrm>
          <a:custGeom>
            <a:avLst/>
            <a:gdLst/>
            <a:ahLst/>
            <a:cxnLst/>
            <a:rect l="l" t="t" r="r" b="b"/>
            <a:pathLst>
              <a:path w="4311" h="4471" fill="none" extrusionOk="0">
                <a:moveTo>
                  <a:pt x="2600" y="0"/>
                </a:moveTo>
                <a:lnTo>
                  <a:pt x="1505" y="0"/>
                </a:lnTo>
                <a:lnTo>
                  <a:pt x="1505" y="0"/>
                </a:lnTo>
                <a:lnTo>
                  <a:pt x="1505" y="0"/>
                </a:lnTo>
                <a:lnTo>
                  <a:pt x="1368" y="0"/>
                </a:lnTo>
                <a:lnTo>
                  <a:pt x="1368" y="0"/>
                </a:lnTo>
                <a:lnTo>
                  <a:pt x="1391" y="92"/>
                </a:lnTo>
                <a:lnTo>
                  <a:pt x="1437" y="137"/>
                </a:lnTo>
                <a:lnTo>
                  <a:pt x="1437" y="137"/>
                </a:lnTo>
                <a:lnTo>
                  <a:pt x="1528" y="160"/>
                </a:lnTo>
                <a:lnTo>
                  <a:pt x="1596" y="228"/>
                </a:lnTo>
                <a:lnTo>
                  <a:pt x="1756" y="228"/>
                </a:lnTo>
                <a:lnTo>
                  <a:pt x="1756" y="228"/>
                </a:lnTo>
                <a:lnTo>
                  <a:pt x="1710" y="388"/>
                </a:lnTo>
                <a:lnTo>
                  <a:pt x="1665" y="571"/>
                </a:lnTo>
                <a:lnTo>
                  <a:pt x="1665" y="571"/>
                </a:lnTo>
                <a:lnTo>
                  <a:pt x="1642" y="685"/>
                </a:lnTo>
                <a:lnTo>
                  <a:pt x="1642" y="685"/>
                </a:lnTo>
                <a:lnTo>
                  <a:pt x="1596" y="867"/>
                </a:lnTo>
                <a:lnTo>
                  <a:pt x="3216" y="867"/>
                </a:lnTo>
                <a:lnTo>
                  <a:pt x="3216" y="867"/>
                </a:lnTo>
                <a:lnTo>
                  <a:pt x="3284" y="913"/>
                </a:lnTo>
                <a:lnTo>
                  <a:pt x="3284" y="913"/>
                </a:lnTo>
                <a:lnTo>
                  <a:pt x="3580" y="1163"/>
                </a:lnTo>
                <a:lnTo>
                  <a:pt x="3740" y="1277"/>
                </a:lnTo>
                <a:lnTo>
                  <a:pt x="3854" y="1414"/>
                </a:lnTo>
                <a:lnTo>
                  <a:pt x="3968" y="1574"/>
                </a:lnTo>
                <a:lnTo>
                  <a:pt x="4059" y="1734"/>
                </a:lnTo>
                <a:lnTo>
                  <a:pt x="4128" y="1939"/>
                </a:lnTo>
                <a:lnTo>
                  <a:pt x="4150" y="2144"/>
                </a:lnTo>
                <a:lnTo>
                  <a:pt x="4150" y="2144"/>
                </a:lnTo>
                <a:lnTo>
                  <a:pt x="4173" y="2486"/>
                </a:lnTo>
                <a:lnTo>
                  <a:pt x="4173" y="2828"/>
                </a:lnTo>
                <a:lnTo>
                  <a:pt x="4173" y="3421"/>
                </a:lnTo>
                <a:lnTo>
                  <a:pt x="4173" y="3421"/>
                </a:lnTo>
                <a:lnTo>
                  <a:pt x="4150" y="3558"/>
                </a:lnTo>
                <a:lnTo>
                  <a:pt x="4105" y="3649"/>
                </a:lnTo>
                <a:lnTo>
                  <a:pt x="4036" y="3763"/>
                </a:lnTo>
                <a:lnTo>
                  <a:pt x="3945" y="3832"/>
                </a:lnTo>
                <a:lnTo>
                  <a:pt x="3945" y="3832"/>
                </a:lnTo>
                <a:lnTo>
                  <a:pt x="3626" y="4014"/>
                </a:lnTo>
                <a:lnTo>
                  <a:pt x="3261" y="4196"/>
                </a:lnTo>
                <a:lnTo>
                  <a:pt x="3261" y="4196"/>
                </a:lnTo>
                <a:lnTo>
                  <a:pt x="3101" y="4242"/>
                </a:lnTo>
                <a:lnTo>
                  <a:pt x="2851" y="4288"/>
                </a:lnTo>
                <a:lnTo>
                  <a:pt x="2509" y="4333"/>
                </a:lnTo>
                <a:lnTo>
                  <a:pt x="2007" y="4333"/>
                </a:lnTo>
                <a:lnTo>
                  <a:pt x="2007" y="4333"/>
                </a:lnTo>
                <a:lnTo>
                  <a:pt x="1528" y="4333"/>
                </a:lnTo>
                <a:lnTo>
                  <a:pt x="1049" y="4310"/>
                </a:lnTo>
                <a:lnTo>
                  <a:pt x="205" y="4242"/>
                </a:lnTo>
                <a:lnTo>
                  <a:pt x="205" y="4242"/>
                </a:lnTo>
                <a:lnTo>
                  <a:pt x="91" y="4219"/>
                </a:lnTo>
                <a:lnTo>
                  <a:pt x="0" y="4174"/>
                </a:lnTo>
                <a:lnTo>
                  <a:pt x="0" y="4174"/>
                </a:lnTo>
                <a:lnTo>
                  <a:pt x="46" y="4265"/>
                </a:lnTo>
                <a:lnTo>
                  <a:pt x="114" y="4356"/>
                </a:lnTo>
                <a:lnTo>
                  <a:pt x="114" y="4356"/>
                </a:lnTo>
                <a:lnTo>
                  <a:pt x="183" y="4356"/>
                </a:lnTo>
                <a:lnTo>
                  <a:pt x="183" y="4356"/>
                </a:lnTo>
                <a:lnTo>
                  <a:pt x="1026" y="4425"/>
                </a:lnTo>
                <a:lnTo>
                  <a:pt x="1505" y="4447"/>
                </a:lnTo>
                <a:lnTo>
                  <a:pt x="2007" y="4470"/>
                </a:lnTo>
                <a:lnTo>
                  <a:pt x="2007" y="4470"/>
                </a:lnTo>
                <a:lnTo>
                  <a:pt x="2395" y="4447"/>
                </a:lnTo>
                <a:lnTo>
                  <a:pt x="2759" y="4425"/>
                </a:lnTo>
                <a:lnTo>
                  <a:pt x="2759" y="4425"/>
                </a:lnTo>
                <a:lnTo>
                  <a:pt x="3079" y="4379"/>
                </a:lnTo>
                <a:lnTo>
                  <a:pt x="3307" y="4310"/>
                </a:lnTo>
                <a:lnTo>
                  <a:pt x="3307" y="4310"/>
                </a:lnTo>
                <a:lnTo>
                  <a:pt x="3717" y="4105"/>
                </a:lnTo>
                <a:lnTo>
                  <a:pt x="4014" y="3946"/>
                </a:lnTo>
                <a:lnTo>
                  <a:pt x="4014" y="3946"/>
                </a:lnTo>
                <a:lnTo>
                  <a:pt x="4128" y="3854"/>
                </a:lnTo>
                <a:lnTo>
                  <a:pt x="4219" y="3718"/>
                </a:lnTo>
                <a:lnTo>
                  <a:pt x="4265" y="3581"/>
                </a:lnTo>
                <a:lnTo>
                  <a:pt x="4287" y="3421"/>
                </a:lnTo>
                <a:lnTo>
                  <a:pt x="4287" y="3421"/>
                </a:lnTo>
                <a:lnTo>
                  <a:pt x="4310" y="2828"/>
                </a:lnTo>
                <a:lnTo>
                  <a:pt x="4310" y="2828"/>
                </a:lnTo>
                <a:lnTo>
                  <a:pt x="4310" y="2463"/>
                </a:lnTo>
                <a:lnTo>
                  <a:pt x="4287" y="2144"/>
                </a:lnTo>
                <a:lnTo>
                  <a:pt x="4287" y="2144"/>
                </a:lnTo>
                <a:lnTo>
                  <a:pt x="4265" y="1962"/>
                </a:lnTo>
                <a:lnTo>
                  <a:pt x="4219" y="1802"/>
                </a:lnTo>
                <a:lnTo>
                  <a:pt x="4173" y="1665"/>
                </a:lnTo>
                <a:lnTo>
                  <a:pt x="4105" y="1528"/>
                </a:lnTo>
                <a:lnTo>
                  <a:pt x="4014" y="1414"/>
                </a:lnTo>
                <a:lnTo>
                  <a:pt x="3922" y="1300"/>
                </a:lnTo>
                <a:lnTo>
                  <a:pt x="3717" y="1095"/>
                </a:lnTo>
                <a:lnTo>
                  <a:pt x="3717" y="1095"/>
                </a:lnTo>
                <a:lnTo>
                  <a:pt x="3489" y="913"/>
                </a:lnTo>
                <a:lnTo>
                  <a:pt x="3261" y="753"/>
                </a:lnTo>
                <a:lnTo>
                  <a:pt x="3033" y="571"/>
                </a:lnTo>
                <a:lnTo>
                  <a:pt x="2828" y="365"/>
                </a:lnTo>
                <a:lnTo>
                  <a:pt x="2828" y="365"/>
                </a:lnTo>
                <a:lnTo>
                  <a:pt x="2691" y="206"/>
                </a:lnTo>
                <a:lnTo>
                  <a:pt x="260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38" name="Google Shape;1538;p29"/>
          <p:cNvSpPr/>
          <p:nvPr/>
        </p:nvSpPr>
        <p:spPr>
          <a:xfrm>
            <a:off x="1800417" y="4252545"/>
            <a:ext cx="449683" cy="352328"/>
          </a:xfrm>
          <a:custGeom>
            <a:avLst/>
            <a:gdLst/>
            <a:ahLst/>
            <a:cxnLst/>
            <a:rect l="l" t="t" r="r" b="b"/>
            <a:pathLst>
              <a:path w="4425" h="3467" extrusionOk="0">
                <a:moveTo>
                  <a:pt x="1118" y="0"/>
                </a:moveTo>
                <a:lnTo>
                  <a:pt x="1072" y="46"/>
                </a:lnTo>
                <a:lnTo>
                  <a:pt x="798" y="274"/>
                </a:lnTo>
                <a:lnTo>
                  <a:pt x="525" y="502"/>
                </a:lnTo>
                <a:lnTo>
                  <a:pt x="388" y="639"/>
                </a:lnTo>
                <a:lnTo>
                  <a:pt x="274" y="775"/>
                </a:lnTo>
                <a:lnTo>
                  <a:pt x="183" y="912"/>
                </a:lnTo>
                <a:lnTo>
                  <a:pt x="91" y="1095"/>
                </a:lnTo>
                <a:lnTo>
                  <a:pt x="46" y="1277"/>
                </a:lnTo>
                <a:lnTo>
                  <a:pt x="23" y="1505"/>
                </a:lnTo>
                <a:lnTo>
                  <a:pt x="0" y="2235"/>
                </a:lnTo>
                <a:lnTo>
                  <a:pt x="0" y="2873"/>
                </a:lnTo>
                <a:lnTo>
                  <a:pt x="0" y="2965"/>
                </a:lnTo>
                <a:lnTo>
                  <a:pt x="46" y="3056"/>
                </a:lnTo>
                <a:lnTo>
                  <a:pt x="69" y="3147"/>
                </a:lnTo>
                <a:lnTo>
                  <a:pt x="137" y="3215"/>
                </a:lnTo>
                <a:lnTo>
                  <a:pt x="205" y="3284"/>
                </a:lnTo>
                <a:lnTo>
                  <a:pt x="274" y="3329"/>
                </a:lnTo>
                <a:lnTo>
                  <a:pt x="365" y="3352"/>
                </a:lnTo>
                <a:lnTo>
                  <a:pt x="456" y="3375"/>
                </a:lnTo>
                <a:lnTo>
                  <a:pt x="1300" y="3443"/>
                </a:lnTo>
                <a:lnTo>
                  <a:pt x="1779" y="3466"/>
                </a:lnTo>
                <a:lnTo>
                  <a:pt x="2760" y="3466"/>
                </a:lnTo>
                <a:lnTo>
                  <a:pt x="3102" y="3421"/>
                </a:lnTo>
                <a:lnTo>
                  <a:pt x="3352" y="3375"/>
                </a:lnTo>
                <a:lnTo>
                  <a:pt x="3512" y="3329"/>
                </a:lnTo>
                <a:lnTo>
                  <a:pt x="3877" y="3147"/>
                </a:lnTo>
                <a:lnTo>
                  <a:pt x="4196" y="2965"/>
                </a:lnTo>
                <a:lnTo>
                  <a:pt x="4287" y="2896"/>
                </a:lnTo>
                <a:lnTo>
                  <a:pt x="4356" y="2782"/>
                </a:lnTo>
                <a:lnTo>
                  <a:pt x="4401" y="2691"/>
                </a:lnTo>
                <a:lnTo>
                  <a:pt x="4424" y="2554"/>
                </a:lnTo>
                <a:lnTo>
                  <a:pt x="4424" y="1961"/>
                </a:lnTo>
                <a:lnTo>
                  <a:pt x="4424" y="1619"/>
                </a:lnTo>
                <a:lnTo>
                  <a:pt x="4401" y="1277"/>
                </a:lnTo>
                <a:lnTo>
                  <a:pt x="4379" y="1072"/>
                </a:lnTo>
                <a:lnTo>
                  <a:pt x="4310" y="867"/>
                </a:lnTo>
                <a:lnTo>
                  <a:pt x="4219" y="707"/>
                </a:lnTo>
                <a:lnTo>
                  <a:pt x="4105" y="547"/>
                </a:lnTo>
                <a:lnTo>
                  <a:pt x="3991" y="410"/>
                </a:lnTo>
                <a:lnTo>
                  <a:pt x="3831" y="296"/>
                </a:lnTo>
                <a:lnTo>
                  <a:pt x="3535" y="46"/>
                </a:lnTo>
                <a:lnTo>
                  <a:pt x="3467" y="0"/>
                </a:lnTo>
                <a:close/>
              </a:path>
            </a:pathLst>
          </a:custGeom>
          <a:solidFill>
            <a:srgbClr val="EB57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39" name="Google Shape;1539;p29"/>
          <p:cNvSpPr/>
          <p:nvPr/>
        </p:nvSpPr>
        <p:spPr>
          <a:xfrm>
            <a:off x="1800417" y="4252545"/>
            <a:ext cx="449683" cy="352328"/>
          </a:xfrm>
          <a:custGeom>
            <a:avLst/>
            <a:gdLst/>
            <a:ahLst/>
            <a:cxnLst/>
            <a:rect l="l" t="t" r="r" b="b"/>
            <a:pathLst>
              <a:path w="4425" h="3467" fill="none" extrusionOk="0">
                <a:moveTo>
                  <a:pt x="3535" y="46"/>
                </a:moveTo>
                <a:lnTo>
                  <a:pt x="3535" y="46"/>
                </a:lnTo>
                <a:lnTo>
                  <a:pt x="3467" y="0"/>
                </a:lnTo>
                <a:lnTo>
                  <a:pt x="1118" y="0"/>
                </a:lnTo>
                <a:lnTo>
                  <a:pt x="1118" y="0"/>
                </a:lnTo>
                <a:lnTo>
                  <a:pt x="1072" y="46"/>
                </a:lnTo>
                <a:lnTo>
                  <a:pt x="1072" y="46"/>
                </a:lnTo>
                <a:lnTo>
                  <a:pt x="798" y="274"/>
                </a:lnTo>
                <a:lnTo>
                  <a:pt x="798" y="274"/>
                </a:lnTo>
                <a:lnTo>
                  <a:pt x="525" y="502"/>
                </a:lnTo>
                <a:lnTo>
                  <a:pt x="388" y="639"/>
                </a:lnTo>
                <a:lnTo>
                  <a:pt x="274" y="775"/>
                </a:lnTo>
                <a:lnTo>
                  <a:pt x="183" y="912"/>
                </a:lnTo>
                <a:lnTo>
                  <a:pt x="91" y="1095"/>
                </a:lnTo>
                <a:lnTo>
                  <a:pt x="46" y="1277"/>
                </a:lnTo>
                <a:lnTo>
                  <a:pt x="23" y="1505"/>
                </a:lnTo>
                <a:lnTo>
                  <a:pt x="23" y="1505"/>
                </a:lnTo>
                <a:lnTo>
                  <a:pt x="0" y="2235"/>
                </a:lnTo>
                <a:lnTo>
                  <a:pt x="0" y="2873"/>
                </a:lnTo>
                <a:lnTo>
                  <a:pt x="0" y="2873"/>
                </a:lnTo>
                <a:lnTo>
                  <a:pt x="0" y="2965"/>
                </a:lnTo>
                <a:lnTo>
                  <a:pt x="46" y="3056"/>
                </a:lnTo>
                <a:lnTo>
                  <a:pt x="69" y="3147"/>
                </a:lnTo>
                <a:lnTo>
                  <a:pt x="137" y="3215"/>
                </a:lnTo>
                <a:lnTo>
                  <a:pt x="205" y="3284"/>
                </a:lnTo>
                <a:lnTo>
                  <a:pt x="274" y="3329"/>
                </a:lnTo>
                <a:lnTo>
                  <a:pt x="365" y="3352"/>
                </a:lnTo>
                <a:lnTo>
                  <a:pt x="456" y="3375"/>
                </a:lnTo>
                <a:lnTo>
                  <a:pt x="456" y="3375"/>
                </a:lnTo>
                <a:lnTo>
                  <a:pt x="1300" y="3443"/>
                </a:lnTo>
                <a:lnTo>
                  <a:pt x="1779" y="3466"/>
                </a:lnTo>
                <a:lnTo>
                  <a:pt x="2258" y="3466"/>
                </a:lnTo>
                <a:lnTo>
                  <a:pt x="2258" y="3466"/>
                </a:lnTo>
                <a:lnTo>
                  <a:pt x="2760" y="3466"/>
                </a:lnTo>
                <a:lnTo>
                  <a:pt x="3102" y="3421"/>
                </a:lnTo>
                <a:lnTo>
                  <a:pt x="3352" y="3375"/>
                </a:lnTo>
                <a:lnTo>
                  <a:pt x="3512" y="3329"/>
                </a:lnTo>
                <a:lnTo>
                  <a:pt x="3512" y="3329"/>
                </a:lnTo>
                <a:lnTo>
                  <a:pt x="3877" y="3147"/>
                </a:lnTo>
                <a:lnTo>
                  <a:pt x="4196" y="2965"/>
                </a:lnTo>
                <a:lnTo>
                  <a:pt x="4196" y="2965"/>
                </a:lnTo>
                <a:lnTo>
                  <a:pt x="4287" y="2896"/>
                </a:lnTo>
                <a:lnTo>
                  <a:pt x="4356" y="2782"/>
                </a:lnTo>
                <a:lnTo>
                  <a:pt x="4401" y="2691"/>
                </a:lnTo>
                <a:lnTo>
                  <a:pt x="4424" y="2554"/>
                </a:lnTo>
                <a:lnTo>
                  <a:pt x="4424" y="2554"/>
                </a:lnTo>
                <a:lnTo>
                  <a:pt x="4424" y="1961"/>
                </a:lnTo>
                <a:lnTo>
                  <a:pt x="4424" y="1619"/>
                </a:lnTo>
                <a:lnTo>
                  <a:pt x="4401" y="1277"/>
                </a:lnTo>
                <a:lnTo>
                  <a:pt x="4401" y="1277"/>
                </a:lnTo>
                <a:lnTo>
                  <a:pt x="4379" y="1072"/>
                </a:lnTo>
                <a:lnTo>
                  <a:pt x="4310" y="867"/>
                </a:lnTo>
                <a:lnTo>
                  <a:pt x="4219" y="707"/>
                </a:lnTo>
                <a:lnTo>
                  <a:pt x="4105" y="547"/>
                </a:lnTo>
                <a:lnTo>
                  <a:pt x="3991" y="410"/>
                </a:lnTo>
                <a:lnTo>
                  <a:pt x="3831" y="296"/>
                </a:lnTo>
                <a:lnTo>
                  <a:pt x="3535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40" name="Google Shape;1540;p29"/>
          <p:cNvSpPr/>
          <p:nvPr/>
        </p:nvSpPr>
        <p:spPr>
          <a:xfrm>
            <a:off x="1777245" y="4127354"/>
            <a:ext cx="496024" cy="500699"/>
          </a:xfrm>
          <a:custGeom>
            <a:avLst/>
            <a:gdLst/>
            <a:ahLst/>
            <a:cxnLst/>
            <a:rect l="l" t="t" r="r" b="b"/>
            <a:pathLst>
              <a:path w="4881" h="4927" extrusionOk="0">
                <a:moveTo>
                  <a:pt x="3016" y="94"/>
                </a:moveTo>
                <a:lnTo>
                  <a:pt x="3033" y="251"/>
                </a:lnTo>
                <a:lnTo>
                  <a:pt x="3102" y="434"/>
                </a:lnTo>
                <a:lnTo>
                  <a:pt x="3193" y="593"/>
                </a:lnTo>
                <a:lnTo>
                  <a:pt x="3307" y="730"/>
                </a:lnTo>
                <a:lnTo>
                  <a:pt x="3512" y="936"/>
                </a:lnTo>
                <a:lnTo>
                  <a:pt x="3740" y="1118"/>
                </a:lnTo>
                <a:lnTo>
                  <a:pt x="3968" y="1278"/>
                </a:lnTo>
                <a:lnTo>
                  <a:pt x="4196" y="1460"/>
                </a:lnTo>
                <a:lnTo>
                  <a:pt x="4401" y="1665"/>
                </a:lnTo>
                <a:lnTo>
                  <a:pt x="4493" y="1779"/>
                </a:lnTo>
                <a:lnTo>
                  <a:pt x="4584" y="1893"/>
                </a:lnTo>
                <a:lnTo>
                  <a:pt x="4652" y="2030"/>
                </a:lnTo>
                <a:lnTo>
                  <a:pt x="4698" y="2167"/>
                </a:lnTo>
                <a:lnTo>
                  <a:pt x="4744" y="2327"/>
                </a:lnTo>
                <a:lnTo>
                  <a:pt x="4766" y="2509"/>
                </a:lnTo>
                <a:lnTo>
                  <a:pt x="4789" y="2828"/>
                </a:lnTo>
                <a:lnTo>
                  <a:pt x="4789" y="3193"/>
                </a:lnTo>
                <a:lnTo>
                  <a:pt x="4766" y="3786"/>
                </a:lnTo>
                <a:lnTo>
                  <a:pt x="4744" y="3946"/>
                </a:lnTo>
                <a:lnTo>
                  <a:pt x="4698" y="4083"/>
                </a:lnTo>
                <a:lnTo>
                  <a:pt x="4607" y="4219"/>
                </a:lnTo>
                <a:lnTo>
                  <a:pt x="4493" y="4311"/>
                </a:lnTo>
                <a:lnTo>
                  <a:pt x="4196" y="4470"/>
                </a:lnTo>
                <a:lnTo>
                  <a:pt x="3786" y="4675"/>
                </a:lnTo>
                <a:lnTo>
                  <a:pt x="3558" y="4744"/>
                </a:lnTo>
                <a:lnTo>
                  <a:pt x="3238" y="4790"/>
                </a:lnTo>
                <a:lnTo>
                  <a:pt x="2874" y="4812"/>
                </a:lnTo>
                <a:lnTo>
                  <a:pt x="2486" y="4835"/>
                </a:lnTo>
                <a:lnTo>
                  <a:pt x="1984" y="4812"/>
                </a:lnTo>
                <a:lnTo>
                  <a:pt x="1505" y="4790"/>
                </a:lnTo>
                <a:lnTo>
                  <a:pt x="662" y="4721"/>
                </a:lnTo>
                <a:lnTo>
                  <a:pt x="548" y="4721"/>
                </a:lnTo>
                <a:lnTo>
                  <a:pt x="456" y="4675"/>
                </a:lnTo>
                <a:lnTo>
                  <a:pt x="342" y="4607"/>
                </a:lnTo>
                <a:lnTo>
                  <a:pt x="274" y="4539"/>
                </a:lnTo>
                <a:lnTo>
                  <a:pt x="205" y="4447"/>
                </a:lnTo>
                <a:lnTo>
                  <a:pt x="137" y="4333"/>
                </a:lnTo>
                <a:lnTo>
                  <a:pt x="114" y="4242"/>
                </a:lnTo>
                <a:lnTo>
                  <a:pt x="91" y="4105"/>
                </a:lnTo>
                <a:lnTo>
                  <a:pt x="91" y="3649"/>
                </a:lnTo>
                <a:lnTo>
                  <a:pt x="114" y="2737"/>
                </a:lnTo>
                <a:lnTo>
                  <a:pt x="137" y="2577"/>
                </a:lnTo>
                <a:lnTo>
                  <a:pt x="160" y="2441"/>
                </a:lnTo>
                <a:lnTo>
                  <a:pt x="183" y="2304"/>
                </a:lnTo>
                <a:lnTo>
                  <a:pt x="251" y="2190"/>
                </a:lnTo>
                <a:lnTo>
                  <a:pt x="365" y="1962"/>
                </a:lnTo>
                <a:lnTo>
                  <a:pt x="525" y="1779"/>
                </a:lnTo>
                <a:lnTo>
                  <a:pt x="684" y="1620"/>
                </a:lnTo>
                <a:lnTo>
                  <a:pt x="867" y="1460"/>
                </a:lnTo>
                <a:lnTo>
                  <a:pt x="1209" y="1186"/>
                </a:lnTo>
                <a:lnTo>
                  <a:pt x="1300" y="1072"/>
                </a:lnTo>
                <a:lnTo>
                  <a:pt x="1391" y="958"/>
                </a:lnTo>
                <a:lnTo>
                  <a:pt x="1460" y="822"/>
                </a:lnTo>
                <a:lnTo>
                  <a:pt x="1482" y="708"/>
                </a:lnTo>
                <a:lnTo>
                  <a:pt x="1528" y="479"/>
                </a:lnTo>
                <a:lnTo>
                  <a:pt x="1551" y="274"/>
                </a:lnTo>
                <a:lnTo>
                  <a:pt x="1551" y="180"/>
                </a:lnTo>
                <a:lnTo>
                  <a:pt x="1551" y="180"/>
                </a:lnTo>
                <a:lnTo>
                  <a:pt x="3016" y="94"/>
                </a:lnTo>
                <a:close/>
                <a:moveTo>
                  <a:pt x="3056" y="1"/>
                </a:moveTo>
                <a:lnTo>
                  <a:pt x="1482" y="92"/>
                </a:lnTo>
                <a:lnTo>
                  <a:pt x="1460" y="115"/>
                </a:lnTo>
                <a:lnTo>
                  <a:pt x="1460" y="137"/>
                </a:lnTo>
                <a:lnTo>
                  <a:pt x="1460" y="160"/>
                </a:lnTo>
                <a:lnTo>
                  <a:pt x="1460" y="274"/>
                </a:lnTo>
                <a:lnTo>
                  <a:pt x="1437" y="457"/>
                </a:lnTo>
                <a:lnTo>
                  <a:pt x="1414" y="685"/>
                </a:lnTo>
                <a:lnTo>
                  <a:pt x="1368" y="799"/>
                </a:lnTo>
                <a:lnTo>
                  <a:pt x="1300" y="913"/>
                </a:lnTo>
                <a:lnTo>
                  <a:pt x="1232" y="1027"/>
                </a:lnTo>
                <a:lnTo>
                  <a:pt x="1140" y="1118"/>
                </a:lnTo>
                <a:lnTo>
                  <a:pt x="821" y="1392"/>
                </a:lnTo>
                <a:lnTo>
                  <a:pt x="639" y="1551"/>
                </a:lnTo>
                <a:lnTo>
                  <a:pt x="456" y="1711"/>
                </a:lnTo>
                <a:lnTo>
                  <a:pt x="297" y="1916"/>
                </a:lnTo>
                <a:lnTo>
                  <a:pt x="160" y="2144"/>
                </a:lnTo>
                <a:lnTo>
                  <a:pt x="114" y="2281"/>
                </a:lnTo>
                <a:lnTo>
                  <a:pt x="69" y="2418"/>
                </a:lnTo>
                <a:lnTo>
                  <a:pt x="46" y="2577"/>
                </a:lnTo>
                <a:lnTo>
                  <a:pt x="23" y="2737"/>
                </a:lnTo>
                <a:lnTo>
                  <a:pt x="0" y="3649"/>
                </a:lnTo>
                <a:lnTo>
                  <a:pt x="0" y="4105"/>
                </a:lnTo>
                <a:lnTo>
                  <a:pt x="23" y="4242"/>
                </a:lnTo>
                <a:lnTo>
                  <a:pt x="69" y="4379"/>
                </a:lnTo>
                <a:lnTo>
                  <a:pt x="114" y="4493"/>
                </a:lnTo>
                <a:lnTo>
                  <a:pt x="205" y="4584"/>
                </a:lnTo>
                <a:lnTo>
                  <a:pt x="297" y="4675"/>
                </a:lnTo>
                <a:lnTo>
                  <a:pt x="411" y="4744"/>
                </a:lnTo>
                <a:lnTo>
                  <a:pt x="525" y="4790"/>
                </a:lnTo>
                <a:lnTo>
                  <a:pt x="662" y="4812"/>
                </a:lnTo>
                <a:lnTo>
                  <a:pt x="1505" y="4881"/>
                </a:lnTo>
                <a:lnTo>
                  <a:pt x="1984" y="4904"/>
                </a:lnTo>
                <a:lnTo>
                  <a:pt x="2486" y="4926"/>
                </a:lnTo>
                <a:lnTo>
                  <a:pt x="2874" y="4904"/>
                </a:lnTo>
                <a:lnTo>
                  <a:pt x="3261" y="4881"/>
                </a:lnTo>
                <a:lnTo>
                  <a:pt x="3580" y="4835"/>
                </a:lnTo>
                <a:lnTo>
                  <a:pt x="3831" y="4767"/>
                </a:lnTo>
                <a:lnTo>
                  <a:pt x="4242" y="4561"/>
                </a:lnTo>
                <a:lnTo>
                  <a:pt x="4538" y="4379"/>
                </a:lnTo>
                <a:lnTo>
                  <a:pt x="4675" y="4265"/>
                </a:lnTo>
                <a:lnTo>
                  <a:pt x="4766" y="4128"/>
                </a:lnTo>
                <a:lnTo>
                  <a:pt x="4835" y="3969"/>
                </a:lnTo>
                <a:lnTo>
                  <a:pt x="4858" y="3809"/>
                </a:lnTo>
                <a:lnTo>
                  <a:pt x="4880" y="3193"/>
                </a:lnTo>
                <a:lnTo>
                  <a:pt x="4880" y="2828"/>
                </a:lnTo>
                <a:lnTo>
                  <a:pt x="4858" y="2509"/>
                </a:lnTo>
                <a:lnTo>
                  <a:pt x="4812" y="2258"/>
                </a:lnTo>
                <a:lnTo>
                  <a:pt x="4744" y="2030"/>
                </a:lnTo>
                <a:lnTo>
                  <a:pt x="4652" y="1848"/>
                </a:lnTo>
                <a:lnTo>
                  <a:pt x="4538" y="1688"/>
                </a:lnTo>
                <a:lnTo>
                  <a:pt x="4333" y="1460"/>
                </a:lnTo>
                <a:lnTo>
                  <a:pt x="4105" y="1278"/>
                </a:lnTo>
                <a:lnTo>
                  <a:pt x="3649" y="913"/>
                </a:lnTo>
                <a:lnTo>
                  <a:pt x="3444" y="753"/>
                </a:lnTo>
                <a:lnTo>
                  <a:pt x="3261" y="548"/>
                </a:lnTo>
                <a:lnTo>
                  <a:pt x="3216" y="434"/>
                </a:lnTo>
                <a:lnTo>
                  <a:pt x="3147" y="320"/>
                </a:lnTo>
                <a:lnTo>
                  <a:pt x="3124" y="183"/>
                </a:lnTo>
                <a:lnTo>
                  <a:pt x="3102" y="46"/>
                </a:lnTo>
                <a:lnTo>
                  <a:pt x="307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41" name="Google Shape;1541;p29"/>
          <p:cNvSpPr/>
          <p:nvPr/>
        </p:nvSpPr>
        <p:spPr>
          <a:xfrm>
            <a:off x="1777245" y="4127354"/>
            <a:ext cx="496024" cy="500699"/>
          </a:xfrm>
          <a:custGeom>
            <a:avLst/>
            <a:gdLst/>
            <a:ahLst/>
            <a:cxnLst/>
            <a:rect l="l" t="t" r="r" b="b"/>
            <a:pathLst>
              <a:path w="4881" h="4927" fill="none" extrusionOk="0">
                <a:moveTo>
                  <a:pt x="3056" y="46"/>
                </a:moveTo>
                <a:lnTo>
                  <a:pt x="3010" y="46"/>
                </a:lnTo>
                <a:lnTo>
                  <a:pt x="3010" y="46"/>
                </a:lnTo>
                <a:lnTo>
                  <a:pt x="3033" y="251"/>
                </a:lnTo>
                <a:lnTo>
                  <a:pt x="3102" y="434"/>
                </a:lnTo>
                <a:lnTo>
                  <a:pt x="3193" y="593"/>
                </a:lnTo>
                <a:lnTo>
                  <a:pt x="3307" y="730"/>
                </a:lnTo>
                <a:lnTo>
                  <a:pt x="3307" y="730"/>
                </a:lnTo>
                <a:lnTo>
                  <a:pt x="3512" y="936"/>
                </a:lnTo>
                <a:lnTo>
                  <a:pt x="3740" y="1118"/>
                </a:lnTo>
                <a:lnTo>
                  <a:pt x="3968" y="1278"/>
                </a:lnTo>
                <a:lnTo>
                  <a:pt x="4196" y="1460"/>
                </a:lnTo>
                <a:lnTo>
                  <a:pt x="4196" y="1460"/>
                </a:lnTo>
                <a:lnTo>
                  <a:pt x="4401" y="1665"/>
                </a:lnTo>
                <a:lnTo>
                  <a:pt x="4493" y="1779"/>
                </a:lnTo>
                <a:lnTo>
                  <a:pt x="4584" y="1893"/>
                </a:lnTo>
                <a:lnTo>
                  <a:pt x="4652" y="2030"/>
                </a:lnTo>
                <a:lnTo>
                  <a:pt x="4698" y="2167"/>
                </a:lnTo>
                <a:lnTo>
                  <a:pt x="4744" y="2327"/>
                </a:lnTo>
                <a:lnTo>
                  <a:pt x="4766" y="2509"/>
                </a:lnTo>
                <a:lnTo>
                  <a:pt x="4766" y="2509"/>
                </a:lnTo>
                <a:lnTo>
                  <a:pt x="4789" y="2828"/>
                </a:lnTo>
                <a:lnTo>
                  <a:pt x="4789" y="3193"/>
                </a:lnTo>
                <a:lnTo>
                  <a:pt x="4789" y="3193"/>
                </a:lnTo>
                <a:lnTo>
                  <a:pt x="4766" y="3786"/>
                </a:lnTo>
                <a:lnTo>
                  <a:pt x="4766" y="3786"/>
                </a:lnTo>
                <a:lnTo>
                  <a:pt x="4744" y="3946"/>
                </a:lnTo>
                <a:lnTo>
                  <a:pt x="4698" y="4083"/>
                </a:lnTo>
                <a:lnTo>
                  <a:pt x="4607" y="4219"/>
                </a:lnTo>
                <a:lnTo>
                  <a:pt x="4493" y="4311"/>
                </a:lnTo>
                <a:lnTo>
                  <a:pt x="4493" y="4311"/>
                </a:lnTo>
                <a:lnTo>
                  <a:pt x="4196" y="4470"/>
                </a:lnTo>
                <a:lnTo>
                  <a:pt x="3786" y="4675"/>
                </a:lnTo>
                <a:lnTo>
                  <a:pt x="3786" y="4675"/>
                </a:lnTo>
                <a:lnTo>
                  <a:pt x="3558" y="4744"/>
                </a:lnTo>
                <a:lnTo>
                  <a:pt x="3238" y="4790"/>
                </a:lnTo>
                <a:lnTo>
                  <a:pt x="3238" y="4790"/>
                </a:lnTo>
                <a:lnTo>
                  <a:pt x="2874" y="4812"/>
                </a:lnTo>
                <a:lnTo>
                  <a:pt x="2486" y="4835"/>
                </a:lnTo>
                <a:lnTo>
                  <a:pt x="2486" y="4835"/>
                </a:lnTo>
                <a:lnTo>
                  <a:pt x="1984" y="4812"/>
                </a:lnTo>
                <a:lnTo>
                  <a:pt x="1505" y="4790"/>
                </a:lnTo>
                <a:lnTo>
                  <a:pt x="662" y="4721"/>
                </a:lnTo>
                <a:lnTo>
                  <a:pt x="662" y="4721"/>
                </a:lnTo>
                <a:lnTo>
                  <a:pt x="548" y="4721"/>
                </a:lnTo>
                <a:lnTo>
                  <a:pt x="456" y="4675"/>
                </a:lnTo>
                <a:lnTo>
                  <a:pt x="342" y="4607"/>
                </a:lnTo>
                <a:lnTo>
                  <a:pt x="274" y="4539"/>
                </a:lnTo>
                <a:lnTo>
                  <a:pt x="205" y="4447"/>
                </a:lnTo>
                <a:lnTo>
                  <a:pt x="137" y="4333"/>
                </a:lnTo>
                <a:lnTo>
                  <a:pt x="114" y="4242"/>
                </a:lnTo>
                <a:lnTo>
                  <a:pt x="91" y="4105"/>
                </a:lnTo>
                <a:lnTo>
                  <a:pt x="91" y="4105"/>
                </a:lnTo>
                <a:lnTo>
                  <a:pt x="91" y="3649"/>
                </a:lnTo>
                <a:lnTo>
                  <a:pt x="91" y="3649"/>
                </a:lnTo>
                <a:lnTo>
                  <a:pt x="114" y="2737"/>
                </a:lnTo>
                <a:lnTo>
                  <a:pt x="114" y="2737"/>
                </a:lnTo>
                <a:lnTo>
                  <a:pt x="137" y="2577"/>
                </a:lnTo>
                <a:lnTo>
                  <a:pt x="160" y="2441"/>
                </a:lnTo>
                <a:lnTo>
                  <a:pt x="183" y="2304"/>
                </a:lnTo>
                <a:lnTo>
                  <a:pt x="251" y="2190"/>
                </a:lnTo>
                <a:lnTo>
                  <a:pt x="365" y="1962"/>
                </a:lnTo>
                <a:lnTo>
                  <a:pt x="525" y="1779"/>
                </a:lnTo>
                <a:lnTo>
                  <a:pt x="525" y="1779"/>
                </a:lnTo>
                <a:lnTo>
                  <a:pt x="684" y="1620"/>
                </a:lnTo>
                <a:lnTo>
                  <a:pt x="867" y="1460"/>
                </a:lnTo>
                <a:lnTo>
                  <a:pt x="1209" y="1186"/>
                </a:lnTo>
                <a:lnTo>
                  <a:pt x="1209" y="1186"/>
                </a:lnTo>
                <a:lnTo>
                  <a:pt x="1300" y="1072"/>
                </a:lnTo>
                <a:lnTo>
                  <a:pt x="1391" y="958"/>
                </a:lnTo>
                <a:lnTo>
                  <a:pt x="1460" y="822"/>
                </a:lnTo>
                <a:lnTo>
                  <a:pt x="1482" y="708"/>
                </a:lnTo>
                <a:lnTo>
                  <a:pt x="1528" y="479"/>
                </a:lnTo>
                <a:lnTo>
                  <a:pt x="1551" y="274"/>
                </a:lnTo>
                <a:lnTo>
                  <a:pt x="1551" y="274"/>
                </a:lnTo>
                <a:lnTo>
                  <a:pt x="1551" y="137"/>
                </a:lnTo>
                <a:lnTo>
                  <a:pt x="1505" y="137"/>
                </a:lnTo>
                <a:lnTo>
                  <a:pt x="1505" y="183"/>
                </a:lnTo>
                <a:lnTo>
                  <a:pt x="3056" y="92"/>
                </a:lnTo>
                <a:lnTo>
                  <a:pt x="3056" y="46"/>
                </a:lnTo>
                <a:lnTo>
                  <a:pt x="3010" y="46"/>
                </a:lnTo>
                <a:lnTo>
                  <a:pt x="3056" y="46"/>
                </a:lnTo>
                <a:lnTo>
                  <a:pt x="3056" y="1"/>
                </a:lnTo>
                <a:lnTo>
                  <a:pt x="1482" y="92"/>
                </a:lnTo>
                <a:lnTo>
                  <a:pt x="1482" y="92"/>
                </a:lnTo>
                <a:lnTo>
                  <a:pt x="1460" y="115"/>
                </a:lnTo>
                <a:lnTo>
                  <a:pt x="1460" y="115"/>
                </a:lnTo>
                <a:lnTo>
                  <a:pt x="1460" y="137"/>
                </a:lnTo>
                <a:lnTo>
                  <a:pt x="1460" y="160"/>
                </a:lnTo>
                <a:lnTo>
                  <a:pt x="1460" y="160"/>
                </a:lnTo>
                <a:lnTo>
                  <a:pt x="1460" y="274"/>
                </a:lnTo>
                <a:lnTo>
                  <a:pt x="1460" y="274"/>
                </a:lnTo>
                <a:lnTo>
                  <a:pt x="1437" y="457"/>
                </a:lnTo>
                <a:lnTo>
                  <a:pt x="1414" y="685"/>
                </a:lnTo>
                <a:lnTo>
                  <a:pt x="1368" y="799"/>
                </a:lnTo>
                <a:lnTo>
                  <a:pt x="1300" y="913"/>
                </a:lnTo>
                <a:lnTo>
                  <a:pt x="1232" y="1027"/>
                </a:lnTo>
                <a:lnTo>
                  <a:pt x="1140" y="1118"/>
                </a:lnTo>
                <a:lnTo>
                  <a:pt x="1140" y="1118"/>
                </a:lnTo>
                <a:lnTo>
                  <a:pt x="821" y="1392"/>
                </a:lnTo>
                <a:lnTo>
                  <a:pt x="639" y="1551"/>
                </a:lnTo>
                <a:lnTo>
                  <a:pt x="456" y="1711"/>
                </a:lnTo>
                <a:lnTo>
                  <a:pt x="456" y="1711"/>
                </a:lnTo>
                <a:lnTo>
                  <a:pt x="297" y="1916"/>
                </a:lnTo>
                <a:lnTo>
                  <a:pt x="160" y="2144"/>
                </a:lnTo>
                <a:lnTo>
                  <a:pt x="114" y="2281"/>
                </a:lnTo>
                <a:lnTo>
                  <a:pt x="69" y="2418"/>
                </a:lnTo>
                <a:lnTo>
                  <a:pt x="46" y="2577"/>
                </a:lnTo>
                <a:lnTo>
                  <a:pt x="23" y="2737"/>
                </a:lnTo>
                <a:lnTo>
                  <a:pt x="23" y="2737"/>
                </a:lnTo>
                <a:lnTo>
                  <a:pt x="0" y="3649"/>
                </a:lnTo>
                <a:lnTo>
                  <a:pt x="0" y="3649"/>
                </a:lnTo>
                <a:lnTo>
                  <a:pt x="0" y="4105"/>
                </a:lnTo>
                <a:lnTo>
                  <a:pt x="0" y="4105"/>
                </a:lnTo>
                <a:lnTo>
                  <a:pt x="23" y="4242"/>
                </a:lnTo>
                <a:lnTo>
                  <a:pt x="69" y="4379"/>
                </a:lnTo>
                <a:lnTo>
                  <a:pt x="114" y="4493"/>
                </a:lnTo>
                <a:lnTo>
                  <a:pt x="205" y="4584"/>
                </a:lnTo>
                <a:lnTo>
                  <a:pt x="297" y="4675"/>
                </a:lnTo>
                <a:lnTo>
                  <a:pt x="411" y="4744"/>
                </a:lnTo>
                <a:lnTo>
                  <a:pt x="525" y="4790"/>
                </a:lnTo>
                <a:lnTo>
                  <a:pt x="662" y="4812"/>
                </a:lnTo>
                <a:lnTo>
                  <a:pt x="662" y="4812"/>
                </a:lnTo>
                <a:lnTo>
                  <a:pt x="1505" y="4881"/>
                </a:lnTo>
                <a:lnTo>
                  <a:pt x="1984" y="4904"/>
                </a:lnTo>
                <a:lnTo>
                  <a:pt x="2486" y="4926"/>
                </a:lnTo>
                <a:lnTo>
                  <a:pt x="2486" y="4926"/>
                </a:lnTo>
                <a:lnTo>
                  <a:pt x="2874" y="4904"/>
                </a:lnTo>
                <a:lnTo>
                  <a:pt x="3261" y="4881"/>
                </a:lnTo>
                <a:lnTo>
                  <a:pt x="3261" y="4881"/>
                </a:lnTo>
                <a:lnTo>
                  <a:pt x="3580" y="4835"/>
                </a:lnTo>
                <a:lnTo>
                  <a:pt x="3831" y="4767"/>
                </a:lnTo>
                <a:lnTo>
                  <a:pt x="3831" y="4767"/>
                </a:lnTo>
                <a:lnTo>
                  <a:pt x="4242" y="4561"/>
                </a:lnTo>
                <a:lnTo>
                  <a:pt x="4538" y="4379"/>
                </a:lnTo>
                <a:lnTo>
                  <a:pt x="4538" y="4379"/>
                </a:lnTo>
                <a:lnTo>
                  <a:pt x="4675" y="4265"/>
                </a:lnTo>
                <a:lnTo>
                  <a:pt x="4766" y="4128"/>
                </a:lnTo>
                <a:lnTo>
                  <a:pt x="4835" y="3969"/>
                </a:lnTo>
                <a:lnTo>
                  <a:pt x="4858" y="3809"/>
                </a:lnTo>
                <a:lnTo>
                  <a:pt x="4858" y="3809"/>
                </a:lnTo>
                <a:lnTo>
                  <a:pt x="4880" y="3193"/>
                </a:lnTo>
                <a:lnTo>
                  <a:pt x="4880" y="3193"/>
                </a:lnTo>
                <a:lnTo>
                  <a:pt x="4880" y="2828"/>
                </a:lnTo>
                <a:lnTo>
                  <a:pt x="4858" y="2509"/>
                </a:lnTo>
                <a:lnTo>
                  <a:pt x="4858" y="2509"/>
                </a:lnTo>
                <a:lnTo>
                  <a:pt x="4812" y="2258"/>
                </a:lnTo>
                <a:lnTo>
                  <a:pt x="4744" y="2030"/>
                </a:lnTo>
                <a:lnTo>
                  <a:pt x="4652" y="1848"/>
                </a:lnTo>
                <a:lnTo>
                  <a:pt x="4538" y="1688"/>
                </a:lnTo>
                <a:lnTo>
                  <a:pt x="4538" y="1688"/>
                </a:lnTo>
                <a:lnTo>
                  <a:pt x="4333" y="1460"/>
                </a:lnTo>
                <a:lnTo>
                  <a:pt x="4105" y="1278"/>
                </a:lnTo>
                <a:lnTo>
                  <a:pt x="3649" y="913"/>
                </a:lnTo>
                <a:lnTo>
                  <a:pt x="3649" y="913"/>
                </a:lnTo>
                <a:lnTo>
                  <a:pt x="3444" y="753"/>
                </a:lnTo>
                <a:lnTo>
                  <a:pt x="3261" y="548"/>
                </a:lnTo>
                <a:lnTo>
                  <a:pt x="3261" y="548"/>
                </a:lnTo>
                <a:lnTo>
                  <a:pt x="3216" y="434"/>
                </a:lnTo>
                <a:lnTo>
                  <a:pt x="3147" y="320"/>
                </a:lnTo>
                <a:lnTo>
                  <a:pt x="3124" y="183"/>
                </a:lnTo>
                <a:lnTo>
                  <a:pt x="3102" y="46"/>
                </a:lnTo>
                <a:lnTo>
                  <a:pt x="3102" y="46"/>
                </a:lnTo>
                <a:lnTo>
                  <a:pt x="3079" y="1"/>
                </a:lnTo>
                <a:lnTo>
                  <a:pt x="3056" y="1"/>
                </a:lnTo>
                <a:lnTo>
                  <a:pt x="3056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42" name="Google Shape;1542;p29"/>
          <p:cNvSpPr/>
          <p:nvPr/>
        </p:nvSpPr>
        <p:spPr>
          <a:xfrm>
            <a:off x="2036784" y="4127355"/>
            <a:ext cx="236477" cy="484439"/>
          </a:xfrm>
          <a:custGeom>
            <a:avLst/>
            <a:gdLst/>
            <a:ahLst/>
            <a:cxnLst/>
            <a:rect l="l" t="t" r="r" b="b"/>
            <a:pathLst>
              <a:path w="2327" h="4767" extrusionOk="0">
                <a:moveTo>
                  <a:pt x="462" y="94"/>
                </a:moveTo>
                <a:lnTo>
                  <a:pt x="479" y="251"/>
                </a:lnTo>
                <a:lnTo>
                  <a:pt x="548" y="434"/>
                </a:lnTo>
                <a:lnTo>
                  <a:pt x="639" y="593"/>
                </a:lnTo>
                <a:lnTo>
                  <a:pt x="753" y="730"/>
                </a:lnTo>
                <a:lnTo>
                  <a:pt x="958" y="936"/>
                </a:lnTo>
                <a:lnTo>
                  <a:pt x="1186" y="1118"/>
                </a:lnTo>
                <a:lnTo>
                  <a:pt x="1414" y="1278"/>
                </a:lnTo>
                <a:lnTo>
                  <a:pt x="1642" y="1460"/>
                </a:lnTo>
                <a:lnTo>
                  <a:pt x="1847" y="1665"/>
                </a:lnTo>
                <a:lnTo>
                  <a:pt x="1939" y="1779"/>
                </a:lnTo>
                <a:lnTo>
                  <a:pt x="2030" y="1893"/>
                </a:lnTo>
                <a:lnTo>
                  <a:pt x="2098" y="2030"/>
                </a:lnTo>
                <a:lnTo>
                  <a:pt x="2144" y="2167"/>
                </a:lnTo>
                <a:lnTo>
                  <a:pt x="2190" y="2327"/>
                </a:lnTo>
                <a:lnTo>
                  <a:pt x="2212" y="2509"/>
                </a:lnTo>
                <a:lnTo>
                  <a:pt x="2235" y="2828"/>
                </a:lnTo>
                <a:lnTo>
                  <a:pt x="2235" y="3193"/>
                </a:lnTo>
                <a:lnTo>
                  <a:pt x="2212" y="3786"/>
                </a:lnTo>
                <a:lnTo>
                  <a:pt x="2190" y="3946"/>
                </a:lnTo>
                <a:lnTo>
                  <a:pt x="2144" y="4083"/>
                </a:lnTo>
                <a:lnTo>
                  <a:pt x="2053" y="4219"/>
                </a:lnTo>
                <a:lnTo>
                  <a:pt x="1939" y="4311"/>
                </a:lnTo>
                <a:lnTo>
                  <a:pt x="1642" y="4470"/>
                </a:lnTo>
                <a:lnTo>
                  <a:pt x="1314" y="4634"/>
                </a:lnTo>
                <a:lnTo>
                  <a:pt x="1314" y="4634"/>
                </a:lnTo>
                <a:lnTo>
                  <a:pt x="1369" y="4470"/>
                </a:lnTo>
                <a:lnTo>
                  <a:pt x="1437" y="4219"/>
                </a:lnTo>
                <a:lnTo>
                  <a:pt x="1460" y="3946"/>
                </a:lnTo>
                <a:lnTo>
                  <a:pt x="1460" y="3672"/>
                </a:lnTo>
                <a:lnTo>
                  <a:pt x="1437" y="3056"/>
                </a:lnTo>
                <a:lnTo>
                  <a:pt x="1414" y="2463"/>
                </a:lnTo>
                <a:lnTo>
                  <a:pt x="1391" y="2281"/>
                </a:lnTo>
                <a:lnTo>
                  <a:pt x="1369" y="2144"/>
                </a:lnTo>
                <a:lnTo>
                  <a:pt x="1323" y="1985"/>
                </a:lnTo>
                <a:lnTo>
                  <a:pt x="1255" y="1871"/>
                </a:lnTo>
                <a:lnTo>
                  <a:pt x="1163" y="1711"/>
                </a:lnTo>
                <a:lnTo>
                  <a:pt x="1026" y="1551"/>
                </a:lnTo>
                <a:lnTo>
                  <a:pt x="890" y="1437"/>
                </a:lnTo>
                <a:lnTo>
                  <a:pt x="753" y="1323"/>
                </a:lnTo>
                <a:lnTo>
                  <a:pt x="502" y="1118"/>
                </a:lnTo>
                <a:lnTo>
                  <a:pt x="388" y="1004"/>
                </a:lnTo>
                <a:lnTo>
                  <a:pt x="297" y="890"/>
                </a:lnTo>
                <a:lnTo>
                  <a:pt x="183" y="685"/>
                </a:lnTo>
                <a:lnTo>
                  <a:pt x="114" y="479"/>
                </a:lnTo>
                <a:lnTo>
                  <a:pt x="92" y="297"/>
                </a:lnTo>
                <a:lnTo>
                  <a:pt x="92" y="115"/>
                </a:lnTo>
                <a:lnTo>
                  <a:pt x="92" y="112"/>
                </a:lnTo>
                <a:lnTo>
                  <a:pt x="92" y="112"/>
                </a:lnTo>
                <a:lnTo>
                  <a:pt x="462" y="94"/>
                </a:lnTo>
                <a:close/>
                <a:moveTo>
                  <a:pt x="502" y="1"/>
                </a:moveTo>
                <a:lnTo>
                  <a:pt x="23" y="23"/>
                </a:lnTo>
                <a:lnTo>
                  <a:pt x="0" y="46"/>
                </a:lnTo>
                <a:lnTo>
                  <a:pt x="0" y="69"/>
                </a:lnTo>
                <a:lnTo>
                  <a:pt x="0" y="115"/>
                </a:lnTo>
                <a:lnTo>
                  <a:pt x="0" y="297"/>
                </a:lnTo>
                <a:lnTo>
                  <a:pt x="23" y="502"/>
                </a:lnTo>
                <a:lnTo>
                  <a:pt x="92" y="730"/>
                </a:lnTo>
                <a:lnTo>
                  <a:pt x="206" y="936"/>
                </a:lnTo>
                <a:lnTo>
                  <a:pt x="342" y="1118"/>
                </a:lnTo>
                <a:lnTo>
                  <a:pt x="525" y="1255"/>
                </a:lnTo>
                <a:lnTo>
                  <a:pt x="867" y="1551"/>
                </a:lnTo>
                <a:lnTo>
                  <a:pt x="1049" y="1711"/>
                </a:lnTo>
                <a:lnTo>
                  <a:pt x="1186" y="1916"/>
                </a:lnTo>
                <a:lnTo>
                  <a:pt x="1232" y="2030"/>
                </a:lnTo>
                <a:lnTo>
                  <a:pt x="1277" y="2167"/>
                </a:lnTo>
                <a:lnTo>
                  <a:pt x="1300" y="2304"/>
                </a:lnTo>
                <a:lnTo>
                  <a:pt x="1323" y="2463"/>
                </a:lnTo>
                <a:lnTo>
                  <a:pt x="1346" y="3079"/>
                </a:lnTo>
                <a:lnTo>
                  <a:pt x="1369" y="3672"/>
                </a:lnTo>
                <a:lnTo>
                  <a:pt x="1369" y="3946"/>
                </a:lnTo>
                <a:lnTo>
                  <a:pt x="1346" y="4197"/>
                </a:lnTo>
                <a:lnTo>
                  <a:pt x="1277" y="4447"/>
                </a:lnTo>
                <a:lnTo>
                  <a:pt x="1209" y="4698"/>
                </a:lnTo>
                <a:lnTo>
                  <a:pt x="1209" y="4721"/>
                </a:lnTo>
                <a:lnTo>
                  <a:pt x="1209" y="4744"/>
                </a:lnTo>
                <a:lnTo>
                  <a:pt x="1232" y="4767"/>
                </a:lnTo>
                <a:lnTo>
                  <a:pt x="1277" y="4767"/>
                </a:lnTo>
                <a:lnTo>
                  <a:pt x="1688" y="4561"/>
                </a:lnTo>
                <a:lnTo>
                  <a:pt x="1984" y="4379"/>
                </a:lnTo>
                <a:lnTo>
                  <a:pt x="2121" y="4265"/>
                </a:lnTo>
                <a:lnTo>
                  <a:pt x="2212" y="4128"/>
                </a:lnTo>
                <a:lnTo>
                  <a:pt x="2281" y="3969"/>
                </a:lnTo>
                <a:lnTo>
                  <a:pt x="2304" y="3809"/>
                </a:lnTo>
                <a:lnTo>
                  <a:pt x="2326" y="3193"/>
                </a:lnTo>
                <a:lnTo>
                  <a:pt x="2326" y="2828"/>
                </a:lnTo>
                <a:lnTo>
                  <a:pt x="2304" y="2509"/>
                </a:lnTo>
                <a:lnTo>
                  <a:pt x="2258" y="2258"/>
                </a:lnTo>
                <a:lnTo>
                  <a:pt x="2190" y="2030"/>
                </a:lnTo>
                <a:lnTo>
                  <a:pt x="2098" y="1848"/>
                </a:lnTo>
                <a:lnTo>
                  <a:pt x="1984" y="1688"/>
                </a:lnTo>
                <a:lnTo>
                  <a:pt x="1779" y="1460"/>
                </a:lnTo>
                <a:lnTo>
                  <a:pt x="1551" y="1278"/>
                </a:lnTo>
                <a:lnTo>
                  <a:pt x="1095" y="913"/>
                </a:lnTo>
                <a:lnTo>
                  <a:pt x="890" y="753"/>
                </a:lnTo>
                <a:lnTo>
                  <a:pt x="707" y="548"/>
                </a:lnTo>
                <a:lnTo>
                  <a:pt x="662" y="434"/>
                </a:lnTo>
                <a:lnTo>
                  <a:pt x="593" y="320"/>
                </a:lnTo>
                <a:lnTo>
                  <a:pt x="570" y="183"/>
                </a:lnTo>
                <a:lnTo>
                  <a:pt x="548" y="46"/>
                </a:lnTo>
                <a:lnTo>
                  <a:pt x="525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43" name="Google Shape;1543;p29"/>
          <p:cNvSpPr/>
          <p:nvPr/>
        </p:nvSpPr>
        <p:spPr>
          <a:xfrm>
            <a:off x="1853667" y="4368399"/>
            <a:ext cx="275908" cy="155383"/>
          </a:xfrm>
          <a:custGeom>
            <a:avLst/>
            <a:gdLst/>
            <a:ahLst/>
            <a:cxnLst/>
            <a:rect l="l" t="t" r="r" b="b"/>
            <a:pathLst>
              <a:path w="2715" h="1529" extrusionOk="0">
                <a:moveTo>
                  <a:pt x="252" y="0"/>
                </a:moveTo>
                <a:lnTo>
                  <a:pt x="160" y="23"/>
                </a:lnTo>
                <a:lnTo>
                  <a:pt x="69" y="91"/>
                </a:lnTo>
                <a:lnTo>
                  <a:pt x="24" y="160"/>
                </a:lnTo>
                <a:lnTo>
                  <a:pt x="1" y="274"/>
                </a:lnTo>
                <a:lnTo>
                  <a:pt x="1" y="1254"/>
                </a:lnTo>
                <a:lnTo>
                  <a:pt x="24" y="1346"/>
                </a:lnTo>
                <a:lnTo>
                  <a:pt x="69" y="1437"/>
                </a:lnTo>
                <a:lnTo>
                  <a:pt x="160" y="1505"/>
                </a:lnTo>
                <a:lnTo>
                  <a:pt x="252" y="1528"/>
                </a:lnTo>
                <a:lnTo>
                  <a:pt x="2441" y="1528"/>
                </a:lnTo>
                <a:lnTo>
                  <a:pt x="2555" y="1505"/>
                </a:lnTo>
                <a:lnTo>
                  <a:pt x="2623" y="1437"/>
                </a:lnTo>
                <a:lnTo>
                  <a:pt x="2692" y="1346"/>
                </a:lnTo>
                <a:lnTo>
                  <a:pt x="2714" y="1254"/>
                </a:lnTo>
                <a:lnTo>
                  <a:pt x="2714" y="274"/>
                </a:lnTo>
                <a:lnTo>
                  <a:pt x="2692" y="160"/>
                </a:lnTo>
                <a:lnTo>
                  <a:pt x="2623" y="91"/>
                </a:lnTo>
                <a:lnTo>
                  <a:pt x="2555" y="23"/>
                </a:lnTo>
                <a:lnTo>
                  <a:pt x="2441" y="0"/>
                </a:lnTo>
                <a:close/>
              </a:path>
            </a:pathLst>
          </a:custGeom>
          <a:solidFill>
            <a:srgbClr val="76D16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44" name="Google Shape;1544;p29"/>
          <p:cNvSpPr/>
          <p:nvPr/>
        </p:nvSpPr>
        <p:spPr>
          <a:xfrm>
            <a:off x="1853667" y="4368399"/>
            <a:ext cx="275908" cy="155383"/>
          </a:xfrm>
          <a:custGeom>
            <a:avLst/>
            <a:gdLst/>
            <a:ahLst/>
            <a:cxnLst/>
            <a:rect l="l" t="t" r="r" b="b"/>
            <a:pathLst>
              <a:path w="2715" h="1529" fill="none" extrusionOk="0">
                <a:moveTo>
                  <a:pt x="252" y="0"/>
                </a:moveTo>
                <a:lnTo>
                  <a:pt x="2441" y="0"/>
                </a:lnTo>
                <a:lnTo>
                  <a:pt x="2441" y="0"/>
                </a:lnTo>
                <a:lnTo>
                  <a:pt x="2555" y="23"/>
                </a:lnTo>
                <a:lnTo>
                  <a:pt x="2623" y="91"/>
                </a:lnTo>
                <a:lnTo>
                  <a:pt x="2692" y="160"/>
                </a:lnTo>
                <a:lnTo>
                  <a:pt x="2714" y="274"/>
                </a:lnTo>
                <a:lnTo>
                  <a:pt x="2714" y="1254"/>
                </a:lnTo>
                <a:lnTo>
                  <a:pt x="2714" y="1254"/>
                </a:lnTo>
                <a:lnTo>
                  <a:pt x="2692" y="1346"/>
                </a:lnTo>
                <a:lnTo>
                  <a:pt x="2623" y="1437"/>
                </a:lnTo>
                <a:lnTo>
                  <a:pt x="2555" y="1505"/>
                </a:lnTo>
                <a:lnTo>
                  <a:pt x="2441" y="1528"/>
                </a:lnTo>
                <a:lnTo>
                  <a:pt x="252" y="1528"/>
                </a:lnTo>
                <a:lnTo>
                  <a:pt x="252" y="1528"/>
                </a:lnTo>
                <a:lnTo>
                  <a:pt x="160" y="1505"/>
                </a:lnTo>
                <a:lnTo>
                  <a:pt x="69" y="1437"/>
                </a:lnTo>
                <a:lnTo>
                  <a:pt x="24" y="1346"/>
                </a:lnTo>
                <a:lnTo>
                  <a:pt x="1" y="1254"/>
                </a:lnTo>
                <a:lnTo>
                  <a:pt x="1" y="274"/>
                </a:lnTo>
                <a:lnTo>
                  <a:pt x="1" y="274"/>
                </a:lnTo>
                <a:lnTo>
                  <a:pt x="24" y="160"/>
                </a:lnTo>
                <a:lnTo>
                  <a:pt x="69" y="91"/>
                </a:lnTo>
                <a:lnTo>
                  <a:pt x="160" y="23"/>
                </a:lnTo>
                <a:lnTo>
                  <a:pt x="252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45" name="Google Shape;1545;p29"/>
          <p:cNvSpPr/>
          <p:nvPr/>
        </p:nvSpPr>
        <p:spPr>
          <a:xfrm>
            <a:off x="1888419" y="4060178"/>
            <a:ext cx="241152" cy="99692"/>
          </a:xfrm>
          <a:custGeom>
            <a:avLst/>
            <a:gdLst/>
            <a:ahLst/>
            <a:cxnLst/>
            <a:rect l="l" t="t" r="r" b="b"/>
            <a:pathLst>
              <a:path w="2373" h="981" extrusionOk="0">
                <a:moveTo>
                  <a:pt x="252" y="0"/>
                </a:moveTo>
                <a:lnTo>
                  <a:pt x="160" y="23"/>
                </a:lnTo>
                <a:lnTo>
                  <a:pt x="69" y="69"/>
                </a:lnTo>
                <a:lnTo>
                  <a:pt x="24" y="137"/>
                </a:lnTo>
                <a:lnTo>
                  <a:pt x="1" y="251"/>
                </a:lnTo>
                <a:lnTo>
                  <a:pt x="1" y="730"/>
                </a:lnTo>
                <a:lnTo>
                  <a:pt x="24" y="844"/>
                </a:lnTo>
                <a:lnTo>
                  <a:pt x="69" y="912"/>
                </a:lnTo>
                <a:lnTo>
                  <a:pt x="160" y="958"/>
                </a:lnTo>
                <a:lnTo>
                  <a:pt x="252" y="981"/>
                </a:lnTo>
                <a:lnTo>
                  <a:pt x="2122" y="981"/>
                </a:lnTo>
                <a:lnTo>
                  <a:pt x="2213" y="958"/>
                </a:lnTo>
                <a:lnTo>
                  <a:pt x="2304" y="912"/>
                </a:lnTo>
                <a:lnTo>
                  <a:pt x="2350" y="844"/>
                </a:lnTo>
                <a:lnTo>
                  <a:pt x="2372" y="730"/>
                </a:lnTo>
                <a:lnTo>
                  <a:pt x="2372" y="251"/>
                </a:lnTo>
                <a:lnTo>
                  <a:pt x="2350" y="137"/>
                </a:lnTo>
                <a:lnTo>
                  <a:pt x="2304" y="69"/>
                </a:lnTo>
                <a:lnTo>
                  <a:pt x="2213" y="23"/>
                </a:lnTo>
                <a:lnTo>
                  <a:pt x="2122" y="0"/>
                </a:lnTo>
                <a:close/>
              </a:path>
            </a:pathLst>
          </a:custGeom>
          <a:solidFill>
            <a:srgbClr val="EB57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46" name="Google Shape;1546;p29"/>
          <p:cNvSpPr/>
          <p:nvPr/>
        </p:nvSpPr>
        <p:spPr>
          <a:xfrm>
            <a:off x="1888419" y="4060178"/>
            <a:ext cx="241152" cy="99692"/>
          </a:xfrm>
          <a:custGeom>
            <a:avLst/>
            <a:gdLst/>
            <a:ahLst/>
            <a:cxnLst/>
            <a:rect l="l" t="t" r="r" b="b"/>
            <a:pathLst>
              <a:path w="2373" h="981" fill="none" extrusionOk="0">
                <a:moveTo>
                  <a:pt x="252" y="0"/>
                </a:moveTo>
                <a:lnTo>
                  <a:pt x="2122" y="0"/>
                </a:lnTo>
                <a:lnTo>
                  <a:pt x="2122" y="0"/>
                </a:lnTo>
                <a:lnTo>
                  <a:pt x="2213" y="23"/>
                </a:lnTo>
                <a:lnTo>
                  <a:pt x="2304" y="69"/>
                </a:lnTo>
                <a:lnTo>
                  <a:pt x="2350" y="137"/>
                </a:lnTo>
                <a:lnTo>
                  <a:pt x="2372" y="251"/>
                </a:lnTo>
                <a:lnTo>
                  <a:pt x="2372" y="730"/>
                </a:lnTo>
                <a:lnTo>
                  <a:pt x="2372" y="730"/>
                </a:lnTo>
                <a:lnTo>
                  <a:pt x="2350" y="844"/>
                </a:lnTo>
                <a:lnTo>
                  <a:pt x="2304" y="912"/>
                </a:lnTo>
                <a:lnTo>
                  <a:pt x="2213" y="958"/>
                </a:lnTo>
                <a:lnTo>
                  <a:pt x="2122" y="981"/>
                </a:lnTo>
                <a:lnTo>
                  <a:pt x="252" y="981"/>
                </a:lnTo>
                <a:lnTo>
                  <a:pt x="252" y="981"/>
                </a:lnTo>
                <a:lnTo>
                  <a:pt x="160" y="958"/>
                </a:lnTo>
                <a:lnTo>
                  <a:pt x="69" y="912"/>
                </a:lnTo>
                <a:lnTo>
                  <a:pt x="24" y="844"/>
                </a:lnTo>
                <a:lnTo>
                  <a:pt x="1" y="730"/>
                </a:lnTo>
                <a:lnTo>
                  <a:pt x="1" y="251"/>
                </a:lnTo>
                <a:lnTo>
                  <a:pt x="1" y="251"/>
                </a:lnTo>
                <a:lnTo>
                  <a:pt x="24" y="137"/>
                </a:lnTo>
                <a:lnTo>
                  <a:pt x="69" y="69"/>
                </a:lnTo>
                <a:lnTo>
                  <a:pt x="160" y="23"/>
                </a:lnTo>
                <a:lnTo>
                  <a:pt x="252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47" name="Google Shape;1547;p29"/>
          <p:cNvSpPr/>
          <p:nvPr/>
        </p:nvSpPr>
        <p:spPr>
          <a:xfrm>
            <a:off x="2004367" y="4055508"/>
            <a:ext cx="9349" cy="109041"/>
          </a:xfrm>
          <a:custGeom>
            <a:avLst/>
            <a:gdLst/>
            <a:ahLst/>
            <a:cxnLst/>
            <a:rect l="l" t="t" r="r" b="b"/>
            <a:pathLst>
              <a:path w="92" h="1073" extrusionOk="0">
                <a:moveTo>
                  <a:pt x="0" y="1"/>
                </a:moveTo>
                <a:lnTo>
                  <a:pt x="0" y="46"/>
                </a:lnTo>
                <a:lnTo>
                  <a:pt x="0" y="1027"/>
                </a:lnTo>
                <a:lnTo>
                  <a:pt x="0" y="1072"/>
                </a:lnTo>
                <a:lnTo>
                  <a:pt x="68" y="1072"/>
                </a:lnTo>
                <a:lnTo>
                  <a:pt x="91" y="1027"/>
                </a:lnTo>
                <a:lnTo>
                  <a:pt x="91" y="46"/>
                </a:lnTo>
                <a:lnTo>
                  <a:pt x="68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48" name="Google Shape;1548;p29"/>
          <p:cNvSpPr/>
          <p:nvPr/>
        </p:nvSpPr>
        <p:spPr>
          <a:xfrm>
            <a:off x="2004367" y="4055508"/>
            <a:ext cx="9349" cy="109041"/>
          </a:xfrm>
          <a:custGeom>
            <a:avLst/>
            <a:gdLst/>
            <a:ahLst/>
            <a:cxnLst/>
            <a:rect l="l" t="t" r="r" b="b"/>
            <a:pathLst>
              <a:path w="92" h="1073" fill="none" extrusionOk="0">
                <a:moveTo>
                  <a:pt x="0" y="46"/>
                </a:moveTo>
                <a:lnTo>
                  <a:pt x="0" y="1027"/>
                </a:lnTo>
                <a:lnTo>
                  <a:pt x="0" y="1027"/>
                </a:lnTo>
                <a:lnTo>
                  <a:pt x="0" y="1072"/>
                </a:lnTo>
                <a:lnTo>
                  <a:pt x="46" y="1072"/>
                </a:lnTo>
                <a:lnTo>
                  <a:pt x="46" y="1072"/>
                </a:lnTo>
                <a:lnTo>
                  <a:pt x="68" y="1072"/>
                </a:lnTo>
                <a:lnTo>
                  <a:pt x="91" y="1027"/>
                </a:lnTo>
                <a:lnTo>
                  <a:pt x="91" y="46"/>
                </a:lnTo>
                <a:lnTo>
                  <a:pt x="91" y="46"/>
                </a:lnTo>
                <a:lnTo>
                  <a:pt x="68" y="1"/>
                </a:lnTo>
                <a:lnTo>
                  <a:pt x="46" y="1"/>
                </a:lnTo>
                <a:lnTo>
                  <a:pt x="46" y="1"/>
                </a:lnTo>
                <a:lnTo>
                  <a:pt x="0" y="1"/>
                </a:lnTo>
                <a:lnTo>
                  <a:pt x="0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49" name="Google Shape;1549;p29"/>
          <p:cNvSpPr/>
          <p:nvPr/>
        </p:nvSpPr>
        <p:spPr>
          <a:xfrm>
            <a:off x="1974188" y="4055508"/>
            <a:ext cx="9349" cy="109041"/>
          </a:xfrm>
          <a:custGeom>
            <a:avLst/>
            <a:gdLst/>
            <a:ahLst/>
            <a:cxnLst/>
            <a:rect l="l" t="t" r="r" b="b"/>
            <a:pathLst>
              <a:path w="92" h="1073" extrusionOk="0">
                <a:moveTo>
                  <a:pt x="1" y="1"/>
                </a:moveTo>
                <a:lnTo>
                  <a:pt x="1" y="46"/>
                </a:lnTo>
                <a:lnTo>
                  <a:pt x="1" y="1027"/>
                </a:lnTo>
                <a:lnTo>
                  <a:pt x="1" y="1072"/>
                </a:lnTo>
                <a:lnTo>
                  <a:pt x="69" y="1072"/>
                </a:lnTo>
                <a:lnTo>
                  <a:pt x="92" y="1027"/>
                </a:lnTo>
                <a:lnTo>
                  <a:pt x="92" y="46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50" name="Google Shape;1550;p29"/>
          <p:cNvSpPr/>
          <p:nvPr/>
        </p:nvSpPr>
        <p:spPr>
          <a:xfrm>
            <a:off x="1974188" y="4055508"/>
            <a:ext cx="9349" cy="109041"/>
          </a:xfrm>
          <a:custGeom>
            <a:avLst/>
            <a:gdLst/>
            <a:ahLst/>
            <a:cxnLst/>
            <a:rect l="l" t="t" r="r" b="b"/>
            <a:pathLst>
              <a:path w="92" h="1073" fill="none" extrusionOk="0">
                <a:moveTo>
                  <a:pt x="1" y="46"/>
                </a:moveTo>
                <a:lnTo>
                  <a:pt x="1" y="1027"/>
                </a:lnTo>
                <a:lnTo>
                  <a:pt x="1" y="1027"/>
                </a:lnTo>
                <a:lnTo>
                  <a:pt x="1" y="1072"/>
                </a:lnTo>
                <a:lnTo>
                  <a:pt x="46" y="1072"/>
                </a:lnTo>
                <a:lnTo>
                  <a:pt x="46" y="1072"/>
                </a:lnTo>
                <a:lnTo>
                  <a:pt x="69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46"/>
                </a:lnTo>
                <a:lnTo>
                  <a:pt x="69" y="1"/>
                </a:lnTo>
                <a:lnTo>
                  <a:pt x="46" y="1"/>
                </a:lnTo>
                <a:lnTo>
                  <a:pt x="46" y="1"/>
                </a:lnTo>
                <a:lnTo>
                  <a:pt x="1" y="1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51" name="Google Shape;1551;p29"/>
          <p:cNvSpPr/>
          <p:nvPr/>
        </p:nvSpPr>
        <p:spPr>
          <a:xfrm>
            <a:off x="1941772" y="4055508"/>
            <a:ext cx="9349" cy="109041"/>
          </a:xfrm>
          <a:custGeom>
            <a:avLst/>
            <a:gdLst/>
            <a:ahLst/>
            <a:cxnLst/>
            <a:rect l="l" t="t" r="r" b="b"/>
            <a:pathLst>
              <a:path w="92" h="1073" extrusionOk="0">
                <a:moveTo>
                  <a:pt x="23" y="1"/>
                </a:moveTo>
                <a:lnTo>
                  <a:pt x="0" y="46"/>
                </a:lnTo>
                <a:lnTo>
                  <a:pt x="0" y="1027"/>
                </a:lnTo>
                <a:lnTo>
                  <a:pt x="23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52" name="Google Shape;1552;p29"/>
          <p:cNvSpPr/>
          <p:nvPr/>
        </p:nvSpPr>
        <p:spPr>
          <a:xfrm>
            <a:off x="1941772" y="4055508"/>
            <a:ext cx="9349" cy="109041"/>
          </a:xfrm>
          <a:custGeom>
            <a:avLst/>
            <a:gdLst/>
            <a:ahLst/>
            <a:cxnLst/>
            <a:rect l="l" t="t" r="r" b="b"/>
            <a:pathLst>
              <a:path w="92" h="1073" fill="none" extrusionOk="0">
                <a:moveTo>
                  <a:pt x="0" y="46"/>
                </a:moveTo>
                <a:lnTo>
                  <a:pt x="0" y="1027"/>
                </a:lnTo>
                <a:lnTo>
                  <a:pt x="0" y="1027"/>
                </a:lnTo>
                <a:lnTo>
                  <a:pt x="23" y="1072"/>
                </a:lnTo>
                <a:lnTo>
                  <a:pt x="46" y="1072"/>
                </a:lnTo>
                <a:lnTo>
                  <a:pt x="46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46"/>
                </a:lnTo>
                <a:lnTo>
                  <a:pt x="92" y="1"/>
                </a:lnTo>
                <a:lnTo>
                  <a:pt x="46" y="1"/>
                </a:lnTo>
                <a:lnTo>
                  <a:pt x="46" y="1"/>
                </a:lnTo>
                <a:lnTo>
                  <a:pt x="23" y="1"/>
                </a:lnTo>
                <a:lnTo>
                  <a:pt x="0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53" name="Google Shape;1553;p29"/>
          <p:cNvSpPr/>
          <p:nvPr/>
        </p:nvSpPr>
        <p:spPr>
          <a:xfrm>
            <a:off x="1911589" y="4055508"/>
            <a:ext cx="9451" cy="109041"/>
          </a:xfrm>
          <a:custGeom>
            <a:avLst/>
            <a:gdLst/>
            <a:ahLst/>
            <a:cxnLst/>
            <a:rect l="l" t="t" r="r" b="b"/>
            <a:pathLst>
              <a:path w="93" h="1073" extrusionOk="0">
                <a:moveTo>
                  <a:pt x="24" y="1"/>
                </a:moveTo>
                <a:lnTo>
                  <a:pt x="1" y="46"/>
                </a:lnTo>
                <a:lnTo>
                  <a:pt x="1" y="1027"/>
                </a:lnTo>
                <a:lnTo>
                  <a:pt x="24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54" name="Google Shape;1554;p29"/>
          <p:cNvSpPr/>
          <p:nvPr/>
        </p:nvSpPr>
        <p:spPr>
          <a:xfrm>
            <a:off x="1911589" y="4055508"/>
            <a:ext cx="9451" cy="109041"/>
          </a:xfrm>
          <a:custGeom>
            <a:avLst/>
            <a:gdLst/>
            <a:ahLst/>
            <a:cxnLst/>
            <a:rect l="l" t="t" r="r" b="b"/>
            <a:pathLst>
              <a:path w="93" h="1073" fill="none" extrusionOk="0">
                <a:moveTo>
                  <a:pt x="1" y="46"/>
                </a:moveTo>
                <a:lnTo>
                  <a:pt x="1" y="1027"/>
                </a:lnTo>
                <a:lnTo>
                  <a:pt x="1" y="1027"/>
                </a:lnTo>
                <a:lnTo>
                  <a:pt x="24" y="1072"/>
                </a:lnTo>
                <a:lnTo>
                  <a:pt x="46" y="1072"/>
                </a:lnTo>
                <a:lnTo>
                  <a:pt x="46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46"/>
                </a:lnTo>
                <a:lnTo>
                  <a:pt x="92" y="1"/>
                </a:lnTo>
                <a:lnTo>
                  <a:pt x="46" y="1"/>
                </a:lnTo>
                <a:lnTo>
                  <a:pt x="46" y="1"/>
                </a:lnTo>
                <a:lnTo>
                  <a:pt x="24" y="1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55" name="Google Shape;1555;p29"/>
          <p:cNvSpPr/>
          <p:nvPr/>
        </p:nvSpPr>
        <p:spPr>
          <a:xfrm>
            <a:off x="2097048" y="4055508"/>
            <a:ext cx="9349" cy="109041"/>
          </a:xfrm>
          <a:custGeom>
            <a:avLst/>
            <a:gdLst/>
            <a:ahLst/>
            <a:cxnLst/>
            <a:rect l="l" t="t" r="r" b="b"/>
            <a:pathLst>
              <a:path w="92" h="1073" extrusionOk="0">
                <a:moveTo>
                  <a:pt x="0" y="1"/>
                </a:moveTo>
                <a:lnTo>
                  <a:pt x="0" y="46"/>
                </a:lnTo>
                <a:lnTo>
                  <a:pt x="0" y="1027"/>
                </a:lnTo>
                <a:lnTo>
                  <a:pt x="0" y="1072"/>
                </a:lnTo>
                <a:lnTo>
                  <a:pt x="69" y="1072"/>
                </a:lnTo>
                <a:lnTo>
                  <a:pt x="91" y="1027"/>
                </a:lnTo>
                <a:lnTo>
                  <a:pt x="91" y="46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56" name="Google Shape;1556;p29"/>
          <p:cNvSpPr/>
          <p:nvPr/>
        </p:nvSpPr>
        <p:spPr>
          <a:xfrm>
            <a:off x="2097048" y="4055508"/>
            <a:ext cx="9349" cy="109041"/>
          </a:xfrm>
          <a:custGeom>
            <a:avLst/>
            <a:gdLst/>
            <a:ahLst/>
            <a:cxnLst/>
            <a:rect l="l" t="t" r="r" b="b"/>
            <a:pathLst>
              <a:path w="92" h="1073" fill="none" extrusionOk="0">
                <a:moveTo>
                  <a:pt x="0" y="46"/>
                </a:moveTo>
                <a:lnTo>
                  <a:pt x="0" y="1027"/>
                </a:lnTo>
                <a:lnTo>
                  <a:pt x="0" y="1027"/>
                </a:lnTo>
                <a:lnTo>
                  <a:pt x="0" y="1072"/>
                </a:lnTo>
                <a:lnTo>
                  <a:pt x="46" y="1072"/>
                </a:lnTo>
                <a:lnTo>
                  <a:pt x="46" y="1072"/>
                </a:lnTo>
                <a:lnTo>
                  <a:pt x="69" y="1072"/>
                </a:lnTo>
                <a:lnTo>
                  <a:pt x="91" y="1027"/>
                </a:lnTo>
                <a:lnTo>
                  <a:pt x="91" y="46"/>
                </a:lnTo>
                <a:lnTo>
                  <a:pt x="91" y="46"/>
                </a:lnTo>
                <a:lnTo>
                  <a:pt x="69" y="1"/>
                </a:lnTo>
                <a:lnTo>
                  <a:pt x="46" y="1"/>
                </a:lnTo>
                <a:lnTo>
                  <a:pt x="46" y="1"/>
                </a:lnTo>
                <a:lnTo>
                  <a:pt x="0" y="1"/>
                </a:lnTo>
                <a:lnTo>
                  <a:pt x="0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57" name="Google Shape;1557;p29"/>
          <p:cNvSpPr/>
          <p:nvPr/>
        </p:nvSpPr>
        <p:spPr>
          <a:xfrm>
            <a:off x="2064529" y="4055508"/>
            <a:ext cx="9451" cy="109041"/>
          </a:xfrm>
          <a:custGeom>
            <a:avLst/>
            <a:gdLst/>
            <a:ahLst/>
            <a:cxnLst/>
            <a:rect l="l" t="t" r="r" b="b"/>
            <a:pathLst>
              <a:path w="93" h="1073" extrusionOk="0">
                <a:moveTo>
                  <a:pt x="24" y="1"/>
                </a:moveTo>
                <a:lnTo>
                  <a:pt x="1" y="46"/>
                </a:lnTo>
                <a:lnTo>
                  <a:pt x="1" y="1027"/>
                </a:lnTo>
                <a:lnTo>
                  <a:pt x="24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58" name="Google Shape;1558;p29"/>
          <p:cNvSpPr/>
          <p:nvPr/>
        </p:nvSpPr>
        <p:spPr>
          <a:xfrm>
            <a:off x="2064529" y="4055508"/>
            <a:ext cx="9451" cy="109041"/>
          </a:xfrm>
          <a:custGeom>
            <a:avLst/>
            <a:gdLst/>
            <a:ahLst/>
            <a:cxnLst/>
            <a:rect l="l" t="t" r="r" b="b"/>
            <a:pathLst>
              <a:path w="93" h="1073" fill="none" extrusionOk="0">
                <a:moveTo>
                  <a:pt x="1" y="46"/>
                </a:moveTo>
                <a:lnTo>
                  <a:pt x="1" y="1027"/>
                </a:lnTo>
                <a:lnTo>
                  <a:pt x="1" y="1027"/>
                </a:lnTo>
                <a:lnTo>
                  <a:pt x="24" y="1072"/>
                </a:lnTo>
                <a:lnTo>
                  <a:pt x="47" y="1072"/>
                </a:lnTo>
                <a:lnTo>
                  <a:pt x="47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46"/>
                </a:lnTo>
                <a:lnTo>
                  <a:pt x="92" y="1"/>
                </a:lnTo>
                <a:lnTo>
                  <a:pt x="47" y="1"/>
                </a:lnTo>
                <a:lnTo>
                  <a:pt x="47" y="1"/>
                </a:lnTo>
                <a:lnTo>
                  <a:pt x="24" y="1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59" name="Google Shape;1559;p29"/>
          <p:cNvSpPr/>
          <p:nvPr/>
        </p:nvSpPr>
        <p:spPr>
          <a:xfrm>
            <a:off x="2034448" y="4055508"/>
            <a:ext cx="9349" cy="109041"/>
          </a:xfrm>
          <a:custGeom>
            <a:avLst/>
            <a:gdLst/>
            <a:ahLst/>
            <a:cxnLst/>
            <a:rect l="l" t="t" r="r" b="b"/>
            <a:pathLst>
              <a:path w="92" h="1073" extrusionOk="0">
                <a:moveTo>
                  <a:pt x="23" y="1"/>
                </a:moveTo>
                <a:lnTo>
                  <a:pt x="0" y="46"/>
                </a:lnTo>
                <a:lnTo>
                  <a:pt x="0" y="1027"/>
                </a:lnTo>
                <a:lnTo>
                  <a:pt x="23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60" name="Google Shape;1560;p29"/>
          <p:cNvSpPr/>
          <p:nvPr/>
        </p:nvSpPr>
        <p:spPr>
          <a:xfrm>
            <a:off x="2034448" y="4055508"/>
            <a:ext cx="9349" cy="109041"/>
          </a:xfrm>
          <a:custGeom>
            <a:avLst/>
            <a:gdLst/>
            <a:ahLst/>
            <a:cxnLst/>
            <a:rect l="l" t="t" r="r" b="b"/>
            <a:pathLst>
              <a:path w="92" h="1073" fill="none" extrusionOk="0">
                <a:moveTo>
                  <a:pt x="0" y="46"/>
                </a:moveTo>
                <a:lnTo>
                  <a:pt x="0" y="1027"/>
                </a:lnTo>
                <a:lnTo>
                  <a:pt x="0" y="1027"/>
                </a:lnTo>
                <a:lnTo>
                  <a:pt x="23" y="1072"/>
                </a:lnTo>
                <a:lnTo>
                  <a:pt x="46" y="1072"/>
                </a:lnTo>
                <a:lnTo>
                  <a:pt x="46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46"/>
                </a:lnTo>
                <a:lnTo>
                  <a:pt x="92" y="1"/>
                </a:lnTo>
                <a:lnTo>
                  <a:pt x="46" y="1"/>
                </a:lnTo>
                <a:lnTo>
                  <a:pt x="46" y="1"/>
                </a:lnTo>
                <a:lnTo>
                  <a:pt x="23" y="1"/>
                </a:lnTo>
                <a:lnTo>
                  <a:pt x="0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61" name="Google Shape;1561;p29"/>
          <p:cNvSpPr/>
          <p:nvPr/>
        </p:nvSpPr>
        <p:spPr>
          <a:xfrm>
            <a:off x="1883845" y="4055508"/>
            <a:ext cx="250400" cy="109041"/>
          </a:xfrm>
          <a:custGeom>
            <a:avLst/>
            <a:gdLst/>
            <a:ahLst/>
            <a:cxnLst/>
            <a:rect l="l" t="t" r="r" b="b"/>
            <a:pathLst>
              <a:path w="2464" h="1073" extrusionOk="0">
                <a:moveTo>
                  <a:pt x="2167" y="92"/>
                </a:moveTo>
                <a:lnTo>
                  <a:pt x="2235" y="115"/>
                </a:lnTo>
                <a:lnTo>
                  <a:pt x="2303" y="137"/>
                </a:lnTo>
                <a:lnTo>
                  <a:pt x="2349" y="206"/>
                </a:lnTo>
                <a:lnTo>
                  <a:pt x="2372" y="297"/>
                </a:lnTo>
                <a:lnTo>
                  <a:pt x="2372" y="776"/>
                </a:lnTo>
                <a:lnTo>
                  <a:pt x="2349" y="867"/>
                </a:lnTo>
                <a:lnTo>
                  <a:pt x="2303" y="936"/>
                </a:lnTo>
                <a:lnTo>
                  <a:pt x="2235" y="981"/>
                </a:lnTo>
                <a:lnTo>
                  <a:pt x="205" y="981"/>
                </a:lnTo>
                <a:lnTo>
                  <a:pt x="160" y="936"/>
                </a:lnTo>
                <a:lnTo>
                  <a:pt x="114" y="867"/>
                </a:lnTo>
                <a:lnTo>
                  <a:pt x="91" y="776"/>
                </a:lnTo>
                <a:lnTo>
                  <a:pt x="91" y="297"/>
                </a:lnTo>
                <a:lnTo>
                  <a:pt x="114" y="206"/>
                </a:lnTo>
                <a:lnTo>
                  <a:pt x="160" y="137"/>
                </a:lnTo>
                <a:lnTo>
                  <a:pt x="205" y="115"/>
                </a:lnTo>
                <a:lnTo>
                  <a:pt x="297" y="92"/>
                </a:lnTo>
                <a:close/>
                <a:moveTo>
                  <a:pt x="297" y="1"/>
                </a:moveTo>
                <a:lnTo>
                  <a:pt x="183" y="23"/>
                </a:lnTo>
                <a:lnTo>
                  <a:pt x="91" y="92"/>
                </a:lnTo>
                <a:lnTo>
                  <a:pt x="23" y="183"/>
                </a:lnTo>
                <a:lnTo>
                  <a:pt x="0" y="297"/>
                </a:lnTo>
                <a:lnTo>
                  <a:pt x="0" y="776"/>
                </a:lnTo>
                <a:lnTo>
                  <a:pt x="23" y="890"/>
                </a:lnTo>
                <a:lnTo>
                  <a:pt x="91" y="981"/>
                </a:lnTo>
                <a:lnTo>
                  <a:pt x="183" y="1050"/>
                </a:lnTo>
                <a:lnTo>
                  <a:pt x="297" y="1072"/>
                </a:lnTo>
                <a:lnTo>
                  <a:pt x="2167" y="1072"/>
                </a:lnTo>
                <a:lnTo>
                  <a:pt x="2281" y="1050"/>
                </a:lnTo>
                <a:lnTo>
                  <a:pt x="2372" y="981"/>
                </a:lnTo>
                <a:lnTo>
                  <a:pt x="2440" y="890"/>
                </a:lnTo>
                <a:lnTo>
                  <a:pt x="2463" y="776"/>
                </a:lnTo>
                <a:lnTo>
                  <a:pt x="2463" y="297"/>
                </a:lnTo>
                <a:lnTo>
                  <a:pt x="2440" y="183"/>
                </a:lnTo>
                <a:lnTo>
                  <a:pt x="2372" y="92"/>
                </a:lnTo>
                <a:lnTo>
                  <a:pt x="2281" y="23"/>
                </a:lnTo>
                <a:lnTo>
                  <a:pt x="2167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62" name="Google Shape;1562;p29"/>
          <p:cNvSpPr/>
          <p:nvPr/>
        </p:nvSpPr>
        <p:spPr>
          <a:xfrm>
            <a:off x="1883845" y="4055508"/>
            <a:ext cx="250400" cy="109041"/>
          </a:xfrm>
          <a:custGeom>
            <a:avLst/>
            <a:gdLst/>
            <a:ahLst/>
            <a:cxnLst/>
            <a:rect l="l" t="t" r="r" b="b"/>
            <a:pathLst>
              <a:path w="2464" h="1073" fill="none" extrusionOk="0">
                <a:moveTo>
                  <a:pt x="297" y="46"/>
                </a:moveTo>
                <a:lnTo>
                  <a:pt x="297" y="92"/>
                </a:lnTo>
                <a:lnTo>
                  <a:pt x="2167" y="92"/>
                </a:lnTo>
                <a:lnTo>
                  <a:pt x="2167" y="92"/>
                </a:lnTo>
                <a:lnTo>
                  <a:pt x="2235" y="115"/>
                </a:lnTo>
                <a:lnTo>
                  <a:pt x="2303" y="137"/>
                </a:lnTo>
                <a:lnTo>
                  <a:pt x="2349" y="206"/>
                </a:lnTo>
                <a:lnTo>
                  <a:pt x="2372" y="297"/>
                </a:lnTo>
                <a:lnTo>
                  <a:pt x="2372" y="776"/>
                </a:lnTo>
                <a:lnTo>
                  <a:pt x="2372" y="776"/>
                </a:lnTo>
                <a:lnTo>
                  <a:pt x="2349" y="867"/>
                </a:lnTo>
                <a:lnTo>
                  <a:pt x="2303" y="936"/>
                </a:lnTo>
                <a:lnTo>
                  <a:pt x="2235" y="981"/>
                </a:lnTo>
                <a:lnTo>
                  <a:pt x="2167" y="981"/>
                </a:lnTo>
                <a:lnTo>
                  <a:pt x="297" y="981"/>
                </a:lnTo>
                <a:lnTo>
                  <a:pt x="297" y="981"/>
                </a:lnTo>
                <a:lnTo>
                  <a:pt x="205" y="981"/>
                </a:lnTo>
                <a:lnTo>
                  <a:pt x="160" y="936"/>
                </a:lnTo>
                <a:lnTo>
                  <a:pt x="114" y="867"/>
                </a:lnTo>
                <a:lnTo>
                  <a:pt x="91" y="776"/>
                </a:lnTo>
                <a:lnTo>
                  <a:pt x="91" y="297"/>
                </a:lnTo>
                <a:lnTo>
                  <a:pt x="91" y="297"/>
                </a:lnTo>
                <a:lnTo>
                  <a:pt x="114" y="206"/>
                </a:lnTo>
                <a:lnTo>
                  <a:pt x="160" y="137"/>
                </a:lnTo>
                <a:lnTo>
                  <a:pt x="205" y="115"/>
                </a:lnTo>
                <a:lnTo>
                  <a:pt x="297" y="92"/>
                </a:lnTo>
                <a:lnTo>
                  <a:pt x="297" y="46"/>
                </a:lnTo>
                <a:lnTo>
                  <a:pt x="297" y="1"/>
                </a:lnTo>
                <a:lnTo>
                  <a:pt x="297" y="1"/>
                </a:lnTo>
                <a:lnTo>
                  <a:pt x="183" y="23"/>
                </a:lnTo>
                <a:lnTo>
                  <a:pt x="91" y="92"/>
                </a:lnTo>
                <a:lnTo>
                  <a:pt x="23" y="183"/>
                </a:lnTo>
                <a:lnTo>
                  <a:pt x="0" y="297"/>
                </a:lnTo>
                <a:lnTo>
                  <a:pt x="0" y="776"/>
                </a:lnTo>
                <a:lnTo>
                  <a:pt x="0" y="776"/>
                </a:lnTo>
                <a:lnTo>
                  <a:pt x="23" y="890"/>
                </a:lnTo>
                <a:lnTo>
                  <a:pt x="91" y="981"/>
                </a:lnTo>
                <a:lnTo>
                  <a:pt x="183" y="1050"/>
                </a:lnTo>
                <a:lnTo>
                  <a:pt x="297" y="1072"/>
                </a:lnTo>
                <a:lnTo>
                  <a:pt x="2167" y="1072"/>
                </a:lnTo>
                <a:lnTo>
                  <a:pt x="2167" y="1072"/>
                </a:lnTo>
                <a:lnTo>
                  <a:pt x="2281" y="1050"/>
                </a:lnTo>
                <a:lnTo>
                  <a:pt x="2372" y="981"/>
                </a:lnTo>
                <a:lnTo>
                  <a:pt x="2440" y="890"/>
                </a:lnTo>
                <a:lnTo>
                  <a:pt x="2463" y="776"/>
                </a:lnTo>
                <a:lnTo>
                  <a:pt x="2463" y="297"/>
                </a:lnTo>
                <a:lnTo>
                  <a:pt x="2463" y="297"/>
                </a:lnTo>
                <a:lnTo>
                  <a:pt x="2440" y="183"/>
                </a:lnTo>
                <a:lnTo>
                  <a:pt x="2372" y="92"/>
                </a:lnTo>
                <a:lnTo>
                  <a:pt x="2281" y="23"/>
                </a:lnTo>
                <a:lnTo>
                  <a:pt x="2167" y="1"/>
                </a:lnTo>
                <a:lnTo>
                  <a:pt x="297" y="1"/>
                </a:lnTo>
                <a:lnTo>
                  <a:pt x="297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63" name="Google Shape;1563;p29"/>
          <p:cNvSpPr/>
          <p:nvPr/>
        </p:nvSpPr>
        <p:spPr>
          <a:xfrm>
            <a:off x="1927847" y="4178368"/>
            <a:ext cx="69612" cy="74287"/>
          </a:xfrm>
          <a:custGeom>
            <a:avLst/>
            <a:gdLst/>
            <a:ahLst/>
            <a:cxnLst/>
            <a:rect l="l" t="t" r="r" b="b"/>
            <a:pathLst>
              <a:path w="685" h="731" extrusionOk="0">
                <a:moveTo>
                  <a:pt x="411" y="0"/>
                </a:moveTo>
                <a:lnTo>
                  <a:pt x="297" y="23"/>
                </a:lnTo>
                <a:lnTo>
                  <a:pt x="206" y="91"/>
                </a:lnTo>
                <a:lnTo>
                  <a:pt x="160" y="160"/>
                </a:lnTo>
                <a:lnTo>
                  <a:pt x="137" y="274"/>
                </a:lnTo>
                <a:lnTo>
                  <a:pt x="115" y="365"/>
                </a:lnTo>
                <a:lnTo>
                  <a:pt x="69" y="548"/>
                </a:lnTo>
                <a:lnTo>
                  <a:pt x="0" y="730"/>
                </a:lnTo>
                <a:lnTo>
                  <a:pt x="502" y="730"/>
                </a:lnTo>
                <a:lnTo>
                  <a:pt x="593" y="593"/>
                </a:lnTo>
                <a:lnTo>
                  <a:pt x="662" y="434"/>
                </a:lnTo>
                <a:lnTo>
                  <a:pt x="685" y="297"/>
                </a:lnTo>
                <a:lnTo>
                  <a:pt x="662" y="183"/>
                </a:lnTo>
                <a:lnTo>
                  <a:pt x="593" y="91"/>
                </a:lnTo>
                <a:lnTo>
                  <a:pt x="502" y="69"/>
                </a:lnTo>
                <a:lnTo>
                  <a:pt x="434" y="0"/>
                </a:lnTo>
                <a:close/>
              </a:path>
            </a:pathLst>
          </a:custGeom>
          <a:solidFill>
            <a:srgbClr val="FD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64" name="Google Shape;1564;p29"/>
          <p:cNvSpPr/>
          <p:nvPr/>
        </p:nvSpPr>
        <p:spPr>
          <a:xfrm>
            <a:off x="1927847" y="4178368"/>
            <a:ext cx="69612" cy="74287"/>
          </a:xfrm>
          <a:custGeom>
            <a:avLst/>
            <a:gdLst/>
            <a:ahLst/>
            <a:cxnLst/>
            <a:rect l="l" t="t" r="r" b="b"/>
            <a:pathLst>
              <a:path w="685" h="731" fill="none" extrusionOk="0">
                <a:moveTo>
                  <a:pt x="411" y="0"/>
                </a:moveTo>
                <a:lnTo>
                  <a:pt x="411" y="0"/>
                </a:lnTo>
                <a:lnTo>
                  <a:pt x="297" y="23"/>
                </a:lnTo>
                <a:lnTo>
                  <a:pt x="206" y="91"/>
                </a:lnTo>
                <a:lnTo>
                  <a:pt x="160" y="160"/>
                </a:lnTo>
                <a:lnTo>
                  <a:pt x="137" y="274"/>
                </a:lnTo>
                <a:lnTo>
                  <a:pt x="137" y="274"/>
                </a:lnTo>
                <a:lnTo>
                  <a:pt x="137" y="274"/>
                </a:lnTo>
                <a:lnTo>
                  <a:pt x="137" y="274"/>
                </a:lnTo>
                <a:lnTo>
                  <a:pt x="137" y="274"/>
                </a:lnTo>
                <a:lnTo>
                  <a:pt x="115" y="365"/>
                </a:lnTo>
                <a:lnTo>
                  <a:pt x="69" y="548"/>
                </a:lnTo>
                <a:lnTo>
                  <a:pt x="69" y="548"/>
                </a:lnTo>
                <a:lnTo>
                  <a:pt x="0" y="730"/>
                </a:lnTo>
                <a:lnTo>
                  <a:pt x="502" y="730"/>
                </a:lnTo>
                <a:lnTo>
                  <a:pt x="502" y="730"/>
                </a:lnTo>
                <a:lnTo>
                  <a:pt x="593" y="593"/>
                </a:lnTo>
                <a:lnTo>
                  <a:pt x="662" y="434"/>
                </a:lnTo>
                <a:lnTo>
                  <a:pt x="662" y="434"/>
                </a:lnTo>
                <a:lnTo>
                  <a:pt x="685" y="297"/>
                </a:lnTo>
                <a:lnTo>
                  <a:pt x="685" y="297"/>
                </a:lnTo>
                <a:lnTo>
                  <a:pt x="662" y="183"/>
                </a:lnTo>
                <a:lnTo>
                  <a:pt x="593" y="91"/>
                </a:lnTo>
                <a:lnTo>
                  <a:pt x="593" y="91"/>
                </a:lnTo>
                <a:lnTo>
                  <a:pt x="593" y="91"/>
                </a:lnTo>
                <a:lnTo>
                  <a:pt x="502" y="69"/>
                </a:lnTo>
                <a:lnTo>
                  <a:pt x="434" y="0"/>
                </a:lnTo>
                <a:lnTo>
                  <a:pt x="434" y="0"/>
                </a:lnTo>
                <a:lnTo>
                  <a:pt x="411" y="0"/>
                </a:lnTo>
                <a:lnTo>
                  <a:pt x="411" y="0"/>
                </a:lnTo>
                <a:lnTo>
                  <a:pt x="41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65" name="Google Shape;1565;p29"/>
          <p:cNvSpPr/>
          <p:nvPr/>
        </p:nvSpPr>
        <p:spPr>
          <a:xfrm>
            <a:off x="1971848" y="4178368"/>
            <a:ext cx="23272" cy="74287"/>
          </a:xfrm>
          <a:custGeom>
            <a:avLst/>
            <a:gdLst/>
            <a:ahLst/>
            <a:cxnLst/>
            <a:rect l="l" t="t" r="r" b="b"/>
            <a:pathLst>
              <a:path w="229" h="731" extrusionOk="0">
                <a:moveTo>
                  <a:pt x="1" y="0"/>
                </a:moveTo>
                <a:lnTo>
                  <a:pt x="69" y="69"/>
                </a:lnTo>
                <a:lnTo>
                  <a:pt x="160" y="91"/>
                </a:lnTo>
                <a:lnTo>
                  <a:pt x="92" y="23"/>
                </a:lnTo>
                <a:lnTo>
                  <a:pt x="1" y="0"/>
                </a:lnTo>
                <a:close/>
                <a:moveTo>
                  <a:pt x="229" y="434"/>
                </a:moveTo>
                <a:lnTo>
                  <a:pt x="160" y="593"/>
                </a:lnTo>
                <a:lnTo>
                  <a:pt x="69" y="730"/>
                </a:lnTo>
                <a:lnTo>
                  <a:pt x="160" y="730"/>
                </a:lnTo>
                <a:lnTo>
                  <a:pt x="206" y="548"/>
                </a:lnTo>
                <a:lnTo>
                  <a:pt x="229" y="434"/>
                </a:lnTo>
                <a:close/>
              </a:path>
            </a:pathLst>
          </a:custGeom>
          <a:solidFill>
            <a:srgbClr val="E0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66" name="Google Shape;1566;p29"/>
          <p:cNvSpPr/>
          <p:nvPr/>
        </p:nvSpPr>
        <p:spPr>
          <a:xfrm>
            <a:off x="1978863" y="4222365"/>
            <a:ext cx="16260" cy="30284"/>
          </a:xfrm>
          <a:custGeom>
            <a:avLst/>
            <a:gdLst/>
            <a:ahLst/>
            <a:cxnLst/>
            <a:rect l="l" t="t" r="r" b="b"/>
            <a:pathLst>
              <a:path w="160" h="298" fill="none" extrusionOk="0">
                <a:moveTo>
                  <a:pt x="160" y="1"/>
                </a:moveTo>
                <a:lnTo>
                  <a:pt x="160" y="1"/>
                </a:lnTo>
                <a:lnTo>
                  <a:pt x="91" y="160"/>
                </a:lnTo>
                <a:lnTo>
                  <a:pt x="0" y="297"/>
                </a:lnTo>
                <a:lnTo>
                  <a:pt x="91" y="297"/>
                </a:lnTo>
                <a:lnTo>
                  <a:pt x="91" y="297"/>
                </a:lnTo>
                <a:lnTo>
                  <a:pt x="137" y="115"/>
                </a:lnTo>
                <a:lnTo>
                  <a:pt x="137" y="115"/>
                </a:lnTo>
                <a:lnTo>
                  <a:pt x="16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67" name="Google Shape;1567;p29"/>
          <p:cNvSpPr/>
          <p:nvPr/>
        </p:nvSpPr>
        <p:spPr>
          <a:xfrm>
            <a:off x="1971853" y="4178363"/>
            <a:ext cx="16361" cy="9349"/>
          </a:xfrm>
          <a:custGeom>
            <a:avLst/>
            <a:gdLst/>
            <a:ahLst/>
            <a:cxnLst/>
            <a:rect l="l" t="t" r="r" b="b"/>
            <a:pathLst>
              <a:path w="161" h="92" fill="none" extrusionOk="0">
                <a:moveTo>
                  <a:pt x="1" y="0"/>
                </a:moveTo>
                <a:lnTo>
                  <a:pt x="1" y="0"/>
                </a:lnTo>
                <a:lnTo>
                  <a:pt x="69" y="69"/>
                </a:lnTo>
                <a:lnTo>
                  <a:pt x="160" y="91"/>
                </a:lnTo>
                <a:lnTo>
                  <a:pt x="160" y="91"/>
                </a:lnTo>
                <a:lnTo>
                  <a:pt x="160" y="91"/>
                </a:lnTo>
                <a:lnTo>
                  <a:pt x="92" y="23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68" name="Google Shape;1568;p29"/>
          <p:cNvSpPr/>
          <p:nvPr/>
        </p:nvSpPr>
        <p:spPr>
          <a:xfrm>
            <a:off x="1809663" y="4252546"/>
            <a:ext cx="178552" cy="224892"/>
          </a:xfrm>
          <a:custGeom>
            <a:avLst/>
            <a:gdLst/>
            <a:ahLst/>
            <a:cxnLst/>
            <a:rect l="l" t="t" r="r" b="b"/>
            <a:pathLst>
              <a:path w="1757" h="2213" extrusionOk="0">
                <a:moveTo>
                  <a:pt x="1163" y="0"/>
                </a:moveTo>
                <a:lnTo>
                  <a:pt x="1141" y="46"/>
                </a:lnTo>
                <a:lnTo>
                  <a:pt x="1049" y="137"/>
                </a:lnTo>
                <a:lnTo>
                  <a:pt x="958" y="228"/>
                </a:lnTo>
                <a:lnTo>
                  <a:pt x="639" y="456"/>
                </a:lnTo>
                <a:lnTo>
                  <a:pt x="525" y="570"/>
                </a:lnTo>
                <a:lnTo>
                  <a:pt x="388" y="684"/>
                </a:lnTo>
                <a:lnTo>
                  <a:pt x="320" y="775"/>
                </a:lnTo>
                <a:lnTo>
                  <a:pt x="229" y="889"/>
                </a:lnTo>
                <a:lnTo>
                  <a:pt x="160" y="1026"/>
                </a:lnTo>
                <a:lnTo>
                  <a:pt x="114" y="1186"/>
                </a:lnTo>
                <a:lnTo>
                  <a:pt x="69" y="1345"/>
                </a:lnTo>
                <a:lnTo>
                  <a:pt x="46" y="1528"/>
                </a:lnTo>
                <a:lnTo>
                  <a:pt x="23" y="1710"/>
                </a:lnTo>
                <a:lnTo>
                  <a:pt x="0" y="1938"/>
                </a:lnTo>
                <a:lnTo>
                  <a:pt x="23" y="2052"/>
                </a:lnTo>
                <a:lnTo>
                  <a:pt x="92" y="2121"/>
                </a:lnTo>
                <a:lnTo>
                  <a:pt x="183" y="2189"/>
                </a:lnTo>
                <a:lnTo>
                  <a:pt x="274" y="2212"/>
                </a:lnTo>
                <a:lnTo>
                  <a:pt x="365" y="2212"/>
                </a:lnTo>
                <a:lnTo>
                  <a:pt x="434" y="2166"/>
                </a:lnTo>
                <a:lnTo>
                  <a:pt x="434" y="1414"/>
                </a:lnTo>
                <a:lnTo>
                  <a:pt x="457" y="1300"/>
                </a:lnTo>
                <a:lnTo>
                  <a:pt x="502" y="1231"/>
                </a:lnTo>
                <a:lnTo>
                  <a:pt x="593" y="1163"/>
                </a:lnTo>
                <a:lnTo>
                  <a:pt x="685" y="1140"/>
                </a:lnTo>
                <a:lnTo>
                  <a:pt x="730" y="1140"/>
                </a:lnTo>
                <a:lnTo>
                  <a:pt x="821" y="1026"/>
                </a:lnTo>
                <a:lnTo>
                  <a:pt x="935" y="912"/>
                </a:lnTo>
                <a:lnTo>
                  <a:pt x="1278" y="684"/>
                </a:lnTo>
                <a:lnTo>
                  <a:pt x="1392" y="593"/>
                </a:lnTo>
                <a:lnTo>
                  <a:pt x="1460" y="502"/>
                </a:lnTo>
                <a:lnTo>
                  <a:pt x="1597" y="319"/>
                </a:lnTo>
                <a:lnTo>
                  <a:pt x="1688" y="160"/>
                </a:lnTo>
                <a:lnTo>
                  <a:pt x="1756" y="0"/>
                </a:lnTo>
                <a:close/>
              </a:path>
            </a:pathLst>
          </a:custGeom>
          <a:solidFill>
            <a:srgbClr val="F595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69" name="Google Shape;1569;p29"/>
          <p:cNvSpPr/>
          <p:nvPr/>
        </p:nvSpPr>
        <p:spPr>
          <a:xfrm>
            <a:off x="1809663" y="4252546"/>
            <a:ext cx="178552" cy="224892"/>
          </a:xfrm>
          <a:custGeom>
            <a:avLst/>
            <a:gdLst/>
            <a:ahLst/>
            <a:cxnLst/>
            <a:rect l="l" t="t" r="r" b="b"/>
            <a:pathLst>
              <a:path w="1757" h="2213" fill="none" extrusionOk="0">
                <a:moveTo>
                  <a:pt x="1756" y="0"/>
                </a:moveTo>
                <a:lnTo>
                  <a:pt x="1665" y="0"/>
                </a:lnTo>
                <a:lnTo>
                  <a:pt x="1163" y="0"/>
                </a:lnTo>
                <a:lnTo>
                  <a:pt x="1163" y="0"/>
                </a:lnTo>
                <a:lnTo>
                  <a:pt x="1141" y="46"/>
                </a:lnTo>
                <a:lnTo>
                  <a:pt x="1141" y="46"/>
                </a:lnTo>
                <a:lnTo>
                  <a:pt x="1049" y="137"/>
                </a:lnTo>
                <a:lnTo>
                  <a:pt x="958" y="228"/>
                </a:lnTo>
                <a:lnTo>
                  <a:pt x="958" y="228"/>
                </a:lnTo>
                <a:lnTo>
                  <a:pt x="639" y="456"/>
                </a:lnTo>
                <a:lnTo>
                  <a:pt x="639" y="456"/>
                </a:lnTo>
                <a:lnTo>
                  <a:pt x="525" y="570"/>
                </a:lnTo>
                <a:lnTo>
                  <a:pt x="388" y="684"/>
                </a:lnTo>
                <a:lnTo>
                  <a:pt x="388" y="684"/>
                </a:lnTo>
                <a:lnTo>
                  <a:pt x="320" y="775"/>
                </a:lnTo>
                <a:lnTo>
                  <a:pt x="229" y="889"/>
                </a:lnTo>
                <a:lnTo>
                  <a:pt x="160" y="1026"/>
                </a:lnTo>
                <a:lnTo>
                  <a:pt x="114" y="1186"/>
                </a:lnTo>
                <a:lnTo>
                  <a:pt x="114" y="1186"/>
                </a:lnTo>
                <a:lnTo>
                  <a:pt x="69" y="1345"/>
                </a:lnTo>
                <a:lnTo>
                  <a:pt x="46" y="1528"/>
                </a:lnTo>
                <a:lnTo>
                  <a:pt x="23" y="1710"/>
                </a:lnTo>
                <a:lnTo>
                  <a:pt x="0" y="1938"/>
                </a:lnTo>
                <a:lnTo>
                  <a:pt x="0" y="1938"/>
                </a:lnTo>
                <a:lnTo>
                  <a:pt x="23" y="2052"/>
                </a:lnTo>
                <a:lnTo>
                  <a:pt x="92" y="2121"/>
                </a:lnTo>
                <a:lnTo>
                  <a:pt x="183" y="2189"/>
                </a:lnTo>
                <a:lnTo>
                  <a:pt x="274" y="2212"/>
                </a:lnTo>
                <a:lnTo>
                  <a:pt x="274" y="2212"/>
                </a:lnTo>
                <a:lnTo>
                  <a:pt x="274" y="2212"/>
                </a:lnTo>
                <a:lnTo>
                  <a:pt x="274" y="2212"/>
                </a:lnTo>
                <a:lnTo>
                  <a:pt x="365" y="2212"/>
                </a:lnTo>
                <a:lnTo>
                  <a:pt x="434" y="2166"/>
                </a:lnTo>
                <a:lnTo>
                  <a:pt x="434" y="1414"/>
                </a:lnTo>
                <a:lnTo>
                  <a:pt x="434" y="1414"/>
                </a:lnTo>
                <a:lnTo>
                  <a:pt x="457" y="1300"/>
                </a:lnTo>
                <a:lnTo>
                  <a:pt x="502" y="1231"/>
                </a:lnTo>
                <a:lnTo>
                  <a:pt x="593" y="1163"/>
                </a:lnTo>
                <a:lnTo>
                  <a:pt x="685" y="1140"/>
                </a:lnTo>
                <a:lnTo>
                  <a:pt x="730" y="1140"/>
                </a:lnTo>
                <a:lnTo>
                  <a:pt x="730" y="1140"/>
                </a:lnTo>
                <a:lnTo>
                  <a:pt x="821" y="1026"/>
                </a:lnTo>
                <a:lnTo>
                  <a:pt x="935" y="912"/>
                </a:lnTo>
                <a:lnTo>
                  <a:pt x="935" y="912"/>
                </a:lnTo>
                <a:lnTo>
                  <a:pt x="1278" y="684"/>
                </a:lnTo>
                <a:lnTo>
                  <a:pt x="1278" y="684"/>
                </a:lnTo>
                <a:lnTo>
                  <a:pt x="1392" y="593"/>
                </a:lnTo>
                <a:lnTo>
                  <a:pt x="1460" y="502"/>
                </a:lnTo>
                <a:lnTo>
                  <a:pt x="1597" y="319"/>
                </a:lnTo>
                <a:lnTo>
                  <a:pt x="1597" y="319"/>
                </a:lnTo>
                <a:lnTo>
                  <a:pt x="1688" y="160"/>
                </a:lnTo>
                <a:lnTo>
                  <a:pt x="1756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70" name="Google Shape;1570;p29"/>
          <p:cNvSpPr/>
          <p:nvPr/>
        </p:nvSpPr>
        <p:spPr>
          <a:xfrm>
            <a:off x="1853667" y="4368399"/>
            <a:ext cx="30284" cy="104367"/>
          </a:xfrm>
          <a:custGeom>
            <a:avLst/>
            <a:gdLst/>
            <a:ahLst/>
            <a:cxnLst/>
            <a:rect l="l" t="t" r="r" b="b"/>
            <a:pathLst>
              <a:path w="298" h="1027" extrusionOk="0">
                <a:moveTo>
                  <a:pt x="252" y="0"/>
                </a:moveTo>
                <a:lnTo>
                  <a:pt x="160" y="23"/>
                </a:lnTo>
                <a:lnTo>
                  <a:pt x="69" y="91"/>
                </a:lnTo>
                <a:lnTo>
                  <a:pt x="24" y="160"/>
                </a:lnTo>
                <a:lnTo>
                  <a:pt x="1" y="274"/>
                </a:lnTo>
                <a:lnTo>
                  <a:pt x="1" y="1026"/>
                </a:lnTo>
                <a:lnTo>
                  <a:pt x="46" y="981"/>
                </a:lnTo>
                <a:lnTo>
                  <a:pt x="92" y="935"/>
                </a:lnTo>
                <a:lnTo>
                  <a:pt x="115" y="867"/>
                </a:lnTo>
                <a:lnTo>
                  <a:pt x="115" y="798"/>
                </a:lnTo>
                <a:lnTo>
                  <a:pt x="138" y="502"/>
                </a:lnTo>
                <a:lnTo>
                  <a:pt x="183" y="251"/>
                </a:lnTo>
                <a:lnTo>
                  <a:pt x="229" y="114"/>
                </a:lnTo>
                <a:lnTo>
                  <a:pt x="297" y="23"/>
                </a:lnTo>
                <a:lnTo>
                  <a:pt x="297" y="0"/>
                </a:lnTo>
                <a:close/>
              </a:path>
            </a:pathLst>
          </a:custGeom>
          <a:solidFill>
            <a:srgbClr val="ADE7A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71" name="Google Shape;1571;p29"/>
          <p:cNvSpPr/>
          <p:nvPr/>
        </p:nvSpPr>
        <p:spPr>
          <a:xfrm>
            <a:off x="1853667" y="4368399"/>
            <a:ext cx="30284" cy="104367"/>
          </a:xfrm>
          <a:custGeom>
            <a:avLst/>
            <a:gdLst/>
            <a:ahLst/>
            <a:cxnLst/>
            <a:rect l="l" t="t" r="r" b="b"/>
            <a:pathLst>
              <a:path w="298" h="1027" fill="none" extrusionOk="0">
                <a:moveTo>
                  <a:pt x="297" y="0"/>
                </a:moveTo>
                <a:lnTo>
                  <a:pt x="252" y="0"/>
                </a:lnTo>
                <a:lnTo>
                  <a:pt x="252" y="0"/>
                </a:lnTo>
                <a:lnTo>
                  <a:pt x="160" y="23"/>
                </a:lnTo>
                <a:lnTo>
                  <a:pt x="69" y="91"/>
                </a:lnTo>
                <a:lnTo>
                  <a:pt x="24" y="160"/>
                </a:lnTo>
                <a:lnTo>
                  <a:pt x="1" y="274"/>
                </a:lnTo>
                <a:lnTo>
                  <a:pt x="1" y="1026"/>
                </a:lnTo>
                <a:lnTo>
                  <a:pt x="1" y="1026"/>
                </a:lnTo>
                <a:lnTo>
                  <a:pt x="46" y="981"/>
                </a:lnTo>
                <a:lnTo>
                  <a:pt x="92" y="935"/>
                </a:lnTo>
                <a:lnTo>
                  <a:pt x="115" y="867"/>
                </a:lnTo>
                <a:lnTo>
                  <a:pt x="115" y="798"/>
                </a:lnTo>
                <a:lnTo>
                  <a:pt x="115" y="798"/>
                </a:lnTo>
                <a:lnTo>
                  <a:pt x="138" y="502"/>
                </a:lnTo>
                <a:lnTo>
                  <a:pt x="183" y="251"/>
                </a:lnTo>
                <a:lnTo>
                  <a:pt x="183" y="251"/>
                </a:lnTo>
                <a:lnTo>
                  <a:pt x="229" y="114"/>
                </a:lnTo>
                <a:lnTo>
                  <a:pt x="297" y="23"/>
                </a:lnTo>
                <a:lnTo>
                  <a:pt x="297" y="23"/>
                </a:lnTo>
                <a:lnTo>
                  <a:pt x="297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72" name="Google Shape;1572;p29"/>
          <p:cNvSpPr/>
          <p:nvPr/>
        </p:nvSpPr>
        <p:spPr>
          <a:xfrm>
            <a:off x="1517711" y="1049874"/>
            <a:ext cx="792663" cy="628133"/>
          </a:xfrm>
          <a:custGeom>
            <a:avLst/>
            <a:gdLst/>
            <a:ahLst/>
            <a:cxnLst/>
            <a:rect l="l" t="t" r="r" b="b"/>
            <a:pathLst>
              <a:path w="7800" h="6181" extrusionOk="0">
                <a:moveTo>
                  <a:pt x="6180" y="0"/>
                </a:moveTo>
                <a:lnTo>
                  <a:pt x="0" y="2782"/>
                </a:lnTo>
                <a:lnTo>
                  <a:pt x="23" y="2965"/>
                </a:lnTo>
                <a:lnTo>
                  <a:pt x="114" y="3353"/>
                </a:lnTo>
                <a:lnTo>
                  <a:pt x="205" y="3626"/>
                </a:lnTo>
                <a:lnTo>
                  <a:pt x="319" y="3900"/>
                </a:lnTo>
                <a:lnTo>
                  <a:pt x="456" y="4196"/>
                </a:lnTo>
                <a:lnTo>
                  <a:pt x="616" y="4516"/>
                </a:lnTo>
                <a:lnTo>
                  <a:pt x="844" y="4835"/>
                </a:lnTo>
                <a:lnTo>
                  <a:pt x="1095" y="5131"/>
                </a:lnTo>
                <a:lnTo>
                  <a:pt x="1391" y="5405"/>
                </a:lnTo>
                <a:lnTo>
                  <a:pt x="1551" y="5542"/>
                </a:lnTo>
                <a:lnTo>
                  <a:pt x="1710" y="5656"/>
                </a:lnTo>
                <a:lnTo>
                  <a:pt x="1916" y="5770"/>
                </a:lnTo>
                <a:lnTo>
                  <a:pt x="2121" y="5861"/>
                </a:lnTo>
                <a:lnTo>
                  <a:pt x="2326" y="5952"/>
                </a:lnTo>
                <a:lnTo>
                  <a:pt x="2554" y="6043"/>
                </a:lnTo>
                <a:lnTo>
                  <a:pt x="2805" y="6089"/>
                </a:lnTo>
                <a:lnTo>
                  <a:pt x="3056" y="6135"/>
                </a:lnTo>
                <a:lnTo>
                  <a:pt x="3330" y="6157"/>
                </a:lnTo>
                <a:lnTo>
                  <a:pt x="3603" y="6180"/>
                </a:lnTo>
                <a:lnTo>
                  <a:pt x="3991" y="6157"/>
                </a:lnTo>
                <a:lnTo>
                  <a:pt x="4424" y="6112"/>
                </a:lnTo>
                <a:lnTo>
                  <a:pt x="4880" y="6021"/>
                </a:lnTo>
                <a:lnTo>
                  <a:pt x="5291" y="5907"/>
                </a:lnTo>
                <a:lnTo>
                  <a:pt x="5656" y="5793"/>
                </a:lnTo>
                <a:lnTo>
                  <a:pt x="5998" y="5656"/>
                </a:lnTo>
                <a:lnTo>
                  <a:pt x="6294" y="5496"/>
                </a:lnTo>
                <a:lnTo>
                  <a:pt x="6568" y="5314"/>
                </a:lnTo>
                <a:lnTo>
                  <a:pt x="6819" y="5131"/>
                </a:lnTo>
                <a:lnTo>
                  <a:pt x="7024" y="4949"/>
                </a:lnTo>
                <a:lnTo>
                  <a:pt x="7206" y="4744"/>
                </a:lnTo>
                <a:lnTo>
                  <a:pt x="7366" y="4538"/>
                </a:lnTo>
                <a:lnTo>
                  <a:pt x="7503" y="4310"/>
                </a:lnTo>
                <a:lnTo>
                  <a:pt x="7617" y="4082"/>
                </a:lnTo>
                <a:lnTo>
                  <a:pt x="7685" y="3854"/>
                </a:lnTo>
                <a:lnTo>
                  <a:pt x="7754" y="3603"/>
                </a:lnTo>
                <a:lnTo>
                  <a:pt x="7776" y="3375"/>
                </a:lnTo>
                <a:lnTo>
                  <a:pt x="7799" y="3124"/>
                </a:lnTo>
                <a:lnTo>
                  <a:pt x="7799" y="2874"/>
                </a:lnTo>
                <a:lnTo>
                  <a:pt x="7776" y="2646"/>
                </a:lnTo>
                <a:lnTo>
                  <a:pt x="7731" y="2395"/>
                </a:lnTo>
                <a:lnTo>
                  <a:pt x="7685" y="2167"/>
                </a:lnTo>
                <a:lnTo>
                  <a:pt x="7617" y="1916"/>
                </a:lnTo>
                <a:lnTo>
                  <a:pt x="7526" y="1688"/>
                </a:lnTo>
                <a:lnTo>
                  <a:pt x="7434" y="1483"/>
                </a:lnTo>
                <a:lnTo>
                  <a:pt x="7320" y="1255"/>
                </a:lnTo>
                <a:lnTo>
                  <a:pt x="7069" y="867"/>
                </a:lnTo>
                <a:lnTo>
                  <a:pt x="6933" y="684"/>
                </a:lnTo>
                <a:lnTo>
                  <a:pt x="6796" y="525"/>
                </a:lnTo>
                <a:lnTo>
                  <a:pt x="6659" y="365"/>
                </a:lnTo>
                <a:lnTo>
                  <a:pt x="6499" y="228"/>
                </a:lnTo>
                <a:lnTo>
                  <a:pt x="6340" y="114"/>
                </a:lnTo>
                <a:lnTo>
                  <a:pt x="6180" y="0"/>
                </a:lnTo>
                <a:close/>
              </a:path>
            </a:pathLst>
          </a:cu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73" name="Google Shape;1573;p29"/>
          <p:cNvSpPr/>
          <p:nvPr/>
        </p:nvSpPr>
        <p:spPr>
          <a:xfrm>
            <a:off x="1608053" y="808828"/>
            <a:ext cx="261985" cy="217983"/>
          </a:xfrm>
          <a:custGeom>
            <a:avLst/>
            <a:gdLst/>
            <a:ahLst/>
            <a:cxnLst/>
            <a:rect l="l" t="t" r="r" b="b"/>
            <a:pathLst>
              <a:path w="2578" h="2145" extrusionOk="0">
                <a:moveTo>
                  <a:pt x="2213" y="1"/>
                </a:moveTo>
                <a:lnTo>
                  <a:pt x="2121" y="46"/>
                </a:lnTo>
                <a:lnTo>
                  <a:pt x="2053" y="115"/>
                </a:lnTo>
                <a:lnTo>
                  <a:pt x="1984" y="229"/>
                </a:lnTo>
                <a:lnTo>
                  <a:pt x="1939" y="365"/>
                </a:lnTo>
                <a:lnTo>
                  <a:pt x="1848" y="708"/>
                </a:lnTo>
                <a:lnTo>
                  <a:pt x="1802" y="1095"/>
                </a:lnTo>
                <a:lnTo>
                  <a:pt x="1802" y="1460"/>
                </a:lnTo>
                <a:lnTo>
                  <a:pt x="1802" y="1802"/>
                </a:lnTo>
                <a:lnTo>
                  <a:pt x="1802" y="2121"/>
                </a:lnTo>
                <a:lnTo>
                  <a:pt x="1984" y="1962"/>
                </a:lnTo>
                <a:lnTo>
                  <a:pt x="2121" y="1802"/>
                </a:lnTo>
                <a:lnTo>
                  <a:pt x="2235" y="1643"/>
                </a:lnTo>
                <a:lnTo>
                  <a:pt x="2349" y="1460"/>
                </a:lnTo>
                <a:lnTo>
                  <a:pt x="2441" y="1278"/>
                </a:lnTo>
                <a:lnTo>
                  <a:pt x="2486" y="1118"/>
                </a:lnTo>
                <a:lnTo>
                  <a:pt x="2532" y="936"/>
                </a:lnTo>
                <a:lnTo>
                  <a:pt x="2577" y="753"/>
                </a:lnTo>
                <a:lnTo>
                  <a:pt x="2577" y="594"/>
                </a:lnTo>
                <a:lnTo>
                  <a:pt x="2577" y="457"/>
                </a:lnTo>
                <a:lnTo>
                  <a:pt x="2532" y="320"/>
                </a:lnTo>
                <a:lnTo>
                  <a:pt x="2509" y="206"/>
                </a:lnTo>
                <a:lnTo>
                  <a:pt x="2441" y="115"/>
                </a:lnTo>
                <a:lnTo>
                  <a:pt x="2372" y="46"/>
                </a:lnTo>
                <a:lnTo>
                  <a:pt x="2304" y="23"/>
                </a:lnTo>
                <a:lnTo>
                  <a:pt x="2213" y="1"/>
                </a:lnTo>
                <a:close/>
                <a:moveTo>
                  <a:pt x="251" y="1346"/>
                </a:moveTo>
                <a:lnTo>
                  <a:pt x="160" y="1392"/>
                </a:lnTo>
                <a:lnTo>
                  <a:pt x="69" y="1483"/>
                </a:lnTo>
                <a:lnTo>
                  <a:pt x="23" y="1574"/>
                </a:lnTo>
                <a:lnTo>
                  <a:pt x="0" y="1665"/>
                </a:lnTo>
                <a:lnTo>
                  <a:pt x="23" y="1757"/>
                </a:lnTo>
                <a:lnTo>
                  <a:pt x="69" y="1825"/>
                </a:lnTo>
                <a:lnTo>
                  <a:pt x="137" y="1893"/>
                </a:lnTo>
                <a:lnTo>
                  <a:pt x="251" y="1962"/>
                </a:lnTo>
                <a:lnTo>
                  <a:pt x="502" y="2053"/>
                </a:lnTo>
                <a:lnTo>
                  <a:pt x="799" y="2121"/>
                </a:lnTo>
                <a:lnTo>
                  <a:pt x="1141" y="2144"/>
                </a:lnTo>
                <a:lnTo>
                  <a:pt x="1483" y="2144"/>
                </a:lnTo>
                <a:lnTo>
                  <a:pt x="1802" y="2121"/>
                </a:lnTo>
                <a:lnTo>
                  <a:pt x="1597" y="1939"/>
                </a:lnTo>
                <a:lnTo>
                  <a:pt x="1369" y="1779"/>
                </a:lnTo>
                <a:lnTo>
                  <a:pt x="1095" y="1597"/>
                </a:lnTo>
                <a:lnTo>
                  <a:pt x="799" y="1460"/>
                </a:lnTo>
                <a:lnTo>
                  <a:pt x="639" y="1392"/>
                </a:lnTo>
                <a:lnTo>
                  <a:pt x="502" y="1346"/>
                </a:lnTo>
                <a:close/>
              </a:path>
            </a:pathLst>
          </a:custGeom>
          <a:solidFill>
            <a:srgbClr val="7DE8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74" name="Google Shape;1574;p29"/>
          <p:cNvSpPr/>
          <p:nvPr/>
        </p:nvSpPr>
        <p:spPr>
          <a:xfrm>
            <a:off x="1603378" y="804253"/>
            <a:ext cx="271233" cy="229465"/>
          </a:xfrm>
          <a:custGeom>
            <a:avLst/>
            <a:gdLst/>
            <a:ahLst/>
            <a:cxnLst/>
            <a:rect l="l" t="t" r="r" b="b"/>
            <a:pathLst>
              <a:path w="2669" h="2258" extrusionOk="0">
                <a:moveTo>
                  <a:pt x="2259" y="0"/>
                </a:moveTo>
                <a:lnTo>
                  <a:pt x="2213" y="23"/>
                </a:lnTo>
                <a:lnTo>
                  <a:pt x="2213" y="68"/>
                </a:lnTo>
                <a:lnTo>
                  <a:pt x="2236" y="91"/>
                </a:lnTo>
                <a:lnTo>
                  <a:pt x="2281" y="91"/>
                </a:lnTo>
                <a:lnTo>
                  <a:pt x="2350" y="114"/>
                </a:lnTo>
                <a:lnTo>
                  <a:pt x="2418" y="160"/>
                </a:lnTo>
                <a:lnTo>
                  <a:pt x="2464" y="182"/>
                </a:lnTo>
                <a:lnTo>
                  <a:pt x="2487" y="160"/>
                </a:lnTo>
                <a:lnTo>
                  <a:pt x="2509" y="137"/>
                </a:lnTo>
                <a:lnTo>
                  <a:pt x="2487" y="91"/>
                </a:lnTo>
                <a:lnTo>
                  <a:pt x="2395" y="23"/>
                </a:lnTo>
                <a:lnTo>
                  <a:pt x="2281" y="0"/>
                </a:lnTo>
                <a:close/>
                <a:moveTo>
                  <a:pt x="2008" y="228"/>
                </a:moveTo>
                <a:lnTo>
                  <a:pt x="1985" y="251"/>
                </a:lnTo>
                <a:lnTo>
                  <a:pt x="1939" y="388"/>
                </a:lnTo>
                <a:lnTo>
                  <a:pt x="1894" y="570"/>
                </a:lnTo>
                <a:lnTo>
                  <a:pt x="1825" y="958"/>
                </a:lnTo>
                <a:lnTo>
                  <a:pt x="1802" y="1368"/>
                </a:lnTo>
                <a:lnTo>
                  <a:pt x="1802" y="1733"/>
                </a:lnTo>
                <a:lnTo>
                  <a:pt x="1802" y="2066"/>
                </a:lnTo>
                <a:lnTo>
                  <a:pt x="1757" y="2030"/>
                </a:lnTo>
                <a:lnTo>
                  <a:pt x="1460" y="1802"/>
                </a:lnTo>
                <a:lnTo>
                  <a:pt x="1255" y="1665"/>
                </a:lnTo>
                <a:lnTo>
                  <a:pt x="1050" y="1551"/>
                </a:lnTo>
                <a:lnTo>
                  <a:pt x="822" y="1437"/>
                </a:lnTo>
                <a:lnTo>
                  <a:pt x="617" y="1368"/>
                </a:lnTo>
                <a:lnTo>
                  <a:pt x="571" y="1368"/>
                </a:lnTo>
                <a:lnTo>
                  <a:pt x="548" y="1391"/>
                </a:lnTo>
                <a:lnTo>
                  <a:pt x="571" y="1437"/>
                </a:lnTo>
                <a:lnTo>
                  <a:pt x="594" y="1459"/>
                </a:lnTo>
                <a:lnTo>
                  <a:pt x="799" y="1528"/>
                </a:lnTo>
                <a:lnTo>
                  <a:pt x="1004" y="1619"/>
                </a:lnTo>
                <a:lnTo>
                  <a:pt x="1210" y="1756"/>
                </a:lnTo>
                <a:lnTo>
                  <a:pt x="1392" y="1870"/>
                </a:lnTo>
                <a:lnTo>
                  <a:pt x="1688" y="2098"/>
                </a:lnTo>
                <a:lnTo>
                  <a:pt x="1734" y="2132"/>
                </a:lnTo>
                <a:lnTo>
                  <a:pt x="1620" y="2144"/>
                </a:lnTo>
                <a:lnTo>
                  <a:pt x="1369" y="2166"/>
                </a:lnTo>
                <a:lnTo>
                  <a:pt x="1141" y="2144"/>
                </a:lnTo>
                <a:lnTo>
                  <a:pt x="913" y="2121"/>
                </a:lnTo>
                <a:lnTo>
                  <a:pt x="685" y="2075"/>
                </a:lnTo>
                <a:lnTo>
                  <a:pt x="503" y="2030"/>
                </a:lnTo>
                <a:lnTo>
                  <a:pt x="320" y="1961"/>
                </a:lnTo>
                <a:lnTo>
                  <a:pt x="206" y="1893"/>
                </a:lnTo>
                <a:lnTo>
                  <a:pt x="115" y="1802"/>
                </a:lnTo>
                <a:lnTo>
                  <a:pt x="92" y="1710"/>
                </a:lnTo>
                <a:lnTo>
                  <a:pt x="115" y="1642"/>
                </a:lnTo>
                <a:lnTo>
                  <a:pt x="161" y="1551"/>
                </a:lnTo>
                <a:lnTo>
                  <a:pt x="252" y="1482"/>
                </a:lnTo>
                <a:lnTo>
                  <a:pt x="343" y="1437"/>
                </a:lnTo>
                <a:lnTo>
                  <a:pt x="366" y="1414"/>
                </a:lnTo>
                <a:lnTo>
                  <a:pt x="389" y="1391"/>
                </a:lnTo>
                <a:lnTo>
                  <a:pt x="366" y="1368"/>
                </a:lnTo>
                <a:lnTo>
                  <a:pt x="320" y="1345"/>
                </a:lnTo>
                <a:lnTo>
                  <a:pt x="183" y="1391"/>
                </a:lnTo>
                <a:lnTo>
                  <a:pt x="138" y="1437"/>
                </a:lnTo>
                <a:lnTo>
                  <a:pt x="92" y="1505"/>
                </a:lnTo>
                <a:lnTo>
                  <a:pt x="24" y="1596"/>
                </a:lnTo>
                <a:lnTo>
                  <a:pt x="1" y="1710"/>
                </a:lnTo>
                <a:lnTo>
                  <a:pt x="24" y="1779"/>
                </a:lnTo>
                <a:lnTo>
                  <a:pt x="46" y="1847"/>
                </a:lnTo>
                <a:lnTo>
                  <a:pt x="92" y="1916"/>
                </a:lnTo>
                <a:lnTo>
                  <a:pt x="138" y="1961"/>
                </a:lnTo>
                <a:lnTo>
                  <a:pt x="252" y="2030"/>
                </a:lnTo>
                <a:lnTo>
                  <a:pt x="366" y="2075"/>
                </a:lnTo>
                <a:lnTo>
                  <a:pt x="662" y="2166"/>
                </a:lnTo>
                <a:lnTo>
                  <a:pt x="1027" y="2235"/>
                </a:lnTo>
                <a:lnTo>
                  <a:pt x="1369" y="2258"/>
                </a:lnTo>
                <a:lnTo>
                  <a:pt x="1620" y="2235"/>
                </a:lnTo>
                <a:lnTo>
                  <a:pt x="1848" y="2212"/>
                </a:lnTo>
                <a:lnTo>
                  <a:pt x="1871" y="2212"/>
                </a:lnTo>
                <a:lnTo>
                  <a:pt x="2076" y="2030"/>
                </a:lnTo>
                <a:lnTo>
                  <a:pt x="2236" y="1847"/>
                </a:lnTo>
                <a:lnTo>
                  <a:pt x="2373" y="1642"/>
                </a:lnTo>
                <a:lnTo>
                  <a:pt x="2487" y="1437"/>
                </a:lnTo>
                <a:lnTo>
                  <a:pt x="2555" y="1231"/>
                </a:lnTo>
                <a:lnTo>
                  <a:pt x="2623" y="1026"/>
                </a:lnTo>
                <a:lnTo>
                  <a:pt x="2646" y="844"/>
                </a:lnTo>
                <a:lnTo>
                  <a:pt x="2669" y="661"/>
                </a:lnTo>
                <a:lnTo>
                  <a:pt x="2646" y="433"/>
                </a:lnTo>
                <a:lnTo>
                  <a:pt x="2601" y="274"/>
                </a:lnTo>
                <a:lnTo>
                  <a:pt x="2578" y="228"/>
                </a:lnTo>
                <a:lnTo>
                  <a:pt x="2532" y="228"/>
                </a:lnTo>
                <a:lnTo>
                  <a:pt x="2509" y="251"/>
                </a:lnTo>
                <a:lnTo>
                  <a:pt x="2509" y="296"/>
                </a:lnTo>
                <a:lnTo>
                  <a:pt x="2555" y="456"/>
                </a:lnTo>
                <a:lnTo>
                  <a:pt x="2578" y="661"/>
                </a:lnTo>
                <a:lnTo>
                  <a:pt x="2555" y="821"/>
                </a:lnTo>
                <a:lnTo>
                  <a:pt x="2532" y="1003"/>
                </a:lnTo>
                <a:lnTo>
                  <a:pt x="2487" y="1209"/>
                </a:lnTo>
                <a:lnTo>
                  <a:pt x="2395" y="1391"/>
                </a:lnTo>
                <a:lnTo>
                  <a:pt x="2304" y="1596"/>
                </a:lnTo>
                <a:lnTo>
                  <a:pt x="2167" y="1779"/>
                </a:lnTo>
                <a:lnTo>
                  <a:pt x="2008" y="1961"/>
                </a:lnTo>
                <a:lnTo>
                  <a:pt x="1894" y="2061"/>
                </a:lnTo>
                <a:lnTo>
                  <a:pt x="1894" y="2052"/>
                </a:lnTo>
                <a:lnTo>
                  <a:pt x="1894" y="1733"/>
                </a:lnTo>
                <a:lnTo>
                  <a:pt x="1894" y="1368"/>
                </a:lnTo>
                <a:lnTo>
                  <a:pt x="1916" y="958"/>
                </a:lnTo>
                <a:lnTo>
                  <a:pt x="1985" y="593"/>
                </a:lnTo>
                <a:lnTo>
                  <a:pt x="2008" y="433"/>
                </a:lnTo>
                <a:lnTo>
                  <a:pt x="2076" y="296"/>
                </a:lnTo>
                <a:lnTo>
                  <a:pt x="2076" y="251"/>
                </a:lnTo>
                <a:lnTo>
                  <a:pt x="2053" y="228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75" name="Google Shape;1575;p29"/>
          <p:cNvSpPr/>
          <p:nvPr/>
        </p:nvSpPr>
        <p:spPr>
          <a:xfrm>
            <a:off x="1758649" y="852826"/>
            <a:ext cx="58027" cy="234241"/>
          </a:xfrm>
          <a:custGeom>
            <a:avLst/>
            <a:gdLst/>
            <a:ahLst/>
            <a:cxnLst/>
            <a:rect l="l" t="t" r="r" b="b"/>
            <a:pathLst>
              <a:path w="571" h="2305" extrusionOk="0">
                <a:moveTo>
                  <a:pt x="46" y="1"/>
                </a:moveTo>
                <a:lnTo>
                  <a:pt x="24" y="24"/>
                </a:lnTo>
                <a:lnTo>
                  <a:pt x="1" y="47"/>
                </a:lnTo>
                <a:lnTo>
                  <a:pt x="24" y="275"/>
                </a:lnTo>
                <a:lnTo>
                  <a:pt x="92" y="822"/>
                </a:lnTo>
                <a:lnTo>
                  <a:pt x="160" y="1187"/>
                </a:lnTo>
                <a:lnTo>
                  <a:pt x="229" y="1552"/>
                </a:lnTo>
                <a:lnTo>
                  <a:pt x="343" y="1916"/>
                </a:lnTo>
                <a:lnTo>
                  <a:pt x="480" y="2281"/>
                </a:lnTo>
                <a:lnTo>
                  <a:pt x="502" y="2304"/>
                </a:lnTo>
                <a:lnTo>
                  <a:pt x="548" y="2304"/>
                </a:lnTo>
                <a:lnTo>
                  <a:pt x="571" y="2281"/>
                </a:lnTo>
                <a:lnTo>
                  <a:pt x="571" y="2236"/>
                </a:lnTo>
                <a:lnTo>
                  <a:pt x="434" y="1894"/>
                </a:lnTo>
                <a:lnTo>
                  <a:pt x="320" y="1529"/>
                </a:lnTo>
                <a:lnTo>
                  <a:pt x="252" y="1164"/>
                </a:lnTo>
                <a:lnTo>
                  <a:pt x="183" y="822"/>
                </a:lnTo>
                <a:lnTo>
                  <a:pt x="115" y="275"/>
                </a:lnTo>
                <a:lnTo>
                  <a:pt x="115" y="115"/>
                </a:lnTo>
                <a:lnTo>
                  <a:pt x="92" y="47"/>
                </a:lnTo>
                <a:lnTo>
                  <a:pt x="92" y="24"/>
                </a:lnTo>
                <a:lnTo>
                  <a:pt x="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76" name="Google Shape;1576;p29"/>
          <p:cNvSpPr/>
          <p:nvPr/>
        </p:nvSpPr>
        <p:spPr>
          <a:xfrm>
            <a:off x="1459788" y="887587"/>
            <a:ext cx="785649" cy="672239"/>
          </a:xfrm>
          <a:custGeom>
            <a:avLst/>
            <a:gdLst/>
            <a:ahLst/>
            <a:cxnLst/>
            <a:rect l="l" t="t" r="r" b="b"/>
            <a:pathLst>
              <a:path w="7731" h="6615" extrusionOk="0">
                <a:moveTo>
                  <a:pt x="5063" y="1"/>
                </a:moveTo>
                <a:lnTo>
                  <a:pt x="4835" y="24"/>
                </a:lnTo>
                <a:lnTo>
                  <a:pt x="4629" y="69"/>
                </a:lnTo>
                <a:lnTo>
                  <a:pt x="4424" y="138"/>
                </a:lnTo>
                <a:lnTo>
                  <a:pt x="4264" y="229"/>
                </a:lnTo>
                <a:lnTo>
                  <a:pt x="4082" y="320"/>
                </a:lnTo>
                <a:lnTo>
                  <a:pt x="3945" y="434"/>
                </a:lnTo>
                <a:lnTo>
                  <a:pt x="3808" y="571"/>
                </a:lnTo>
                <a:lnTo>
                  <a:pt x="3672" y="708"/>
                </a:lnTo>
                <a:lnTo>
                  <a:pt x="3443" y="1004"/>
                </a:lnTo>
                <a:lnTo>
                  <a:pt x="3261" y="1346"/>
                </a:lnTo>
                <a:lnTo>
                  <a:pt x="3147" y="1301"/>
                </a:lnTo>
                <a:lnTo>
                  <a:pt x="2851" y="1232"/>
                </a:lnTo>
                <a:lnTo>
                  <a:pt x="2440" y="1141"/>
                </a:lnTo>
                <a:lnTo>
                  <a:pt x="2189" y="1118"/>
                </a:lnTo>
                <a:lnTo>
                  <a:pt x="1938" y="1118"/>
                </a:lnTo>
                <a:lnTo>
                  <a:pt x="1665" y="1141"/>
                </a:lnTo>
                <a:lnTo>
                  <a:pt x="1391" y="1187"/>
                </a:lnTo>
                <a:lnTo>
                  <a:pt x="1140" y="1278"/>
                </a:lnTo>
                <a:lnTo>
                  <a:pt x="889" y="1392"/>
                </a:lnTo>
                <a:lnTo>
                  <a:pt x="753" y="1483"/>
                </a:lnTo>
                <a:lnTo>
                  <a:pt x="639" y="1574"/>
                </a:lnTo>
                <a:lnTo>
                  <a:pt x="525" y="1688"/>
                </a:lnTo>
                <a:lnTo>
                  <a:pt x="433" y="1803"/>
                </a:lnTo>
                <a:lnTo>
                  <a:pt x="342" y="1939"/>
                </a:lnTo>
                <a:lnTo>
                  <a:pt x="251" y="2099"/>
                </a:lnTo>
                <a:lnTo>
                  <a:pt x="160" y="2281"/>
                </a:lnTo>
                <a:lnTo>
                  <a:pt x="114" y="2464"/>
                </a:lnTo>
                <a:lnTo>
                  <a:pt x="23" y="2760"/>
                </a:lnTo>
                <a:lnTo>
                  <a:pt x="0" y="3102"/>
                </a:lnTo>
                <a:lnTo>
                  <a:pt x="23" y="3467"/>
                </a:lnTo>
                <a:lnTo>
                  <a:pt x="68" y="3832"/>
                </a:lnTo>
                <a:lnTo>
                  <a:pt x="182" y="4220"/>
                </a:lnTo>
                <a:lnTo>
                  <a:pt x="319" y="4607"/>
                </a:lnTo>
                <a:lnTo>
                  <a:pt x="502" y="4972"/>
                </a:lnTo>
                <a:lnTo>
                  <a:pt x="753" y="5337"/>
                </a:lnTo>
                <a:lnTo>
                  <a:pt x="889" y="5497"/>
                </a:lnTo>
                <a:lnTo>
                  <a:pt x="1026" y="5656"/>
                </a:lnTo>
                <a:lnTo>
                  <a:pt x="1186" y="5816"/>
                </a:lnTo>
                <a:lnTo>
                  <a:pt x="1345" y="5953"/>
                </a:lnTo>
                <a:lnTo>
                  <a:pt x="1551" y="6090"/>
                </a:lnTo>
                <a:lnTo>
                  <a:pt x="1733" y="6204"/>
                </a:lnTo>
                <a:lnTo>
                  <a:pt x="1938" y="6318"/>
                </a:lnTo>
                <a:lnTo>
                  <a:pt x="2166" y="6409"/>
                </a:lnTo>
                <a:lnTo>
                  <a:pt x="2394" y="6477"/>
                </a:lnTo>
                <a:lnTo>
                  <a:pt x="2645" y="6546"/>
                </a:lnTo>
                <a:lnTo>
                  <a:pt x="2896" y="6591"/>
                </a:lnTo>
                <a:lnTo>
                  <a:pt x="3170" y="6614"/>
                </a:lnTo>
                <a:lnTo>
                  <a:pt x="3763" y="6614"/>
                </a:lnTo>
                <a:lnTo>
                  <a:pt x="4082" y="6569"/>
                </a:lnTo>
                <a:lnTo>
                  <a:pt x="4401" y="6523"/>
                </a:lnTo>
                <a:lnTo>
                  <a:pt x="4721" y="6432"/>
                </a:lnTo>
                <a:lnTo>
                  <a:pt x="5040" y="6318"/>
                </a:lnTo>
                <a:lnTo>
                  <a:pt x="5313" y="6204"/>
                </a:lnTo>
                <a:lnTo>
                  <a:pt x="5610" y="6067"/>
                </a:lnTo>
                <a:lnTo>
                  <a:pt x="5861" y="5885"/>
                </a:lnTo>
                <a:lnTo>
                  <a:pt x="6112" y="5725"/>
                </a:lnTo>
                <a:lnTo>
                  <a:pt x="6340" y="5520"/>
                </a:lnTo>
                <a:lnTo>
                  <a:pt x="6545" y="5314"/>
                </a:lnTo>
                <a:lnTo>
                  <a:pt x="6750" y="5086"/>
                </a:lnTo>
                <a:lnTo>
                  <a:pt x="6933" y="4858"/>
                </a:lnTo>
                <a:lnTo>
                  <a:pt x="7092" y="4607"/>
                </a:lnTo>
                <a:lnTo>
                  <a:pt x="7229" y="4379"/>
                </a:lnTo>
                <a:lnTo>
                  <a:pt x="7366" y="4106"/>
                </a:lnTo>
                <a:lnTo>
                  <a:pt x="7480" y="3855"/>
                </a:lnTo>
                <a:lnTo>
                  <a:pt x="7571" y="3604"/>
                </a:lnTo>
                <a:lnTo>
                  <a:pt x="7639" y="3330"/>
                </a:lnTo>
                <a:lnTo>
                  <a:pt x="7685" y="3057"/>
                </a:lnTo>
                <a:lnTo>
                  <a:pt x="7731" y="2806"/>
                </a:lnTo>
                <a:lnTo>
                  <a:pt x="7731" y="2532"/>
                </a:lnTo>
                <a:lnTo>
                  <a:pt x="7731" y="2281"/>
                </a:lnTo>
                <a:lnTo>
                  <a:pt x="7708" y="2031"/>
                </a:lnTo>
                <a:lnTo>
                  <a:pt x="7685" y="1803"/>
                </a:lnTo>
                <a:lnTo>
                  <a:pt x="7617" y="1574"/>
                </a:lnTo>
                <a:lnTo>
                  <a:pt x="7525" y="1346"/>
                </a:lnTo>
                <a:lnTo>
                  <a:pt x="7434" y="1141"/>
                </a:lnTo>
                <a:lnTo>
                  <a:pt x="7297" y="936"/>
                </a:lnTo>
                <a:lnTo>
                  <a:pt x="7161" y="754"/>
                </a:lnTo>
                <a:lnTo>
                  <a:pt x="7001" y="594"/>
                </a:lnTo>
                <a:lnTo>
                  <a:pt x="6819" y="434"/>
                </a:lnTo>
                <a:lnTo>
                  <a:pt x="6613" y="320"/>
                </a:lnTo>
                <a:lnTo>
                  <a:pt x="6385" y="206"/>
                </a:lnTo>
                <a:lnTo>
                  <a:pt x="6134" y="138"/>
                </a:lnTo>
                <a:lnTo>
                  <a:pt x="5838" y="69"/>
                </a:lnTo>
                <a:lnTo>
                  <a:pt x="5564" y="24"/>
                </a:lnTo>
                <a:lnTo>
                  <a:pt x="5291" y="1"/>
                </a:lnTo>
                <a:close/>
              </a:path>
            </a:pathLst>
          </a:custGeom>
          <a:solidFill>
            <a:srgbClr val="EB57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77" name="Google Shape;1577;p29"/>
          <p:cNvSpPr/>
          <p:nvPr/>
        </p:nvSpPr>
        <p:spPr>
          <a:xfrm>
            <a:off x="1726235" y="1019694"/>
            <a:ext cx="69612" cy="160057"/>
          </a:xfrm>
          <a:custGeom>
            <a:avLst/>
            <a:gdLst/>
            <a:ahLst/>
            <a:cxnLst/>
            <a:rect l="l" t="t" r="r" b="b"/>
            <a:pathLst>
              <a:path w="685" h="1575" extrusionOk="0">
                <a:moveTo>
                  <a:pt x="616" y="1"/>
                </a:moveTo>
                <a:lnTo>
                  <a:pt x="593" y="24"/>
                </a:lnTo>
                <a:lnTo>
                  <a:pt x="365" y="525"/>
                </a:lnTo>
                <a:lnTo>
                  <a:pt x="183" y="1027"/>
                </a:lnTo>
                <a:lnTo>
                  <a:pt x="1" y="1529"/>
                </a:lnTo>
                <a:lnTo>
                  <a:pt x="1" y="1552"/>
                </a:lnTo>
                <a:lnTo>
                  <a:pt x="23" y="1574"/>
                </a:lnTo>
                <a:lnTo>
                  <a:pt x="69" y="1574"/>
                </a:lnTo>
                <a:lnTo>
                  <a:pt x="69" y="1552"/>
                </a:lnTo>
                <a:lnTo>
                  <a:pt x="137" y="1415"/>
                </a:lnTo>
                <a:lnTo>
                  <a:pt x="343" y="822"/>
                </a:lnTo>
                <a:lnTo>
                  <a:pt x="502" y="434"/>
                </a:lnTo>
                <a:lnTo>
                  <a:pt x="685" y="69"/>
                </a:lnTo>
                <a:lnTo>
                  <a:pt x="685" y="24"/>
                </a:lnTo>
                <a:lnTo>
                  <a:pt x="662" y="1"/>
                </a:lnTo>
                <a:close/>
              </a:path>
            </a:pathLst>
          </a:custGeom>
          <a:solidFill>
            <a:srgbClr val="1917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78" name="Google Shape;1578;p29"/>
          <p:cNvSpPr/>
          <p:nvPr/>
        </p:nvSpPr>
        <p:spPr>
          <a:xfrm>
            <a:off x="1545452" y="1066026"/>
            <a:ext cx="699981" cy="493788"/>
          </a:xfrm>
          <a:custGeom>
            <a:avLst/>
            <a:gdLst/>
            <a:ahLst/>
            <a:cxnLst/>
            <a:rect l="l" t="t" r="r" b="b"/>
            <a:pathLst>
              <a:path w="6888" h="4859" extrusionOk="0">
                <a:moveTo>
                  <a:pt x="6819" y="1"/>
                </a:moveTo>
                <a:lnTo>
                  <a:pt x="6614" y="343"/>
                </a:lnTo>
                <a:lnTo>
                  <a:pt x="6409" y="639"/>
                </a:lnTo>
                <a:lnTo>
                  <a:pt x="6181" y="936"/>
                </a:lnTo>
                <a:lnTo>
                  <a:pt x="5953" y="1232"/>
                </a:lnTo>
                <a:lnTo>
                  <a:pt x="5725" y="1483"/>
                </a:lnTo>
                <a:lnTo>
                  <a:pt x="5497" y="1711"/>
                </a:lnTo>
                <a:lnTo>
                  <a:pt x="5246" y="1939"/>
                </a:lnTo>
                <a:lnTo>
                  <a:pt x="5018" y="2145"/>
                </a:lnTo>
                <a:lnTo>
                  <a:pt x="4767" y="2350"/>
                </a:lnTo>
                <a:lnTo>
                  <a:pt x="4516" y="2509"/>
                </a:lnTo>
                <a:lnTo>
                  <a:pt x="4014" y="2829"/>
                </a:lnTo>
                <a:lnTo>
                  <a:pt x="3535" y="3080"/>
                </a:lnTo>
                <a:lnTo>
                  <a:pt x="3034" y="3285"/>
                </a:lnTo>
                <a:lnTo>
                  <a:pt x="2578" y="3422"/>
                </a:lnTo>
                <a:lnTo>
                  <a:pt x="2122" y="3558"/>
                </a:lnTo>
                <a:lnTo>
                  <a:pt x="1665" y="3627"/>
                </a:lnTo>
                <a:lnTo>
                  <a:pt x="1255" y="3695"/>
                </a:lnTo>
                <a:lnTo>
                  <a:pt x="890" y="3718"/>
                </a:lnTo>
                <a:lnTo>
                  <a:pt x="1" y="3718"/>
                </a:lnTo>
                <a:lnTo>
                  <a:pt x="297" y="4014"/>
                </a:lnTo>
                <a:lnTo>
                  <a:pt x="457" y="4151"/>
                </a:lnTo>
                <a:lnTo>
                  <a:pt x="616" y="4288"/>
                </a:lnTo>
                <a:lnTo>
                  <a:pt x="799" y="4402"/>
                </a:lnTo>
                <a:lnTo>
                  <a:pt x="1004" y="4493"/>
                </a:lnTo>
                <a:lnTo>
                  <a:pt x="1209" y="4607"/>
                </a:lnTo>
                <a:lnTo>
                  <a:pt x="1415" y="4676"/>
                </a:lnTo>
                <a:lnTo>
                  <a:pt x="1643" y="4744"/>
                </a:lnTo>
                <a:lnTo>
                  <a:pt x="1871" y="4790"/>
                </a:lnTo>
                <a:lnTo>
                  <a:pt x="2122" y="4835"/>
                </a:lnTo>
                <a:lnTo>
                  <a:pt x="2395" y="4858"/>
                </a:lnTo>
                <a:lnTo>
                  <a:pt x="2669" y="4858"/>
                </a:lnTo>
                <a:lnTo>
                  <a:pt x="2943" y="4835"/>
                </a:lnTo>
                <a:lnTo>
                  <a:pt x="3239" y="4813"/>
                </a:lnTo>
                <a:lnTo>
                  <a:pt x="3558" y="4767"/>
                </a:lnTo>
                <a:lnTo>
                  <a:pt x="3992" y="4630"/>
                </a:lnTo>
                <a:lnTo>
                  <a:pt x="4425" y="4471"/>
                </a:lnTo>
                <a:lnTo>
                  <a:pt x="4790" y="4288"/>
                </a:lnTo>
                <a:lnTo>
                  <a:pt x="5155" y="4037"/>
                </a:lnTo>
                <a:lnTo>
                  <a:pt x="5474" y="3786"/>
                </a:lnTo>
                <a:lnTo>
                  <a:pt x="5770" y="3490"/>
                </a:lnTo>
                <a:lnTo>
                  <a:pt x="6021" y="3171"/>
                </a:lnTo>
                <a:lnTo>
                  <a:pt x="6249" y="2829"/>
                </a:lnTo>
                <a:lnTo>
                  <a:pt x="6454" y="2487"/>
                </a:lnTo>
                <a:lnTo>
                  <a:pt x="6614" y="2145"/>
                </a:lnTo>
                <a:lnTo>
                  <a:pt x="6728" y="1780"/>
                </a:lnTo>
                <a:lnTo>
                  <a:pt x="6819" y="1415"/>
                </a:lnTo>
                <a:lnTo>
                  <a:pt x="6888" y="1050"/>
                </a:lnTo>
                <a:lnTo>
                  <a:pt x="6888" y="685"/>
                </a:lnTo>
                <a:lnTo>
                  <a:pt x="6888" y="343"/>
                </a:lnTo>
                <a:lnTo>
                  <a:pt x="6819" y="1"/>
                </a:lnTo>
                <a:close/>
              </a:path>
            </a:pathLst>
          </a:custGeom>
          <a:solidFill>
            <a:srgbClr val="D1426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79" name="Google Shape;1579;p29"/>
          <p:cNvSpPr/>
          <p:nvPr/>
        </p:nvSpPr>
        <p:spPr>
          <a:xfrm>
            <a:off x="1786496" y="883014"/>
            <a:ext cx="463605" cy="672137"/>
          </a:xfrm>
          <a:custGeom>
            <a:avLst/>
            <a:gdLst/>
            <a:ahLst/>
            <a:cxnLst/>
            <a:rect l="l" t="t" r="r" b="b"/>
            <a:pathLst>
              <a:path w="4562" h="6614" extrusionOk="0">
                <a:moveTo>
                  <a:pt x="1825" y="0"/>
                </a:moveTo>
                <a:lnTo>
                  <a:pt x="1642" y="23"/>
                </a:lnTo>
                <a:lnTo>
                  <a:pt x="1460" y="69"/>
                </a:lnTo>
                <a:lnTo>
                  <a:pt x="1300" y="114"/>
                </a:lnTo>
                <a:lnTo>
                  <a:pt x="1141" y="160"/>
                </a:lnTo>
                <a:lnTo>
                  <a:pt x="1004" y="228"/>
                </a:lnTo>
                <a:lnTo>
                  <a:pt x="753" y="411"/>
                </a:lnTo>
                <a:lnTo>
                  <a:pt x="525" y="616"/>
                </a:lnTo>
                <a:lnTo>
                  <a:pt x="320" y="844"/>
                </a:lnTo>
                <a:lnTo>
                  <a:pt x="160" y="1095"/>
                </a:lnTo>
                <a:lnTo>
                  <a:pt x="0" y="1369"/>
                </a:lnTo>
                <a:lnTo>
                  <a:pt x="0" y="1414"/>
                </a:lnTo>
                <a:lnTo>
                  <a:pt x="23" y="1437"/>
                </a:lnTo>
                <a:lnTo>
                  <a:pt x="69" y="1437"/>
                </a:lnTo>
                <a:lnTo>
                  <a:pt x="92" y="1414"/>
                </a:lnTo>
                <a:lnTo>
                  <a:pt x="228" y="1141"/>
                </a:lnTo>
                <a:lnTo>
                  <a:pt x="411" y="890"/>
                </a:lnTo>
                <a:lnTo>
                  <a:pt x="593" y="684"/>
                </a:lnTo>
                <a:lnTo>
                  <a:pt x="799" y="479"/>
                </a:lnTo>
                <a:lnTo>
                  <a:pt x="1049" y="320"/>
                </a:lnTo>
                <a:lnTo>
                  <a:pt x="1323" y="183"/>
                </a:lnTo>
                <a:lnTo>
                  <a:pt x="1483" y="137"/>
                </a:lnTo>
                <a:lnTo>
                  <a:pt x="1642" y="114"/>
                </a:lnTo>
                <a:lnTo>
                  <a:pt x="1825" y="92"/>
                </a:lnTo>
                <a:lnTo>
                  <a:pt x="2212" y="92"/>
                </a:lnTo>
                <a:lnTo>
                  <a:pt x="2440" y="114"/>
                </a:lnTo>
                <a:lnTo>
                  <a:pt x="2669" y="160"/>
                </a:lnTo>
                <a:lnTo>
                  <a:pt x="2897" y="228"/>
                </a:lnTo>
                <a:lnTo>
                  <a:pt x="3102" y="274"/>
                </a:lnTo>
                <a:lnTo>
                  <a:pt x="3284" y="365"/>
                </a:lnTo>
                <a:lnTo>
                  <a:pt x="3444" y="456"/>
                </a:lnTo>
                <a:lnTo>
                  <a:pt x="3604" y="548"/>
                </a:lnTo>
                <a:lnTo>
                  <a:pt x="3740" y="662"/>
                </a:lnTo>
                <a:lnTo>
                  <a:pt x="3877" y="776"/>
                </a:lnTo>
                <a:lnTo>
                  <a:pt x="3991" y="913"/>
                </a:lnTo>
                <a:lnTo>
                  <a:pt x="4105" y="1072"/>
                </a:lnTo>
                <a:lnTo>
                  <a:pt x="4196" y="1209"/>
                </a:lnTo>
                <a:lnTo>
                  <a:pt x="4265" y="1391"/>
                </a:lnTo>
                <a:lnTo>
                  <a:pt x="4333" y="1551"/>
                </a:lnTo>
                <a:lnTo>
                  <a:pt x="4379" y="1733"/>
                </a:lnTo>
                <a:lnTo>
                  <a:pt x="4447" y="2098"/>
                </a:lnTo>
                <a:lnTo>
                  <a:pt x="4470" y="2486"/>
                </a:lnTo>
                <a:lnTo>
                  <a:pt x="4470" y="2805"/>
                </a:lnTo>
                <a:lnTo>
                  <a:pt x="4424" y="3125"/>
                </a:lnTo>
                <a:lnTo>
                  <a:pt x="4356" y="3421"/>
                </a:lnTo>
                <a:lnTo>
                  <a:pt x="4265" y="3740"/>
                </a:lnTo>
                <a:lnTo>
                  <a:pt x="4151" y="4060"/>
                </a:lnTo>
                <a:lnTo>
                  <a:pt x="3991" y="4356"/>
                </a:lnTo>
                <a:lnTo>
                  <a:pt x="3809" y="4675"/>
                </a:lnTo>
                <a:lnTo>
                  <a:pt x="3626" y="4949"/>
                </a:lnTo>
                <a:lnTo>
                  <a:pt x="3398" y="5223"/>
                </a:lnTo>
                <a:lnTo>
                  <a:pt x="3147" y="5473"/>
                </a:lnTo>
                <a:lnTo>
                  <a:pt x="2874" y="5724"/>
                </a:lnTo>
                <a:lnTo>
                  <a:pt x="2577" y="5930"/>
                </a:lnTo>
                <a:lnTo>
                  <a:pt x="2258" y="6112"/>
                </a:lnTo>
                <a:lnTo>
                  <a:pt x="1916" y="6272"/>
                </a:lnTo>
                <a:lnTo>
                  <a:pt x="1551" y="6408"/>
                </a:lnTo>
                <a:lnTo>
                  <a:pt x="1163" y="6522"/>
                </a:lnTo>
                <a:lnTo>
                  <a:pt x="1141" y="6522"/>
                </a:lnTo>
                <a:lnTo>
                  <a:pt x="1141" y="6568"/>
                </a:lnTo>
                <a:lnTo>
                  <a:pt x="1163" y="6591"/>
                </a:lnTo>
                <a:lnTo>
                  <a:pt x="1186" y="6614"/>
                </a:lnTo>
                <a:lnTo>
                  <a:pt x="1597" y="6500"/>
                </a:lnTo>
                <a:lnTo>
                  <a:pt x="1962" y="6363"/>
                </a:lnTo>
                <a:lnTo>
                  <a:pt x="2304" y="6203"/>
                </a:lnTo>
                <a:lnTo>
                  <a:pt x="2623" y="5998"/>
                </a:lnTo>
                <a:lnTo>
                  <a:pt x="2942" y="5793"/>
                </a:lnTo>
                <a:lnTo>
                  <a:pt x="3216" y="5542"/>
                </a:lnTo>
                <a:lnTo>
                  <a:pt x="3467" y="5291"/>
                </a:lnTo>
                <a:lnTo>
                  <a:pt x="3695" y="4995"/>
                </a:lnTo>
                <a:lnTo>
                  <a:pt x="3900" y="4721"/>
                </a:lnTo>
                <a:lnTo>
                  <a:pt x="4082" y="4402"/>
                </a:lnTo>
                <a:lnTo>
                  <a:pt x="4219" y="4105"/>
                </a:lnTo>
                <a:lnTo>
                  <a:pt x="4356" y="3786"/>
                </a:lnTo>
                <a:lnTo>
                  <a:pt x="4447" y="3444"/>
                </a:lnTo>
                <a:lnTo>
                  <a:pt x="4516" y="3125"/>
                </a:lnTo>
                <a:lnTo>
                  <a:pt x="4561" y="2805"/>
                </a:lnTo>
                <a:lnTo>
                  <a:pt x="4561" y="2486"/>
                </a:lnTo>
                <a:lnTo>
                  <a:pt x="4538" y="2098"/>
                </a:lnTo>
                <a:lnTo>
                  <a:pt x="4470" y="1711"/>
                </a:lnTo>
                <a:lnTo>
                  <a:pt x="4424" y="1528"/>
                </a:lnTo>
                <a:lnTo>
                  <a:pt x="4356" y="1346"/>
                </a:lnTo>
                <a:lnTo>
                  <a:pt x="4265" y="1186"/>
                </a:lnTo>
                <a:lnTo>
                  <a:pt x="4174" y="1027"/>
                </a:lnTo>
                <a:lnTo>
                  <a:pt x="4060" y="867"/>
                </a:lnTo>
                <a:lnTo>
                  <a:pt x="3946" y="730"/>
                </a:lnTo>
                <a:lnTo>
                  <a:pt x="3809" y="593"/>
                </a:lnTo>
                <a:lnTo>
                  <a:pt x="3649" y="479"/>
                </a:lnTo>
                <a:lnTo>
                  <a:pt x="3489" y="365"/>
                </a:lnTo>
                <a:lnTo>
                  <a:pt x="3330" y="274"/>
                </a:lnTo>
                <a:lnTo>
                  <a:pt x="3125" y="183"/>
                </a:lnTo>
                <a:lnTo>
                  <a:pt x="2919" y="137"/>
                </a:lnTo>
                <a:lnTo>
                  <a:pt x="2669" y="69"/>
                </a:lnTo>
                <a:lnTo>
                  <a:pt x="2440" y="23"/>
                </a:lnTo>
                <a:lnTo>
                  <a:pt x="2212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80" name="Google Shape;1580;p29"/>
          <p:cNvSpPr/>
          <p:nvPr/>
        </p:nvSpPr>
        <p:spPr>
          <a:xfrm>
            <a:off x="1455113" y="996524"/>
            <a:ext cx="340743" cy="528543"/>
          </a:xfrm>
          <a:custGeom>
            <a:avLst/>
            <a:gdLst/>
            <a:ahLst/>
            <a:cxnLst/>
            <a:rect l="l" t="t" r="r" b="b"/>
            <a:pathLst>
              <a:path w="3353" h="5201" extrusionOk="0">
                <a:moveTo>
                  <a:pt x="1756" y="1"/>
                </a:moveTo>
                <a:lnTo>
                  <a:pt x="1483" y="46"/>
                </a:lnTo>
                <a:lnTo>
                  <a:pt x="1209" y="138"/>
                </a:lnTo>
                <a:lnTo>
                  <a:pt x="935" y="274"/>
                </a:lnTo>
                <a:lnTo>
                  <a:pt x="799" y="343"/>
                </a:lnTo>
                <a:lnTo>
                  <a:pt x="685" y="457"/>
                </a:lnTo>
                <a:lnTo>
                  <a:pt x="571" y="571"/>
                </a:lnTo>
                <a:lnTo>
                  <a:pt x="456" y="685"/>
                </a:lnTo>
                <a:lnTo>
                  <a:pt x="342" y="845"/>
                </a:lnTo>
                <a:lnTo>
                  <a:pt x="251" y="1004"/>
                </a:lnTo>
                <a:lnTo>
                  <a:pt x="183" y="1187"/>
                </a:lnTo>
                <a:lnTo>
                  <a:pt x="114" y="1369"/>
                </a:lnTo>
                <a:lnTo>
                  <a:pt x="69" y="1551"/>
                </a:lnTo>
                <a:lnTo>
                  <a:pt x="23" y="1711"/>
                </a:lnTo>
                <a:lnTo>
                  <a:pt x="0" y="2099"/>
                </a:lnTo>
                <a:lnTo>
                  <a:pt x="23" y="2509"/>
                </a:lnTo>
                <a:lnTo>
                  <a:pt x="114" y="2943"/>
                </a:lnTo>
                <a:lnTo>
                  <a:pt x="251" y="3376"/>
                </a:lnTo>
                <a:lnTo>
                  <a:pt x="342" y="3581"/>
                </a:lnTo>
                <a:lnTo>
                  <a:pt x="434" y="3809"/>
                </a:lnTo>
                <a:lnTo>
                  <a:pt x="571" y="4014"/>
                </a:lnTo>
                <a:lnTo>
                  <a:pt x="685" y="4220"/>
                </a:lnTo>
                <a:lnTo>
                  <a:pt x="844" y="4402"/>
                </a:lnTo>
                <a:lnTo>
                  <a:pt x="1004" y="4584"/>
                </a:lnTo>
                <a:lnTo>
                  <a:pt x="1186" y="4767"/>
                </a:lnTo>
                <a:lnTo>
                  <a:pt x="1369" y="4927"/>
                </a:lnTo>
                <a:lnTo>
                  <a:pt x="1574" y="5063"/>
                </a:lnTo>
                <a:lnTo>
                  <a:pt x="1802" y="5200"/>
                </a:lnTo>
                <a:lnTo>
                  <a:pt x="1848" y="5200"/>
                </a:lnTo>
                <a:lnTo>
                  <a:pt x="1870" y="5177"/>
                </a:lnTo>
                <a:lnTo>
                  <a:pt x="1870" y="5155"/>
                </a:lnTo>
                <a:lnTo>
                  <a:pt x="1848" y="5109"/>
                </a:lnTo>
                <a:lnTo>
                  <a:pt x="1642" y="4995"/>
                </a:lnTo>
                <a:lnTo>
                  <a:pt x="1437" y="4858"/>
                </a:lnTo>
                <a:lnTo>
                  <a:pt x="1232" y="4698"/>
                </a:lnTo>
                <a:lnTo>
                  <a:pt x="1072" y="4516"/>
                </a:lnTo>
                <a:lnTo>
                  <a:pt x="913" y="4334"/>
                </a:lnTo>
                <a:lnTo>
                  <a:pt x="776" y="4151"/>
                </a:lnTo>
                <a:lnTo>
                  <a:pt x="639" y="3969"/>
                </a:lnTo>
                <a:lnTo>
                  <a:pt x="525" y="3764"/>
                </a:lnTo>
                <a:lnTo>
                  <a:pt x="411" y="3558"/>
                </a:lnTo>
                <a:lnTo>
                  <a:pt x="342" y="3353"/>
                </a:lnTo>
                <a:lnTo>
                  <a:pt x="206" y="2920"/>
                </a:lnTo>
                <a:lnTo>
                  <a:pt x="114" y="2509"/>
                </a:lnTo>
                <a:lnTo>
                  <a:pt x="92" y="2099"/>
                </a:lnTo>
                <a:lnTo>
                  <a:pt x="114" y="1734"/>
                </a:lnTo>
                <a:lnTo>
                  <a:pt x="160" y="1574"/>
                </a:lnTo>
                <a:lnTo>
                  <a:pt x="183" y="1415"/>
                </a:lnTo>
                <a:lnTo>
                  <a:pt x="251" y="1209"/>
                </a:lnTo>
                <a:lnTo>
                  <a:pt x="342" y="1050"/>
                </a:lnTo>
                <a:lnTo>
                  <a:pt x="434" y="890"/>
                </a:lnTo>
                <a:lnTo>
                  <a:pt x="525" y="753"/>
                </a:lnTo>
                <a:lnTo>
                  <a:pt x="639" y="616"/>
                </a:lnTo>
                <a:lnTo>
                  <a:pt x="730" y="525"/>
                </a:lnTo>
                <a:lnTo>
                  <a:pt x="844" y="434"/>
                </a:lnTo>
                <a:lnTo>
                  <a:pt x="981" y="343"/>
                </a:lnTo>
                <a:lnTo>
                  <a:pt x="1232" y="229"/>
                </a:lnTo>
                <a:lnTo>
                  <a:pt x="1505" y="138"/>
                </a:lnTo>
                <a:lnTo>
                  <a:pt x="1779" y="92"/>
                </a:lnTo>
                <a:lnTo>
                  <a:pt x="2281" y="92"/>
                </a:lnTo>
                <a:lnTo>
                  <a:pt x="2509" y="115"/>
                </a:lnTo>
                <a:lnTo>
                  <a:pt x="2919" y="206"/>
                </a:lnTo>
                <a:lnTo>
                  <a:pt x="3193" y="274"/>
                </a:lnTo>
                <a:lnTo>
                  <a:pt x="3261" y="297"/>
                </a:lnTo>
                <a:lnTo>
                  <a:pt x="3284" y="320"/>
                </a:lnTo>
                <a:lnTo>
                  <a:pt x="3330" y="320"/>
                </a:lnTo>
                <a:lnTo>
                  <a:pt x="3353" y="297"/>
                </a:lnTo>
                <a:lnTo>
                  <a:pt x="3353" y="252"/>
                </a:lnTo>
                <a:lnTo>
                  <a:pt x="3330" y="229"/>
                </a:lnTo>
                <a:lnTo>
                  <a:pt x="3216" y="206"/>
                </a:lnTo>
                <a:lnTo>
                  <a:pt x="2942" y="115"/>
                </a:lnTo>
                <a:lnTo>
                  <a:pt x="2532" y="24"/>
                </a:lnTo>
                <a:lnTo>
                  <a:pt x="2304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81" name="Google Shape;1581;p29"/>
          <p:cNvSpPr/>
          <p:nvPr/>
        </p:nvSpPr>
        <p:spPr>
          <a:xfrm>
            <a:off x="9123393" y="1012776"/>
            <a:ext cx="1687151" cy="980360"/>
          </a:xfrm>
          <a:custGeom>
            <a:avLst/>
            <a:gdLst/>
            <a:ahLst/>
            <a:cxnLst/>
            <a:rect l="l" t="t" r="r" b="b"/>
            <a:pathLst>
              <a:path w="16602" h="9647" extrusionOk="0">
                <a:moveTo>
                  <a:pt x="6431" y="4082"/>
                </a:moveTo>
                <a:lnTo>
                  <a:pt x="6705" y="4105"/>
                </a:lnTo>
                <a:lnTo>
                  <a:pt x="6955" y="4174"/>
                </a:lnTo>
                <a:lnTo>
                  <a:pt x="7206" y="4288"/>
                </a:lnTo>
                <a:lnTo>
                  <a:pt x="7412" y="4447"/>
                </a:lnTo>
                <a:lnTo>
                  <a:pt x="7503" y="4561"/>
                </a:lnTo>
                <a:lnTo>
                  <a:pt x="7571" y="4675"/>
                </a:lnTo>
                <a:lnTo>
                  <a:pt x="7662" y="4789"/>
                </a:lnTo>
                <a:lnTo>
                  <a:pt x="7708" y="4926"/>
                </a:lnTo>
                <a:lnTo>
                  <a:pt x="7754" y="5063"/>
                </a:lnTo>
                <a:lnTo>
                  <a:pt x="7799" y="5200"/>
                </a:lnTo>
                <a:lnTo>
                  <a:pt x="7822" y="5382"/>
                </a:lnTo>
                <a:lnTo>
                  <a:pt x="7822" y="5542"/>
                </a:lnTo>
                <a:lnTo>
                  <a:pt x="7799" y="5884"/>
                </a:lnTo>
                <a:lnTo>
                  <a:pt x="7731" y="6249"/>
                </a:lnTo>
                <a:lnTo>
                  <a:pt x="7571" y="6659"/>
                </a:lnTo>
                <a:lnTo>
                  <a:pt x="7366" y="7093"/>
                </a:lnTo>
                <a:lnTo>
                  <a:pt x="7183" y="7412"/>
                </a:lnTo>
                <a:lnTo>
                  <a:pt x="7017" y="7682"/>
                </a:lnTo>
                <a:lnTo>
                  <a:pt x="7017" y="7682"/>
                </a:lnTo>
                <a:lnTo>
                  <a:pt x="6545" y="7663"/>
                </a:lnTo>
                <a:lnTo>
                  <a:pt x="6066" y="7594"/>
                </a:lnTo>
                <a:lnTo>
                  <a:pt x="5838" y="7549"/>
                </a:lnTo>
                <a:lnTo>
                  <a:pt x="5610" y="7480"/>
                </a:lnTo>
                <a:lnTo>
                  <a:pt x="5428" y="7412"/>
                </a:lnTo>
                <a:lnTo>
                  <a:pt x="5245" y="7343"/>
                </a:lnTo>
                <a:lnTo>
                  <a:pt x="5063" y="7252"/>
                </a:lnTo>
                <a:lnTo>
                  <a:pt x="4926" y="7138"/>
                </a:lnTo>
                <a:lnTo>
                  <a:pt x="4789" y="7024"/>
                </a:lnTo>
                <a:lnTo>
                  <a:pt x="4698" y="6887"/>
                </a:lnTo>
                <a:lnTo>
                  <a:pt x="4607" y="6751"/>
                </a:lnTo>
                <a:lnTo>
                  <a:pt x="4561" y="6614"/>
                </a:lnTo>
                <a:lnTo>
                  <a:pt x="4515" y="6431"/>
                </a:lnTo>
                <a:lnTo>
                  <a:pt x="4493" y="6249"/>
                </a:lnTo>
                <a:lnTo>
                  <a:pt x="4515" y="6112"/>
                </a:lnTo>
                <a:lnTo>
                  <a:pt x="4538" y="5930"/>
                </a:lnTo>
                <a:lnTo>
                  <a:pt x="4584" y="5702"/>
                </a:lnTo>
                <a:lnTo>
                  <a:pt x="4675" y="5496"/>
                </a:lnTo>
                <a:lnTo>
                  <a:pt x="4743" y="5291"/>
                </a:lnTo>
                <a:lnTo>
                  <a:pt x="4835" y="5109"/>
                </a:lnTo>
                <a:lnTo>
                  <a:pt x="4949" y="4926"/>
                </a:lnTo>
                <a:lnTo>
                  <a:pt x="5063" y="4789"/>
                </a:lnTo>
                <a:lnTo>
                  <a:pt x="5177" y="4653"/>
                </a:lnTo>
                <a:lnTo>
                  <a:pt x="5291" y="4516"/>
                </a:lnTo>
                <a:lnTo>
                  <a:pt x="5428" y="4424"/>
                </a:lnTo>
                <a:lnTo>
                  <a:pt x="5564" y="4333"/>
                </a:lnTo>
                <a:lnTo>
                  <a:pt x="5701" y="4242"/>
                </a:lnTo>
                <a:lnTo>
                  <a:pt x="5861" y="4196"/>
                </a:lnTo>
                <a:lnTo>
                  <a:pt x="5998" y="4151"/>
                </a:lnTo>
                <a:lnTo>
                  <a:pt x="6134" y="4105"/>
                </a:lnTo>
                <a:lnTo>
                  <a:pt x="6431" y="4082"/>
                </a:lnTo>
                <a:close/>
                <a:moveTo>
                  <a:pt x="15370" y="0"/>
                </a:moveTo>
                <a:lnTo>
                  <a:pt x="15119" y="23"/>
                </a:lnTo>
                <a:lnTo>
                  <a:pt x="14869" y="46"/>
                </a:lnTo>
                <a:lnTo>
                  <a:pt x="14663" y="92"/>
                </a:lnTo>
                <a:lnTo>
                  <a:pt x="14435" y="137"/>
                </a:lnTo>
                <a:lnTo>
                  <a:pt x="14253" y="206"/>
                </a:lnTo>
                <a:lnTo>
                  <a:pt x="14070" y="297"/>
                </a:lnTo>
                <a:lnTo>
                  <a:pt x="13888" y="388"/>
                </a:lnTo>
                <a:lnTo>
                  <a:pt x="13728" y="502"/>
                </a:lnTo>
                <a:lnTo>
                  <a:pt x="13523" y="707"/>
                </a:lnTo>
                <a:lnTo>
                  <a:pt x="13341" y="913"/>
                </a:lnTo>
                <a:lnTo>
                  <a:pt x="13181" y="1163"/>
                </a:lnTo>
                <a:lnTo>
                  <a:pt x="13044" y="1414"/>
                </a:lnTo>
                <a:lnTo>
                  <a:pt x="12862" y="1825"/>
                </a:lnTo>
                <a:lnTo>
                  <a:pt x="12725" y="2281"/>
                </a:lnTo>
                <a:lnTo>
                  <a:pt x="12634" y="2760"/>
                </a:lnTo>
                <a:lnTo>
                  <a:pt x="12565" y="3239"/>
                </a:lnTo>
                <a:lnTo>
                  <a:pt x="12497" y="3740"/>
                </a:lnTo>
                <a:lnTo>
                  <a:pt x="12474" y="4242"/>
                </a:lnTo>
                <a:lnTo>
                  <a:pt x="12406" y="5200"/>
                </a:lnTo>
                <a:lnTo>
                  <a:pt x="12383" y="5337"/>
                </a:lnTo>
                <a:lnTo>
                  <a:pt x="12360" y="5451"/>
                </a:lnTo>
                <a:lnTo>
                  <a:pt x="12314" y="5587"/>
                </a:lnTo>
                <a:lnTo>
                  <a:pt x="12246" y="5702"/>
                </a:lnTo>
                <a:lnTo>
                  <a:pt x="12086" y="5930"/>
                </a:lnTo>
                <a:lnTo>
                  <a:pt x="11858" y="6158"/>
                </a:lnTo>
                <a:lnTo>
                  <a:pt x="11676" y="6340"/>
                </a:lnTo>
                <a:lnTo>
                  <a:pt x="11448" y="6477"/>
                </a:lnTo>
                <a:lnTo>
                  <a:pt x="11220" y="6636"/>
                </a:lnTo>
                <a:lnTo>
                  <a:pt x="10946" y="6773"/>
                </a:lnTo>
                <a:lnTo>
                  <a:pt x="10673" y="6910"/>
                </a:lnTo>
                <a:lnTo>
                  <a:pt x="10376" y="7047"/>
                </a:lnTo>
                <a:lnTo>
                  <a:pt x="9760" y="7252"/>
                </a:lnTo>
                <a:lnTo>
                  <a:pt x="9099" y="7435"/>
                </a:lnTo>
                <a:lnTo>
                  <a:pt x="8415" y="7571"/>
                </a:lnTo>
                <a:lnTo>
                  <a:pt x="7731" y="7663"/>
                </a:lnTo>
                <a:lnTo>
                  <a:pt x="7234" y="7680"/>
                </a:lnTo>
                <a:lnTo>
                  <a:pt x="7234" y="7680"/>
                </a:lnTo>
                <a:lnTo>
                  <a:pt x="7343" y="7503"/>
                </a:lnTo>
                <a:lnTo>
                  <a:pt x="7526" y="7184"/>
                </a:lnTo>
                <a:lnTo>
                  <a:pt x="7754" y="6728"/>
                </a:lnTo>
                <a:lnTo>
                  <a:pt x="7890" y="6317"/>
                </a:lnTo>
                <a:lnTo>
                  <a:pt x="7982" y="5907"/>
                </a:lnTo>
                <a:lnTo>
                  <a:pt x="8004" y="5724"/>
                </a:lnTo>
                <a:lnTo>
                  <a:pt x="8004" y="5542"/>
                </a:lnTo>
                <a:lnTo>
                  <a:pt x="8004" y="5359"/>
                </a:lnTo>
                <a:lnTo>
                  <a:pt x="7982" y="5177"/>
                </a:lnTo>
                <a:lnTo>
                  <a:pt x="7936" y="5017"/>
                </a:lnTo>
                <a:lnTo>
                  <a:pt x="7890" y="4858"/>
                </a:lnTo>
                <a:lnTo>
                  <a:pt x="7822" y="4698"/>
                </a:lnTo>
                <a:lnTo>
                  <a:pt x="7731" y="4561"/>
                </a:lnTo>
                <a:lnTo>
                  <a:pt x="7640" y="4447"/>
                </a:lnTo>
                <a:lnTo>
                  <a:pt x="7526" y="4333"/>
                </a:lnTo>
                <a:lnTo>
                  <a:pt x="7412" y="4219"/>
                </a:lnTo>
                <a:lnTo>
                  <a:pt x="7298" y="4151"/>
                </a:lnTo>
                <a:lnTo>
                  <a:pt x="7161" y="4060"/>
                </a:lnTo>
                <a:lnTo>
                  <a:pt x="7024" y="4014"/>
                </a:lnTo>
                <a:lnTo>
                  <a:pt x="6887" y="3968"/>
                </a:lnTo>
                <a:lnTo>
                  <a:pt x="6727" y="3923"/>
                </a:lnTo>
                <a:lnTo>
                  <a:pt x="6591" y="3900"/>
                </a:lnTo>
                <a:lnTo>
                  <a:pt x="6271" y="3900"/>
                </a:lnTo>
                <a:lnTo>
                  <a:pt x="6112" y="3923"/>
                </a:lnTo>
                <a:lnTo>
                  <a:pt x="5952" y="3968"/>
                </a:lnTo>
                <a:lnTo>
                  <a:pt x="5792" y="4014"/>
                </a:lnTo>
                <a:lnTo>
                  <a:pt x="5633" y="4082"/>
                </a:lnTo>
                <a:lnTo>
                  <a:pt x="5473" y="4174"/>
                </a:lnTo>
                <a:lnTo>
                  <a:pt x="5314" y="4265"/>
                </a:lnTo>
                <a:lnTo>
                  <a:pt x="5177" y="4379"/>
                </a:lnTo>
                <a:lnTo>
                  <a:pt x="5040" y="4516"/>
                </a:lnTo>
                <a:lnTo>
                  <a:pt x="4903" y="4675"/>
                </a:lnTo>
                <a:lnTo>
                  <a:pt x="4789" y="4835"/>
                </a:lnTo>
                <a:lnTo>
                  <a:pt x="4675" y="5017"/>
                </a:lnTo>
                <a:lnTo>
                  <a:pt x="4584" y="5200"/>
                </a:lnTo>
                <a:lnTo>
                  <a:pt x="4493" y="5428"/>
                </a:lnTo>
                <a:lnTo>
                  <a:pt x="4424" y="5656"/>
                </a:lnTo>
                <a:lnTo>
                  <a:pt x="4356" y="5907"/>
                </a:lnTo>
                <a:lnTo>
                  <a:pt x="4333" y="6089"/>
                </a:lnTo>
                <a:lnTo>
                  <a:pt x="4310" y="6249"/>
                </a:lnTo>
                <a:lnTo>
                  <a:pt x="4333" y="6477"/>
                </a:lnTo>
                <a:lnTo>
                  <a:pt x="4379" y="6659"/>
                </a:lnTo>
                <a:lnTo>
                  <a:pt x="4447" y="6842"/>
                </a:lnTo>
                <a:lnTo>
                  <a:pt x="4538" y="7001"/>
                </a:lnTo>
                <a:lnTo>
                  <a:pt x="4629" y="7115"/>
                </a:lnTo>
                <a:lnTo>
                  <a:pt x="4743" y="7207"/>
                </a:lnTo>
                <a:lnTo>
                  <a:pt x="4971" y="7389"/>
                </a:lnTo>
                <a:lnTo>
                  <a:pt x="5245" y="7549"/>
                </a:lnTo>
                <a:lnTo>
                  <a:pt x="5564" y="7663"/>
                </a:lnTo>
                <a:lnTo>
                  <a:pt x="5906" y="7754"/>
                </a:lnTo>
                <a:lnTo>
                  <a:pt x="6271" y="7822"/>
                </a:lnTo>
                <a:lnTo>
                  <a:pt x="6682" y="7845"/>
                </a:lnTo>
                <a:lnTo>
                  <a:pt x="6902" y="7857"/>
                </a:lnTo>
                <a:lnTo>
                  <a:pt x="6819" y="7982"/>
                </a:lnTo>
                <a:lnTo>
                  <a:pt x="6636" y="8210"/>
                </a:lnTo>
                <a:lnTo>
                  <a:pt x="6454" y="8438"/>
                </a:lnTo>
                <a:lnTo>
                  <a:pt x="6271" y="8620"/>
                </a:lnTo>
                <a:lnTo>
                  <a:pt x="6089" y="8803"/>
                </a:lnTo>
                <a:lnTo>
                  <a:pt x="5906" y="8940"/>
                </a:lnTo>
                <a:lnTo>
                  <a:pt x="5724" y="9077"/>
                </a:lnTo>
                <a:lnTo>
                  <a:pt x="5564" y="9191"/>
                </a:lnTo>
                <a:lnTo>
                  <a:pt x="5382" y="9282"/>
                </a:lnTo>
                <a:lnTo>
                  <a:pt x="5200" y="9350"/>
                </a:lnTo>
                <a:lnTo>
                  <a:pt x="5040" y="9396"/>
                </a:lnTo>
                <a:lnTo>
                  <a:pt x="4857" y="9441"/>
                </a:lnTo>
                <a:lnTo>
                  <a:pt x="4698" y="9464"/>
                </a:lnTo>
                <a:lnTo>
                  <a:pt x="4310" y="9464"/>
                </a:lnTo>
                <a:lnTo>
                  <a:pt x="4082" y="9419"/>
                </a:lnTo>
                <a:lnTo>
                  <a:pt x="3877" y="9373"/>
                </a:lnTo>
                <a:lnTo>
                  <a:pt x="3672" y="9305"/>
                </a:lnTo>
                <a:lnTo>
                  <a:pt x="3466" y="9213"/>
                </a:lnTo>
                <a:lnTo>
                  <a:pt x="3261" y="9099"/>
                </a:lnTo>
                <a:lnTo>
                  <a:pt x="3056" y="8963"/>
                </a:lnTo>
                <a:lnTo>
                  <a:pt x="2851" y="8826"/>
                </a:lnTo>
                <a:lnTo>
                  <a:pt x="2577" y="8575"/>
                </a:lnTo>
                <a:lnTo>
                  <a:pt x="2303" y="8324"/>
                </a:lnTo>
                <a:lnTo>
                  <a:pt x="2030" y="8050"/>
                </a:lnTo>
                <a:lnTo>
                  <a:pt x="1779" y="7754"/>
                </a:lnTo>
                <a:lnTo>
                  <a:pt x="1551" y="7457"/>
                </a:lnTo>
                <a:lnTo>
                  <a:pt x="1323" y="7161"/>
                </a:lnTo>
                <a:lnTo>
                  <a:pt x="935" y="6568"/>
                </a:lnTo>
                <a:lnTo>
                  <a:pt x="616" y="6044"/>
                </a:lnTo>
                <a:lnTo>
                  <a:pt x="365" y="5633"/>
                </a:lnTo>
                <a:lnTo>
                  <a:pt x="228" y="5337"/>
                </a:lnTo>
                <a:lnTo>
                  <a:pt x="183" y="5245"/>
                </a:lnTo>
                <a:lnTo>
                  <a:pt x="183" y="5223"/>
                </a:lnTo>
                <a:lnTo>
                  <a:pt x="160" y="5200"/>
                </a:lnTo>
                <a:lnTo>
                  <a:pt x="137" y="5177"/>
                </a:lnTo>
                <a:lnTo>
                  <a:pt x="46" y="5177"/>
                </a:lnTo>
                <a:lnTo>
                  <a:pt x="23" y="5200"/>
                </a:lnTo>
                <a:lnTo>
                  <a:pt x="0" y="5245"/>
                </a:lnTo>
                <a:lnTo>
                  <a:pt x="0" y="5268"/>
                </a:lnTo>
                <a:lnTo>
                  <a:pt x="23" y="5314"/>
                </a:lnTo>
                <a:lnTo>
                  <a:pt x="114" y="5496"/>
                </a:lnTo>
                <a:lnTo>
                  <a:pt x="365" y="5975"/>
                </a:lnTo>
                <a:lnTo>
                  <a:pt x="775" y="6682"/>
                </a:lnTo>
                <a:lnTo>
                  <a:pt x="1026" y="7070"/>
                </a:lnTo>
                <a:lnTo>
                  <a:pt x="1323" y="7480"/>
                </a:lnTo>
                <a:lnTo>
                  <a:pt x="1642" y="7868"/>
                </a:lnTo>
                <a:lnTo>
                  <a:pt x="1984" y="8278"/>
                </a:lnTo>
                <a:lnTo>
                  <a:pt x="2349" y="8643"/>
                </a:lnTo>
                <a:lnTo>
                  <a:pt x="2737" y="8963"/>
                </a:lnTo>
                <a:lnTo>
                  <a:pt x="2942" y="9122"/>
                </a:lnTo>
                <a:lnTo>
                  <a:pt x="3170" y="9236"/>
                </a:lnTo>
                <a:lnTo>
                  <a:pt x="3375" y="9373"/>
                </a:lnTo>
                <a:lnTo>
                  <a:pt x="3603" y="9464"/>
                </a:lnTo>
                <a:lnTo>
                  <a:pt x="3808" y="9555"/>
                </a:lnTo>
                <a:lnTo>
                  <a:pt x="4059" y="9601"/>
                </a:lnTo>
                <a:lnTo>
                  <a:pt x="4287" y="9647"/>
                </a:lnTo>
                <a:lnTo>
                  <a:pt x="4698" y="9647"/>
                </a:lnTo>
                <a:lnTo>
                  <a:pt x="4880" y="9624"/>
                </a:lnTo>
                <a:lnTo>
                  <a:pt x="5085" y="9578"/>
                </a:lnTo>
                <a:lnTo>
                  <a:pt x="5268" y="9533"/>
                </a:lnTo>
                <a:lnTo>
                  <a:pt x="5450" y="9441"/>
                </a:lnTo>
                <a:lnTo>
                  <a:pt x="5633" y="9350"/>
                </a:lnTo>
                <a:lnTo>
                  <a:pt x="5838" y="9236"/>
                </a:lnTo>
                <a:lnTo>
                  <a:pt x="6020" y="9099"/>
                </a:lnTo>
                <a:lnTo>
                  <a:pt x="6203" y="8940"/>
                </a:lnTo>
                <a:lnTo>
                  <a:pt x="6408" y="8757"/>
                </a:lnTo>
                <a:lnTo>
                  <a:pt x="6591" y="8552"/>
                </a:lnTo>
                <a:lnTo>
                  <a:pt x="6773" y="8324"/>
                </a:lnTo>
                <a:lnTo>
                  <a:pt x="6955" y="8073"/>
                </a:lnTo>
                <a:lnTo>
                  <a:pt x="7110" y="7867"/>
                </a:lnTo>
                <a:lnTo>
                  <a:pt x="7110" y="7867"/>
                </a:lnTo>
                <a:lnTo>
                  <a:pt x="7526" y="7845"/>
                </a:lnTo>
                <a:lnTo>
                  <a:pt x="7982" y="7822"/>
                </a:lnTo>
                <a:lnTo>
                  <a:pt x="8438" y="7754"/>
                </a:lnTo>
                <a:lnTo>
                  <a:pt x="8917" y="7663"/>
                </a:lnTo>
                <a:lnTo>
                  <a:pt x="9373" y="7571"/>
                </a:lnTo>
                <a:lnTo>
                  <a:pt x="9806" y="7435"/>
                </a:lnTo>
                <a:lnTo>
                  <a:pt x="10239" y="7298"/>
                </a:lnTo>
                <a:lnTo>
                  <a:pt x="10650" y="7115"/>
                </a:lnTo>
                <a:lnTo>
                  <a:pt x="11037" y="6933"/>
                </a:lnTo>
                <a:lnTo>
                  <a:pt x="11402" y="6751"/>
                </a:lnTo>
                <a:lnTo>
                  <a:pt x="11722" y="6522"/>
                </a:lnTo>
                <a:lnTo>
                  <a:pt x="11995" y="6294"/>
                </a:lnTo>
                <a:lnTo>
                  <a:pt x="12223" y="6044"/>
                </a:lnTo>
                <a:lnTo>
                  <a:pt x="12314" y="5930"/>
                </a:lnTo>
                <a:lnTo>
                  <a:pt x="12406" y="5793"/>
                </a:lnTo>
                <a:lnTo>
                  <a:pt x="12474" y="5656"/>
                </a:lnTo>
                <a:lnTo>
                  <a:pt x="12520" y="5519"/>
                </a:lnTo>
                <a:lnTo>
                  <a:pt x="12565" y="5359"/>
                </a:lnTo>
                <a:lnTo>
                  <a:pt x="12588" y="5223"/>
                </a:lnTo>
                <a:lnTo>
                  <a:pt x="12634" y="4356"/>
                </a:lnTo>
                <a:lnTo>
                  <a:pt x="12725" y="3489"/>
                </a:lnTo>
                <a:lnTo>
                  <a:pt x="12771" y="3056"/>
                </a:lnTo>
                <a:lnTo>
                  <a:pt x="12839" y="2623"/>
                </a:lnTo>
                <a:lnTo>
                  <a:pt x="12930" y="2235"/>
                </a:lnTo>
                <a:lnTo>
                  <a:pt x="13044" y="1848"/>
                </a:lnTo>
                <a:lnTo>
                  <a:pt x="13204" y="1505"/>
                </a:lnTo>
                <a:lnTo>
                  <a:pt x="13386" y="1186"/>
                </a:lnTo>
                <a:lnTo>
                  <a:pt x="13477" y="1027"/>
                </a:lnTo>
                <a:lnTo>
                  <a:pt x="13592" y="890"/>
                </a:lnTo>
                <a:lnTo>
                  <a:pt x="13728" y="776"/>
                </a:lnTo>
                <a:lnTo>
                  <a:pt x="13842" y="662"/>
                </a:lnTo>
                <a:lnTo>
                  <a:pt x="14002" y="548"/>
                </a:lnTo>
                <a:lnTo>
                  <a:pt x="14139" y="456"/>
                </a:lnTo>
                <a:lnTo>
                  <a:pt x="14321" y="388"/>
                </a:lnTo>
                <a:lnTo>
                  <a:pt x="14504" y="320"/>
                </a:lnTo>
                <a:lnTo>
                  <a:pt x="14686" y="251"/>
                </a:lnTo>
                <a:lnTo>
                  <a:pt x="14914" y="228"/>
                </a:lnTo>
                <a:lnTo>
                  <a:pt x="15142" y="206"/>
                </a:lnTo>
                <a:lnTo>
                  <a:pt x="15370" y="183"/>
                </a:lnTo>
                <a:lnTo>
                  <a:pt x="15621" y="206"/>
                </a:lnTo>
                <a:lnTo>
                  <a:pt x="15895" y="228"/>
                </a:lnTo>
                <a:lnTo>
                  <a:pt x="16191" y="274"/>
                </a:lnTo>
                <a:lnTo>
                  <a:pt x="16510" y="320"/>
                </a:lnTo>
                <a:lnTo>
                  <a:pt x="16579" y="320"/>
                </a:lnTo>
                <a:lnTo>
                  <a:pt x="16602" y="297"/>
                </a:lnTo>
                <a:lnTo>
                  <a:pt x="16602" y="251"/>
                </a:lnTo>
                <a:lnTo>
                  <a:pt x="16602" y="228"/>
                </a:lnTo>
                <a:lnTo>
                  <a:pt x="16602" y="183"/>
                </a:lnTo>
                <a:lnTo>
                  <a:pt x="16579" y="160"/>
                </a:lnTo>
                <a:lnTo>
                  <a:pt x="16533" y="137"/>
                </a:lnTo>
                <a:lnTo>
                  <a:pt x="16214" y="92"/>
                </a:lnTo>
                <a:lnTo>
                  <a:pt x="15918" y="46"/>
                </a:lnTo>
                <a:lnTo>
                  <a:pt x="15644" y="23"/>
                </a:lnTo>
                <a:lnTo>
                  <a:pt x="15370" y="0"/>
                </a:lnTo>
                <a:close/>
              </a:path>
            </a:pathLst>
          </a:custGeom>
          <a:solidFill>
            <a:srgbClr val="EB57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82" name="Google Shape;1582;p29"/>
          <p:cNvSpPr/>
          <p:nvPr/>
        </p:nvSpPr>
        <p:spPr>
          <a:xfrm>
            <a:off x="9123393" y="1012776"/>
            <a:ext cx="1687151" cy="980360"/>
          </a:xfrm>
          <a:custGeom>
            <a:avLst/>
            <a:gdLst/>
            <a:ahLst/>
            <a:cxnLst/>
            <a:rect l="l" t="t" r="r" b="b"/>
            <a:pathLst>
              <a:path w="16602" h="9647" fill="none" extrusionOk="0">
                <a:moveTo>
                  <a:pt x="23" y="5314"/>
                </a:moveTo>
                <a:lnTo>
                  <a:pt x="23" y="5314"/>
                </a:lnTo>
                <a:lnTo>
                  <a:pt x="114" y="5496"/>
                </a:lnTo>
                <a:lnTo>
                  <a:pt x="365" y="5975"/>
                </a:lnTo>
                <a:lnTo>
                  <a:pt x="775" y="6682"/>
                </a:lnTo>
                <a:lnTo>
                  <a:pt x="1026" y="7070"/>
                </a:lnTo>
                <a:lnTo>
                  <a:pt x="1323" y="7480"/>
                </a:lnTo>
                <a:lnTo>
                  <a:pt x="1323" y="7480"/>
                </a:lnTo>
                <a:lnTo>
                  <a:pt x="1642" y="7868"/>
                </a:lnTo>
                <a:lnTo>
                  <a:pt x="1984" y="8278"/>
                </a:lnTo>
                <a:lnTo>
                  <a:pt x="2349" y="8643"/>
                </a:lnTo>
                <a:lnTo>
                  <a:pt x="2737" y="8963"/>
                </a:lnTo>
                <a:lnTo>
                  <a:pt x="2737" y="8963"/>
                </a:lnTo>
                <a:lnTo>
                  <a:pt x="2942" y="9122"/>
                </a:lnTo>
                <a:lnTo>
                  <a:pt x="3170" y="9236"/>
                </a:lnTo>
                <a:lnTo>
                  <a:pt x="3375" y="9373"/>
                </a:lnTo>
                <a:lnTo>
                  <a:pt x="3603" y="9464"/>
                </a:lnTo>
                <a:lnTo>
                  <a:pt x="3808" y="9555"/>
                </a:lnTo>
                <a:lnTo>
                  <a:pt x="4059" y="9601"/>
                </a:lnTo>
                <a:lnTo>
                  <a:pt x="4287" y="9647"/>
                </a:lnTo>
                <a:lnTo>
                  <a:pt x="4515" y="9647"/>
                </a:lnTo>
                <a:lnTo>
                  <a:pt x="4515" y="9647"/>
                </a:lnTo>
                <a:lnTo>
                  <a:pt x="4698" y="9647"/>
                </a:lnTo>
                <a:lnTo>
                  <a:pt x="4880" y="9624"/>
                </a:lnTo>
                <a:lnTo>
                  <a:pt x="5085" y="9578"/>
                </a:lnTo>
                <a:lnTo>
                  <a:pt x="5268" y="9533"/>
                </a:lnTo>
                <a:lnTo>
                  <a:pt x="5450" y="9441"/>
                </a:lnTo>
                <a:lnTo>
                  <a:pt x="5633" y="9350"/>
                </a:lnTo>
                <a:lnTo>
                  <a:pt x="5838" y="9236"/>
                </a:lnTo>
                <a:lnTo>
                  <a:pt x="6020" y="9099"/>
                </a:lnTo>
                <a:lnTo>
                  <a:pt x="6020" y="9099"/>
                </a:lnTo>
                <a:lnTo>
                  <a:pt x="6203" y="8940"/>
                </a:lnTo>
                <a:lnTo>
                  <a:pt x="6408" y="8757"/>
                </a:lnTo>
                <a:lnTo>
                  <a:pt x="6591" y="8552"/>
                </a:lnTo>
                <a:lnTo>
                  <a:pt x="6773" y="8324"/>
                </a:lnTo>
                <a:lnTo>
                  <a:pt x="6955" y="8073"/>
                </a:lnTo>
                <a:lnTo>
                  <a:pt x="7161" y="7800"/>
                </a:lnTo>
                <a:lnTo>
                  <a:pt x="7343" y="7503"/>
                </a:lnTo>
                <a:lnTo>
                  <a:pt x="7526" y="7184"/>
                </a:lnTo>
                <a:lnTo>
                  <a:pt x="7526" y="7184"/>
                </a:lnTo>
                <a:lnTo>
                  <a:pt x="7754" y="6728"/>
                </a:lnTo>
                <a:lnTo>
                  <a:pt x="7890" y="6317"/>
                </a:lnTo>
                <a:lnTo>
                  <a:pt x="7982" y="5907"/>
                </a:lnTo>
                <a:lnTo>
                  <a:pt x="8004" y="5724"/>
                </a:lnTo>
                <a:lnTo>
                  <a:pt x="8004" y="5542"/>
                </a:lnTo>
                <a:lnTo>
                  <a:pt x="8004" y="5542"/>
                </a:lnTo>
                <a:lnTo>
                  <a:pt x="8004" y="5359"/>
                </a:lnTo>
                <a:lnTo>
                  <a:pt x="7982" y="5177"/>
                </a:lnTo>
                <a:lnTo>
                  <a:pt x="7936" y="5017"/>
                </a:lnTo>
                <a:lnTo>
                  <a:pt x="7890" y="4858"/>
                </a:lnTo>
                <a:lnTo>
                  <a:pt x="7822" y="4698"/>
                </a:lnTo>
                <a:lnTo>
                  <a:pt x="7731" y="4561"/>
                </a:lnTo>
                <a:lnTo>
                  <a:pt x="7640" y="4447"/>
                </a:lnTo>
                <a:lnTo>
                  <a:pt x="7526" y="4333"/>
                </a:lnTo>
                <a:lnTo>
                  <a:pt x="7526" y="4333"/>
                </a:lnTo>
                <a:lnTo>
                  <a:pt x="7412" y="4219"/>
                </a:lnTo>
                <a:lnTo>
                  <a:pt x="7298" y="4151"/>
                </a:lnTo>
                <a:lnTo>
                  <a:pt x="7161" y="4060"/>
                </a:lnTo>
                <a:lnTo>
                  <a:pt x="7024" y="4014"/>
                </a:lnTo>
                <a:lnTo>
                  <a:pt x="6887" y="3968"/>
                </a:lnTo>
                <a:lnTo>
                  <a:pt x="6727" y="3923"/>
                </a:lnTo>
                <a:lnTo>
                  <a:pt x="6591" y="3900"/>
                </a:lnTo>
                <a:lnTo>
                  <a:pt x="6431" y="3900"/>
                </a:lnTo>
                <a:lnTo>
                  <a:pt x="6431" y="3900"/>
                </a:lnTo>
                <a:lnTo>
                  <a:pt x="6271" y="3900"/>
                </a:lnTo>
                <a:lnTo>
                  <a:pt x="6112" y="3923"/>
                </a:lnTo>
                <a:lnTo>
                  <a:pt x="5952" y="3968"/>
                </a:lnTo>
                <a:lnTo>
                  <a:pt x="5792" y="4014"/>
                </a:lnTo>
                <a:lnTo>
                  <a:pt x="5633" y="4082"/>
                </a:lnTo>
                <a:lnTo>
                  <a:pt x="5473" y="4174"/>
                </a:lnTo>
                <a:lnTo>
                  <a:pt x="5314" y="4265"/>
                </a:lnTo>
                <a:lnTo>
                  <a:pt x="5177" y="4379"/>
                </a:lnTo>
                <a:lnTo>
                  <a:pt x="5177" y="4379"/>
                </a:lnTo>
                <a:lnTo>
                  <a:pt x="5040" y="4516"/>
                </a:lnTo>
                <a:lnTo>
                  <a:pt x="4903" y="4675"/>
                </a:lnTo>
                <a:lnTo>
                  <a:pt x="4789" y="4835"/>
                </a:lnTo>
                <a:lnTo>
                  <a:pt x="4675" y="5017"/>
                </a:lnTo>
                <a:lnTo>
                  <a:pt x="4584" y="5200"/>
                </a:lnTo>
                <a:lnTo>
                  <a:pt x="4493" y="5428"/>
                </a:lnTo>
                <a:lnTo>
                  <a:pt x="4424" y="5656"/>
                </a:lnTo>
                <a:lnTo>
                  <a:pt x="4356" y="5907"/>
                </a:lnTo>
                <a:lnTo>
                  <a:pt x="4356" y="5907"/>
                </a:lnTo>
                <a:lnTo>
                  <a:pt x="4333" y="6089"/>
                </a:lnTo>
                <a:lnTo>
                  <a:pt x="4310" y="6249"/>
                </a:lnTo>
                <a:lnTo>
                  <a:pt x="4310" y="6249"/>
                </a:lnTo>
                <a:lnTo>
                  <a:pt x="4333" y="6477"/>
                </a:lnTo>
                <a:lnTo>
                  <a:pt x="4379" y="6659"/>
                </a:lnTo>
                <a:lnTo>
                  <a:pt x="4447" y="6842"/>
                </a:lnTo>
                <a:lnTo>
                  <a:pt x="4538" y="7001"/>
                </a:lnTo>
                <a:lnTo>
                  <a:pt x="4538" y="7001"/>
                </a:lnTo>
                <a:lnTo>
                  <a:pt x="4629" y="7115"/>
                </a:lnTo>
                <a:lnTo>
                  <a:pt x="4743" y="7207"/>
                </a:lnTo>
                <a:lnTo>
                  <a:pt x="4971" y="7389"/>
                </a:lnTo>
                <a:lnTo>
                  <a:pt x="5245" y="7549"/>
                </a:lnTo>
                <a:lnTo>
                  <a:pt x="5564" y="7663"/>
                </a:lnTo>
                <a:lnTo>
                  <a:pt x="5564" y="7663"/>
                </a:lnTo>
                <a:lnTo>
                  <a:pt x="5906" y="7754"/>
                </a:lnTo>
                <a:lnTo>
                  <a:pt x="6271" y="7822"/>
                </a:lnTo>
                <a:lnTo>
                  <a:pt x="6682" y="7845"/>
                </a:lnTo>
                <a:lnTo>
                  <a:pt x="7092" y="7868"/>
                </a:lnTo>
                <a:lnTo>
                  <a:pt x="7092" y="7868"/>
                </a:lnTo>
                <a:lnTo>
                  <a:pt x="7526" y="7845"/>
                </a:lnTo>
                <a:lnTo>
                  <a:pt x="7982" y="7822"/>
                </a:lnTo>
                <a:lnTo>
                  <a:pt x="8438" y="7754"/>
                </a:lnTo>
                <a:lnTo>
                  <a:pt x="8917" y="7663"/>
                </a:lnTo>
                <a:lnTo>
                  <a:pt x="9373" y="7571"/>
                </a:lnTo>
                <a:lnTo>
                  <a:pt x="9806" y="7435"/>
                </a:lnTo>
                <a:lnTo>
                  <a:pt x="10239" y="7298"/>
                </a:lnTo>
                <a:lnTo>
                  <a:pt x="10650" y="7115"/>
                </a:lnTo>
                <a:lnTo>
                  <a:pt x="10650" y="7115"/>
                </a:lnTo>
                <a:lnTo>
                  <a:pt x="11037" y="6933"/>
                </a:lnTo>
                <a:lnTo>
                  <a:pt x="11402" y="6751"/>
                </a:lnTo>
                <a:lnTo>
                  <a:pt x="11722" y="6522"/>
                </a:lnTo>
                <a:lnTo>
                  <a:pt x="11995" y="6294"/>
                </a:lnTo>
                <a:lnTo>
                  <a:pt x="11995" y="6294"/>
                </a:lnTo>
                <a:lnTo>
                  <a:pt x="12223" y="6044"/>
                </a:lnTo>
                <a:lnTo>
                  <a:pt x="12314" y="5930"/>
                </a:lnTo>
                <a:lnTo>
                  <a:pt x="12406" y="5793"/>
                </a:lnTo>
                <a:lnTo>
                  <a:pt x="12474" y="5656"/>
                </a:lnTo>
                <a:lnTo>
                  <a:pt x="12520" y="5519"/>
                </a:lnTo>
                <a:lnTo>
                  <a:pt x="12565" y="5359"/>
                </a:lnTo>
                <a:lnTo>
                  <a:pt x="12588" y="5223"/>
                </a:lnTo>
                <a:lnTo>
                  <a:pt x="12588" y="5223"/>
                </a:lnTo>
                <a:lnTo>
                  <a:pt x="12634" y="4356"/>
                </a:lnTo>
                <a:lnTo>
                  <a:pt x="12725" y="3489"/>
                </a:lnTo>
                <a:lnTo>
                  <a:pt x="12771" y="3056"/>
                </a:lnTo>
                <a:lnTo>
                  <a:pt x="12839" y="2623"/>
                </a:lnTo>
                <a:lnTo>
                  <a:pt x="12930" y="2235"/>
                </a:lnTo>
                <a:lnTo>
                  <a:pt x="13044" y="1848"/>
                </a:lnTo>
                <a:lnTo>
                  <a:pt x="13044" y="1848"/>
                </a:lnTo>
                <a:lnTo>
                  <a:pt x="13204" y="1505"/>
                </a:lnTo>
                <a:lnTo>
                  <a:pt x="13386" y="1186"/>
                </a:lnTo>
                <a:lnTo>
                  <a:pt x="13477" y="1027"/>
                </a:lnTo>
                <a:lnTo>
                  <a:pt x="13592" y="890"/>
                </a:lnTo>
                <a:lnTo>
                  <a:pt x="13728" y="776"/>
                </a:lnTo>
                <a:lnTo>
                  <a:pt x="13842" y="662"/>
                </a:lnTo>
                <a:lnTo>
                  <a:pt x="13842" y="662"/>
                </a:lnTo>
                <a:lnTo>
                  <a:pt x="14002" y="548"/>
                </a:lnTo>
                <a:lnTo>
                  <a:pt x="14139" y="456"/>
                </a:lnTo>
                <a:lnTo>
                  <a:pt x="14321" y="388"/>
                </a:lnTo>
                <a:lnTo>
                  <a:pt x="14504" y="320"/>
                </a:lnTo>
                <a:lnTo>
                  <a:pt x="14686" y="251"/>
                </a:lnTo>
                <a:lnTo>
                  <a:pt x="14914" y="228"/>
                </a:lnTo>
                <a:lnTo>
                  <a:pt x="15142" y="206"/>
                </a:lnTo>
                <a:lnTo>
                  <a:pt x="15370" y="183"/>
                </a:lnTo>
                <a:lnTo>
                  <a:pt x="15370" y="183"/>
                </a:lnTo>
                <a:lnTo>
                  <a:pt x="15621" y="206"/>
                </a:lnTo>
                <a:lnTo>
                  <a:pt x="15895" y="228"/>
                </a:lnTo>
                <a:lnTo>
                  <a:pt x="16191" y="274"/>
                </a:lnTo>
                <a:lnTo>
                  <a:pt x="16510" y="320"/>
                </a:lnTo>
                <a:lnTo>
                  <a:pt x="16510" y="320"/>
                </a:lnTo>
                <a:lnTo>
                  <a:pt x="16533" y="320"/>
                </a:lnTo>
                <a:lnTo>
                  <a:pt x="16579" y="320"/>
                </a:lnTo>
                <a:lnTo>
                  <a:pt x="16602" y="297"/>
                </a:lnTo>
                <a:lnTo>
                  <a:pt x="16602" y="251"/>
                </a:lnTo>
                <a:lnTo>
                  <a:pt x="16602" y="251"/>
                </a:lnTo>
                <a:lnTo>
                  <a:pt x="16602" y="228"/>
                </a:lnTo>
                <a:lnTo>
                  <a:pt x="16602" y="183"/>
                </a:lnTo>
                <a:lnTo>
                  <a:pt x="16579" y="160"/>
                </a:lnTo>
                <a:lnTo>
                  <a:pt x="16533" y="137"/>
                </a:lnTo>
                <a:lnTo>
                  <a:pt x="16533" y="137"/>
                </a:lnTo>
                <a:lnTo>
                  <a:pt x="16214" y="92"/>
                </a:lnTo>
                <a:lnTo>
                  <a:pt x="15918" y="46"/>
                </a:lnTo>
                <a:lnTo>
                  <a:pt x="15644" y="23"/>
                </a:lnTo>
                <a:lnTo>
                  <a:pt x="15370" y="0"/>
                </a:lnTo>
                <a:lnTo>
                  <a:pt x="15370" y="0"/>
                </a:lnTo>
                <a:lnTo>
                  <a:pt x="15119" y="23"/>
                </a:lnTo>
                <a:lnTo>
                  <a:pt x="14869" y="46"/>
                </a:lnTo>
                <a:lnTo>
                  <a:pt x="14663" y="92"/>
                </a:lnTo>
                <a:lnTo>
                  <a:pt x="14435" y="137"/>
                </a:lnTo>
                <a:lnTo>
                  <a:pt x="14253" y="206"/>
                </a:lnTo>
                <a:lnTo>
                  <a:pt x="14070" y="297"/>
                </a:lnTo>
                <a:lnTo>
                  <a:pt x="13888" y="388"/>
                </a:lnTo>
                <a:lnTo>
                  <a:pt x="13728" y="502"/>
                </a:lnTo>
                <a:lnTo>
                  <a:pt x="13728" y="502"/>
                </a:lnTo>
                <a:lnTo>
                  <a:pt x="13523" y="707"/>
                </a:lnTo>
                <a:lnTo>
                  <a:pt x="13341" y="913"/>
                </a:lnTo>
                <a:lnTo>
                  <a:pt x="13181" y="1163"/>
                </a:lnTo>
                <a:lnTo>
                  <a:pt x="13044" y="1414"/>
                </a:lnTo>
                <a:lnTo>
                  <a:pt x="13044" y="1414"/>
                </a:lnTo>
                <a:lnTo>
                  <a:pt x="12862" y="1825"/>
                </a:lnTo>
                <a:lnTo>
                  <a:pt x="12725" y="2281"/>
                </a:lnTo>
                <a:lnTo>
                  <a:pt x="12634" y="2760"/>
                </a:lnTo>
                <a:lnTo>
                  <a:pt x="12565" y="3239"/>
                </a:lnTo>
                <a:lnTo>
                  <a:pt x="12565" y="3239"/>
                </a:lnTo>
                <a:lnTo>
                  <a:pt x="12497" y="3740"/>
                </a:lnTo>
                <a:lnTo>
                  <a:pt x="12474" y="4242"/>
                </a:lnTo>
                <a:lnTo>
                  <a:pt x="12406" y="5200"/>
                </a:lnTo>
                <a:lnTo>
                  <a:pt x="12406" y="5200"/>
                </a:lnTo>
                <a:lnTo>
                  <a:pt x="12383" y="5337"/>
                </a:lnTo>
                <a:lnTo>
                  <a:pt x="12360" y="5451"/>
                </a:lnTo>
                <a:lnTo>
                  <a:pt x="12314" y="5587"/>
                </a:lnTo>
                <a:lnTo>
                  <a:pt x="12246" y="5702"/>
                </a:lnTo>
                <a:lnTo>
                  <a:pt x="12086" y="5930"/>
                </a:lnTo>
                <a:lnTo>
                  <a:pt x="11858" y="6158"/>
                </a:lnTo>
                <a:lnTo>
                  <a:pt x="11858" y="6158"/>
                </a:lnTo>
                <a:lnTo>
                  <a:pt x="11676" y="6340"/>
                </a:lnTo>
                <a:lnTo>
                  <a:pt x="11448" y="6477"/>
                </a:lnTo>
                <a:lnTo>
                  <a:pt x="11220" y="6636"/>
                </a:lnTo>
                <a:lnTo>
                  <a:pt x="10946" y="6773"/>
                </a:lnTo>
                <a:lnTo>
                  <a:pt x="10673" y="6910"/>
                </a:lnTo>
                <a:lnTo>
                  <a:pt x="10376" y="7047"/>
                </a:lnTo>
                <a:lnTo>
                  <a:pt x="9760" y="7252"/>
                </a:lnTo>
                <a:lnTo>
                  <a:pt x="9760" y="7252"/>
                </a:lnTo>
                <a:lnTo>
                  <a:pt x="9099" y="7435"/>
                </a:lnTo>
                <a:lnTo>
                  <a:pt x="8415" y="7571"/>
                </a:lnTo>
                <a:lnTo>
                  <a:pt x="7731" y="7663"/>
                </a:lnTo>
                <a:lnTo>
                  <a:pt x="7092" y="7685"/>
                </a:lnTo>
                <a:lnTo>
                  <a:pt x="7092" y="7685"/>
                </a:lnTo>
                <a:lnTo>
                  <a:pt x="6545" y="7663"/>
                </a:lnTo>
                <a:lnTo>
                  <a:pt x="6066" y="7594"/>
                </a:lnTo>
                <a:lnTo>
                  <a:pt x="5838" y="7549"/>
                </a:lnTo>
                <a:lnTo>
                  <a:pt x="5610" y="7480"/>
                </a:lnTo>
                <a:lnTo>
                  <a:pt x="5428" y="7412"/>
                </a:lnTo>
                <a:lnTo>
                  <a:pt x="5245" y="7343"/>
                </a:lnTo>
                <a:lnTo>
                  <a:pt x="5245" y="7343"/>
                </a:lnTo>
                <a:lnTo>
                  <a:pt x="5063" y="7252"/>
                </a:lnTo>
                <a:lnTo>
                  <a:pt x="4926" y="7138"/>
                </a:lnTo>
                <a:lnTo>
                  <a:pt x="4789" y="7024"/>
                </a:lnTo>
                <a:lnTo>
                  <a:pt x="4698" y="6887"/>
                </a:lnTo>
                <a:lnTo>
                  <a:pt x="4698" y="6887"/>
                </a:lnTo>
                <a:lnTo>
                  <a:pt x="4607" y="6751"/>
                </a:lnTo>
                <a:lnTo>
                  <a:pt x="4561" y="6614"/>
                </a:lnTo>
                <a:lnTo>
                  <a:pt x="4515" y="6431"/>
                </a:lnTo>
                <a:lnTo>
                  <a:pt x="4493" y="6249"/>
                </a:lnTo>
                <a:lnTo>
                  <a:pt x="4493" y="6249"/>
                </a:lnTo>
                <a:lnTo>
                  <a:pt x="4515" y="6112"/>
                </a:lnTo>
                <a:lnTo>
                  <a:pt x="4538" y="5930"/>
                </a:lnTo>
                <a:lnTo>
                  <a:pt x="4538" y="5930"/>
                </a:lnTo>
                <a:lnTo>
                  <a:pt x="4584" y="5702"/>
                </a:lnTo>
                <a:lnTo>
                  <a:pt x="4675" y="5496"/>
                </a:lnTo>
                <a:lnTo>
                  <a:pt x="4743" y="5291"/>
                </a:lnTo>
                <a:lnTo>
                  <a:pt x="4835" y="5109"/>
                </a:lnTo>
                <a:lnTo>
                  <a:pt x="4949" y="4926"/>
                </a:lnTo>
                <a:lnTo>
                  <a:pt x="5063" y="4789"/>
                </a:lnTo>
                <a:lnTo>
                  <a:pt x="5177" y="4653"/>
                </a:lnTo>
                <a:lnTo>
                  <a:pt x="5291" y="4516"/>
                </a:lnTo>
                <a:lnTo>
                  <a:pt x="5291" y="4516"/>
                </a:lnTo>
                <a:lnTo>
                  <a:pt x="5428" y="4424"/>
                </a:lnTo>
                <a:lnTo>
                  <a:pt x="5564" y="4333"/>
                </a:lnTo>
                <a:lnTo>
                  <a:pt x="5701" y="4242"/>
                </a:lnTo>
                <a:lnTo>
                  <a:pt x="5861" y="4196"/>
                </a:lnTo>
                <a:lnTo>
                  <a:pt x="5998" y="4151"/>
                </a:lnTo>
                <a:lnTo>
                  <a:pt x="6134" y="4105"/>
                </a:lnTo>
                <a:lnTo>
                  <a:pt x="6431" y="4082"/>
                </a:lnTo>
                <a:lnTo>
                  <a:pt x="6431" y="4082"/>
                </a:lnTo>
                <a:lnTo>
                  <a:pt x="6705" y="4105"/>
                </a:lnTo>
                <a:lnTo>
                  <a:pt x="6955" y="4174"/>
                </a:lnTo>
                <a:lnTo>
                  <a:pt x="7206" y="4288"/>
                </a:lnTo>
                <a:lnTo>
                  <a:pt x="7412" y="4447"/>
                </a:lnTo>
                <a:lnTo>
                  <a:pt x="7412" y="4447"/>
                </a:lnTo>
                <a:lnTo>
                  <a:pt x="7503" y="4561"/>
                </a:lnTo>
                <a:lnTo>
                  <a:pt x="7571" y="4675"/>
                </a:lnTo>
                <a:lnTo>
                  <a:pt x="7662" y="4789"/>
                </a:lnTo>
                <a:lnTo>
                  <a:pt x="7708" y="4926"/>
                </a:lnTo>
                <a:lnTo>
                  <a:pt x="7754" y="5063"/>
                </a:lnTo>
                <a:lnTo>
                  <a:pt x="7799" y="5200"/>
                </a:lnTo>
                <a:lnTo>
                  <a:pt x="7822" y="5382"/>
                </a:lnTo>
                <a:lnTo>
                  <a:pt x="7822" y="5542"/>
                </a:lnTo>
                <a:lnTo>
                  <a:pt x="7822" y="5542"/>
                </a:lnTo>
                <a:lnTo>
                  <a:pt x="7799" y="5884"/>
                </a:lnTo>
                <a:lnTo>
                  <a:pt x="7731" y="6249"/>
                </a:lnTo>
                <a:lnTo>
                  <a:pt x="7571" y="6659"/>
                </a:lnTo>
                <a:lnTo>
                  <a:pt x="7366" y="7093"/>
                </a:lnTo>
                <a:lnTo>
                  <a:pt x="7366" y="7093"/>
                </a:lnTo>
                <a:lnTo>
                  <a:pt x="7183" y="7412"/>
                </a:lnTo>
                <a:lnTo>
                  <a:pt x="7001" y="7708"/>
                </a:lnTo>
                <a:lnTo>
                  <a:pt x="6819" y="7982"/>
                </a:lnTo>
                <a:lnTo>
                  <a:pt x="6636" y="8210"/>
                </a:lnTo>
                <a:lnTo>
                  <a:pt x="6454" y="8438"/>
                </a:lnTo>
                <a:lnTo>
                  <a:pt x="6271" y="8620"/>
                </a:lnTo>
                <a:lnTo>
                  <a:pt x="6089" y="8803"/>
                </a:lnTo>
                <a:lnTo>
                  <a:pt x="5906" y="8940"/>
                </a:lnTo>
                <a:lnTo>
                  <a:pt x="5906" y="8940"/>
                </a:lnTo>
                <a:lnTo>
                  <a:pt x="5724" y="9077"/>
                </a:lnTo>
                <a:lnTo>
                  <a:pt x="5564" y="9191"/>
                </a:lnTo>
                <a:lnTo>
                  <a:pt x="5382" y="9282"/>
                </a:lnTo>
                <a:lnTo>
                  <a:pt x="5200" y="9350"/>
                </a:lnTo>
                <a:lnTo>
                  <a:pt x="5040" y="9396"/>
                </a:lnTo>
                <a:lnTo>
                  <a:pt x="4857" y="9441"/>
                </a:lnTo>
                <a:lnTo>
                  <a:pt x="4698" y="9464"/>
                </a:lnTo>
                <a:lnTo>
                  <a:pt x="4515" y="9464"/>
                </a:lnTo>
                <a:lnTo>
                  <a:pt x="4515" y="9464"/>
                </a:lnTo>
                <a:lnTo>
                  <a:pt x="4310" y="9464"/>
                </a:lnTo>
                <a:lnTo>
                  <a:pt x="4082" y="9419"/>
                </a:lnTo>
                <a:lnTo>
                  <a:pt x="3877" y="9373"/>
                </a:lnTo>
                <a:lnTo>
                  <a:pt x="3672" y="9305"/>
                </a:lnTo>
                <a:lnTo>
                  <a:pt x="3466" y="9213"/>
                </a:lnTo>
                <a:lnTo>
                  <a:pt x="3261" y="9099"/>
                </a:lnTo>
                <a:lnTo>
                  <a:pt x="3056" y="8963"/>
                </a:lnTo>
                <a:lnTo>
                  <a:pt x="2851" y="8826"/>
                </a:lnTo>
                <a:lnTo>
                  <a:pt x="2851" y="8826"/>
                </a:lnTo>
                <a:lnTo>
                  <a:pt x="2577" y="8575"/>
                </a:lnTo>
                <a:lnTo>
                  <a:pt x="2303" y="8324"/>
                </a:lnTo>
                <a:lnTo>
                  <a:pt x="2030" y="8050"/>
                </a:lnTo>
                <a:lnTo>
                  <a:pt x="1779" y="7754"/>
                </a:lnTo>
                <a:lnTo>
                  <a:pt x="1551" y="7457"/>
                </a:lnTo>
                <a:lnTo>
                  <a:pt x="1323" y="7161"/>
                </a:lnTo>
                <a:lnTo>
                  <a:pt x="935" y="6568"/>
                </a:lnTo>
                <a:lnTo>
                  <a:pt x="935" y="6568"/>
                </a:lnTo>
                <a:lnTo>
                  <a:pt x="616" y="6044"/>
                </a:lnTo>
                <a:lnTo>
                  <a:pt x="365" y="5633"/>
                </a:lnTo>
                <a:lnTo>
                  <a:pt x="365" y="5633"/>
                </a:lnTo>
                <a:lnTo>
                  <a:pt x="228" y="5337"/>
                </a:lnTo>
                <a:lnTo>
                  <a:pt x="228" y="5337"/>
                </a:lnTo>
                <a:lnTo>
                  <a:pt x="183" y="5245"/>
                </a:lnTo>
                <a:lnTo>
                  <a:pt x="183" y="5245"/>
                </a:lnTo>
                <a:lnTo>
                  <a:pt x="183" y="5223"/>
                </a:lnTo>
                <a:lnTo>
                  <a:pt x="183" y="5223"/>
                </a:lnTo>
                <a:lnTo>
                  <a:pt x="160" y="5200"/>
                </a:lnTo>
                <a:lnTo>
                  <a:pt x="137" y="5177"/>
                </a:lnTo>
                <a:lnTo>
                  <a:pt x="91" y="5177"/>
                </a:lnTo>
                <a:lnTo>
                  <a:pt x="46" y="5177"/>
                </a:lnTo>
                <a:lnTo>
                  <a:pt x="46" y="5177"/>
                </a:lnTo>
                <a:lnTo>
                  <a:pt x="23" y="5200"/>
                </a:lnTo>
                <a:lnTo>
                  <a:pt x="0" y="5245"/>
                </a:lnTo>
                <a:lnTo>
                  <a:pt x="0" y="5268"/>
                </a:lnTo>
                <a:lnTo>
                  <a:pt x="23" y="5314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83" name="Google Shape;1583;p29"/>
          <p:cNvSpPr/>
          <p:nvPr/>
        </p:nvSpPr>
        <p:spPr>
          <a:xfrm>
            <a:off x="10170789" y="929352"/>
            <a:ext cx="1038387" cy="1040623"/>
          </a:xfrm>
          <a:custGeom>
            <a:avLst/>
            <a:gdLst/>
            <a:ahLst/>
            <a:cxnLst/>
            <a:rect l="l" t="t" r="r" b="b"/>
            <a:pathLst>
              <a:path w="10218" h="10240" extrusionOk="0">
                <a:moveTo>
                  <a:pt x="5109" y="0"/>
                </a:moveTo>
                <a:lnTo>
                  <a:pt x="4744" y="23"/>
                </a:lnTo>
                <a:lnTo>
                  <a:pt x="4356" y="69"/>
                </a:lnTo>
                <a:lnTo>
                  <a:pt x="3991" y="137"/>
                </a:lnTo>
                <a:lnTo>
                  <a:pt x="3627" y="228"/>
                </a:lnTo>
                <a:lnTo>
                  <a:pt x="3125" y="411"/>
                </a:lnTo>
                <a:lnTo>
                  <a:pt x="2669" y="639"/>
                </a:lnTo>
                <a:lnTo>
                  <a:pt x="2236" y="890"/>
                </a:lnTo>
                <a:lnTo>
                  <a:pt x="1825" y="1186"/>
                </a:lnTo>
                <a:lnTo>
                  <a:pt x="1460" y="1528"/>
                </a:lnTo>
                <a:lnTo>
                  <a:pt x="1141" y="1893"/>
                </a:lnTo>
                <a:lnTo>
                  <a:pt x="844" y="2304"/>
                </a:lnTo>
                <a:lnTo>
                  <a:pt x="594" y="2714"/>
                </a:lnTo>
                <a:lnTo>
                  <a:pt x="388" y="3147"/>
                </a:lnTo>
                <a:lnTo>
                  <a:pt x="229" y="3626"/>
                </a:lnTo>
                <a:lnTo>
                  <a:pt x="92" y="4105"/>
                </a:lnTo>
                <a:lnTo>
                  <a:pt x="23" y="4584"/>
                </a:lnTo>
                <a:lnTo>
                  <a:pt x="1" y="5086"/>
                </a:lnTo>
                <a:lnTo>
                  <a:pt x="23" y="5588"/>
                </a:lnTo>
                <a:lnTo>
                  <a:pt x="92" y="6089"/>
                </a:lnTo>
                <a:lnTo>
                  <a:pt x="229" y="6614"/>
                </a:lnTo>
                <a:lnTo>
                  <a:pt x="297" y="6865"/>
                </a:lnTo>
                <a:lnTo>
                  <a:pt x="411" y="7115"/>
                </a:lnTo>
                <a:lnTo>
                  <a:pt x="525" y="7366"/>
                </a:lnTo>
                <a:lnTo>
                  <a:pt x="639" y="7617"/>
                </a:lnTo>
                <a:lnTo>
                  <a:pt x="913" y="7457"/>
                </a:lnTo>
                <a:lnTo>
                  <a:pt x="1141" y="7321"/>
                </a:lnTo>
                <a:lnTo>
                  <a:pt x="1369" y="7161"/>
                </a:lnTo>
                <a:lnTo>
                  <a:pt x="1551" y="6979"/>
                </a:lnTo>
                <a:lnTo>
                  <a:pt x="1779" y="6751"/>
                </a:lnTo>
                <a:lnTo>
                  <a:pt x="1939" y="6523"/>
                </a:lnTo>
                <a:lnTo>
                  <a:pt x="2007" y="6408"/>
                </a:lnTo>
                <a:lnTo>
                  <a:pt x="2053" y="6272"/>
                </a:lnTo>
                <a:lnTo>
                  <a:pt x="2076" y="6158"/>
                </a:lnTo>
                <a:lnTo>
                  <a:pt x="2099" y="6021"/>
                </a:lnTo>
                <a:lnTo>
                  <a:pt x="2167" y="5063"/>
                </a:lnTo>
                <a:lnTo>
                  <a:pt x="2190" y="4561"/>
                </a:lnTo>
                <a:lnTo>
                  <a:pt x="2258" y="4060"/>
                </a:lnTo>
                <a:lnTo>
                  <a:pt x="2327" y="3581"/>
                </a:lnTo>
                <a:lnTo>
                  <a:pt x="2418" y="3102"/>
                </a:lnTo>
                <a:lnTo>
                  <a:pt x="2555" y="2646"/>
                </a:lnTo>
                <a:lnTo>
                  <a:pt x="2737" y="2235"/>
                </a:lnTo>
                <a:lnTo>
                  <a:pt x="2874" y="1984"/>
                </a:lnTo>
                <a:lnTo>
                  <a:pt x="3034" y="1734"/>
                </a:lnTo>
                <a:lnTo>
                  <a:pt x="3216" y="1528"/>
                </a:lnTo>
                <a:lnTo>
                  <a:pt x="3421" y="1323"/>
                </a:lnTo>
                <a:lnTo>
                  <a:pt x="3581" y="1209"/>
                </a:lnTo>
                <a:lnTo>
                  <a:pt x="3763" y="1118"/>
                </a:lnTo>
                <a:lnTo>
                  <a:pt x="3946" y="1027"/>
                </a:lnTo>
                <a:lnTo>
                  <a:pt x="4128" y="958"/>
                </a:lnTo>
                <a:lnTo>
                  <a:pt x="4356" y="913"/>
                </a:lnTo>
                <a:lnTo>
                  <a:pt x="4562" y="867"/>
                </a:lnTo>
                <a:lnTo>
                  <a:pt x="4812" y="844"/>
                </a:lnTo>
                <a:lnTo>
                  <a:pt x="5063" y="821"/>
                </a:lnTo>
                <a:lnTo>
                  <a:pt x="5337" y="844"/>
                </a:lnTo>
                <a:lnTo>
                  <a:pt x="5611" y="867"/>
                </a:lnTo>
                <a:lnTo>
                  <a:pt x="5907" y="913"/>
                </a:lnTo>
                <a:lnTo>
                  <a:pt x="6226" y="958"/>
                </a:lnTo>
                <a:lnTo>
                  <a:pt x="6272" y="981"/>
                </a:lnTo>
                <a:lnTo>
                  <a:pt x="6295" y="1004"/>
                </a:lnTo>
                <a:lnTo>
                  <a:pt x="6295" y="1049"/>
                </a:lnTo>
                <a:lnTo>
                  <a:pt x="6295" y="1072"/>
                </a:lnTo>
                <a:lnTo>
                  <a:pt x="6272" y="1118"/>
                </a:lnTo>
                <a:lnTo>
                  <a:pt x="6226" y="1141"/>
                </a:lnTo>
                <a:lnTo>
                  <a:pt x="6203" y="1141"/>
                </a:lnTo>
                <a:lnTo>
                  <a:pt x="5884" y="1095"/>
                </a:lnTo>
                <a:lnTo>
                  <a:pt x="5588" y="1049"/>
                </a:lnTo>
                <a:lnTo>
                  <a:pt x="5314" y="1027"/>
                </a:lnTo>
                <a:lnTo>
                  <a:pt x="5063" y="1004"/>
                </a:lnTo>
                <a:lnTo>
                  <a:pt x="4835" y="1027"/>
                </a:lnTo>
                <a:lnTo>
                  <a:pt x="4607" y="1049"/>
                </a:lnTo>
                <a:lnTo>
                  <a:pt x="4379" y="1072"/>
                </a:lnTo>
                <a:lnTo>
                  <a:pt x="4197" y="1141"/>
                </a:lnTo>
                <a:lnTo>
                  <a:pt x="4014" y="1209"/>
                </a:lnTo>
                <a:lnTo>
                  <a:pt x="3832" y="1277"/>
                </a:lnTo>
                <a:lnTo>
                  <a:pt x="3695" y="1369"/>
                </a:lnTo>
                <a:lnTo>
                  <a:pt x="3535" y="1483"/>
                </a:lnTo>
                <a:lnTo>
                  <a:pt x="3421" y="1597"/>
                </a:lnTo>
                <a:lnTo>
                  <a:pt x="3285" y="1711"/>
                </a:lnTo>
                <a:lnTo>
                  <a:pt x="3170" y="1848"/>
                </a:lnTo>
                <a:lnTo>
                  <a:pt x="3079" y="2007"/>
                </a:lnTo>
                <a:lnTo>
                  <a:pt x="2897" y="2326"/>
                </a:lnTo>
                <a:lnTo>
                  <a:pt x="2737" y="2669"/>
                </a:lnTo>
                <a:lnTo>
                  <a:pt x="2623" y="3056"/>
                </a:lnTo>
                <a:lnTo>
                  <a:pt x="2532" y="3444"/>
                </a:lnTo>
                <a:lnTo>
                  <a:pt x="2464" y="3877"/>
                </a:lnTo>
                <a:lnTo>
                  <a:pt x="2418" y="4310"/>
                </a:lnTo>
                <a:lnTo>
                  <a:pt x="2327" y="5177"/>
                </a:lnTo>
                <a:lnTo>
                  <a:pt x="2281" y="6044"/>
                </a:lnTo>
                <a:lnTo>
                  <a:pt x="2258" y="6180"/>
                </a:lnTo>
                <a:lnTo>
                  <a:pt x="2213" y="6340"/>
                </a:lnTo>
                <a:lnTo>
                  <a:pt x="2167" y="6477"/>
                </a:lnTo>
                <a:lnTo>
                  <a:pt x="2099" y="6614"/>
                </a:lnTo>
                <a:lnTo>
                  <a:pt x="2007" y="6751"/>
                </a:lnTo>
                <a:lnTo>
                  <a:pt x="1916" y="6865"/>
                </a:lnTo>
                <a:lnTo>
                  <a:pt x="1688" y="7115"/>
                </a:lnTo>
                <a:lnTo>
                  <a:pt x="1483" y="7298"/>
                </a:lnTo>
                <a:lnTo>
                  <a:pt x="1255" y="7457"/>
                </a:lnTo>
                <a:lnTo>
                  <a:pt x="1004" y="7617"/>
                </a:lnTo>
                <a:lnTo>
                  <a:pt x="730" y="7754"/>
                </a:lnTo>
                <a:lnTo>
                  <a:pt x="913" y="8050"/>
                </a:lnTo>
                <a:lnTo>
                  <a:pt x="1118" y="8301"/>
                </a:lnTo>
                <a:lnTo>
                  <a:pt x="1323" y="8552"/>
                </a:lnTo>
                <a:lnTo>
                  <a:pt x="1551" y="8803"/>
                </a:lnTo>
                <a:lnTo>
                  <a:pt x="1802" y="9008"/>
                </a:lnTo>
                <a:lnTo>
                  <a:pt x="2053" y="9213"/>
                </a:lnTo>
                <a:lnTo>
                  <a:pt x="2327" y="9396"/>
                </a:lnTo>
                <a:lnTo>
                  <a:pt x="2600" y="9578"/>
                </a:lnTo>
                <a:lnTo>
                  <a:pt x="2897" y="9715"/>
                </a:lnTo>
                <a:lnTo>
                  <a:pt x="3193" y="9852"/>
                </a:lnTo>
                <a:lnTo>
                  <a:pt x="3490" y="9966"/>
                </a:lnTo>
                <a:lnTo>
                  <a:pt x="3809" y="10057"/>
                </a:lnTo>
                <a:lnTo>
                  <a:pt x="4128" y="10126"/>
                </a:lnTo>
                <a:lnTo>
                  <a:pt x="4448" y="10194"/>
                </a:lnTo>
                <a:lnTo>
                  <a:pt x="4767" y="10217"/>
                </a:lnTo>
                <a:lnTo>
                  <a:pt x="5109" y="10240"/>
                </a:lnTo>
                <a:lnTo>
                  <a:pt x="5474" y="10217"/>
                </a:lnTo>
                <a:lnTo>
                  <a:pt x="5839" y="10171"/>
                </a:lnTo>
                <a:lnTo>
                  <a:pt x="6226" y="10103"/>
                </a:lnTo>
                <a:lnTo>
                  <a:pt x="6591" y="10012"/>
                </a:lnTo>
                <a:lnTo>
                  <a:pt x="7093" y="9829"/>
                </a:lnTo>
                <a:lnTo>
                  <a:pt x="7549" y="9601"/>
                </a:lnTo>
                <a:lnTo>
                  <a:pt x="7982" y="9350"/>
                </a:lnTo>
                <a:lnTo>
                  <a:pt x="8393" y="9054"/>
                </a:lnTo>
                <a:lnTo>
                  <a:pt x="8735" y="8712"/>
                </a:lnTo>
                <a:lnTo>
                  <a:pt x="9077" y="8347"/>
                </a:lnTo>
                <a:lnTo>
                  <a:pt x="9373" y="7936"/>
                </a:lnTo>
                <a:lnTo>
                  <a:pt x="9624" y="7526"/>
                </a:lnTo>
                <a:lnTo>
                  <a:pt x="9829" y="7070"/>
                </a:lnTo>
                <a:lnTo>
                  <a:pt x="9989" y="6614"/>
                </a:lnTo>
                <a:lnTo>
                  <a:pt x="10126" y="6135"/>
                </a:lnTo>
                <a:lnTo>
                  <a:pt x="10194" y="5656"/>
                </a:lnTo>
                <a:lnTo>
                  <a:pt x="10217" y="5154"/>
                </a:lnTo>
                <a:lnTo>
                  <a:pt x="10194" y="4653"/>
                </a:lnTo>
                <a:lnTo>
                  <a:pt x="10126" y="4128"/>
                </a:lnTo>
                <a:lnTo>
                  <a:pt x="9989" y="3626"/>
                </a:lnTo>
                <a:lnTo>
                  <a:pt x="9852" y="3216"/>
                </a:lnTo>
                <a:lnTo>
                  <a:pt x="9693" y="2851"/>
                </a:lnTo>
                <a:lnTo>
                  <a:pt x="9487" y="2486"/>
                </a:lnTo>
                <a:lnTo>
                  <a:pt x="9259" y="2144"/>
                </a:lnTo>
                <a:lnTo>
                  <a:pt x="9008" y="1802"/>
                </a:lnTo>
                <a:lnTo>
                  <a:pt x="8735" y="1506"/>
                </a:lnTo>
                <a:lnTo>
                  <a:pt x="8438" y="1232"/>
                </a:lnTo>
                <a:lnTo>
                  <a:pt x="8119" y="981"/>
                </a:lnTo>
                <a:lnTo>
                  <a:pt x="7777" y="776"/>
                </a:lnTo>
                <a:lnTo>
                  <a:pt x="7435" y="571"/>
                </a:lnTo>
                <a:lnTo>
                  <a:pt x="7070" y="411"/>
                </a:lnTo>
                <a:lnTo>
                  <a:pt x="6705" y="251"/>
                </a:lnTo>
                <a:lnTo>
                  <a:pt x="6318" y="160"/>
                </a:lnTo>
                <a:lnTo>
                  <a:pt x="5930" y="69"/>
                </a:lnTo>
                <a:lnTo>
                  <a:pt x="5519" y="23"/>
                </a:lnTo>
                <a:lnTo>
                  <a:pt x="5109" y="0"/>
                </a:lnTo>
                <a:close/>
              </a:path>
            </a:pathLst>
          </a:cu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84" name="Google Shape;1584;p29"/>
          <p:cNvSpPr/>
          <p:nvPr/>
        </p:nvSpPr>
        <p:spPr>
          <a:xfrm>
            <a:off x="10235728" y="1012782"/>
            <a:ext cx="574781" cy="704555"/>
          </a:xfrm>
          <a:custGeom>
            <a:avLst/>
            <a:gdLst/>
            <a:ahLst/>
            <a:cxnLst/>
            <a:rect l="l" t="t" r="r" b="b"/>
            <a:pathLst>
              <a:path w="5656" h="6933" extrusionOk="0">
                <a:moveTo>
                  <a:pt x="4424" y="0"/>
                </a:moveTo>
                <a:lnTo>
                  <a:pt x="4173" y="23"/>
                </a:lnTo>
                <a:lnTo>
                  <a:pt x="3923" y="46"/>
                </a:lnTo>
                <a:lnTo>
                  <a:pt x="3717" y="92"/>
                </a:lnTo>
                <a:lnTo>
                  <a:pt x="3489" y="137"/>
                </a:lnTo>
                <a:lnTo>
                  <a:pt x="3307" y="206"/>
                </a:lnTo>
                <a:lnTo>
                  <a:pt x="3124" y="297"/>
                </a:lnTo>
                <a:lnTo>
                  <a:pt x="2942" y="388"/>
                </a:lnTo>
                <a:lnTo>
                  <a:pt x="2782" y="502"/>
                </a:lnTo>
                <a:lnTo>
                  <a:pt x="2577" y="707"/>
                </a:lnTo>
                <a:lnTo>
                  <a:pt x="2395" y="913"/>
                </a:lnTo>
                <a:lnTo>
                  <a:pt x="2235" y="1163"/>
                </a:lnTo>
                <a:lnTo>
                  <a:pt x="2098" y="1414"/>
                </a:lnTo>
                <a:lnTo>
                  <a:pt x="1916" y="1825"/>
                </a:lnTo>
                <a:lnTo>
                  <a:pt x="1779" y="2281"/>
                </a:lnTo>
                <a:lnTo>
                  <a:pt x="1688" y="2760"/>
                </a:lnTo>
                <a:lnTo>
                  <a:pt x="1619" y="3239"/>
                </a:lnTo>
                <a:lnTo>
                  <a:pt x="1551" y="3740"/>
                </a:lnTo>
                <a:lnTo>
                  <a:pt x="1528" y="4242"/>
                </a:lnTo>
                <a:lnTo>
                  <a:pt x="1460" y="5200"/>
                </a:lnTo>
                <a:lnTo>
                  <a:pt x="1437" y="5337"/>
                </a:lnTo>
                <a:lnTo>
                  <a:pt x="1414" y="5451"/>
                </a:lnTo>
                <a:lnTo>
                  <a:pt x="1368" y="5587"/>
                </a:lnTo>
                <a:lnTo>
                  <a:pt x="1300" y="5702"/>
                </a:lnTo>
                <a:lnTo>
                  <a:pt x="1140" y="5930"/>
                </a:lnTo>
                <a:lnTo>
                  <a:pt x="912" y="6158"/>
                </a:lnTo>
                <a:lnTo>
                  <a:pt x="730" y="6340"/>
                </a:lnTo>
                <a:lnTo>
                  <a:pt x="502" y="6500"/>
                </a:lnTo>
                <a:lnTo>
                  <a:pt x="274" y="6636"/>
                </a:lnTo>
                <a:lnTo>
                  <a:pt x="0" y="6796"/>
                </a:lnTo>
                <a:lnTo>
                  <a:pt x="91" y="6933"/>
                </a:lnTo>
                <a:lnTo>
                  <a:pt x="365" y="6796"/>
                </a:lnTo>
                <a:lnTo>
                  <a:pt x="616" y="6636"/>
                </a:lnTo>
                <a:lnTo>
                  <a:pt x="844" y="6477"/>
                </a:lnTo>
                <a:lnTo>
                  <a:pt x="1049" y="6294"/>
                </a:lnTo>
                <a:lnTo>
                  <a:pt x="1277" y="6044"/>
                </a:lnTo>
                <a:lnTo>
                  <a:pt x="1368" y="5930"/>
                </a:lnTo>
                <a:lnTo>
                  <a:pt x="1460" y="5793"/>
                </a:lnTo>
                <a:lnTo>
                  <a:pt x="1528" y="5656"/>
                </a:lnTo>
                <a:lnTo>
                  <a:pt x="1574" y="5519"/>
                </a:lnTo>
                <a:lnTo>
                  <a:pt x="1619" y="5359"/>
                </a:lnTo>
                <a:lnTo>
                  <a:pt x="1642" y="5223"/>
                </a:lnTo>
                <a:lnTo>
                  <a:pt x="1688" y="4356"/>
                </a:lnTo>
                <a:lnTo>
                  <a:pt x="1779" y="3489"/>
                </a:lnTo>
                <a:lnTo>
                  <a:pt x="1825" y="3056"/>
                </a:lnTo>
                <a:lnTo>
                  <a:pt x="1893" y="2623"/>
                </a:lnTo>
                <a:lnTo>
                  <a:pt x="1984" y="2235"/>
                </a:lnTo>
                <a:lnTo>
                  <a:pt x="2098" y="1848"/>
                </a:lnTo>
                <a:lnTo>
                  <a:pt x="2258" y="1505"/>
                </a:lnTo>
                <a:lnTo>
                  <a:pt x="2440" y="1186"/>
                </a:lnTo>
                <a:lnTo>
                  <a:pt x="2531" y="1027"/>
                </a:lnTo>
                <a:lnTo>
                  <a:pt x="2646" y="890"/>
                </a:lnTo>
                <a:lnTo>
                  <a:pt x="2782" y="776"/>
                </a:lnTo>
                <a:lnTo>
                  <a:pt x="2896" y="662"/>
                </a:lnTo>
                <a:lnTo>
                  <a:pt x="3056" y="548"/>
                </a:lnTo>
                <a:lnTo>
                  <a:pt x="3193" y="456"/>
                </a:lnTo>
                <a:lnTo>
                  <a:pt x="3375" y="388"/>
                </a:lnTo>
                <a:lnTo>
                  <a:pt x="3558" y="320"/>
                </a:lnTo>
                <a:lnTo>
                  <a:pt x="3740" y="251"/>
                </a:lnTo>
                <a:lnTo>
                  <a:pt x="3968" y="228"/>
                </a:lnTo>
                <a:lnTo>
                  <a:pt x="4196" y="206"/>
                </a:lnTo>
                <a:lnTo>
                  <a:pt x="4424" y="183"/>
                </a:lnTo>
                <a:lnTo>
                  <a:pt x="4675" y="206"/>
                </a:lnTo>
                <a:lnTo>
                  <a:pt x="4949" y="228"/>
                </a:lnTo>
                <a:lnTo>
                  <a:pt x="5245" y="274"/>
                </a:lnTo>
                <a:lnTo>
                  <a:pt x="5564" y="320"/>
                </a:lnTo>
                <a:lnTo>
                  <a:pt x="5587" y="320"/>
                </a:lnTo>
                <a:lnTo>
                  <a:pt x="5633" y="297"/>
                </a:lnTo>
                <a:lnTo>
                  <a:pt x="5656" y="251"/>
                </a:lnTo>
                <a:lnTo>
                  <a:pt x="5656" y="228"/>
                </a:lnTo>
                <a:lnTo>
                  <a:pt x="5656" y="183"/>
                </a:lnTo>
                <a:lnTo>
                  <a:pt x="5633" y="160"/>
                </a:lnTo>
                <a:lnTo>
                  <a:pt x="5587" y="137"/>
                </a:lnTo>
                <a:lnTo>
                  <a:pt x="5268" y="92"/>
                </a:lnTo>
                <a:lnTo>
                  <a:pt x="4972" y="46"/>
                </a:lnTo>
                <a:lnTo>
                  <a:pt x="4698" y="23"/>
                </a:lnTo>
                <a:lnTo>
                  <a:pt x="4424" y="0"/>
                </a:lnTo>
                <a:close/>
              </a:path>
            </a:pathLst>
          </a:custGeom>
          <a:solidFill>
            <a:srgbClr val="AB44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85" name="Google Shape;1585;p29"/>
          <p:cNvSpPr/>
          <p:nvPr/>
        </p:nvSpPr>
        <p:spPr>
          <a:xfrm>
            <a:off x="10235728" y="1012782"/>
            <a:ext cx="574781" cy="704555"/>
          </a:xfrm>
          <a:custGeom>
            <a:avLst/>
            <a:gdLst/>
            <a:ahLst/>
            <a:cxnLst/>
            <a:rect l="l" t="t" r="r" b="b"/>
            <a:pathLst>
              <a:path w="5656" h="6933" fill="none" extrusionOk="0">
                <a:moveTo>
                  <a:pt x="4424" y="0"/>
                </a:moveTo>
                <a:lnTo>
                  <a:pt x="4424" y="0"/>
                </a:lnTo>
                <a:lnTo>
                  <a:pt x="4173" y="23"/>
                </a:lnTo>
                <a:lnTo>
                  <a:pt x="3923" y="46"/>
                </a:lnTo>
                <a:lnTo>
                  <a:pt x="3717" y="92"/>
                </a:lnTo>
                <a:lnTo>
                  <a:pt x="3489" y="137"/>
                </a:lnTo>
                <a:lnTo>
                  <a:pt x="3307" y="206"/>
                </a:lnTo>
                <a:lnTo>
                  <a:pt x="3124" y="297"/>
                </a:lnTo>
                <a:lnTo>
                  <a:pt x="2942" y="388"/>
                </a:lnTo>
                <a:lnTo>
                  <a:pt x="2782" y="502"/>
                </a:lnTo>
                <a:lnTo>
                  <a:pt x="2782" y="502"/>
                </a:lnTo>
                <a:lnTo>
                  <a:pt x="2577" y="707"/>
                </a:lnTo>
                <a:lnTo>
                  <a:pt x="2395" y="913"/>
                </a:lnTo>
                <a:lnTo>
                  <a:pt x="2235" y="1163"/>
                </a:lnTo>
                <a:lnTo>
                  <a:pt x="2098" y="1414"/>
                </a:lnTo>
                <a:lnTo>
                  <a:pt x="2098" y="1414"/>
                </a:lnTo>
                <a:lnTo>
                  <a:pt x="1916" y="1825"/>
                </a:lnTo>
                <a:lnTo>
                  <a:pt x="1779" y="2281"/>
                </a:lnTo>
                <a:lnTo>
                  <a:pt x="1688" y="2760"/>
                </a:lnTo>
                <a:lnTo>
                  <a:pt x="1619" y="3239"/>
                </a:lnTo>
                <a:lnTo>
                  <a:pt x="1619" y="3239"/>
                </a:lnTo>
                <a:lnTo>
                  <a:pt x="1551" y="3740"/>
                </a:lnTo>
                <a:lnTo>
                  <a:pt x="1528" y="4242"/>
                </a:lnTo>
                <a:lnTo>
                  <a:pt x="1460" y="5200"/>
                </a:lnTo>
                <a:lnTo>
                  <a:pt x="1460" y="5200"/>
                </a:lnTo>
                <a:lnTo>
                  <a:pt x="1437" y="5337"/>
                </a:lnTo>
                <a:lnTo>
                  <a:pt x="1414" y="5451"/>
                </a:lnTo>
                <a:lnTo>
                  <a:pt x="1368" y="5587"/>
                </a:lnTo>
                <a:lnTo>
                  <a:pt x="1300" y="5702"/>
                </a:lnTo>
                <a:lnTo>
                  <a:pt x="1140" y="5930"/>
                </a:lnTo>
                <a:lnTo>
                  <a:pt x="912" y="6158"/>
                </a:lnTo>
                <a:lnTo>
                  <a:pt x="912" y="6158"/>
                </a:lnTo>
                <a:lnTo>
                  <a:pt x="730" y="6340"/>
                </a:lnTo>
                <a:lnTo>
                  <a:pt x="502" y="6500"/>
                </a:lnTo>
                <a:lnTo>
                  <a:pt x="274" y="6636"/>
                </a:lnTo>
                <a:lnTo>
                  <a:pt x="0" y="6796"/>
                </a:lnTo>
                <a:lnTo>
                  <a:pt x="0" y="6796"/>
                </a:lnTo>
                <a:lnTo>
                  <a:pt x="91" y="6933"/>
                </a:lnTo>
                <a:lnTo>
                  <a:pt x="91" y="6933"/>
                </a:lnTo>
                <a:lnTo>
                  <a:pt x="365" y="6796"/>
                </a:lnTo>
                <a:lnTo>
                  <a:pt x="616" y="6636"/>
                </a:lnTo>
                <a:lnTo>
                  <a:pt x="844" y="6477"/>
                </a:lnTo>
                <a:lnTo>
                  <a:pt x="1049" y="6294"/>
                </a:lnTo>
                <a:lnTo>
                  <a:pt x="1049" y="6294"/>
                </a:lnTo>
                <a:lnTo>
                  <a:pt x="1277" y="6044"/>
                </a:lnTo>
                <a:lnTo>
                  <a:pt x="1368" y="5930"/>
                </a:lnTo>
                <a:lnTo>
                  <a:pt x="1460" y="5793"/>
                </a:lnTo>
                <a:lnTo>
                  <a:pt x="1528" y="5656"/>
                </a:lnTo>
                <a:lnTo>
                  <a:pt x="1574" y="5519"/>
                </a:lnTo>
                <a:lnTo>
                  <a:pt x="1619" y="5359"/>
                </a:lnTo>
                <a:lnTo>
                  <a:pt x="1642" y="5223"/>
                </a:lnTo>
                <a:lnTo>
                  <a:pt x="1642" y="5223"/>
                </a:lnTo>
                <a:lnTo>
                  <a:pt x="1688" y="4356"/>
                </a:lnTo>
                <a:lnTo>
                  <a:pt x="1779" y="3489"/>
                </a:lnTo>
                <a:lnTo>
                  <a:pt x="1825" y="3056"/>
                </a:lnTo>
                <a:lnTo>
                  <a:pt x="1893" y="2623"/>
                </a:lnTo>
                <a:lnTo>
                  <a:pt x="1984" y="2235"/>
                </a:lnTo>
                <a:lnTo>
                  <a:pt x="2098" y="1848"/>
                </a:lnTo>
                <a:lnTo>
                  <a:pt x="2098" y="1848"/>
                </a:lnTo>
                <a:lnTo>
                  <a:pt x="2258" y="1505"/>
                </a:lnTo>
                <a:lnTo>
                  <a:pt x="2440" y="1186"/>
                </a:lnTo>
                <a:lnTo>
                  <a:pt x="2531" y="1027"/>
                </a:lnTo>
                <a:lnTo>
                  <a:pt x="2646" y="890"/>
                </a:lnTo>
                <a:lnTo>
                  <a:pt x="2782" y="776"/>
                </a:lnTo>
                <a:lnTo>
                  <a:pt x="2896" y="662"/>
                </a:lnTo>
                <a:lnTo>
                  <a:pt x="2896" y="662"/>
                </a:lnTo>
                <a:lnTo>
                  <a:pt x="3056" y="548"/>
                </a:lnTo>
                <a:lnTo>
                  <a:pt x="3193" y="456"/>
                </a:lnTo>
                <a:lnTo>
                  <a:pt x="3375" y="388"/>
                </a:lnTo>
                <a:lnTo>
                  <a:pt x="3558" y="320"/>
                </a:lnTo>
                <a:lnTo>
                  <a:pt x="3740" y="251"/>
                </a:lnTo>
                <a:lnTo>
                  <a:pt x="3968" y="228"/>
                </a:lnTo>
                <a:lnTo>
                  <a:pt x="4196" y="206"/>
                </a:lnTo>
                <a:lnTo>
                  <a:pt x="4424" y="183"/>
                </a:lnTo>
                <a:lnTo>
                  <a:pt x="4424" y="183"/>
                </a:lnTo>
                <a:lnTo>
                  <a:pt x="4675" y="206"/>
                </a:lnTo>
                <a:lnTo>
                  <a:pt x="4949" y="228"/>
                </a:lnTo>
                <a:lnTo>
                  <a:pt x="5245" y="274"/>
                </a:lnTo>
                <a:lnTo>
                  <a:pt x="5564" y="320"/>
                </a:lnTo>
                <a:lnTo>
                  <a:pt x="5564" y="320"/>
                </a:lnTo>
                <a:lnTo>
                  <a:pt x="5587" y="320"/>
                </a:lnTo>
                <a:lnTo>
                  <a:pt x="5587" y="320"/>
                </a:lnTo>
                <a:lnTo>
                  <a:pt x="5633" y="297"/>
                </a:lnTo>
                <a:lnTo>
                  <a:pt x="5656" y="251"/>
                </a:lnTo>
                <a:lnTo>
                  <a:pt x="5656" y="251"/>
                </a:lnTo>
                <a:lnTo>
                  <a:pt x="5656" y="228"/>
                </a:lnTo>
                <a:lnTo>
                  <a:pt x="5656" y="183"/>
                </a:lnTo>
                <a:lnTo>
                  <a:pt x="5633" y="160"/>
                </a:lnTo>
                <a:lnTo>
                  <a:pt x="5587" y="137"/>
                </a:lnTo>
                <a:lnTo>
                  <a:pt x="5587" y="137"/>
                </a:lnTo>
                <a:lnTo>
                  <a:pt x="5268" y="92"/>
                </a:lnTo>
                <a:lnTo>
                  <a:pt x="4972" y="46"/>
                </a:lnTo>
                <a:lnTo>
                  <a:pt x="4698" y="23"/>
                </a:lnTo>
                <a:lnTo>
                  <a:pt x="4424" y="0"/>
                </a:lnTo>
                <a:lnTo>
                  <a:pt x="4424" y="0"/>
                </a:lnTo>
                <a:lnTo>
                  <a:pt x="4424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86" name="Google Shape;1586;p29"/>
          <p:cNvSpPr/>
          <p:nvPr/>
        </p:nvSpPr>
        <p:spPr>
          <a:xfrm>
            <a:off x="10089701" y="901507"/>
            <a:ext cx="1040623" cy="1038387"/>
          </a:xfrm>
          <a:custGeom>
            <a:avLst/>
            <a:gdLst/>
            <a:ahLst/>
            <a:cxnLst/>
            <a:rect l="l" t="t" r="r" b="b"/>
            <a:pathLst>
              <a:path w="10240" h="10218" extrusionOk="0">
                <a:moveTo>
                  <a:pt x="5154" y="1"/>
                </a:moveTo>
                <a:lnTo>
                  <a:pt x="4653" y="24"/>
                </a:lnTo>
                <a:lnTo>
                  <a:pt x="4128" y="92"/>
                </a:lnTo>
                <a:lnTo>
                  <a:pt x="3626" y="229"/>
                </a:lnTo>
                <a:lnTo>
                  <a:pt x="3148" y="411"/>
                </a:lnTo>
                <a:lnTo>
                  <a:pt x="2669" y="617"/>
                </a:lnTo>
                <a:lnTo>
                  <a:pt x="2235" y="890"/>
                </a:lnTo>
                <a:lnTo>
                  <a:pt x="1848" y="1187"/>
                </a:lnTo>
                <a:lnTo>
                  <a:pt x="1483" y="1529"/>
                </a:lnTo>
                <a:lnTo>
                  <a:pt x="1141" y="1894"/>
                </a:lnTo>
                <a:lnTo>
                  <a:pt x="867" y="2281"/>
                </a:lnTo>
                <a:lnTo>
                  <a:pt x="616" y="2715"/>
                </a:lnTo>
                <a:lnTo>
                  <a:pt x="388" y="3148"/>
                </a:lnTo>
                <a:lnTo>
                  <a:pt x="229" y="3604"/>
                </a:lnTo>
                <a:lnTo>
                  <a:pt x="115" y="4083"/>
                </a:lnTo>
                <a:lnTo>
                  <a:pt x="46" y="4584"/>
                </a:lnTo>
                <a:lnTo>
                  <a:pt x="1" y="5086"/>
                </a:lnTo>
                <a:lnTo>
                  <a:pt x="23" y="5588"/>
                </a:lnTo>
                <a:lnTo>
                  <a:pt x="115" y="6090"/>
                </a:lnTo>
                <a:lnTo>
                  <a:pt x="229" y="6614"/>
                </a:lnTo>
                <a:lnTo>
                  <a:pt x="411" y="7093"/>
                </a:lnTo>
                <a:lnTo>
                  <a:pt x="639" y="7549"/>
                </a:lnTo>
                <a:lnTo>
                  <a:pt x="890" y="7982"/>
                </a:lnTo>
                <a:lnTo>
                  <a:pt x="1186" y="8393"/>
                </a:lnTo>
                <a:lnTo>
                  <a:pt x="1528" y="8758"/>
                </a:lnTo>
                <a:lnTo>
                  <a:pt x="1893" y="9077"/>
                </a:lnTo>
                <a:lnTo>
                  <a:pt x="2304" y="9373"/>
                </a:lnTo>
                <a:lnTo>
                  <a:pt x="2714" y="9624"/>
                </a:lnTo>
                <a:lnTo>
                  <a:pt x="3170" y="9830"/>
                </a:lnTo>
                <a:lnTo>
                  <a:pt x="3626" y="9989"/>
                </a:lnTo>
                <a:lnTo>
                  <a:pt x="4105" y="10126"/>
                </a:lnTo>
                <a:lnTo>
                  <a:pt x="4584" y="10194"/>
                </a:lnTo>
                <a:lnTo>
                  <a:pt x="5086" y="10217"/>
                </a:lnTo>
                <a:lnTo>
                  <a:pt x="5588" y="10194"/>
                </a:lnTo>
                <a:lnTo>
                  <a:pt x="6112" y="10126"/>
                </a:lnTo>
                <a:lnTo>
                  <a:pt x="6614" y="10012"/>
                </a:lnTo>
                <a:lnTo>
                  <a:pt x="7093" y="9830"/>
                </a:lnTo>
                <a:lnTo>
                  <a:pt x="7572" y="9601"/>
                </a:lnTo>
                <a:lnTo>
                  <a:pt x="8005" y="9328"/>
                </a:lnTo>
                <a:lnTo>
                  <a:pt x="8393" y="9031"/>
                </a:lnTo>
                <a:lnTo>
                  <a:pt x="8757" y="8712"/>
                </a:lnTo>
                <a:lnTo>
                  <a:pt x="9077" y="8324"/>
                </a:lnTo>
                <a:lnTo>
                  <a:pt x="9373" y="7937"/>
                </a:lnTo>
                <a:lnTo>
                  <a:pt x="9624" y="7526"/>
                </a:lnTo>
                <a:lnTo>
                  <a:pt x="9829" y="7070"/>
                </a:lnTo>
                <a:lnTo>
                  <a:pt x="10012" y="6614"/>
                </a:lnTo>
                <a:lnTo>
                  <a:pt x="10126" y="6135"/>
                </a:lnTo>
                <a:lnTo>
                  <a:pt x="10194" y="5633"/>
                </a:lnTo>
                <a:lnTo>
                  <a:pt x="10240" y="5155"/>
                </a:lnTo>
                <a:lnTo>
                  <a:pt x="10217" y="4630"/>
                </a:lnTo>
                <a:lnTo>
                  <a:pt x="10126" y="4128"/>
                </a:lnTo>
                <a:lnTo>
                  <a:pt x="10012" y="3627"/>
                </a:lnTo>
                <a:lnTo>
                  <a:pt x="9829" y="3125"/>
                </a:lnTo>
                <a:lnTo>
                  <a:pt x="9601" y="2669"/>
                </a:lnTo>
                <a:lnTo>
                  <a:pt x="9350" y="2236"/>
                </a:lnTo>
                <a:lnTo>
                  <a:pt x="9054" y="1848"/>
                </a:lnTo>
                <a:lnTo>
                  <a:pt x="8712" y="1483"/>
                </a:lnTo>
                <a:lnTo>
                  <a:pt x="8347" y="1141"/>
                </a:lnTo>
                <a:lnTo>
                  <a:pt x="7936" y="845"/>
                </a:lnTo>
                <a:lnTo>
                  <a:pt x="7526" y="594"/>
                </a:lnTo>
                <a:lnTo>
                  <a:pt x="7070" y="388"/>
                </a:lnTo>
                <a:lnTo>
                  <a:pt x="6614" y="229"/>
                </a:lnTo>
                <a:lnTo>
                  <a:pt x="6135" y="115"/>
                </a:lnTo>
                <a:lnTo>
                  <a:pt x="5656" y="24"/>
                </a:lnTo>
                <a:lnTo>
                  <a:pt x="515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87" name="Google Shape;1587;p29"/>
          <p:cNvSpPr/>
          <p:nvPr/>
        </p:nvSpPr>
        <p:spPr>
          <a:xfrm>
            <a:off x="10363157" y="1151800"/>
            <a:ext cx="767155" cy="788089"/>
          </a:xfrm>
          <a:custGeom>
            <a:avLst/>
            <a:gdLst/>
            <a:ahLst/>
            <a:cxnLst/>
            <a:rect l="l" t="t" r="r" b="b"/>
            <a:pathLst>
              <a:path w="7549" h="7755" extrusionOk="0">
                <a:moveTo>
                  <a:pt x="6796" y="1"/>
                </a:moveTo>
                <a:lnTo>
                  <a:pt x="6887" y="799"/>
                </a:lnTo>
                <a:lnTo>
                  <a:pt x="6933" y="1255"/>
                </a:lnTo>
                <a:lnTo>
                  <a:pt x="6933" y="1711"/>
                </a:lnTo>
                <a:lnTo>
                  <a:pt x="6910" y="1962"/>
                </a:lnTo>
                <a:lnTo>
                  <a:pt x="6887" y="2213"/>
                </a:lnTo>
                <a:lnTo>
                  <a:pt x="6842" y="2464"/>
                </a:lnTo>
                <a:lnTo>
                  <a:pt x="6773" y="2714"/>
                </a:lnTo>
                <a:lnTo>
                  <a:pt x="6705" y="2988"/>
                </a:lnTo>
                <a:lnTo>
                  <a:pt x="6591" y="3262"/>
                </a:lnTo>
                <a:lnTo>
                  <a:pt x="6477" y="3535"/>
                </a:lnTo>
                <a:lnTo>
                  <a:pt x="6317" y="3809"/>
                </a:lnTo>
                <a:lnTo>
                  <a:pt x="6066" y="4197"/>
                </a:lnTo>
                <a:lnTo>
                  <a:pt x="5770" y="4539"/>
                </a:lnTo>
                <a:lnTo>
                  <a:pt x="5428" y="4858"/>
                </a:lnTo>
                <a:lnTo>
                  <a:pt x="5063" y="5154"/>
                </a:lnTo>
                <a:lnTo>
                  <a:pt x="4653" y="5428"/>
                </a:lnTo>
                <a:lnTo>
                  <a:pt x="4242" y="5702"/>
                </a:lnTo>
                <a:lnTo>
                  <a:pt x="3809" y="5930"/>
                </a:lnTo>
                <a:lnTo>
                  <a:pt x="3353" y="6135"/>
                </a:lnTo>
                <a:lnTo>
                  <a:pt x="2897" y="6340"/>
                </a:lnTo>
                <a:lnTo>
                  <a:pt x="2441" y="6500"/>
                </a:lnTo>
                <a:lnTo>
                  <a:pt x="2007" y="6660"/>
                </a:lnTo>
                <a:lnTo>
                  <a:pt x="1551" y="6796"/>
                </a:lnTo>
                <a:lnTo>
                  <a:pt x="1141" y="6910"/>
                </a:lnTo>
                <a:lnTo>
                  <a:pt x="730" y="7002"/>
                </a:lnTo>
                <a:lnTo>
                  <a:pt x="0" y="7138"/>
                </a:lnTo>
                <a:lnTo>
                  <a:pt x="434" y="7367"/>
                </a:lnTo>
                <a:lnTo>
                  <a:pt x="913" y="7526"/>
                </a:lnTo>
                <a:lnTo>
                  <a:pt x="1392" y="7663"/>
                </a:lnTo>
                <a:lnTo>
                  <a:pt x="1893" y="7731"/>
                </a:lnTo>
                <a:lnTo>
                  <a:pt x="2395" y="7754"/>
                </a:lnTo>
                <a:lnTo>
                  <a:pt x="2897" y="7731"/>
                </a:lnTo>
                <a:lnTo>
                  <a:pt x="3398" y="7663"/>
                </a:lnTo>
                <a:lnTo>
                  <a:pt x="3923" y="7549"/>
                </a:lnTo>
                <a:lnTo>
                  <a:pt x="4402" y="7367"/>
                </a:lnTo>
                <a:lnTo>
                  <a:pt x="4881" y="7138"/>
                </a:lnTo>
                <a:lnTo>
                  <a:pt x="5314" y="6865"/>
                </a:lnTo>
                <a:lnTo>
                  <a:pt x="5702" y="6568"/>
                </a:lnTo>
                <a:lnTo>
                  <a:pt x="6066" y="6249"/>
                </a:lnTo>
                <a:lnTo>
                  <a:pt x="6386" y="5861"/>
                </a:lnTo>
                <a:lnTo>
                  <a:pt x="6682" y="5474"/>
                </a:lnTo>
                <a:lnTo>
                  <a:pt x="6933" y="5063"/>
                </a:lnTo>
                <a:lnTo>
                  <a:pt x="7138" y="4607"/>
                </a:lnTo>
                <a:lnTo>
                  <a:pt x="7321" y="4151"/>
                </a:lnTo>
                <a:lnTo>
                  <a:pt x="7435" y="3672"/>
                </a:lnTo>
                <a:lnTo>
                  <a:pt x="7503" y="3170"/>
                </a:lnTo>
                <a:lnTo>
                  <a:pt x="7549" y="2692"/>
                </a:lnTo>
                <a:lnTo>
                  <a:pt x="7526" y="2167"/>
                </a:lnTo>
                <a:lnTo>
                  <a:pt x="7435" y="1665"/>
                </a:lnTo>
                <a:lnTo>
                  <a:pt x="7321" y="1164"/>
                </a:lnTo>
                <a:lnTo>
                  <a:pt x="7207" y="844"/>
                </a:lnTo>
                <a:lnTo>
                  <a:pt x="7093" y="548"/>
                </a:lnTo>
                <a:lnTo>
                  <a:pt x="6956" y="274"/>
                </a:lnTo>
                <a:lnTo>
                  <a:pt x="6796" y="1"/>
                </a:lnTo>
                <a:close/>
              </a:path>
            </a:pathLst>
          </a:custGeom>
          <a:solidFill>
            <a:srgbClr val="CED4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88" name="Google Shape;1588;p29"/>
          <p:cNvSpPr/>
          <p:nvPr/>
        </p:nvSpPr>
        <p:spPr>
          <a:xfrm>
            <a:off x="10432667" y="1619963"/>
            <a:ext cx="368588" cy="319911"/>
          </a:xfrm>
          <a:custGeom>
            <a:avLst/>
            <a:gdLst/>
            <a:ahLst/>
            <a:cxnLst/>
            <a:rect l="l" t="t" r="r" b="b"/>
            <a:pathLst>
              <a:path w="3627" h="3148" extrusionOk="0">
                <a:moveTo>
                  <a:pt x="2600" y="0"/>
                </a:moveTo>
                <a:lnTo>
                  <a:pt x="776" y="160"/>
                </a:lnTo>
                <a:lnTo>
                  <a:pt x="1" y="1961"/>
                </a:lnTo>
                <a:lnTo>
                  <a:pt x="457" y="2988"/>
                </a:lnTo>
                <a:lnTo>
                  <a:pt x="799" y="3056"/>
                </a:lnTo>
                <a:lnTo>
                  <a:pt x="1141" y="3124"/>
                </a:lnTo>
                <a:lnTo>
                  <a:pt x="1483" y="3147"/>
                </a:lnTo>
                <a:lnTo>
                  <a:pt x="2190" y="3147"/>
                </a:lnTo>
                <a:lnTo>
                  <a:pt x="2532" y="3102"/>
                </a:lnTo>
                <a:lnTo>
                  <a:pt x="2874" y="3033"/>
                </a:lnTo>
                <a:lnTo>
                  <a:pt x="3239" y="2942"/>
                </a:lnTo>
                <a:lnTo>
                  <a:pt x="3512" y="2828"/>
                </a:lnTo>
                <a:lnTo>
                  <a:pt x="3626" y="1505"/>
                </a:lnTo>
                <a:lnTo>
                  <a:pt x="2600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89" name="Google Shape;1589;p29"/>
          <p:cNvSpPr/>
          <p:nvPr/>
        </p:nvSpPr>
        <p:spPr>
          <a:xfrm>
            <a:off x="10427996" y="1615286"/>
            <a:ext cx="377937" cy="329157"/>
          </a:xfrm>
          <a:custGeom>
            <a:avLst/>
            <a:gdLst/>
            <a:ahLst/>
            <a:cxnLst/>
            <a:rect l="l" t="t" r="r" b="b"/>
            <a:pathLst>
              <a:path w="3719" h="3239" extrusionOk="0">
                <a:moveTo>
                  <a:pt x="2623" y="92"/>
                </a:moveTo>
                <a:lnTo>
                  <a:pt x="3627" y="1551"/>
                </a:lnTo>
                <a:lnTo>
                  <a:pt x="3515" y="2845"/>
                </a:lnTo>
                <a:lnTo>
                  <a:pt x="3262" y="2942"/>
                </a:lnTo>
                <a:lnTo>
                  <a:pt x="2897" y="3034"/>
                </a:lnTo>
                <a:lnTo>
                  <a:pt x="2532" y="3102"/>
                </a:lnTo>
                <a:lnTo>
                  <a:pt x="2167" y="3148"/>
                </a:lnTo>
                <a:lnTo>
                  <a:pt x="1460" y="3148"/>
                </a:lnTo>
                <a:lnTo>
                  <a:pt x="1141" y="3125"/>
                </a:lnTo>
                <a:lnTo>
                  <a:pt x="845" y="3056"/>
                </a:lnTo>
                <a:lnTo>
                  <a:pt x="539" y="2991"/>
                </a:lnTo>
                <a:lnTo>
                  <a:pt x="539" y="2991"/>
                </a:lnTo>
                <a:lnTo>
                  <a:pt x="92" y="2007"/>
                </a:lnTo>
                <a:lnTo>
                  <a:pt x="845" y="251"/>
                </a:lnTo>
                <a:lnTo>
                  <a:pt x="2623" y="92"/>
                </a:lnTo>
                <a:close/>
                <a:moveTo>
                  <a:pt x="2646" y="1"/>
                </a:moveTo>
                <a:lnTo>
                  <a:pt x="799" y="160"/>
                </a:lnTo>
                <a:lnTo>
                  <a:pt x="776" y="206"/>
                </a:lnTo>
                <a:lnTo>
                  <a:pt x="1" y="1985"/>
                </a:lnTo>
                <a:lnTo>
                  <a:pt x="1" y="2030"/>
                </a:lnTo>
                <a:lnTo>
                  <a:pt x="480" y="3056"/>
                </a:lnTo>
                <a:lnTo>
                  <a:pt x="503" y="3079"/>
                </a:lnTo>
                <a:lnTo>
                  <a:pt x="822" y="3148"/>
                </a:lnTo>
                <a:lnTo>
                  <a:pt x="1141" y="3216"/>
                </a:lnTo>
                <a:lnTo>
                  <a:pt x="1460" y="3239"/>
                </a:lnTo>
                <a:lnTo>
                  <a:pt x="2167" y="3239"/>
                </a:lnTo>
                <a:lnTo>
                  <a:pt x="2532" y="3193"/>
                </a:lnTo>
                <a:lnTo>
                  <a:pt x="2920" y="3125"/>
                </a:lnTo>
                <a:lnTo>
                  <a:pt x="3285" y="3011"/>
                </a:lnTo>
                <a:lnTo>
                  <a:pt x="3581" y="2920"/>
                </a:lnTo>
                <a:lnTo>
                  <a:pt x="3604" y="2920"/>
                </a:lnTo>
                <a:lnTo>
                  <a:pt x="3604" y="2897"/>
                </a:lnTo>
                <a:lnTo>
                  <a:pt x="3718" y="1551"/>
                </a:lnTo>
                <a:lnTo>
                  <a:pt x="3718" y="1528"/>
                </a:lnTo>
                <a:lnTo>
                  <a:pt x="2692" y="23"/>
                </a:lnTo>
                <a:lnTo>
                  <a:pt x="26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90" name="Google Shape;1590;p29"/>
          <p:cNvSpPr/>
          <p:nvPr/>
        </p:nvSpPr>
        <p:spPr>
          <a:xfrm>
            <a:off x="10103620" y="950183"/>
            <a:ext cx="329157" cy="357003"/>
          </a:xfrm>
          <a:custGeom>
            <a:avLst/>
            <a:gdLst/>
            <a:ahLst/>
            <a:cxnLst/>
            <a:rect l="l" t="t" r="r" b="b"/>
            <a:pathLst>
              <a:path w="3239" h="3513" extrusionOk="0">
                <a:moveTo>
                  <a:pt x="2828" y="1"/>
                </a:moveTo>
                <a:lnTo>
                  <a:pt x="2554" y="138"/>
                </a:lnTo>
                <a:lnTo>
                  <a:pt x="2304" y="274"/>
                </a:lnTo>
                <a:lnTo>
                  <a:pt x="2053" y="457"/>
                </a:lnTo>
                <a:lnTo>
                  <a:pt x="1802" y="616"/>
                </a:lnTo>
                <a:lnTo>
                  <a:pt x="1597" y="822"/>
                </a:lnTo>
                <a:lnTo>
                  <a:pt x="1369" y="1004"/>
                </a:lnTo>
                <a:lnTo>
                  <a:pt x="1186" y="1232"/>
                </a:lnTo>
                <a:lnTo>
                  <a:pt x="981" y="1437"/>
                </a:lnTo>
                <a:lnTo>
                  <a:pt x="821" y="1665"/>
                </a:lnTo>
                <a:lnTo>
                  <a:pt x="662" y="1916"/>
                </a:lnTo>
                <a:lnTo>
                  <a:pt x="502" y="2167"/>
                </a:lnTo>
                <a:lnTo>
                  <a:pt x="388" y="2418"/>
                </a:lnTo>
                <a:lnTo>
                  <a:pt x="251" y="2692"/>
                </a:lnTo>
                <a:lnTo>
                  <a:pt x="160" y="2942"/>
                </a:lnTo>
                <a:lnTo>
                  <a:pt x="69" y="3239"/>
                </a:lnTo>
                <a:lnTo>
                  <a:pt x="0" y="3513"/>
                </a:lnTo>
                <a:lnTo>
                  <a:pt x="2281" y="3376"/>
                </a:lnTo>
                <a:lnTo>
                  <a:pt x="3239" y="1825"/>
                </a:lnTo>
                <a:lnTo>
                  <a:pt x="2828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91" name="Google Shape;1591;p29"/>
          <p:cNvSpPr/>
          <p:nvPr/>
        </p:nvSpPr>
        <p:spPr>
          <a:xfrm>
            <a:off x="10098945" y="945611"/>
            <a:ext cx="338507" cy="366251"/>
          </a:xfrm>
          <a:custGeom>
            <a:avLst/>
            <a:gdLst/>
            <a:ahLst/>
            <a:cxnLst/>
            <a:rect l="l" t="t" r="r" b="b"/>
            <a:pathLst>
              <a:path w="3331" h="3604" extrusionOk="0">
                <a:moveTo>
                  <a:pt x="2845" y="117"/>
                </a:moveTo>
                <a:lnTo>
                  <a:pt x="3239" y="1870"/>
                </a:lnTo>
                <a:lnTo>
                  <a:pt x="2304" y="3375"/>
                </a:lnTo>
                <a:lnTo>
                  <a:pt x="104" y="3508"/>
                </a:lnTo>
                <a:lnTo>
                  <a:pt x="160" y="3284"/>
                </a:lnTo>
                <a:lnTo>
                  <a:pt x="252" y="3010"/>
                </a:lnTo>
                <a:lnTo>
                  <a:pt x="343" y="2737"/>
                </a:lnTo>
                <a:lnTo>
                  <a:pt x="457" y="2486"/>
                </a:lnTo>
                <a:lnTo>
                  <a:pt x="594" y="2235"/>
                </a:lnTo>
                <a:lnTo>
                  <a:pt x="730" y="1984"/>
                </a:lnTo>
                <a:lnTo>
                  <a:pt x="890" y="1756"/>
                </a:lnTo>
                <a:lnTo>
                  <a:pt x="1073" y="1528"/>
                </a:lnTo>
                <a:lnTo>
                  <a:pt x="1255" y="1300"/>
                </a:lnTo>
                <a:lnTo>
                  <a:pt x="1460" y="1095"/>
                </a:lnTo>
                <a:lnTo>
                  <a:pt x="1665" y="889"/>
                </a:lnTo>
                <a:lnTo>
                  <a:pt x="1894" y="707"/>
                </a:lnTo>
                <a:lnTo>
                  <a:pt x="2122" y="525"/>
                </a:lnTo>
                <a:lnTo>
                  <a:pt x="2372" y="365"/>
                </a:lnTo>
                <a:lnTo>
                  <a:pt x="2623" y="228"/>
                </a:lnTo>
                <a:lnTo>
                  <a:pt x="2845" y="117"/>
                </a:lnTo>
                <a:close/>
                <a:moveTo>
                  <a:pt x="2851" y="0"/>
                </a:moveTo>
                <a:lnTo>
                  <a:pt x="2578" y="137"/>
                </a:lnTo>
                <a:lnTo>
                  <a:pt x="2327" y="297"/>
                </a:lnTo>
                <a:lnTo>
                  <a:pt x="2076" y="456"/>
                </a:lnTo>
                <a:lnTo>
                  <a:pt x="1825" y="639"/>
                </a:lnTo>
                <a:lnTo>
                  <a:pt x="1597" y="821"/>
                </a:lnTo>
                <a:lnTo>
                  <a:pt x="1392" y="1026"/>
                </a:lnTo>
                <a:lnTo>
                  <a:pt x="1187" y="1232"/>
                </a:lnTo>
                <a:lnTo>
                  <a:pt x="1004" y="1460"/>
                </a:lnTo>
                <a:lnTo>
                  <a:pt x="822" y="1688"/>
                </a:lnTo>
                <a:lnTo>
                  <a:pt x="662" y="1938"/>
                </a:lnTo>
                <a:lnTo>
                  <a:pt x="525" y="2189"/>
                </a:lnTo>
                <a:lnTo>
                  <a:pt x="388" y="2440"/>
                </a:lnTo>
                <a:lnTo>
                  <a:pt x="274" y="2714"/>
                </a:lnTo>
                <a:lnTo>
                  <a:pt x="160" y="2987"/>
                </a:lnTo>
                <a:lnTo>
                  <a:pt x="69" y="3261"/>
                </a:lnTo>
                <a:lnTo>
                  <a:pt x="1" y="3535"/>
                </a:lnTo>
                <a:lnTo>
                  <a:pt x="1" y="3580"/>
                </a:lnTo>
                <a:lnTo>
                  <a:pt x="46" y="3603"/>
                </a:lnTo>
                <a:lnTo>
                  <a:pt x="2327" y="3466"/>
                </a:lnTo>
                <a:lnTo>
                  <a:pt x="2372" y="3444"/>
                </a:lnTo>
                <a:lnTo>
                  <a:pt x="3330" y="1893"/>
                </a:lnTo>
                <a:lnTo>
                  <a:pt x="3330" y="1870"/>
                </a:lnTo>
                <a:lnTo>
                  <a:pt x="2920" y="46"/>
                </a:lnTo>
                <a:lnTo>
                  <a:pt x="2897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92" name="Google Shape;1592;p29"/>
          <p:cNvSpPr/>
          <p:nvPr/>
        </p:nvSpPr>
        <p:spPr>
          <a:xfrm>
            <a:off x="10821975" y="973353"/>
            <a:ext cx="275908" cy="310663"/>
          </a:xfrm>
          <a:custGeom>
            <a:avLst/>
            <a:gdLst/>
            <a:ahLst/>
            <a:cxnLst/>
            <a:rect l="l" t="t" r="r" b="b"/>
            <a:pathLst>
              <a:path w="2715" h="3057" extrusionOk="0">
                <a:moveTo>
                  <a:pt x="525" y="1"/>
                </a:moveTo>
                <a:lnTo>
                  <a:pt x="1" y="1278"/>
                </a:lnTo>
                <a:lnTo>
                  <a:pt x="1027" y="3057"/>
                </a:lnTo>
                <a:lnTo>
                  <a:pt x="2714" y="2669"/>
                </a:lnTo>
                <a:lnTo>
                  <a:pt x="2555" y="2258"/>
                </a:lnTo>
                <a:lnTo>
                  <a:pt x="2350" y="1848"/>
                </a:lnTo>
                <a:lnTo>
                  <a:pt x="2099" y="1483"/>
                </a:lnTo>
                <a:lnTo>
                  <a:pt x="1825" y="1118"/>
                </a:lnTo>
                <a:lnTo>
                  <a:pt x="1551" y="799"/>
                </a:lnTo>
                <a:lnTo>
                  <a:pt x="1232" y="502"/>
                </a:lnTo>
                <a:lnTo>
                  <a:pt x="890" y="252"/>
                </a:lnTo>
                <a:lnTo>
                  <a:pt x="525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93" name="Google Shape;1593;p29"/>
          <p:cNvSpPr/>
          <p:nvPr/>
        </p:nvSpPr>
        <p:spPr>
          <a:xfrm>
            <a:off x="10819636" y="971015"/>
            <a:ext cx="282920" cy="317675"/>
          </a:xfrm>
          <a:custGeom>
            <a:avLst/>
            <a:gdLst/>
            <a:ahLst/>
            <a:cxnLst/>
            <a:rect l="l" t="t" r="r" b="b"/>
            <a:pathLst>
              <a:path w="2784" h="3126" extrusionOk="0">
                <a:moveTo>
                  <a:pt x="572" y="101"/>
                </a:moveTo>
                <a:lnTo>
                  <a:pt x="867" y="297"/>
                </a:lnTo>
                <a:lnTo>
                  <a:pt x="1210" y="571"/>
                </a:lnTo>
                <a:lnTo>
                  <a:pt x="1529" y="867"/>
                </a:lnTo>
                <a:lnTo>
                  <a:pt x="1825" y="1187"/>
                </a:lnTo>
                <a:lnTo>
                  <a:pt x="2099" y="1529"/>
                </a:lnTo>
                <a:lnTo>
                  <a:pt x="2327" y="1894"/>
                </a:lnTo>
                <a:lnTo>
                  <a:pt x="2532" y="2281"/>
                </a:lnTo>
                <a:lnTo>
                  <a:pt x="2672" y="2661"/>
                </a:lnTo>
                <a:lnTo>
                  <a:pt x="2672" y="2661"/>
                </a:lnTo>
                <a:lnTo>
                  <a:pt x="1073" y="3011"/>
                </a:lnTo>
                <a:lnTo>
                  <a:pt x="92" y="1301"/>
                </a:lnTo>
                <a:lnTo>
                  <a:pt x="572" y="101"/>
                </a:lnTo>
                <a:close/>
                <a:moveTo>
                  <a:pt x="525" y="1"/>
                </a:moveTo>
                <a:lnTo>
                  <a:pt x="503" y="24"/>
                </a:lnTo>
                <a:lnTo>
                  <a:pt x="1" y="1278"/>
                </a:lnTo>
                <a:lnTo>
                  <a:pt x="1" y="1324"/>
                </a:lnTo>
                <a:lnTo>
                  <a:pt x="1004" y="3102"/>
                </a:lnTo>
                <a:lnTo>
                  <a:pt x="1027" y="3125"/>
                </a:lnTo>
                <a:lnTo>
                  <a:pt x="1050" y="3125"/>
                </a:lnTo>
                <a:lnTo>
                  <a:pt x="2760" y="2737"/>
                </a:lnTo>
                <a:lnTo>
                  <a:pt x="2783" y="2715"/>
                </a:lnTo>
                <a:lnTo>
                  <a:pt x="2783" y="2669"/>
                </a:lnTo>
                <a:lnTo>
                  <a:pt x="2601" y="2259"/>
                </a:lnTo>
                <a:lnTo>
                  <a:pt x="2395" y="1848"/>
                </a:lnTo>
                <a:lnTo>
                  <a:pt x="2167" y="1483"/>
                </a:lnTo>
                <a:lnTo>
                  <a:pt x="1894" y="1118"/>
                </a:lnTo>
                <a:lnTo>
                  <a:pt x="1597" y="799"/>
                </a:lnTo>
                <a:lnTo>
                  <a:pt x="1278" y="503"/>
                </a:lnTo>
                <a:lnTo>
                  <a:pt x="936" y="229"/>
                </a:lnTo>
                <a:lnTo>
                  <a:pt x="571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94" name="Google Shape;1594;p29"/>
          <p:cNvSpPr/>
          <p:nvPr/>
        </p:nvSpPr>
        <p:spPr>
          <a:xfrm>
            <a:off x="10330745" y="1288575"/>
            <a:ext cx="185463" cy="352328"/>
          </a:xfrm>
          <a:custGeom>
            <a:avLst/>
            <a:gdLst/>
            <a:ahLst/>
            <a:cxnLst/>
            <a:rect l="l" t="t" r="r" b="b"/>
            <a:pathLst>
              <a:path w="1825" h="3467" extrusionOk="0">
                <a:moveTo>
                  <a:pt x="46" y="0"/>
                </a:moveTo>
                <a:lnTo>
                  <a:pt x="0" y="23"/>
                </a:lnTo>
                <a:lnTo>
                  <a:pt x="0" y="69"/>
                </a:lnTo>
                <a:lnTo>
                  <a:pt x="114" y="433"/>
                </a:lnTo>
                <a:lnTo>
                  <a:pt x="251" y="821"/>
                </a:lnTo>
                <a:lnTo>
                  <a:pt x="433" y="1323"/>
                </a:lnTo>
                <a:lnTo>
                  <a:pt x="684" y="1870"/>
                </a:lnTo>
                <a:lnTo>
                  <a:pt x="981" y="2417"/>
                </a:lnTo>
                <a:lnTo>
                  <a:pt x="1163" y="2714"/>
                </a:lnTo>
                <a:lnTo>
                  <a:pt x="1346" y="2965"/>
                </a:lnTo>
                <a:lnTo>
                  <a:pt x="1528" y="3216"/>
                </a:lnTo>
                <a:lnTo>
                  <a:pt x="1733" y="3466"/>
                </a:lnTo>
                <a:lnTo>
                  <a:pt x="1802" y="3466"/>
                </a:lnTo>
                <a:lnTo>
                  <a:pt x="1825" y="3421"/>
                </a:lnTo>
                <a:lnTo>
                  <a:pt x="1802" y="3398"/>
                </a:lnTo>
                <a:lnTo>
                  <a:pt x="1596" y="3170"/>
                </a:lnTo>
                <a:lnTo>
                  <a:pt x="1414" y="2919"/>
                </a:lnTo>
                <a:lnTo>
                  <a:pt x="1232" y="2645"/>
                </a:lnTo>
                <a:lnTo>
                  <a:pt x="1072" y="2372"/>
                </a:lnTo>
                <a:lnTo>
                  <a:pt x="776" y="1824"/>
                </a:lnTo>
                <a:lnTo>
                  <a:pt x="525" y="1277"/>
                </a:lnTo>
                <a:lnTo>
                  <a:pt x="342" y="798"/>
                </a:lnTo>
                <a:lnTo>
                  <a:pt x="205" y="411"/>
                </a:lnTo>
                <a:lnTo>
                  <a:pt x="114" y="137"/>
                </a:lnTo>
                <a:lnTo>
                  <a:pt x="91" y="46"/>
                </a:lnTo>
                <a:lnTo>
                  <a:pt x="69" y="23"/>
                </a:lnTo>
                <a:lnTo>
                  <a:pt x="46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95" name="Google Shape;1595;p29"/>
          <p:cNvSpPr/>
          <p:nvPr/>
        </p:nvSpPr>
        <p:spPr>
          <a:xfrm>
            <a:off x="10427996" y="1091538"/>
            <a:ext cx="398769" cy="48779"/>
          </a:xfrm>
          <a:custGeom>
            <a:avLst/>
            <a:gdLst/>
            <a:ahLst/>
            <a:cxnLst/>
            <a:rect l="l" t="t" r="r" b="b"/>
            <a:pathLst>
              <a:path w="3924" h="480" extrusionOk="0">
                <a:moveTo>
                  <a:pt x="2623" y="1"/>
                </a:moveTo>
                <a:lnTo>
                  <a:pt x="2031" y="24"/>
                </a:lnTo>
                <a:lnTo>
                  <a:pt x="1529" y="69"/>
                </a:lnTo>
                <a:lnTo>
                  <a:pt x="1073" y="115"/>
                </a:lnTo>
                <a:lnTo>
                  <a:pt x="708" y="183"/>
                </a:lnTo>
                <a:lnTo>
                  <a:pt x="411" y="274"/>
                </a:lnTo>
                <a:lnTo>
                  <a:pt x="206" y="320"/>
                </a:lnTo>
                <a:lnTo>
                  <a:pt x="24" y="388"/>
                </a:lnTo>
                <a:lnTo>
                  <a:pt x="1" y="411"/>
                </a:lnTo>
                <a:lnTo>
                  <a:pt x="1" y="457"/>
                </a:lnTo>
                <a:lnTo>
                  <a:pt x="24" y="480"/>
                </a:lnTo>
                <a:lnTo>
                  <a:pt x="69" y="480"/>
                </a:lnTo>
                <a:lnTo>
                  <a:pt x="297" y="388"/>
                </a:lnTo>
                <a:lnTo>
                  <a:pt x="525" y="343"/>
                </a:lnTo>
                <a:lnTo>
                  <a:pt x="822" y="274"/>
                </a:lnTo>
                <a:lnTo>
                  <a:pt x="1164" y="206"/>
                </a:lnTo>
                <a:lnTo>
                  <a:pt x="1597" y="138"/>
                </a:lnTo>
                <a:lnTo>
                  <a:pt x="2076" y="92"/>
                </a:lnTo>
                <a:lnTo>
                  <a:pt x="2623" y="92"/>
                </a:lnTo>
                <a:lnTo>
                  <a:pt x="3216" y="115"/>
                </a:lnTo>
                <a:lnTo>
                  <a:pt x="3878" y="160"/>
                </a:lnTo>
                <a:lnTo>
                  <a:pt x="3923" y="160"/>
                </a:lnTo>
                <a:lnTo>
                  <a:pt x="3923" y="115"/>
                </a:lnTo>
                <a:lnTo>
                  <a:pt x="3923" y="92"/>
                </a:lnTo>
                <a:lnTo>
                  <a:pt x="3901" y="69"/>
                </a:lnTo>
                <a:lnTo>
                  <a:pt x="3239" y="24"/>
                </a:lnTo>
                <a:lnTo>
                  <a:pt x="2623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96" name="Google Shape;1596;p29"/>
          <p:cNvSpPr/>
          <p:nvPr/>
        </p:nvSpPr>
        <p:spPr>
          <a:xfrm>
            <a:off x="10692209" y="1279232"/>
            <a:ext cx="238815" cy="345417"/>
          </a:xfrm>
          <a:custGeom>
            <a:avLst/>
            <a:gdLst/>
            <a:ahLst/>
            <a:cxnLst/>
            <a:rect l="l" t="t" r="r" b="b"/>
            <a:pathLst>
              <a:path w="2350" h="3399" extrusionOk="0">
                <a:moveTo>
                  <a:pt x="2281" y="1"/>
                </a:moveTo>
                <a:lnTo>
                  <a:pt x="2258" y="24"/>
                </a:lnTo>
                <a:lnTo>
                  <a:pt x="2258" y="47"/>
                </a:lnTo>
                <a:lnTo>
                  <a:pt x="2076" y="480"/>
                </a:lnTo>
                <a:lnTo>
                  <a:pt x="1871" y="867"/>
                </a:lnTo>
                <a:lnTo>
                  <a:pt x="1643" y="1324"/>
                </a:lnTo>
                <a:lnTo>
                  <a:pt x="1323" y="1825"/>
                </a:lnTo>
                <a:lnTo>
                  <a:pt x="958" y="2350"/>
                </a:lnTo>
                <a:lnTo>
                  <a:pt x="730" y="2601"/>
                </a:lnTo>
                <a:lnTo>
                  <a:pt x="525" y="2851"/>
                </a:lnTo>
                <a:lnTo>
                  <a:pt x="274" y="3080"/>
                </a:lnTo>
                <a:lnTo>
                  <a:pt x="23" y="3308"/>
                </a:lnTo>
                <a:lnTo>
                  <a:pt x="1" y="3353"/>
                </a:lnTo>
                <a:lnTo>
                  <a:pt x="1" y="3376"/>
                </a:lnTo>
                <a:lnTo>
                  <a:pt x="46" y="3399"/>
                </a:lnTo>
                <a:lnTo>
                  <a:pt x="69" y="3376"/>
                </a:lnTo>
                <a:lnTo>
                  <a:pt x="343" y="3125"/>
                </a:lnTo>
                <a:lnTo>
                  <a:pt x="616" y="2874"/>
                </a:lnTo>
                <a:lnTo>
                  <a:pt x="844" y="2601"/>
                </a:lnTo>
                <a:lnTo>
                  <a:pt x="1072" y="2327"/>
                </a:lnTo>
                <a:lnTo>
                  <a:pt x="1278" y="2053"/>
                </a:lnTo>
                <a:lnTo>
                  <a:pt x="1460" y="1780"/>
                </a:lnTo>
                <a:lnTo>
                  <a:pt x="1779" y="1232"/>
                </a:lnTo>
                <a:lnTo>
                  <a:pt x="2030" y="776"/>
                </a:lnTo>
                <a:lnTo>
                  <a:pt x="2213" y="389"/>
                </a:lnTo>
                <a:lnTo>
                  <a:pt x="2350" y="47"/>
                </a:lnTo>
                <a:lnTo>
                  <a:pt x="2350" y="24"/>
                </a:lnTo>
                <a:lnTo>
                  <a:pt x="2327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97" name="Google Shape;1597;p29"/>
          <p:cNvSpPr/>
          <p:nvPr/>
        </p:nvSpPr>
        <p:spPr>
          <a:xfrm>
            <a:off x="10298221" y="1814563"/>
            <a:ext cx="139224" cy="30284"/>
          </a:xfrm>
          <a:custGeom>
            <a:avLst/>
            <a:gdLst/>
            <a:ahLst/>
            <a:cxnLst/>
            <a:rect l="l" t="t" r="r" b="b"/>
            <a:pathLst>
              <a:path w="1370" h="298" extrusionOk="0">
                <a:moveTo>
                  <a:pt x="1187" y="1"/>
                </a:moveTo>
                <a:lnTo>
                  <a:pt x="913" y="24"/>
                </a:lnTo>
                <a:lnTo>
                  <a:pt x="525" y="92"/>
                </a:lnTo>
                <a:lnTo>
                  <a:pt x="24" y="206"/>
                </a:lnTo>
                <a:lnTo>
                  <a:pt x="1" y="229"/>
                </a:lnTo>
                <a:lnTo>
                  <a:pt x="1" y="252"/>
                </a:lnTo>
                <a:lnTo>
                  <a:pt x="1" y="274"/>
                </a:lnTo>
                <a:lnTo>
                  <a:pt x="47" y="297"/>
                </a:lnTo>
                <a:lnTo>
                  <a:pt x="525" y="183"/>
                </a:lnTo>
                <a:lnTo>
                  <a:pt x="936" y="115"/>
                </a:lnTo>
                <a:lnTo>
                  <a:pt x="1210" y="92"/>
                </a:lnTo>
                <a:lnTo>
                  <a:pt x="1324" y="92"/>
                </a:lnTo>
                <a:lnTo>
                  <a:pt x="1346" y="69"/>
                </a:lnTo>
                <a:lnTo>
                  <a:pt x="1369" y="46"/>
                </a:lnTo>
                <a:lnTo>
                  <a:pt x="1346" y="24"/>
                </a:lnTo>
                <a:lnTo>
                  <a:pt x="1324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98" name="Google Shape;1598;p29"/>
          <p:cNvSpPr/>
          <p:nvPr/>
        </p:nvSpPr>
        <p:spPr>
          <a:xfrm>
            <a:off x="10796467" y="1752067"/>
            <a:ext cx="213308" cy="25508"/>
          </a:xfrm>
          <a:custGeom>
            <a:avLst/>
            <a:gdLst/>
            <a:ahLst/>
            <a:cxnLst/>
            <a:rect l="l" t="t" r="r" b="b"/>
            <a:pathLst>
              <a:path w="2099" h="251" extrusionOk="0">
                <a:moveTo>
                  <a:pt x="1620" y="0"/>
                </a:moveTo>
                <a:lnTo>
                  <a:pt x="1027" y="23"/>
                </a:lnTo>
                <a:lnTo>
                  <a:pt x="503" y="68"/>
                </a:lnTo>
                <a:lnTo>
                  <a:pt x="161" y="137"/>
                </a:lnTo>
                <a:lnTo>
                  <a:pt x="46" y="160"/>
                </a:lnTo>
                <a:lnTo>
                  <a:pt x="1" y="182"/>
                </a:lnTo>
                <a:lnTo>
                  <a:pt x="1" y="205"/>
                </a:lnTo>
                <a:lnTo>
                  <a:pt x="24" y="251"/>
                </a:lnTo>
                <a:lnTo>
                  <a:pt x="46" y="251"/>
                </a:lnTo>
                <a:lnTo>
                  <a:pt x="92" y="228"/>
                </a:lnTo>
                <a:lnTo>
                  <a:pt x="297" y="205"/>
                </a:lnTo>
                <a:lnTo>
                  <a:pt x="639" y="160"/>
                </a:lnTo>
                <a:lnTo>
                  <a:pt x="1095" y="114"/>
                </a:lnTo>
                <a:lnTo>
                  <a:pt x="1620" y="91"/>
                </a:lnTo>
                <a:lnTo>
                  <a:pt x="2099" y="91"/>
                </a:lnTo>
                <a:lnTo>
                  <a:pt x="2099" y="46"/>
                </a:lnTo>
                <a:lnTo>
                  <a:pt x="2099" y="23"/>
                </a:lnTo>
                <a:lnTo>
                  <a:pt x="2053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99" name="Google Shape;1599;p29"/>
          <p:cNvSpPr/>
          <p:nvPr/>
        </p:nvSpPr>
        <p:spPr>
          <a:xfrm>
            <a:off x="10089701" y="896934"/>
            <a:ext cx="1045297" cy="1047533"/>
          </a:xfrm>
          <a:custGeom>
            <a:avLst/>
            <a:gdLst/>
            <a:ahLst/>
            <a:cxnLst/>
            <a:rect l="l" t="t" r="r" b="b"/>
            <a:pathLst>
              <a:path w="10286" h="10308" extrusionOk="0">
                <a:moveTo>
                  <a:pt x="5132" y="0"/>
                </a:moveTo>
                <a:lnTo>
                  <a:pt x="4744" y="23"/>
                </a:lnTo>
                <a:lnTo>
                  <a:pt x="4379" y="46"/>
                </a:lnTo>
                <a:lnTo>
                  <a:pt x="3991" y="137"/>
                </a:lnTo>
                <a:lnTo>
                  <a:pt x="3626" y="228"/>
                </a:lnTo>
                <a:lnTo>
                  <a:pt x="3262" y="342"/>
                </a:lnTo>
                <a:lnTo>
                  <a:pt x="2897" y="502"/>
                </a:lnTo>
                <a:lnTo>
                  <a:pt x="2577" y="684"/>
                </a:lnTo>
                <a:lnTo>
                  <a:pt x="2258" y="867"/>
                </a:lnTo>
                <a:lnTo>
                  <a:pt x="1962" y="1095"/>
                </a:lnTo>
                <a:lnTo>
                  <a:pt x="1665" y="1323"/>
                </a:lnTo>
                <a:lnTo>
                  <a:pt x="1414" y="1574"/>
                </a:lnTo>
                <a:lnTo>
                  <a:pt x="1164" y="1847"/>
                </a:lnTo>
                <a:lnTo>
                  <a:pt x="936" y="2144"/>
                </a:lnTo>
                <a:lnTo>
                  <a:pt x="730" y="2440"/>
                </a:lnTo>
                <a:lnTo>
                  <a:pt x="571" y="2760"/>
                </a:lnTo>
                <a:lnTo>
                  <a:pt x="411" y="3079"/>
                </a:lnTo>
                <a:lnTo>
                  <a:pt x="274" y="3398"/>
                </a:lnTo>
                <a:lnTo>
                  <a:pt x="160" y="3763"/>
                </a:lnTo>
                <a:lnTo>
                  <a:pt x="69" y="4105"/>
                </a:lnTo>
                <a:lnTo>
                  <a:pt x="1" y="4470"/>
                </a:lnTo>
                <a:lnTo>
                  <a:pt x="23" y="4493"/>
                </a:lnTo>
                <a:lnTo>
                  <a:pt x="46" y="4515"/>
                </a:lnTo>
                <a:lnTo>
                  <a:pt x="92" y="4515"/>
                </a:lnTo>
                <a:lnTo>
                  <a:pt x="92" y="4470"/>
                </a:lnTo>
                <a:lnTo>
                  <a:pt x="160" y="4128"/>
                </a:lnTo>
                <a:lnTo>
                  <a:pt x="251" y="3786"/>
                </a:lnTo>
                <a:lnTo>
                  <a:pt x="365" y="3444"/>
                </a:lnTo>
                <a:lnTo>
                  <a:pt x="479" y="3102"/>
                </a:lnTo>
                <a:lnTo>
                  <a:pt x="639" y="2782"/>
                </a:lnTo>
                <a:lnTo>
                  <a:pt x="821" y="2486"/>
                </a:lnTo>
                <a:lnTo>
                  <a:pt x="1027" y="2189"/>
                </a:lnTo>
                <a:lnTo>
                  <a:pt x="1232" y="1916"/>
                </a:lnTo>
                <a:lnTo>
                  <a:pt x="1483" y="1642"/>
                </a:lnTo>
                <a:lnTo>
                  <a:pt x="1734" y="1391"/>
                </a:lnTo>
                <a:lnTo>
                  <a:pt x="2007" y="1163"/>
                </a:lnTo>
                <a:lnTo>
                  <a:pt x="2304" y="958"/>
                </a:lnTo>
                <a:lnTo>
                  <a:pt x="2623" y="753"/>
                </a:lnTo>
                <a:lnTo>
                  <a:pt x="2942" y="593"/>
                </a:lnTo>
                <a:lnTo>
                  <a:pt x="3284" y="433"/>
                </a:lnTo>
                <a:lnTo>
                  <a:pt x="3649" y="319"/>
                </a:lnTo>
                <a:lnTo>
                  <a:pt x="4014" y="205"/>
                </a:lnTo>
                <a:lnTo>
                  <a:pt x="4379" y="137"/>
                </a:lnTo>
                <a:lnTo>
                  <a:pt x="4744" y="114"/>
                </a:lnTo>
                <a:lnTo>
                  <a:pt x="5132" y="91"/>
                </a:lnTo>
                <a:lnTo>
                  <a:pt x="5519" y="114"/>
                </a:lnTo>
                <a:lnTo>
                  <a:pt x="5930" y="160"/>
                </a:lnTo>
                <a:lnTo>
                  <a:pt x="6317" y="228"/>
                </a:lnTo>
                <a:lnTo>
                  <a:pt x="6705" y="342"/>
                </a:lnTo>
                <a:lnTo>
                  <a:pt x="7070" y="479"/>
                </a:lnTo>
                <a:lnTo>
                  <a:pt x="7435" y="662"/>
                </a:lnTo>
                <a:lnTo>
                  <a:pt x="7777" y="844"/>
                </a:lnTo>
                <a:lnTo>
                  <a:pt x="8096" y="1072"/>
                </a:lnTo>
                <a:lnTo>
                  <a:pt x="8415" y="1323"/>
                </a:lnTo>
                <a:lnTo>
                  <a:pt x="8712" y="1596"/>
                </a:lnTo>
                <a:lnTo>
                  <a:pt x="8985" y="1893"/>
                </a:lnTo>
                <a:lnTo>
                  <a:pt x="9236" y="2189"/>
                </a:lnTo>
                <a:lnTo>
                  <a:pt x="9464" y="2531"/>
                </a:lnTo>
                <a:lnTo>
                  <a:pt x="9647" y="2896"/>
                </a:lnTo>
                <a:lnTo>
                  <a:pt x="9829" y="3284"/>
                </a:lnTo>
                <a:lnTo>
                  <a:pt x="9966" y="3672"/>
                </a:lnTo>
                <a:lnTo>
                  <a:pt x="10057" y="4059"/>
                </a:lnTo>
                <a:lnTo>
                  <a:pt x="10126" y="4424"/>
                </a:lnTo>
                <a:lnTo>
                  <a:pt x="10171" y="4789"/>
                </a:lnTo>
                <a:lnTo>
                  <a:pt x="10194" y="5154"/>
                </a:lnTo>
                <a:lnTo>
                  <a:pt x="10171" y="5564"/>
                </a:lnTo>
                <a:lnTo>
                  <a:pt x="10126" y="5975"/>
                </a:lnTo>
                <a:lnTo>
                  <a:pt x="10034" y="6363"/>
                </a:lnTo>
                <a:lnTo>
                  <a:pt x="9920" y="6727"/>
                </a:lnTo>
                <a:lnTo>
                  <a:pt x="9784" y="7115"/>
                </a:lnTo>
                <a:lnTo>
                  <a:pt x="9624" y="7480"/>
                </a:lnTo>
                <a:lnTo>
                  <a:pt x="9442" y="7822"/>
                </a:lnTo>
                <a:lnTo>
                  <a:pt x="9214" y="8141"/>
                </a:lnTo>
                <a:lnTo>
                  <a:pt x="8963" y="8461"/>
                </a:lnTo>
                <a:lnTo>
                  <a:pt x="8689" y="8757"/>
                </a:lnTo>
                <a:lnTo>
                  <a:pt x="8393" y="9031"/>
                </a:lnTo>
                <a:lnTo>
                  <a:pt x="8073" y="9282"/>
                </a:lnTo>
                <a:lnTo>
                  <a:pt x="7731" y="9487"/>
                </a:lnTo>
                <a:lnTo>
                  <a:pt x="7366" y="9692"/>
                </a:lnTo>
                <a:lnTo>
                  <a:pt x="7001" y="9852"/>
                </a:lnTo>
                <a:lnTo>
                  <a:pt x="6591" y="10011"/>
                </a:lnTo>
                <a:lnTo>
                  <a:pt x="6226" y="10103"/>
                </a:lnTo>
                <a:lnTo>
                  <a:pt x="5861" y="10171"/>
                </a:lnTo>
                <a:lnTo>
                  <a:pt x="5496" y="10217"/>
                </a:lnTo>
                <a:lnTo>
                  <a:pt x="4721" y="10217"/>
                </a:lnTo>
                <a:lnTo>
                  <a:pt x="4311" y="10171"/>
                </a:lnTo>
                <a:lnTo>
                  <a:pt x="3923" y="10080"/>
                </a:lnTo>
                <a:lnTo>
                  <a:pt x="3535" y="9966"/>
                </a:lnTo>
                <a:lnTo>
                  <a:pt x="3170" y="9829"/>
                </a:lnTo>
                <a:lnTo>
                  <a:pt x="2805" y="9669"/>
                </a:lnTo>
                <a:lnTo>
                  <a:pt x="2463" y="9464"/>
                </a:lnTo>
                <a:lnTo>
                  <a:pt x="2121" y="9259"/>
                </a:lnTo>
                <a:lnTo>
                  <a:pt x="1825" y="9008"/>
                </a:lnTo>
                <a:lnTo>
                  <a:pt x="1528" y="8734"/>
                </a:lnTo>
                <a:lnTo>
                  <a:pt x="1255" y="8438"/>
                </a:lnTo>
                <a:lnTo>
                  <a:pt x="1004" y="8119"/>
                </a:lnTo>
                <a:lnTo>
                  <a:pt x="776" y="7776"/>
                </a:lnTo>
                <a:lnTo>
                  <a:pt x="593" y="7412"/>
                </a:lnTo>
                <a:lnTo>
                  <a:pt x="411" y="7024"/>
                </a:lnTo>
                <a:lnTo>
                  <a:pt x="274" y="6636"/>
                </a:lnTo>
                <a:lnTo>
                  <a:pt x="183" y="6294"/>
                </a:lnTo>
                <a:lnTo>
                  <a:pt x="115" y="5952"/>
                </a:lnTo>
                <a:lnTo>
                  <a:pt x="92" y="5907"/>
                </a:lnTo>
                <a:lnTo>
                  <a:pt x="69" y="5907"/>
                </a:lnTo>
                <a:lnTo>
                  <a:pt x="23" y="5929"/>
                </a:lnTo>
                <a:lnTo>
                  <a:pt x="23" y="5952"/>
                </a:lnTo>
                <a:lnTo>
                  <a:pt x="92" y="6317"/>
                </a:lnTo>
                <a:lnTo>
                  <a:pt x="183" y="6659"/>
                </a:lnTo>
                <a:lnTo>
                  <a:pt x="320" y="7070"/>
                </a:lnTo>
                <a:lnTo>
                  <a:pt x="502" y="7457"/>
                </a:lnTo>
                <a:lnTo>
                  <a:pt x="707" y="7822"/>
                </a:lnTo>
                <a:lnTo>
                  <a:pt x="936" y="8164"/>
                </a:lnTo>
                <a:lnTo>
                  <a:pt x="1186" y="8483"/>
                </a:lnTo>
                <a:lnTo>
                  <a:pt x="1460" y="8803"/>
                </a:lnTo>
                <a:lnTo>
                  <a:pt x="1756" y="9076"/>
                </a:lnTo>
                <a:lnTo>
                  <a:pt x="2076" y="9327"/>
                </a:lnTo>
                <a:lnTo>
                  <a:pt x="2418" y="9555"/>
                </a:lnTo>
                <a:lnTo>
                  <a:pt x="2760" y="9738"/>
                </a:lnTo>
                <a:lnTo>
                  <a:pt x="3125" y="9920"/>
                </a:lnTo>
                <a:lnTo>
                  <a:pt x="3512" y="10057"/>
                </a:lnTo>
                <a:lnTo>
                  <a:pt x="3900" y="10171"/>
                </a:lnTo>
                <a:lnTo>
                  <a:pt x="4288" y="10239"/>
                </a:lnTo>
                <a:lnTo>
                  <a:pt x="4698" y="10308"/>
                </a:lnTo>
                <a:lnTo>
                  <a:pt x="5496" y="10308"/>
                </a:lnTo>
                <a:lnTo>
                  <a:pt x="5861" y="10262"/>
                </a:lnTo>
                <a:lnTo>
                  <a:pt x="6249" y="10194"/>
                </a:lnTo>
                <a:lnTo>
                  <a:pt x="6614" y="10080"/>
                </a:lnTo>
                <a:lnTo>
                  <a:pt x="7024" y="9943"/>
                </a:lnTo>
                <a:lnTo>
                  <a:pt x="7412" y="9783"/>
                </a:lnTo>
                <a:lnTo>
                  <a:pt x="7777" y="9578"/>
                </a:lnTo>
                <a:lnTo>
                  <a:pt x="8142" y="9350"/>
                </a:lnTo>
                <a:lnTo>
                  <a:pt x="8461" y="9099"/>
                </a:lnTo>
                <a:lnTo>
                  <a:pt x="8757" y="8825"/>
                </a:lnTo>
                <a:lnTo>
                  <a:pt x="9031" y="8506"/>
                </a:lnTo>
                <a:lnTo>
                  <a:pt x="9282" y="8210"/>
                </a:lnTo>
                <a:lnTo>
                  <a:pt x="9510" y="7868"/>
                </a:lnTo>
                <a:lnTo>
                  <a:pt x="9715" y="7503"/>
                </a:lnTo>
                <a:lnTo>
                  <a:pt x="9875" y="7138"/>
                </a:lnTo>
                <a:lnTo>
                  <a:pt x="10012" y="6773"/>
                </a:lnTo>
                <a:lnTo>
                  <a:pt x="10126" y="6385"/>
                </a:lnTo>
                <a:lnTo>
                  <a:pt x="10217" y="5975"/>
                </a:lnTo>
                <a:lnTo>
                  <a:pt x="10263" y="5564"/>
                </a:lnTo>
                <a:lnTo>
                  <a:pt x="10285" y="5154"/>
                </a:lnTo>
                <a:lnTo>
                  <a:pt x="10263" y="4789"/>
                </a:lnTo>
                <a:lnTo>
                  <a:pt x="10217" y="4401"/>
                </a:lnTo>
                <a:lnTo>
                  <a:pt x="10148" y="4037"/>
                </a:lnTo>
                <a:lnTo>
                  <a:pt x="10057" y="3649"/>
                </a:lnTo>
                <a:lnTo>
                  <a:pt x="9898" y="3238"/>
                </a:lnTo>
                <a:lnTo>
                  <a:pt x="9738" y="2851"/>
                </a:lnTo>
                <a:lnTo>
                  <a:pt x="9533" y="2486"/>
                </a:lnTo>
                <a:lnTo>
                  <a:pt x="9305" y="2144"/>
                </a:lnTo>
                <a:lnTo>
                  <a:pt x="9054" y="1825"/>
                </a:lnTo>
                <a:lnTo>
                  <a:pt x="8780" y="1528"/>
                </a:lnTo>
                <a:lnTo>
                  <a:pt x="8484" y="1254"/>
                </a:lnTo>
                <a:lnTo>
                  <a:pt x="8165" y="1004"/>
                </a:lnTo>
                <a:lnTo>
                  <a:pt x="7822" y="776"/>
                </a:lnTo>
                <a:lnTo>
                  <a:pt x="7480" y="570"/>
                </a:lnTo>
                <a:lnTo>
                  <a:pt x="7116" y="411"/>
                </a:lnTo>
                <a:lnTo>
                  <a:pt x="6728" y="251"/>
                </a:lnTo>
                <a:lnTo>
                  <a:pt x="6340" y="137"/>
                </a:lnTo>
                <a:lnTo>
                  <a:pt x="5930" y="69"/>
                </a:lnTo>
                <a:lnTo>
                  <a:pt x="5542" y="23"/>
                </a:lnTo>
                <a:lnTo>
                  <a:pt x="5132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00" name="Google Shape;1600;p29"/>
          <p:cNvSpPr/>
          <p:nvPr/>
        </p:nvSpPr>
        <p:spPr>
          <a:xfrm>
            <a:off x="10085027" y="1388169"/>
            <a:ext cx="11687" cy="48779"/>
          </a:xfrm>
          <a:custGeom>
            <a:avLst/>
            <a:gdLst/>
            <a:ahLst/>
            <a:cxnLst/>
            <a:rect l="l" t="t" r="r" b="b"/>
            <a:pathLst>
              <a:path w="115" h="480" extrusionOk="0">
                <a:moveTo>
                  <a:pt x="24" y="1"/>
                </a:moveTo>
                <a:lnTo>
                  <a:pt x="24" y="46"/>
                </a:lnTo>
                <a:lnTo>
                  <a:pt x="1" y="320"/>
                </a:lnTo>
                <a:lnTo>
                  <a:pt x="1" y="434"/>
                </a:lnTo>
                <a:lnTo>
                  <a:pt x="24" y="457"/>
                </a:lnTo>
                <a:lnTo>
                  <a:pt x="47" y="480"/>
                </a:lnTo>
                <a:lnTo>
                  <a:pt x="92" y="457"/>
                </a:lnTo>
                <a:lnTo>
                  <a:pt x="92" y="434"/>
                </a:lnTo>
                <a:lnTo>
                  <a:pt x="92" y="320"/>
                </a:lnTo>
                <a:lnTo>
                  <a:pt x="115" y="46"/>
                </a:lnTo>
                <a:lnTo>
                  <a:pt x="92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01" name="Google Shape;1601;p29"/>
          <p:cNvSpPr/>
          <p:nvPr/>
        </p:nvSpPr>
        <p:spPr>
          <a:xfrm>
            <a:off x="878108" y="4931480"/>
            <a:ext cx="1047533" cy="699981"/>
          </a:xfrm>
          <a:custGeom>
            <a:avLst/>
            <a:gdLst/>
            <a:ahLst/>
            <a:cxnLst/>
            <a:rect l="l" t="t" r="r" b="b"/>
            <a:pathLst>
              <a:path w="10308" h="6888" extrusionOk="0">
                <a:moveTo>
                  <a:pt x="5177" y="1825"/>
                </a:moveTo>
                <a:lnTo>
                  <a:pt x="5496" y="1848"/>
                </a:lnTo>
                <a:lnTo>
                  <a:pt x="5838" y="1893"/>
                </a:lnTo>
                <a:lnTo>
                  <a:pt x="6089" y="1962"/>
                </a:lnTo>
                <a:lnTo>
                  <a:pt x="6340" y="2053"/>
                </a:lnTo>
                <a:lnTo>
                  <a:pt x="6568" y="2144"/>
                </a:lnTo>
                <a:lnTo>
                  <a:pt x="6796" y="2258"/>
                </a:lnTo>
                <a:lnTo>
                  <a:pt x="7024" y="2395"/>
                </a:lnTo>
                <a:lnTo>
                  <a:pt x="7229" y="2555"/>
                </a:lnTo>
                <a:lnTo>
                  <a:pt x="7412" y="2714"/>
                </a:lnTo>
                <a:lnTo>
                  <a:pt x="7594" y="2874"/>
                </a:lnTo>
                <a:lnTo>
                  <a:pt x="7754" y="3079"/>
                </a:lnTo>
                <a:lnTo>
                  <a:pt x="7890" y="3262"/>
                </a:lnTo>
                <a:lnTo>
                  <a:pt x="8027" y="3467"/>
                </a:lnTo>
                <a:lnTo>
                  <a:pt x="8141" y="3695"/>
                </a:lnTo>
                <a:lnTo>
                  <a:pt x="8255" y="3923"/>
                </a:lnTo>
                <a:lnTo>
                  <a:pt x="8324" y="4151"/>
                </a:lnTo>
                <a:lnTo>
                  <a:pt x="8392" y="4402"/>
                </a:lnTo>
                <a:lnTo>
                  <a:pt x="8438" y="4653"/>
                </a:lnTo>
                <a:lnTo>
                  <a:pt x="2372" y="3399"/>
                </a:lnTo>
                <a:lnTo>
                  <a:pt x="2600" y="3057"/>
                </a:lnTo>
                <a:lnTo>
                  <a:pt x="2896" y="2760"/>
                </a:lnTo>
                <a:lnTo>
                  <a:pt x="3216" y="2486"/>
                </a:lnTo>
                <a:lnTo>
                  <a:pt x="3558" y="2258"/>
                </a:lnTo>
                <a:lnTo>
                  <a:pt x="3945" y="2076"/>
                </a:lnTo>
                <a:lnTo>
                  <a:pt x="4333" y="1939"/>
                </a:lnTo>
                <a:lnTo>
                  <a:pt x="4743" y="1871"/>
                </a:lnTo>
                <a:lnTo>
                  <a:pt x="4949" y="1848"/>
                </a:lnTo>
                <a:lnTo>
                  <a:pt x="5177" y="1825"/>
                </a:lnTo>
                <a:close/>
                <a:moveTo>
                  <a:pt x="5177" y="1"/>
                </a:moveTo>
                <a:lnTo>
                  <a:pt x="4721" y="24"/>
                </a:lnTo>
                <a:lnTo>
                  <a:pt x="4287" y="92"/>
                </a:lnTo>
                <a:lnTo>
                  <a:pt x="3854" y="183"/>
                </a:lnTo>
                <a:lnTo>
                  <a:pt x="3444" y="297"/>
                </a:lnTo>
                <a:lnTo>
                  <a:pt x="3056" y="480"/>
                </a:lnTo>
                <a:lnTo>
                  <a:pt x="2668" y="662"/>
                </a:lnTo>
                <a:lnTo>
                  <a:pt x="2303" y="890"/>
                </a:lnTo>
                <a:lnTo>
                  <a:pt x="1938" y="1141"/>
                </a:lnTo>
                <a:lnTo>
                  <a:pt x="1619" y="1437"/>
                </a:lnTo>
                <a:lnTo>
                  <a:pt x="1323" y="1757"/>
                </a:lnTo>
                <a:lnTo>
                  <a:pt x="1049" y="2076"/>
                </a:lnTo>
                <a:lnTo>
                  <a:pt x="798" y="2441"/>
                </a:lnTo>
                <a:lnTo>
                  <a:pt x="593" y="2828"/>
                </a:lnTo>
                <a:lnTo>
                  <a:pt x="411" y="3239"/>
                </a:lnTo>
                <a:lnTo>
                  <a:pt x="251" y="3672"/>
                </a:lnTo>
                <a:lnTo>
                  <a:pt x="137" y="4128"/>
                </a:lnTo>
                <a:lnTo>
                  <a:pt x="0" y="4835"/>
                </a:lnTo>
                <a:lnTo>
                  <a:pt x="1733" y="5177"/>
                </a:lnTo>
                <a:lnTo>
                  <a:pt x="1870" y="4470"/>
                </a:lnTo>
                <a:lnTo>
                  <a:pt x="1938" y="4493"/>
                </a:lnTo>
                <a:lnTo>
                  <a:pt x="8415" y="5793"/>
                </a:lnTo>
                <a:lnTo>
                  <a:pt x="8483" y="5816"/>
                </a:lnTo>
                <a:lnTo>
                  <a:pt x="8324" y="6523"/>
                </a:lnTo>
                <a:lnTo>
                  <a:pt x="10057" y="6888"/>
                </a:lnTo>
                <a:lnTo>
                  <a:pt x="10216" y="6158"/>
                </a:lnTo>
                <a:lnTo>
                  <a:pt x="10285" y="5656"/>
                </a:lnTo>
                <a:lnTo>
                  <a:pt x="10308" y="5132"/>
                </a:lnTo>
                <a:lnTo>
                  <a:pt x="10285" y="4630"/>
                </a:lnTo>
                <a:lnTo>
                  <a:pt x="10216" y="4128"/>
                </a:lnTo>
                <a:lnTo>
                  <a:pt x="10080" y="3649"/>
                </a:lnTo>
                <a:lnTo>
                  <a:pt x="9920" y="3171"/>
                </a:lnTo>
                <a:lnTo>
                  <a:pt x="9715" y="2737"/>
                </a:lnTo>
                <a:lnTo>
                  <a:pt x="9464" y="2304"/>
                </a:lnTo>
                <a:lnTo>
                  <a:pt x="9167" y="1916"/>
                </a:lnTo>
                <a:lnTo>
                  <a:pt x="8848" y="1551"/>
                </a:lnTo>
                <a:lnTo>
                  <a:pt x="8483" y="1209"/>
                </a:lnTo>
                <a:lnTo>
                  <a:pt x="8073" y="913"/>
                </a:lnTo>
                <a:lnTo>
                  <a:pt x="7662" y="639"/>
                </a:lnTo>
                <a:lnTo>
                  <a:pt x="7183" y="411"/>
                </a:lnTo>
                <a:lnTo>
                  <a:pt x="6705" y="252"/>
                </a:lnTo>
                <a:lnTo>
                  <a:pt x="6203" y="115"/>
                </a:lnTo>
                <a:lnTo>
                  <a:pt x="5678" y="24"/>
                </a:lnTo>
                <a:lnTo>
                  <a:pt x="5177" y="1"/>
                </a:lnTo>
                <a:close/>
              </a:path>
            </a:pathLst>
          </a:cu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02" name="Google Shape;1602;p29"/>
          <p:cNvSpPr/>
          <p:nvPr/>
        </p:nvSpPr>
        <p:spPr>
          <a:xfrm>
            <a:off x="1119052" y="5116937"/>
            <a:ext cx="616549" cy="287391"/>
          </a:xfrm>
          <a:custGeom>
            <a:avLst/>
            <a:gdLst/>
            <a:ahLst/>
            <a:cxnLst/>
            <a:rect l="l" t="t" r="r" b="b"/>
            <a:pathLst>
              <a:path w="6067" h="2828" fill="none" extrusionOk="0">
                <a:moveTo>
                  <a:pt x="6067" y="2828"/>
                </a:moveTo>
                <a:lnTo>
                  <a:pt x="1" y="1574"/>
                </a:lnTo>
                <a:lnTo>
                  <a:pt x="1" y="1574"/>
                </a:lnTo>
                <a:lnTo>
                  <a:pt x="229" y="1232"/>
                </a:lnTo>
                <a:lnTo>
                  <a:pt x="525" y="935"/>
                </a:lnTo>
                <a:lnTo>
                  <a:pt x="845" y="661"/>
                </a:lnTo>
                <a:lnTo>
                  <a:pt x="1187" y="433"/>
                </a:lnTo>
                <a:lnTo>
                  <a:pt x="1574" y="251"/>
                </a:lnTo>
                <a:lnTo>
                  <a:pt x="1962" y="114"/>
                </a:lnTo>
                <a:lnTo>
                  <a:pt x="2372" y="46"/>
                </a:lnTo>
                <a:lnTo>
                  <a:pt x="2578" y="23"/>
                </a:lnTo>
                <a:lnTo>
                  <a:pt x="2806" y="0"/>
                </a:lnTo>
                <a:lnTo>
                  <a:pt x="2806" y="0"/>
                </a:lnTo>
                <a:lnTo>
                  <a:pt x="3125" y="23"/>
                </a:lnTo>
                <a:lnTo>
                  <a:pt x="3467" y="68"/>
                </a:lnTo>
                <a:lnTo>
                  <a:pt x="3467" y="68"/>
                </a:lnTo>
                <a:lnTo>
                  <a:pt x="3718" y="137"/>
                </a:lnTo>
                <a:lnTo>
                  <a:pt x="3969" y="228"/>
                </a:lnTo>
                <a:lnTo>
                  <a:pt x="4197" y="319"/>
                </a:lnTo>
                <a:lnTo>
                  <a:pt x="4425" y="433"/>
                </a:lnTo>
                <a:lnTo>
                  <a:pt x="4653" y="570"/>
                </a:lnTo>
                <a:lnTo>
                  <a:pt x="4858" y="730"/>
                </a:lnTo>
                <a:lnTo>
                  <a:pt x="5041" y="889"/>
                </a:lnTo>
                <a:lnTo>
                  <a:pt x="5223" y="1049"/>
                </a:lnTo>
                <a:lnTo>
                  <a:pt x="5383" y="1254"/>
                </a:lnTo>
                <a:lnTo>
                  <a:pt x="5519" y="1437"/>
                </a:lnTo>
                <a:lnTo>
                  <a:pt x="5656" y="1642"/>
                </a:lnTo>
                <a:lnTo>
                  <a:pt x="5770" y="1870"/>
                </a:lnTo>
                <a:lnTo>
                  <a:pt x="5884" y="2098"/>
                </a:lnTo>
                <a:lnTo>
                  <a:pt x="5953" y="2326"/>
                </a:lnTo>
                <a:lnTo>
                  <a:pt x="6021" y="2577"/>
                </a:lnTo>
                <a:lnTo>
                  <a:pt x="6067" y="282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03" name="Google Shape;1603;p29"/>
          <p:cNvSpPr/>
          <p:nvPr/>
        </p:nvSpPr>
        <p:spPr>
          <a:xfrm>
            <a:off x="847932" y="4848043"/>
            <a:ext cx="1045297" cy="730164"/>
          </a:xfrm>
          <a:custGeom>
            <a:avLst/>
            <a:gdLst/>
            <a:ahLst/>
            <a:cxnLst/>
            <a:rect l="l" t="t" r="r" b="b"/>
            <a:pathLst>
              <a:path w="10286" h="7185" extrusionOk="0">
                <a:moveTo>
                  <a:pt x="5246" y="1825"/>
                </a:moveTo>
                <a:lnTo>
                  <a:pt x="5497" y="1848"/>
                </a:lnTo>
                <a:lnTo>
                  <a:pt x="5747" y="1894"/>
                </a:lnTo>
                <a:lnTo>
                  <a:pt x="6021" y="1939"/>
                </a:lnTo>
                <a:lnTo>
                  <a:pt x="6272" y="2030"/>
                </a:lnTo>
                <a:lnTo>
                  <a:pt x="6500" y="2122"/>
                </a:lnTo>
                <a:lnTo>
                  <a:pt x="6728" y="2236"/>
                </a:lnTo>
                <a:lnTo>
                  <a:pt x="6956" y="2372"/>
                </a:lnTo>
                <a:lnTo>
                  <a:pt x="7161" y="2509"/>
                </a:lnTo>
                <a:lnTo>
                  <a:pt x="7344" y="2669"/>
                </a:lnTo>
                <a:lnTo>
                  <a:pt x="7526" y="2851"/>
                </a:lnTo>
                <a:lnTo>
                  <a:pt x="7709" y="3034"/>
                </a:lnTo>
                <a:lnTo>
                  <a:pt x="7845" y="3216"/>
                </a:lnTo>
                <a:lnTo>
                  <a:pt x="7982" y="3421"/>
                </a:lnTo>
                <a:lnTo>
                  <a:pt x="8096" y="3649"/>
                </a:lnTo>
                <a:lnTo>
                  <a:pt x="8210" y="3878"/>
                </a:lnTo>
                <a:lnTo>
                  <a:pt x="8301" y="4106"/>
                </a:lnTo>
                <a:lnTo>
                  <a:pt x="8370" y="4356"/>
                </a:lnTo>
                <a:lnTo>
                  <a:pt x="8415" y="4584"/>
                </a:lnTo>
                <a:lnTo>
                  <a:pt x="8461" y="4835"/>
                </a:lnTo>
                <a:lnTo>
                  <a:pt x="2464" y="3239"/>
                </a:lnTo>
                <a:lnTo>
                  <a:pt x="2600" y="3034"/>
                </a:lnTo>
                <a:lnTo>
                  <a:pt x="2783" y="2851"/>
                </a:lnTo>
                <a:lnTo>
                  <a:pt x="2942" y="2669"/>
                </a:lnTo>
                <a:lnTo>
                  <a:pt x="3148" y="2509"/>
                </a:lnTo>
                <a:lnTo>
                  <a:pt x="3353" y="2372"/>
                </a:lnTo>
                <a:lnTo>
                  <a:pt x="3558" y="2236"/>
                </a:lnTo>
                <a:lnTo>
                  <a:pt x="3786" y="2144"/>
                </a:lnTo>
                <a:lnTo>
                  <a:pt x="4014" y="2030"/>
                </a:lnTo>
                <a:lnTo>
                  <a:pt x="4242" y="1962"/>
                </a:lnTo>
                <a:lnTo>
                  <a:pt x="4493" y="1894"/>
                </a:lnTo>
                <a:lnTo>
                  <a:pt x="4744" y="1848"/>
                </a:lnTo>
                <a:lnTo>
                  <a:pt x="4995" y="1825"/>
                </a:lnTo>
                <a:close/>
                <a:moveTo>
                  <a:pt x="4949" y="1"/>
                </a:moveTo>
                <a:lnTo>
                  <a:pt x="4448" y="46"/>
                </a:lnTo>
                <a:lnTo>
                  <a:pt x="3969" y="138"/>
                </a:lnTo>
                <a:lnTo>
                  <a:pt x="3490" y="274"/>
                </a:lnTo>
                <a:lnTo>
                  <a:pt x="3034" y="457"/>
                </a:lnTo>
                <a:lnTo>
                  <a:pt x="2600" y="685"/>
                </a:lnTo>
                <a:lnTo>
                  <a:pt x="2167" y="959"/>
                </a:lnTo>
                <a:lnTo>
                  <a:pt x="1779" y="1255"/>
                </a:lnTo>
                <a:lnTo>
                  <a:pt x="1437" y="1597"/>
                </a:lnTo>
                <a:lnTo>
                  <a:pt x="1095" y="1985"/>
                </a:lnTo>
                <a:lnTo>
                  <a:pt x="822" y="2395"/>
                </a:lnTo>
                <a:lnTo>
                  <a:pt x="571" y="2829"/>
                </a:lnTo>
                <a:lnTo>
                  <a:pt x="366" y="3307"/>
                </a:lnTo>
                <a:lnTo>
                  <a:pt x="206" y="3809"/>
                </a:lnTo>
                <a:lnTo>
                  <a:pt x="1" y="4516"/>
                </a:lnTo>
                <a:lnTo>
                  <a:pt x="1711" y="4972"/>
                </a:lnTo>
                <a:lnTo>
                  <a:pt x="1916" y="4265"/>
                </a:lnTo>
                <a:lnTo>
                  <a:pt x="1962" y="4288"/>
                </a:lnTo>
                <a:lnTo>
                  <a:pt x="8347" y="5998"/>
                </a:lnTo>
                <a:lnTo>
                  <a:pt x="8415" y="6021"/>
                </a:lnTo>
                <a:lnTo>
                  <a:pt x="8210" y="6728"/>
                </a:lnTo>
                <a:lnTo>
                  <a:pt x="9921" y="7184"/>
                </a:lnTo>
                <a:lnTo>
                  <a:pt x="10126" y="6477"/>
                </a:lnTo>
                <a:lnTo>
                  <a:pt x="10217" y="5953"/>
                </a:lnTo>
                <a:lnTo>
                  <a:pt x="10285" y="5451"/>
                </a:lnTo>
                <a:lnTo>
                  <a:pt x="10285" y="4927"/>
                </a:lnTo>
                <a:lnTo>
                  <a:pt x="10240" y="4425"/>
                </a:lnTo>
                <a:lnTo>
                  <a:pt x="10149" y="3946"/>
                </a:lnTo>
                <a:lnTo>
                  <a:pt x="10012" y="3467"/>
                </a:lnTo>
                <a:lnTo>
                  <a:pt x="9829" y="3011"/>
                </a:lnTo>
                <a:lnTo>
                  <a:pt x="9601" y="2578"/>
                </a:lnTo>
                <a:lnTo>
                  <a:pt x="9328" y="2167"/>
                </a:lnTo>
                <a:lnTo>
                  <a:pt x="9031" y="1779"/>
                </a:lnTo>
                <a:lnTo>
                  <a:pt x="8689" y="1415"/>
                </a:lnTo>
                <a:lnTo>
                  <a:pt x="8301" y="1095"/>
                </a:lnTo>
                <a:lnTo>
                  <a:pt x="7891" y="799"/>
                </a:lnTo>
                <a:lnTo>
                  <a:pt x="7458" y="548"/>
                </a:lnTo>
                <a:lnTo>
                  <a:pt x="6979" y="343"/>
                </a:lnTo>
                <a:lnTo>
                  <a:pt x="6477" y="183"/>
                </a:lnTo>
                <a:lnTo>
                  <a:pt x="5975" y="69"/>
                </a:lnTo>
                <a:lnTo>
                  <a:pt x="5451" y="24"/>
                </a:lnTo>
                <a:lnTo>
                  <a:pt x="4949" y="1"/>
                </a:lnTo>
                <a:close/>
              </a:path>
            </a:pathLst>
          </a:custGeom>
          <a:solidFill>
            <a:srgbClr val="76D16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04" name="Google Shape;1604;p29"/>
          <p:cNvSpPr/>
          <p:nvPr/>
        </p:nvSpPr>
        <p:spPr>
          <a:xfrm>
            <a:off x="1482952" y="4861965"/>
            <a:ext cx="27845" cy="78860"/>
          </a:xfrm>
          <a:custGeom>
            <a:avLst/>
            <a:gdLst/>
            <a:ahLst/>
            <a:cxnLst/>
            <a:rect l="l" t="t" r="r" b="b"/>
            <a:pathLst>
              <a:path w="274" h="776" extrusionOk="0">
                <a:moveTo>
                  <a:pt x="205" y="1"/>
                </a:moveTo>
                <a:lnTo>
                  <a:pt x="182" y="23"/>
                </a:lnTo>
                <a:lnTo>
                  <a:pt x="0" y="730"/>
                </a:lnTo>
                <a:lnTo>
                  <a:pt x="0" y="753"/>
                </a:lnTo>
                <a:lnTo>
                  <a:pt x="46" y="776"/>
                </a:lnTo>
                <a:lnTo>
                  <a:pt x="68" y="776"/>
                </a:lnTo>
                <a:lnTo>
                  <a:pt x="91" y="753"/>
                </a:lnTo>
                <a:lnTo>
                  <a:pt x="274" y="46"/>
                </a:lnTo>
                <a:lnTo>
                  <a:pt x="274" y="23"/>
                </a:lnTo>
                <a:lnTo>
                  <a:pt x="251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05" name="Google Shape;1605;p29"/>
          <p:cNvSpPr/>
          <p:nvPr/>
        </p:nvSpPr>
        <p:spPr>
          <a:xfrm>
            <a:off x="1482952" y="4861965"/>
            <a:ext cx="27845" cy="78860"/>
          </a:xfrm>
          <a:custGeom>
            <a:avLst/>
            <a:gdLst/>
            <a:ahLst/>
            <a:cxnLst/>
            <a:rect l="l" t="t" r="r" b="b"/>
            <a:pathLst>
              <a:path w="274" h="776" fill="none" extrusionOk="0">
                <a:moveTo>
                  <a:pt x="182" y="23"/>
                </a:moveTo>
                <a:lnTo>
                  <a:pt x="0" y="730"/>
                </a:lnTo>
                <a:lnTo>
                  <a:pt x="0" y="730"/>
                </a:lnTo>
                <a:lnTo>
                  <a:pt x="0" y="753"/>
                </a:lnTo>
                <a:lnTo>
                  <a:pt x="46" y="776"/>
                </a:lnTo>
                <a:lnTo>
                  <a:pt x="46" y="776"/>
                </a:lnTo>
                <a:lnTo>
                  <a:pt x="68" y="776"/>
                </a:lnTo>
                <a:lnTo>
                  <a:pt x="91" y="753"/>
                </a:lnTo>
                <a:lnTo>
                  <a:pt x="274" y="46"/>
                </a:lnTo>
                <a:lnTo>
                  <a:pt x="274" y="46"/>
                </a:lnTo>
                <a:lnTo>
                  <a:pt x="274" y="23"/>
                </a:lnTo>
                <a:lnTo>
                  <a:pt x="251" y="1"/>
                </a:lnTo>
                <a:lnTo>
                  <a:pt x="251" y="1"/>
                </a:lnTo>
                <a:lnTo>
                  <a:pt x="205" y="1"/>
                </a:lnTo>
                <a:lnTo>
                  <a:pt x="182" y="23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06" name="Google Shape;1606;p29"/>
          <p:cNvSpPr/>
          <p:nvPr/>
        </p:nvSpPr>
        <p:spPr>
          <a:xfrm>
            <a:off x="1723895" y="5047327"/>
            <a:ext cx="67376" cy="55791"/>
          </a:xfrm>
          <a:custGeom>
            <a:avLst/>
            <a:gdLst/>
            <a:ahLst/>
            <a:cxnLst/>
            <a:rect l="l" t="t" r="r" b="b"/>
            <a:pathLst>
              <a:path w="663" h="549" extrusionOk="0">
                <a:moveTo>
                  <a:pt x="616" y="1"/>
                </a:moveTo>
                <a:lnTo>
                  <a:pt x="571" y="24"/>
                </a:lnTo>
                <a:lnTo>
                  <a:pt x="1" y="457"/>
                </a:lnTo>
                <a:lnTo>
                  <a:pt x="1" y="480"/>
                </a:lnTo>
                <a:lnTo>
                  <a:pt x="1" y="525"/>
                </a:lnTo>
                <a:lnTo>
                  <a:pt x="24" y="548"/>
                </a:lnTo>
                <a:lnTo>
                  <a:pt x="69" y="525"/>
                </a:lnTo>
                <a:lnTo>
                  <a:pt x="639" y="92"/>
                </a:lnTo>
                <a:lnTo>
                  <a:pt x="662" y="69"/>
                </a:lnTo>
                <a:lnTo>
                  <a:pt x="639" y="24"/>
                </a:lnTo>
                <a:lnTo>
                  <a:pt x="61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07" name="Google Shape;1607;p29"/>
          <p:cNvSpPr/>
          <p:nvPr/>
        </p:nvSpPr>
        <p:spPr>
          <a:xfrm>
            <a:off x="1723895" y="5047327"/>
            <a:ext cx="67376" cy="55791"/>
          </a:xfrm>
          <a:custGeom>
            <a:avLst/>
            <a:gdLst/>
            <a:ahLst/>
            <a:cxnLst/>
            <a:rect l="l" t="t" r="r" b="b"/>
            <a:pathLst>
              <a:path w="663" h="549" fill="none" extrusionOk="0">
                <a:moveTo>
                  <a:pt x="571" y="24"/>
                </a:moveTo>
                <a:lnTo>
                  <a:pt x="1" y="457"/>
                </a:lnTo>
                <a:lnTo>
                  <a:pt x="1" y="457"/>
                </a:lnTo>
                <a:lnTo>
                  <a:pt x="1" y="480"/>
                </a:lnTo>
                <a:lnTo>
                  <a:pt x="1" y="525"/>
                </a:lnTo>
                <a:lnTo>
                  <a:pt x="1" y="525"/>
                </a:lnTo>
                <a:lnTo>
                  <a:pt x="24" y="548"/>
                </a:lnTo>
                <a:lnTo>
                  <a:pt x="69" y="525"/>
                </a:lnTo>
                <a:lnTo>
                  <a:pt x="639" y="92"/>
                </a:lnTo>
                <a:lnTo>
                  <a:pt x="639" y="92"/>
                </a:lnTo>
                <a:lnTo>
                  <a:pt x="662" y="69"/>
                </a:lnTo>
                <a:lnTo>
                  <a:pt x="639" y="24"/>
                </a:lnTo>
                <a:lnTo>
                  <a:pt x="639" y="24"/>
                </a:lnTo>
                <a:lnTo>
                  <a:pt x="616" y="1"/>
                </a:lnTo>
                <a:lnTo>
                  <a:pt x="571" y="24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08" name="Google Shape;1608;p29"/>
          <p:cNvSpPr/>
          <p:nvPr/>
        </p:nvSpPr>
        <p:spPr>
          <a:xfrm>
            <a:off x="1550129" y="4885140"/>
            <a:ext cx="25609" cy="46441"/>
          </a:xfrm>
          <a:custGeom>
            <a:avLst/>
            <a:gdLst/>
            <a:ahLst/>
            <a:cxnLst/>
            <a:rect l="l" t="t" r="r" b="b"/>
            <a:pathLst>
              <a:path w="252" h="457" extrusionOk="0">
                <a:moveTo>
                  <a:pt x="183" y="1"/>
                </a:moveTo>
                <a:lnTo>
                  <a:pt x="160" y="23"/>
                </a:lnTo>
                <a:lnTo>
                  <a:pt x="0" y="411"/>
                </a:lnTo>
                <a:lnTo>
                  <a:pt x="0" y="434"/>
                </a:lnTo>
                <a:lnTo>
                  <a:pt x="23" y="457"/>
                </a:lnTo>
                <a:lnTo>
                  <a:pt x="69" y="457"/>
                </a:lnTo>
                <a:lnTo>
                  <a:pt x="92" y="434"/>
                </a:lnTo>
                <a:lnTo>
                  <a:pt x="251" y="46"/>
                </a:lnTo>
                <a:lnTo>
                  <a:pt x="251" y="23"/>
                </a:lnTo>
                <a:lnTo>
                  <a:pt x="228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09" name="Google Shape;1609;p29"/>
          <p:cNvSpPr/>
          <p:nvPr/>
        </p:nvSpPr>
        <p:spPr>
          <a:xfrm>
            <a:off x="1550129" y="4885140"/>
            <a:ext cx="25609" cy="46441"/>
          </a:xfrm>
          <a:custGeom>
            <a:avLst/>
            <a:gdLst/>
            <a:ahLst/>
            <a:cxnLst/>
            <a:rect l="l" t="t" r="r" b="b"/>
            <a:pathLst>
              <a:path w="252" h="457" fill="none" extrusionOk="0">
                <a:moveTo>
                  <a:pt x="160" y="23"/>
                </a:moveTo>
                <a:lnTo>
                  <a:pt x="0" y="411"/>
                </a:lnTo>
                <a:lnTo>
                  <a:pt x="0" y="411"/>
                </a:lnTo>
                <a:lnTo>
                  <a:pt x="0" y="434"/>
                </a:lnTo>
                <a:lnTo>
                  <a:pt x="23" y="457"/>
                </a:lnTo>
                <a:lnTo>
                  <a:pt x="23" y="457"/>
                </a:lnTo>
                <a:lnTo>
                  <a:pt x="69" y="457"/>
                </a:lnTo>
                <a:lnTo>
                  <a:pt x="92" y="434"/>
                </a:lnTo>
                <a:lnTo>
                  <a:pt x="251" y="46"/>
                </a:lnTo>
                <a:lnTo>
                  <a:pt x="251" y="46"/>
                </a:lnTo>
                <a:lnTo>
                  <a:pt x="251" y="23"/>
                </a:lnTo>
                <a:lnTo>
                  <a:pt x="228" y="1"/>
                </a:lnTo>
                <a:lnTo>
                  <a:pt x="228" y="1"/>
                </a:lnTo>
                <a:lnTo>
                  <a:pt x="183" y="1"/>
                </a:lnTo>
                <a:lnTo>
                  <a:pt x="160" y="23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10" name="Google Shape;1610;p29"/>
          <p:cNvSpPr/>
          <p:nvPr/>
        </p:nvSpPr>
        <p:spPr>
          <a:xfrm>
            <a:off x="1608052" y="4912984"/>
            <a:ext cx="30183" cy="46441"/>
          </a:xfrm>
          <a:custGeom>
            <a:avLst/>
            <a:gdLst/>
            <a:ahLst/>
            <a:cxnLst/>
            <a:rect l="l" t="t" r="r" b="b"/>
            <a:pathLst>
              <a:path w="297" h="457" extrusionOk="0">
                <a:moveTo>
                  <a:pt x="229" y="0"/>
                </a:moveTo>
                <a:lnTo>
                  <a:pt x="206" y="23"/>
                </a:lnTo>
                <a:lnTo>
                  <a:pt x="0" y="388"/>
                </a:lnTo>
                <a:lnTo>
                  <a:pt x="0" y="434"/>
                </a:lnTo>
                <a:lnTo>
                  <a:pt x="0" y="456"/>
                </a:lnTo>
                <a:lnTo>
                  <a:pt x="46" y="456"/>
                </a:lnTo>
                <a:lnTo>
                  <a:pt x="69" y="434"/>
                </a:lnTo>
                <a:lnTo>
                  <a:pt x="274" y="69"/>
                </a:lnTo>
                <a:lnTo>
                  <a:pt x="297" y="46"/>
                </a:lnTo>
                <a:lnTo>
                  <a:pt x="274" y="23"/>
                </a:lnTo>
                <a:lnTo>
                  <a:pt x="22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11" name="Google Shape;1611;p29"/>
          <p:cNvSpPr/>
          <p:nvPr/>
        </p:nvSpPr>
        <p:spPr>
          <a:xfrm>
            <a:off x="1608052" y="4912984"/>
            <a:ext cx="30183" cy="46441"/>
          </a:xfrm>
          <a:custGeom>
            <a:avLst/>
            <a:gdLst/>
            <a:ahLst/>
            <a:cxnLst/>
            <a:rect l="l" t="t" r="r" b="b"/>
            <a:pathLst>
              <a:path w="297" h="457" fill="none" extrusionOk="0">
                <a:moveTo>
                  <a:pt x="206" y="23"/>
                </a:moveTo>
                <a:lnTo>
                  <a:pt x="0" y="388"/>
                </a:lnTo>
                <a:lnTo>
                  <a:pt x="0" y="388"/>
                </a:lnTo>
                <a:lnTo>
                  <a:pt x="0" y="434"/>
                </a:lnTo>
                <a:lnTo>
                  <a:pt x="0" y="456"/>
                </a:lnTo>
                <a:lnTo>
                  <a:pt x="0" y="456"/>
                </a:lnTo>
                <a:lnTo>
                  <a:pt x="46" y="456"/>
                </a:lnTo>
                <a:lnTo>
                  <a:pt x="69" y="434"/>
                </a:lnTo>
                <a:lnTo>
                  <a:pt x="274" y="69"/>
                </a:lnTo>
                <a:lnTo>
                  <a:pt x="274" y="69"/>
                </a:lnTo>
                <a:lnTo>
                  <a:pt x="297" y="46"/>
                </a:lnTo>
                <a:lnTo>
                  <a:pt x="274" y="23"/>
                </a:lnTo>
                <a:lnTo>
                  <a:pt x="274" y="23"/>
                </a:lnTo>
                <a:lnTo>
                  <a:pt x="229" y="0"/>
                </a:lnTo>
                <a:lnTo>
                  <a:pt x="206" y="23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12" name="Google Shape;1612;p29"/>
          <p:cNvSpPr/>
          <p:nvPr/>
        </p:nvSpPr>
        <p:spPr>
          <a:xfrm>
            <a:off x="1659066" y="4952312"/>
            <a:ext cx="34857" cy="41869"/>
          </a:xfrm>
          <a:custGeom>
            <a:avLst/>
            <a:gdLst/>
            <a:ahLst/>
            <a:cxnLst/>
            <a:rect l="l" t="t" r="r" b="b"/>
            <a:pathLst>
              <a:path w="343" h="412" extrusionOk="0">
                <a:moveTo>
                  <a:pt x="297" y="1"/>
                </a:moveTo>
                <a:lnTo>
                  <a:pt x="274" y="24"/>
                </a:lnTo>
                <a:lnTo>
                  <a:pt x="0" y="343"/>
                </a:lnTo>
                <a:lnTo>
                  <a:pt x="0" y="389"/>
                </a:lnTo>
                <a:lnTo>
                  <a:pt x="23" y="411"/>
                </a:lnTo>
                <a:lnTo>
                  <a:pt x="91" y="411"/>
                </a:lnTo>
                <a:lnTo>
                  <a:pt x="342" y="69"/>
                </a:lnTo>
                <a:lnTo>
                  <a:pt x="342" y="24"/>
                </a:lnTo>
                <a:lnTo>
                  <a:pt x="31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13" name="Google Shape;1613;p29"/>
          <p:cNvSpPr/>
          <p:nvPr/>
        </p:nvSpPr>
        <p:spPr>
          <a:xfrm>
            <a:off x="1659066" y="4952312"/>
            <a:ext cx="34857" cy="41869"/>
          </a:xfrm>
          <a:custGeom>
            <a:avLst/>
            <a:gdLst/>
            <a:ahLst/>
            <a:cxnLst/>
            <a:rect l="l" t="t" r="r" b="b"/>
            <a:pathLst>
              <a:path w="343" h="412" fill="none" extrusionOk="0">
                <a:moveTo>
                  <a:pt x="274" y="24"/>
                </a:moveTo>
                <a:lnTo>
                  <a:pt x="0" y="343"/>
                </a:lnTo>
                <a:lnTo>
                  <a:pt x="0" y="343"/>
                </a:lnTo>
                <a:lnTo>
                  <a:pt x="0" y="389"/>
                </a:lnTo>
                <a:lnTo>
                  <a:pt x="23" y="411"/>
                </a:lnTo>
                <a:lnTo>
                  <a:pt x="23" y="411"/>
                </a:lnTo>
                <a:lnTo>
                  <a:pt x="46" y="411"/>
                </a:lnTo>
                <a:lnTo>
                  <a:pt x="91" y="411"/>
                </a:lnTo>
                <a:lnTo>
                  <a:pt x="342" y="69"/>
                </a:lnTo>
                <a:lnTo>
                  <a:pt x="342" y="69"/>
                </a:lnTo>
                <a:lnTo>
                  <a:pt x="342" y="24"/>
                </a:lnTo>
                <a:lnTo>
                  <a:pt x="319" y="1"/>
                </a:lnTo>
                <a:lnTo>
                  <a:pt x="319" y="1"/>
                </a:lnTo>
                <a:lnTo>
                  <a:pt x="297" y="1"/>
                </a:lnTo>
                <a:lnTo>
                  <a:pt x="274" y="24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14" name="Google Shape;1614;p29"/>
          <p:cNvSpPr/>
          <p:nvPr/>
        </p:nvSpPr>
        <p:spPr>
          <a:xfrm>
            <a:off x="1705400" y="4996414"/>
            <a:ext cx="39429" cy="39429"/>
          </a:xfrm>
          <a:custGeom>
            <a:avLst/>
            <a:gdLst/>
            <a:ahLst/>
            <a:cxnLst/>
            <a:rect l="l" t="t" r="r" b="b"/>
            <a:pathLst>
              <a:path w="388" h="388" extrusionOk="0">
                <a:moveTo>
                  <a:pt x="342" y="0"/>
                </a:moveTo>
                <a:lnTo>
                  <a:pt x="320" y="23"/>
                </a:lnTo>
                <a:lnTo>
                  <a:pt x="23" y="319"/>
                </a:lnTo>
                <a:lnTo>
                  <a:pt x="0" y="342"/>
                </a:lnTo>
                <a:lnTo>
                  <a:pt x="23" y="388"/>
                </a:lnTo>
                <a:lnTo>
                  <a:pt x="91" y="388"/>
                </a:lnTo>
                <a:lnTo>
                  <a:pt x="388" y="91"/>
                </a:lnTo>
                <a:lnTo>
                  <a:pt x="388" y="46"/>
                </a:lnTo>
                <a:lnTo>
                  <a:pt x="388" y="23"/>
                </a:lnTo>
                <a:lnTo>
                  <a:pt x="342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15" name="Google Shape;1615;p29"/>
          <p:cNvSpPr/>
          <p:nvPr/>
        </p:nvSpPr>
        <p:spPr>
          <a:xfrm>
            <a:off x="1705400" y="4996414"/>
            <a:ext cx="39429" cy="39429"/>
          </a:xfrm>
          <a:custGeom>
            <a:avLst/>
            <a:gdLst/>
            <a:ahLst/>
            <a:cxnLst/>
            <a:rect l="l" t="t" r="r" b="b"/>
            <a:pathLst>
              <a:path w="388" h="388" fill="none" extrusionOk="0">
                <a:moveTo>
                  <a:pt x="320" y="23"/>
                </a:moveTo>
                <a:lnTo>
                  <a:pt x="23" y="319"/>
                </a:lnTo>
                <a:lnTo>
                  <a:pt x="23" y="319"/>
                </a:lnTo>
                <a:lnTo>
                  <a:pt x="0" y="342"/>
                </a:lnTo>
                <a:lnTo>
                  <a:pt x="23" y="388"/>
                </a:lnTo>
                <a:lnTo>
                  <a:pt x="23" y="388"/>
                </a:lnTo>
                <a:lnTo>
                  <a:pt x="46" y="388"/>
                </a:lnTo>
                <a:lnTo>
                  <a:pt x="91" y="388"/>
                </a:lnTo>
                <a:lnTo>
                  <a:pt x="388" y="91"/>
                </a:lnTo>
                <a:lnTo>
                  <a:pt x="388" y="91"/>
                </a:lnTo>
                <a:lnTo>
                  <a:pt x="388" y="46"/>
                </a:lnTo>
                <a:lnTo>
                  <a:pt x="388" y="23"/>
                </a:lnTo>
                <a:lnTo>
                  <a:pt x="388" y="23"/>
                </a:lnTo>
                <a:lnTo>
                  <a:pt x="342" y="0"/>
                </a:lnTo>
                <a:lnTo>
                  <a:pt x="320" y="23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16" name="Google Shape;1616;p29"/>
          <p:cNvSpPr/>
          <p:nvPr/>
        </p:nvSpPr>
        <p:spPr>
          <a:xfrm>
            <a:off x="1816573" y="5364892"/>
            <a:ext cx="81299" cy="9349"/>
          </a:xfrm>
          <a:custGeom>
            <a:avLst/>
            <a:gdLst/>
            <a:ahLst/>
            <a:cxnLst/>
            <a:rect l="l" t="t" r="r" b="b"/>
            <a:pathLst>
              <a:path w="800" h="92" extrusionOk="0">
                <a:moveTo>
                  <a:pt x="46" y="0"/>
                </a:moveTo>
                <a:lnTo>
                  <a:pt x="1" y="23"/>
                </a:lnTo>
                <a:lnTo>
                  <a:pt x="1" y="46"/>
                </a:lnTo>
                <a:lnTo>
                  <a:pt x="1" y="91"/>
                </a:lnTo>
                <a:lnTo>
                  <a:pt x="799" y="91"/>
                </a:lnTo>
                <a:lnTo>
                  <a:pt x="799" y="46"/>
                </a:lnTo>
                <a:lnTo>
                  <a:pt x="799" y="23"/>
                </a:lnTo>
                <a:lnTo>
                  <a:pt x="753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17" name="Google Shape;1617;p29"/>
          <p:cNvSpPr/>
          <p:nvPr/>
        </p:nvSpPr>
        <p:spPr>
          <a:xfrm>
            <a:off x="1816573" y="5364892"/>
            <a:ext cx="81299" cy="9349"/>
          </a:xfrm>
          <a:custGeom>
            <a:avLst/>
            <a:gdLst/>
            <a:ahLst/>
            <a:cxnLst/>
            <a:rect l="l" t="t" r="r" b="b"/>
            <a:pathLst>
              <a:path w="800" h="92" fill="none" extrusionOk="0">
                <a:moveTo>
                  <a:pt x="753" y="0"/>
                </a:moveTo>
                <a:lnTo>
                  <a:pt x="46" y="0"/>
                </a:lnTo>
                <a:lnTo>
                  <a:pt x="46" y="0"/>
                </a:lnTo>
                <a:lnTo>
                  <a:pt x="1" y="23"/>
                </a:lnTo>
                <a:lnTo>
                  <a:pt x="1" y="46"/>
                </a:lnTo>
                <a:lnTo>
                  <a:pt x="1" y="46"/>
                </a:lnTo>
                <a:lnTo>
                  <a:pt x="1" y="91"/>
                </a:lnTo>
                <a:lnTo>
                  <a:pt x="46" y="91"/>
                </a:lnTo>
                <a:lnTo>
                  <a:pt x="753" y="91"/>
                </a:lnTo>
                <a:lnTo>
                  <a:pt x="753" y="91"/>
                </a:lnTo>
                <a:lnTo>
                  <a:pt x="799" y="91"/>
                </a:lnTo>
                <a:lnTo>
                  <a:pt x="799" y="46"/>
                </a:lnTo>
                <a:lnTo>
                  <a:pt x="799" y="46"/>
                </a:lnTo>
                <a:lnTo>
                  <a:pt x="799" y="23"/>
                </a:lnTo>
                <a:lnTo>
                  <a:pt x="753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18" name="Google Shape;1618;p29"/>
          <p:cNvSpPr/>
          <p:nvPr/>
        </p:nvSpPr>
        <p:spPr>
          <a:xfrm>
            <a:off x="1781824" y="5105352"/>
            <a:ext cx="46441" cy="30183"/>
          </a:xfrm>
          <a:custGeom>
            <a:avLst/>
            <a:gdLst/>
            <a:ahLst/>
            <a:cxnLst/>
            <a:rect l="l" t="t" r="r" b="b"/>
            <a:pathLst>
              <a:path w="457" h="297" extrusionOk="0">
                <a:moveTo>
                  <a:pt x="388" y="0"/>
                </a:moveTo>
                <a:lnTo>
                  <a:pt x="24" y="205"/>
                </a:lnTo>
                <a:lnTo>
                  <a:pt x="1" y="228"/>
                </a:lnTo>
                <a:lnTo>
                  <a:pt x="1" y="274"/>
                </a:lnTo>
                <a:lnTo>
                  <a:pt x="46" y="297"/>
                </a:lnTo>
                <a:lnTo>
                  <a:pt x="69" y="297"/>
                </a:lnTo>
                <a:lnTo>
                  <a:pt x="434" y="91"/>
                </a:lnTo>
                <a:lnTo>
                  <a:pt x="457" y="46"/>
                </a:lnTo>
                <a:lnTo>
                  <a:pt x="457" y="23"/>
                </a:lnTo>
                <a:lnTo>
                  <a:pt x="434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19" name="Google Shape;1619;p29"/>
          <p:cNvSpPr/>
          <p:nvPr/>
        </p:nvSpPr>
        <p:spPr>
          <a:xfrm>
            <a:off x="1781824" y="5105352"/>
            <a:ext cx="46441" cy="30183"/>
          </a:xfrm>
          <a:custGeom>
            <a:avLst/>
            <a:gdLst/>
            <a:ahLst/>
            <a:cxnLst/>
            <a:rect l="l" t="t" r="r" b="b"/>
            <a:pathLst>
              <a:path w="457" h="297" fill="none" extrusionOk="0">
                <a:moveTo>
                  <a:pt x="388" y="0"/>
                </a:moveTo>
                <a:lnTo>
                  <a:pt x="24" y="205"/>
                </a:lnTo>
                <a:lnTo>
                  <a:pt x="24" y="205"/>
                </a:lnTo>
                <a:lnTo>
                  <a:pt x="1" y="228"/>
                </a:lnTo>
                <a:lnTo>
                  <a:pt x="1" y="274"/>
                </a:lnTo>
                <a:lnTo>
                  <a:pt x="1" y="274"/>
                </a:lnTo>
                <a:lnTo>
                  <a:pt x="46" y="297"/>
                </a:lnTo>
                <a:lnTo>
                  <a:pt x="69" y="297"/>
                </a:lnTo>
                <a:lnTo>
                  <a:pt x="434" y="91"/>
                </a:lnTo>
                <a:lnTo>
                  <a:pt x="434" y="91"/>
                </a:lnTo>
                <a:lnTo>
                  <a:pt x="457" y="46"/>
                </a:lnTo>
                <a:lnTo>
                  <a:pt x="457" y="23"/>
                </a:lnTo>
                <a:lnTo>
                  <a:pt x="457" y="23"/>
                </a:lnTo>
                <a:lnTo>
                  <a:pt x="434" y="0"/>
                </a:lnTo>
                <a:lnTo>
                  <a:pt x="388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20" name="Google Shape;1620;p29"/>
          <p:cNvSpPr/>
          <p:nvPr/>
        </p:nvSpPr>
        <p:spPr>
          <a:xfrm>
            <a:off x="1809665" y="5165512"/>
            <a:ext cx="48779" cy="25609"/>
          </a:xfrm>
          <a:custGeom>
            <a:avLst/>
            <a:gdLst/>
            <a:ahLst/>
            <a:cxnLst/>
            <a:rect l="l" t="t" r="r" b="b"/>
            <a:pathLst>
              <a:path w="480" h="252" extrusionOk="0">
                <a:moveTo>
                  <a:pt x="411" y="1"/>
                </a:moveTo>
                <a:lnTo>
                  <a:pt x="23" y="161"/>
                </a:lnTo>
                <a:lnTo>
                  <a:pt x="0" y="183"/>
                </a:lnTo>
                <a:lnTo>
                  <a:pt x="0" y="229"/>
                </a:lnTo>
                <a:lnTo>
                  <a:pt x="23" y="252"/>
                </a:lnTo>
                <a:lnTo>
                  <a:pt x="69" y="252"/>
                </a:lnTo>
                <a:lnTo>
                  <a:pt x="457" y="92"/>
                </a:lnTo>
                <a:lnTo>
                  <a:pt x="479" y="69"/>
                </a:lnTo>
                <a:lnTo>
                  <a:pt x="479" y="24"/>
                </a:lnTo>
                <a:lnTo>
                  <a:pt x="457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21" name="Google Shape;1621;p29"/>
          <p:cNvSpPr/>
          <p:nvPr/>
        </p:nvSpPr>
        <p:spPr>
          <a:xfrm>
            <a:off x="1809665" y="5165512"/>
            <a:ext cx="48779" cy="25609"/>
          </a:xfrm>
          <a:custGeom>
            <a:avLst/>
            <a:gdLst/>
            <a:ahLst/>
            <a:cxnLst/>
            <a:rect l="l" t="t" r="r" b="b"/>
            <a:pathLst>
              <a:path w="480" h="252" fill="none" extrusionOk="0">
                <a:moveTo>
                  <a:pt x="411" y="1"/>
                </a:moveTo>
                <a:lnTo>
                  <a:pt x="23" y="161"/>
                </a:lnTo>
                <a:lnTo>
                  <a:pt x="23" y="161"/>
                </a:lnTo>
                <a:lnTo>
                  <a:pt x="0" y="183"/>
                </a:lnTo>
                <a:lnTo>
                  <a:pt x="0" y="229"/>
                </a:lnTo>
                <a:lnTo>
                  <a:pt x="0" y="229"/>
                </a:lnTo>
                <a:lnTo>
                  <a:pt x="23" y="252"/>
                </a:lnTo>
                <a:lnTo>
                  <a:pt x="69" y="252"/>
                </a:lnTo>
                <a:lnTo>
                  <a:pt x="457" y="92"/>
                </a:lnTo>
                <a:lnTo>
                  <a:pt x="457" y="92"/>
                </a:lnTo>
                <a:lnTo>
                  <a:pt x="479" y="69"/>
                </a:lnTo>
                <a:lnTo>
                  <a:pt x="479" y="24"/>
                </a:lnTo>
                <a:lnTo>
                  <a:pt x="479" y="24"/>
                </a:lnTo>
                <a:lnTo>
                  <a:pt x="457" y="1"/>
                </a:lnTo>
                <a:lnTo>
                  <a:pt x="41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22" name="Google Shape;1622;p29"/>
          <p:cNvSpPr/>
          <p:nvPr/>
        </p:nvSpPr>
        <p:spPr>
          <a:xfrm>
            <a:off x="1830497" y="5230448"/>
            <a:ext cx="48779" cy="20935"/>
          </a:xfrm>
          <a:custGeom>
            <a:avLst/>
            <a:gdLst/>
            <a:ahLst/>
            <a:cxnLst/>
            <a:rect l="l" t="t" r="r" b="b"/>
            <a:pathLst>
              <a:path w="480" h="206" extrusionOk="0">
                <a:moveTo>
                  <a:pt x="434" y="0"/>
                </a:moveTo>
                <a:lnTo>
                  <a:pt x="24" y="115"/>
                </a:lnTo>
                <a:lnTo>
                  <a:pt x="1" y="137"/>
                </a:lnTo>
                <a:lnTo>
                  <a:pt x="1" y="160"/>
                </a:lnTo>
                <a:lnTo>
                  <a:pt x="24" y="206"/>
                </a:lnTo>
                <a:lnTo>
                  <a:pt x="46" y="206"/>
                </a:lnTo>
                <a:lnTo>
                  <a:pt x="457" y="92"/>
                </a:lnTo>
                <a:lnTo>
                  <a:pt x="480" y="69"/>
                </a:lnTo>
                <a:lnTo>
                  <a:pt x="480" y="46"/>
                </a:lnTo>
                <a:lnTo>
                  <a:pt x="480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23" name="Google Shape;1623;p29"/>
          <p:cNvSpPr/>
          <p:nvPr/>
        </p:nvSpPr>
        <p:spPr>
          <a:xfrm>
            <a:off x="1830497" y="5230448"/>
            <a:ext cx="48779" cy="20935"/>
          </a:xfrm>
          <a:custGeom>
            <a:avLst/>
            <a:gdLst/>
            <a:ahLst/>
            <a:cxnLst/>
            <a:rect l="l" t="t" r="r" b="b"/>
            <a:pathLst>
              <a:path w="480" h="206" fill="none" extrusionOk="0">
                <a:moveTo>
                  <a:pt x="434" y="0"/>
                </a:moveTo>
                <a:lnTo>
                  <a:pt x="24" y="115"/>
                </a:lnTo>
                <a:lnTo>
                  <a:pt x="24" y="115"/>
                </a:lnTo>
                <a:lnTo>
                  <a:pt x="1" y="137"/>
                </a:lnTo>
                <a:lnTo>
                  <a:pt x="1" y="160"/>
                </a:lnTo>
                <a:lnTo>
                  <a:pt x="1" y="160"/>
                </a:lnTo>
                <a:lnTo>
                  <a:pt x="24" y="206"/>
                </a:lnTo>
                <a:lnTo>
                  <a:pt x="46" y="206"/>
                </a:lnTo>
                <a:lnTo>
                  <a:pt x="457" y="92"/>
                </a:lnTo>
                <a:lnTo>
                  <a:pt x="457" y="92"/>
                </a:lnTo>
                <a:lnTo>
                  <a:pt x="480" y="69"/>
                </a:lnTo>
                <a:lnTo>
                  <a:pt x="480" y="46"/>
                </a:lnTo>
                <a:lnTo>
                  <a:pt x="480" y="46"/>
                </a:lnTo>
                <a:lnTo>
                  <a:pt x="480" y="0"/>
                </a:lnTo>
                <a:lnTo>
                  <a:pt x="434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24" name="Google Shape;1624;p29"/>
          <p:cNvSpPr/>
          <p:nvPr/>
        </p:nvSpPr>
        <p:spPr>
          <a:xfrm>
            <a:off x="1842079" y="5297612"/>
            <a:ext cx="51116" cy="14024"/>
          </a:xfrm>
          <a:custGeom>
            <a:avLst/>
            <a:gdLst/>
            <a:ahLst/>
            <a:cxnLst/>
            <a:rect l="l" t="t" r="r" b="b"/>
            <a:pathLst>
              <a:path w="503" h="138" extrusionOk="0">
                <a:moveTo>
                  <a:pt x="457" y="1"/>
                </a:moveTo>
                <a:lnTo>
                  <a:pt x="46" y="46"/>
                </a:lnTo>
                <a:lnTo>
                  <a:pt x="1" y="69"/>
                </a:lnTo>
                <a:lnTo>
                  <a:pt x="1" y="115"/>
                </a:lnTo>
                <a:lnTo>
                  <a:pt x="24" y="138"/>
                </a:lnTo>
                <a:lnTo>
                  <a:pt x="46" y="138"/>
                </a:lnTo>
                <a:lnTo>
                  <a:pt x="480" y="92"/>
                </a:lnTo>
                <a:lnTo>
                  <a:pt x="502" y="69"/>
                </a:lnTo>
                <a:lnTo>
                  <a:pt x="502" y="46"/>
                </a:lnTo>
                <a:lnTo>
                  <a:pt x="480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25" name="Google Shape;1625;p29"/>
          <p:cNvSpPr/>
          <p:nvPr/>
        </p:nvSpPr>
        <p:spPr>
          <a:xfrm>
            <a:off x="1842079" y="5297612"/>
            <a:ext cx="51116" cy="14024"/>
          </a:xfrm>
          <a:custGeom>
            <a:avLst/>
            <a:gdLst/>
            <a:ahLst/>
            <a:cxnLst/>
            <a:rect l="l" t="t" r="r" b="b"/>
            <a:pathLst>
              <a:path w="503" h="138" fill="none" extrusionOk="0">
                <a:moveTo>
                  <a:pt x="457" y="1"/>
                </a:moveTo>
                <a:lnTo>
                  <a:pt x="46" y="46"/>
                </a:lnTo>
                <a:lnTo>
                  <a:pt x="46" y="46"/>
                </a:lnTo>
                <a:lnTo>
                  <a:pt x="1" y="69"/>
                </a:lnTo>
                <a:lnTo>
                  <a:pt x="1" y="115"/>
                </a:lnTo>
                <a:lnTo>
                  <a:pt x="1" y="115"/>
                </a:lnTo>
                <a:lnTo>
                  <a:pt x="24" y="138"/>
                </a:lnTo>
                <a:lnTo>
                  <a:pt x="46" y="138"/>
                </a:lnTo>
                <a:lnTo>
                  <a:pt x="480" y="92"/>
                </a:lnTo>
                <a:lnTo>
                  <a:pt x="480" y="92"/>
                </a:lnTo>
                <a:lnTo>
                  <a:pt x="502" y="69"/>
                </a:lnTo>
                <a:lnTo>
                  <a:pt x="502" y="46"/>
                </a:lnTo>
                <a:lnTo>
                  <a:pt x="502" y="46"/>
                </a:lnTo>
                <a:lnTo>
                  <a:pt x="480" y="1"/>
                </a:lnTo>
                <a:lnTo>
                  <a:pt x="457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26" name="Google Shape;1626;p29"/>
          <p:cNvSpPr/>
          <p:nvPr/>
        </p:nvSpPr>
        <p:spPr>
          <a:xfrm>
            <a:off x="1167729" y="4885140"/>
            <a:ext cx="37195" cy="74287"/>
          </a:xfrm>
          <a:custGeom>
            <a:avLst/>
            <a:gdLst/>
            <a:ahLst/>
            <a:cxnLst/>
            <a:rect l="l" t="t" r="r" b="b"/>
            <a:pathLst>
              <a:path w="366" h="731" extrusionOk="0">
                <a:moveTo>
                  <a:pt x="23" y="1"/>
                </a:moveTo>
                <a:lnTo>
                  <a:pt x="1" y="23"/>
                </a:lnTo>
                <a:lnTo>
                  <a:pt x="1" y="46"/>
                </a:lnTo>
                <a:lnTo>
                  <a:pt x="274" y="708"/>
                </a:lnTo>
                <a:lnTo>
                  <a:pt x="297" y="730"/>
                </a:lnTo>
                <a:lnTo>
                  <a:pt x="343" y="730"/>
                </a:lnTo>
                <a:lnTo>
                  <a:pt x="366" y="708"/>
                </a:lnTo>
                <a:lnTo>
                  <a:pt x="366" y="685"/>
                </a:lnTo>
                <a:lnTo>
                  <a:pt x="92" y="2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27" name="Google Shape;1627;p29"/>
          <p:cNvSpPr/>
          <p:nvPr/>
        </p:nvSpPr>
        <p:spPr>
          <a:xfrm>
            <a:off x="1167729" y="4885140"/>
            <a:ext cx="37195" cy="74287"/>
          </a:xfrm>
          <a:custGeom>
            <a:avLst/>
            <a:gdLst/>
            <a:ahLst/>
            <a:cxnLst/>
            <a:rect l="l" t="t" r="r" b="b"/>
            <a:pathLst>
              <a:path w="366" h="731" fill="none" extrusionOk="0">
                <a:moveTo>
                  <a:pt x="1" y="46"/>
                </a:moveTo>
                <a:lnTo>
                  <a:pt x="274" y="708"/>
                </a:lnTo>
                <a:lnTo>
                  <a:pt x="274" y="708"/>
                </a:lnTo>
                <a:lnTo>
                  <a:pt x="297" y="730"/>
                </a:lnTo>
                <a:lnTo>
                  <a:pt x="343" y="730"/>
                </a:lnTo>
                <a:lnTo>
                  <a:pt x="343" y="730"/>
                </a:lnTo>
                <a:lnTo>
                  <a:pt x="366" y="708"/>
                </a:lnTo>
                <a:lnTo>
                  <a:pt x="366" y="685"/>
                </a:lnTo>
                <a:lnTo>
                  <a:pt x="92" y="23"/>
                </a:lnTo>
                <a:lnTo>
                  <a:pt x="92" y="23"/>
                </a:lnTo>
                <a:lnTo>
                  <a:pt x="69" y="1"/>
                </a:lnTo>
                <a:lnTo>
                  <a:pt x="23" y="1"/>
                </a:lnTo>
                <a:lnTo>
                  <a:pt x="23" y="1"/>
                </a:lnTo>
                <a:lnTo>
                  <a:pt x="1" y="23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28" name="Google Shape;1628;p29"/>
          <p:cNvSpPr/>
          <p:nvPr/>
        </p:nvSpPr>
        <p:spPr>
          <a:xfrm>
            <a:off x="1429601" y="4848043"/>
            <a:ext cx="14024" cy="51116"/>
          </a:xfrm>
          <a:custGeom>
            <a:avLst/>
            <a:gdLst/>
            <a:ahLst/>
            <a:cxnLst/>
            <a:rect l="l" t="t" r="r" b="b"/>
            <a:pathLst>
              <a:path w="138" h="503" extrusionOk="0">
                <a:moveTo>
                  <a:pt x="115" y="1"/>
                </a:moveTo>
                <a:lnTo>
                  <a:pt x="69" y="24"/>
                </a:lnTo>
                <a:lnTo>
                  <a:pt x="46" y="46"/>
                </a:lnTo>
                <a:lnTo>
                  <a:pt x="1" y="457"/>
                </a:lnTo>
                <a:lnTo>
                  <a:pt x="1" y="502"/>
                </a:lnTo>
                <a:lnTo>
                  <a:pt x="69" y="502"/>
                </a:lnTo>
                <a:lnTo>
                  <a:pt x="92" y="480"/>
                </a:lnTo>
                <a:lnTo>
                  <a:pt x="137" y="46"/>
                </a:lnTo>
                <a:lnTo>
                  <a:pt x="137" y="24"/>
                </a:lnTo>
                <a:lnTo>
                  <a:pt x="115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29" name="Google Shape;1629;p29"/>
          <p:cNvSpPr/>
          <p:nvPr/>
        </p:nvSpPr>
        <p:spPr>
          <a:xfrm>
            <a:off x="1429601" y="4848043"/>
            <a:ext cx="14024" cy="51116"/>
          </a:xfrm>
          <a:custGeom>
            <a:avLst/>
            <a:gdLst/>
            <a:ahLst/>
            <a:cxnLst/>
            <a:rect l="l" t="t" r="r" b="b"/>
            <a:pathLst>
              <a:path w="138" h="503" fill="none" extrusionOk="0">
                <a:moveTo>
                  <a:pt x="46" y="46"/>
                </a:moveTo>
                <a:lnTo>
                  <a:pt x="1" y="457"/>
                </a:lnTo>
                <a:lnTo>
                  <a:pt x="1" y="457"/>
                </a:lnTo>
                <a:lnTo>
                  <a:pt x="1" y="502"/>
                </a:lnTo>
                <a:lnTo>
                  <a:pt x="46" y="502"/>
                </a:lnTo>
                <a:lnTo>
                  <a:pt x="46" y="502"/>
                </a:lnTo>
                <a:lnTo>
                  <a:pt x="69" y="502"/>
                </a:lnTo>
                <a:lnTo>
                  <a:pt x="92" y="480"/>
                </a:lnTo>
                <a:lnTo>
                  <a:pt x="137" y="46"/>
                </a:lnTo>
                <a:lnTo>
                  <a:pt x="137" y="46"/>
                </a:lnTo>
                <a:lnTo>
                  <a:pt x="137" y="24"/>
                </a:lnTo>
                <a:lnTo>
                  <a:pt x="115" y="1"/>
                </a:lnTo>
                <a:lnTo>
                  <a:pt x="115" y="1"/>
                </a:lnTo>
                <a:lnTo>
                  <a:pt x="69" y="24"/>
                </a:lnTo>
                <a:lnTo>
                  <a:pt x="46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30" name="Google Shape;1630;p29"/>
          <p:cNvSpPr/>
          <p:nvPr/>
        </p:nvSpPr>
        <p:spPr>
          <a:xfrm>
            <a:off x="1367005" y="4843469"/>
            <a:ext cx="9451" cy="53352"/>
          </a:xfrm>
          <a:custGeom>
            <a:avLst/>
            <a:gdLst/>
            <a:ahLst/>
            <a:cxnLst/>
            <a:rect l="l" t="t" r="r" b="b"/>
            <a:pathLst>
              <a:path w="93" h="525" extrusionOk="0">
                <a:moveTo>
                  <a:pt x="46" y="0"/>
                </a:moveTo>
                <a:lnTo>
                  <a:pt x="24" y="23"/>
                </a:lnTo>
                <a:lnTo>
                  <a:pt x="1" y="46"/>
                </a:lnTo>
                <a:lnTo>
                  <a:pt x="1" y="479"/>
                </a:lnTo>
                <a:lnTo>
                  <a:pt x="24" y="502"/>
                </a:lnTo>
                <a:lnTo>
                  <a:pt x="46" y="525"/>
                </a:lnTo>
                <a:lnTo>
                  <a:pt x="69" y="502"/>
                </a:lnTo>
                <a:lnTo>
                  <a:pt x="92" y="479"/>
                </a:lnTo>
                <a:lnTo>
                  <a:pt x="92" y="46"/>
                </a:lnTo>
                <a:lnTo>
                  <a:pt x="69" y="23"/>
                </a:lnTo>
                <a:lnTo>
                  <a:pt x="46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31" name="Google Shape;1631;p29"/>
          <p:cNvSpPr/>
          <p:nvPr/>
        </p:nvSpPr>
        <p:spPr>
          <a:xfrm>
            <a:off x="1367005" y="4843469"/>
            <a:ext cx="9451" cy="53352"/>
          </a:xfrm>
          <a:custGeom>
            <a:avLst/>
            <a:gdLst/>
            <a:ahLst/>
            <a:cxnLst/>
            <a:rect l="l" t="t" r="r" b="b"/>
            <a:pathLst>
              <a:path w="93" h="525" fill="none" extrusionOk="0">
                <a:moveTo>
                  <a:pt x="1" y="46"/>
                </a:moveTo>
                <a:lnTo>
                  <a:pt x="1" y="479"/>
                </a:lnTo>
                <a:lnTo>
                  <a:pt x="1" y="479"/>
                </a:lnTo>
                <a:lnTo>
                  <a:pt x="24" y="502"/>
                </a:lnTo>
                <a:lnTo>
                  <a:pt x="46" y="525"/>
                </a:lnTo>
                <a:lnTo>
                  <a:pt x="46" y="525"/>
                </a:lnTo>
                <a:lnTo>
                  <a:pt x="69" y="502"/>
                </a:lnTo>
                <a:lnTo>
                  <a:pt x="92" y="479"/>
                </a:lnTo>
                <a:lnTo>
                  <a:pt x="92" y="46"/>
                </a:lnTo>
                <a:lnTo>
                  <a:pt x="92" y="46"/>
                </a:lnTo>
                <a:lnTo>
                  <a:pt x="69" y="23"/>
                </a:lnTo>
                <a:lnTo>
                  <a:pt x="46" y="0"/>
                </a:lnTo>
                <a:lnTo>
                  <a:pt x="46" y="0"/>
                </a:lnTo>
                <a:lnTo>
                  <a:pt x="24" y="23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32" name="Google Shape;1632;p29"/>
          <p:cNvSpPr/>
          <p:nvPr/>
        </p:nvSpPr>
        <p:spPr>
          <a:xfrm>
            <a:off x="1299832" y="4848043"/>
            <a:ext cx="14024" cy="51116"/>
          </a:xfrm>
          <a:custGeom>
            <a:avLst/>
            <a:gdLst/>
            <a:ahLst/>
            <a:cxnLst/>
            <a:rect l="l" t="t" r="r" b="b"/>
            <a:pathLst>
              <a:path w="138" h="503" extrusionOk="0">
                <a:moveTo>
                  <a:pt x="23" y="1"/>
                </a:moveTo>
                <a:lnTo>
                  <a:pt x="1" y="24"/>
                </a:lnTo>
                <a:lnTo>
                  <a:pt x="1" y="46"/>
                </a:lnTo>
                <a:lnTo>
                  <a:pt x="46" y="480"/>
                </a:lnTo>
                <a:lnTo>
                  <a:pt x="69" y="502"/>
                </a:lnTo>
                <a:lnTo>
                  <a:pt x="137" y="502"/>
                </a:lnTo>
                <a:lnTo>
                  <a:pt x="137" y="457"/>
                </a:lnTo>
                <a:lnTo>
                  <a:pt x="92" y="46"/>
                </a:lnTo>
                <a:lnTo>
                  <a:pt x="69" y="24"/>
                </a:lnTo>
                <a:lnTo>
                  <a:pt x="23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33" name="Google Shape;1633;p29"/>
          <p:cNvSpPr/>
          <p:nvPr/>
        </p:nvSpPr>
        <p:spPr>
          <a:xfrm>
            <a:off x="1299832" y="4848043"/>
            <a:ext cx="14024" cy="51116"/>
          </a:xfrm>
          <a:custGeom>
            <a:avLst/>
            <a:gdLst/>
            <a:ahLst/>
            <a:cxnLst/>
            <a:rect l="l" t="t" r="r" b="b"/>
            <a:pathLst>
              <a:path w="138" h="503" fill="none" extrusionOk="0">
                <a:moveTo>
                  <a:pt x="1" y="46"/>
                </a:moveTo>
                <a:lnTo>
                  <a:pt x="46" y="480"/>
                </a:lnTo>
                <a:lnTo>
                  <a:pt x="46" y="480"/>
                </a:lnTo>
                <a:lnTo>
                  <a:pt x="69" y="502"/>
                </a:lnTo>
                <a:lnTo>
                  <a:pt x="92" y="502"/>
                </a:lnTo>
                <a:lnTo>
                  <a:pt x="92" y="502"/>
                </a:lnTo>
                <a:lnTo>
                  <a:pt x="137" y="502"/>
                </a:lnTo>
                <a:lnTo>
                  <a:pt x="137" y="457"/>
                </a:lnTo>
                <a:lnTo>
                  <a:pt x="92" y="46"/>
                </a:lnTo>
                <a:lnTo>
                  <a:pt x="92" y="46"/>
                </a:lnTo>
                <a:lnTo>
                  <a:pt x="69" y="24"/>
                </a:lnTo>
                <a:lnTo>
                  <a:pt x="23" y="1"/>
                </a:lnTo>
                <a:lnTo>
                  <a:pt x="23" y="1"/>
                </a:lnTo>
                <a:lnTo>
                  <a:pt x="1" y="24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34" name="Google Shape;1634;p29"/>
          <p:cNvSpPr/>
          <p:nvPr/>
        </p:nvSpPr>
        <p:spPr>
          <a:xfrm>
            <a:off x="1232664" y="4861965"/>
            <a:ext cx="18597" cy="51116"/>
          </a:xfrm>
          <a:custGeom>
            <a:avLst/>
            <a:gdLst/>
            <a:ahLst/>
            <a:cxnLst/>
            <a:rect l="l" t="t" r="r" b="b"/>
            <a:pathLst>
              <a:path w="183" h="503" extrusionOk="0">
                <a:moveTo>
                  <a:pt x="23" y="1"/>
                </a:moveTo>
                <a:lnTo>
                  <a:pt x="0" y="23"/>
                </a:lnTo>
                <a:lnTo>
                  <a:pt x="0" y="46"/>
                </a:lnTo>
                <a:lnTo>
                  <a:pt x="114" y="457"/>
                </a:lnTo>
                <a:lnTo>
                  <a:pt x="137" y="479"/>
                </a:lnTo>
                <a:lnTo>
                  <a:pt x="160" y="502"/>
                </a:lnTo>
                <a:lnTo>
                  <a:pt x="183" y="479"/>
                </a:lnTo>
                <a:lnTo>
                  <a:pt x="183" y="434"/>
                </a:lnTo>
                <a:lnTo>
                  <a:pt x="91" y="2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35" name="Google Shape;1635;p29"/>
          <p:cNvSpPr/>
          <p:nvPr/>
        </p:nvSpPr>
        <p:spPr>
          <a:xfrm>
            <a:off x="1232664" y="4861965"/>
            <a:ext cx="18597" cy="51116"/>
          </a:xfrm>
          <a:custGeom>
            <a:avLst/>
            <a:gdLst/>
            <a:ahLst/>
            <a:cxnLst/>
            <a:rect l="l" t="t" r="r" b="b"/>
            <a:pathLst>
              <a:path w="183" h="503" fill="none" extrusionOk="0">
                <a:moveTo>
                  <a:pt x="0" y="46"/>
                </a:moveTo>
                <a:lnTo>
                  <a:pt x="114" y="457"/>
                </a:lnTo>
                <a:lnTo>
                  <a:pt x="114" y="457"/>
                </a:lnTo>
                <a:lnTo>
                  <a:pt x="137" y="479"/>
                </a:lnTo>
                <a:lnTo>
                  <a:pt x="160" y="502"/>
                </a:lnTo>
                <a:lnTo>
                  <a:pt x="160" y="502"/>
                </a:lnTo>
                <a:lnTo>
                  <a:pt x="183" y="479"/>
                </a:lnTo>
                <a:lnTo>
                  <a:pt x="183" y="434"/>
                </a:lnTo>
                <a:lnTo>
                  <a:pt x="91" y="23"/>
                </a:lnTo>
                <a:lnTo>
                  <a:pt x="91" y="23"/>
                </a:lnTo>
                <a:lnTo>
                  <a:pt x="69" y="1"/>
                </a:lnTo>
                <a:lnTo>
                  <a:pt x="23" y="1"/>
                </a:lnTo>
                <a:lnTo>
                  <a:pt x="23" y="1"/>
                </a:lnTo>
                <a:lnTo>
                  <a:pt x="0" y="23"/>
                </a:lnTo>
                <a:lnTo>
                  <a:pt x="0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36" name="Google Shape;1636;p29"/>
          <p:cNvSpPr/>
          <p:nvPr/>
        </p:nvSpPr>
        <p:spPr>
          <a:xfrm>
            <a:off x="915100" y="5105352"/>
            <a:ext cx="71949" cy="46441"/>
          </a:xfrm>
          <a:custGeom>
            <a:avLst/>
            <a:gdLst/>
            <a:ahLst/>
            <a:cxnLst/>
            <a:rect l="l" t="t" r="r" b="b"/>
            <a:pathLst>
              <a:path w="708" h="457" extrusionOk="0">
                <a:moveTo>
                  <a:pt x="47" y="0"/>
                </a:moveTo>
                <a:lnTo>
                  <a:pt x="1" y="23"/>
                </a:lnTo>
                <a:lnTo>
                  <a:pt x="1" y="46"/>
                </a:lnTo>
                <a:lnTo>
                  <a:pt x="24" y="91"/>
                </a:lnTo>
                <a:lnTo>
                  <a:pt x="662" y="433"/>
                </a:lnTo>
                <a:lnTo>
                  <a:pt x="685" y="456"/>
                </a:lnTo>
                <a:lnTo>
                  <a:pt x="708" y="433"/>
                </a:lnTo>
                <a:lnTo>
                  <a:pt x="708" y="388"/>
                </a:lnTo>
                <a:lnTo>
                  <a:pt x="708" y="365"/>
                </a:lnTo>
                <a:lnTo>
                  <a:pt x="6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37" name="Google Shape;1637;p29"/>
          <p:cNvSpPr/>
          <p:nvPr/>
        </p:nvSpPr>
        <p:spPr>
          <a:xfrm>
            <a:off x="915100" y="5105352"/>
            <a:ext cx="71949" cy="46441"/>
          </a:xfrm>
          <a:custGeom>
            <a:avLst/>
            <a:gdLst/>
            <a:ahLst/>
            <a:cxnLst/>
            <a:rect l="l" t="t" r="r" b="b"/>
            <a:pathLst>
              <a:path w="708" h="457" fill="none" extrusionOk="0">
                <a:moveTo>
                  <a:pt x="24" y="91"/>
                </a:moveTo>
                <a:lnTo>
                  <a:pt x="662" y="433"/>
                </a:lnTo>
                <a:lnTo>
                  <a:pt x="662" y="433"/>
                </a:lnTo>
                <a:lnTo>
                  <a:pt x="685" y="456"/>
                </a:lnTo>
                <a:lnTo>
                  <a:pt x="708" y="433"/>
                </a:lnTo>
                <a:lnTo>
                  <a:pt x="708" y="433"/>
                </a:lnTo>
                <a:lnTo>
                  <a:pt x="708" y="388"/>
                </a:lnTo>
                <a:lnTo>
                  <a:pt x="708" y="365"/>
                </a:lnTo>
                <a:lnTo>
                  <a:pt x="69" y="0"/>
                </a:lnTo>
                <a:lnTo>
                  <a:pt x="69" y="0"/>
                </a:lnTo>
                <a:lnTo>
                  <a:pt x="47" y="0"/>
                </a:lnTo>
                <a:lnTo>
                  <a:pt x="1" y="23"/>
                </a:lnTo>
                <a:lnTo>
                  <a:pt x="1" y="23"/>
                </a:lnTo>
                <a:lnTo>
                  <a:pt x="1" y="46"/>
                </a:lnTo>
                <a:lnTo>
                  <a:pt x="24" y="9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38" name="Google Shape;1638;p29"/>
          <p:cNvSpPr/>
          <p:nvPr/>
        </p:nvSpPr>
        <p:spPr>
          <a:xfrm>
            <a:off x="1107467" y="4912984"/>
            <a:ext cx="30284" cy="46441"/>
          </a:xfrm>
          <a:custGeom>
            <a:avLst/>
            <a:gdLst/>
            <a:ahLst/>
            <a:cxnLst/>
            <a:rect l="l" t="t" r="r" b="b"/>
            <a:pathLst>
              <a:path w="298" h="457" extrusionOk="0">
                <a:moveTo>
                  <a:pt x="46" y="0"/>
                </a:moveTo>
                <a:lnTo>
                  <a:pt x="24" y="23"/>
                </a:lnTo>
                <a:lnTo>
                  <a:pt x="1" y="46"/>
                </a:lnTo>
                <a:lnTo>
                  <a:pt x="1" y="69"/>
                </a:lnTo>
                <a:lnTo>
                  <a:pt x="206" y="434"/>
                </a:lnTo>
                <a:lnTo>
                  <a:pt x="229" y="456"/>
                </a:lnTo>
                <a:lnTo>
                  <a:pt x="274" y="456"/>
                </a:lnTo>
                <a:lnTo>
                  <a:pt x="297" y="434"/>
                </a:lnTo>
                <a:lnTo>
                  <a:pt x="274" y="388"/>
                </a:lnTo>
                <a:lnTo>
                  <a:pt x="69" y="23"/>
                </a:lnTo>
                <a:lnTo>
                  <a:pt x="46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39" name="Google Shape;1639;p29"/>
          <p:cNvSpPr/>
          <p:nvPr/>
        </p:nvSpPr>
        <p:spPr>
          <a:xfrm>
            <a:off x="1107467" y="4912984"/>
            <a:ext cx="30284" cy="46441"/>
          </a:xfrm>
          <a:custGeom>
            <a:avLst/>
            <a:gdLst/>
            <a:ahLst/>
            <a:cxnLst/>
            <a:rect l="l" t="t" r="r" b="b"/>
            <a:pathLst>
              <a:path w="298" h="457" fill="none" extrusionOk="0">
                <a:moveTo>
                  <a:pt x="1" y="69"/>
                </a:moveTo>
                <a:lnTo>
                  <a:pt x="206" y="434"/>
                </a:lnTo>
                <a:lnTo>
                  <a:pt x="206" y="434"/>
                </a:lnTo>
                <a:lnTo>
                  <a:pt x="229" y="456"/>
                </a:lnTo>
                <a:lnTo>
                  <a:pt x="274" y="456"/>
                </a:lnTo>
                <a:lnTo>
                  <a:pt x="274" y="456"/>
                </a:lnTo>
                <a:lnTo>
                  <a:pt x="297" y="434"/>
                </a:lnTo>
                <a:lnTo>
                  <a:pt x="274" y="388"/>
                </a:lnTo>
                <a:lnTo>
                  <a:pt x="69" y="23"/>
                </a:lnTo>
                <a:lnTo>
                  <a:pt x="69" y="23"/>
                </a:lnTo>
                <a:lnTo>
                  <a:pt x="46" y="0"/>
                </a:lnTo>
                <a:lnTo>
                  <a:pt x="24" y="23"/>
                </a:lnTo>
                <a:lnTo>
                  <a:pt x="24" y="23"/>
                </a:lnTo>
                <a:lnTo>
                  <a:pt x="1" y="46"/>
                </a:lnTo>
                <a:lnTo>
                  <a:pt x="1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40" name="Google Shape;1640;p29"/>
          <p:cNvSpPr/>
          <p:nvPr/>
        </p:nvSpPr>
        <p:spPr>
          <a:xfrm>
            <a:off x="1049546" y="4952312"/>
            <a:ext cx="34857" cy="41869"/>
          </a:xfrm>
          <a:custGeom>
            <a:avLst/>
            <a:gdLst/>
            <a:ahLst/>
            <a:cxnLst/>
            <a:rect l="l" t="t" r="r" b="b"/>
            <a:pathLst>
              <a:path w="343" h="412" extrusionOk="0">
                <a:moveTo>
                  <a:pt x="23" y="1"/>
                </a:moveTo>
                <a:lnTo>
                  <a:pt x="1" y="24"/>
                </a:lnTo>
                <a:lnTo>
                  <a:pt x="1" y="69"/>
                </a:lnTo>
                <a:lnTo>
                  <a:pt x="274" y="411"/>
                </a:lnTo>
                <a:lnTo>
                  <a:pt x="320" y="411"/>
                </a:lnTo>
                <a:lnTo>
                  <a:pt x="343" y="389"/>
                </a:lnTo>
                <a:lnTo>
                  <a:pt x="343" y="343"/>
                </a:lnTo>
                <a:lnTo>
                  <a:pt x="92" y="24"/>
                </a:lnTo>
                <a:lnTo>
                  <a:pt x="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41" name="Google Shape;1641;p29"/>
          <p:cNvSpPr/>
          <p:nvPr/>
        </p:nvSpPr>
        <p:spPr>
          <a:xfrm>
            <a:off x="1049546" y="4952312"/>
            <a:ext cx="34857" cy="41869"/>
          </a:xfrm>
          <a:custGeom>
            <a:avLst/>
            <a:gdLst/>
            <a:ahLst/>
            <a:cxnLst/>
            <a:rect l="l" t="t" r="r" b="b"/>
            <a:pathLst>
              <a:path w="343" h="412" fill="none" extrusionOk="0">
                <a:moveTo>
                  <a:pt x="1" y="69"/>
                </a:moveTo>
                <a:lnTo>
                  <a:pt x="274" y="411"/>
                </a:lnTo>
                <a:lnTo>
                  <a:pt x="274" y="411"/>
                </a:lnTo>
                <a:lnTo>
                  <a:pt x="297" y="411"/>
                </a:lnTo>
                <a:lnTo>
                  <a:pt x="320" y="411"/>
                </a:lnTo>
                <a:lnTo>
                  <a:pt x="320" y="411"/>
                </a:lnTo>
                <a:lnTo>
                  <a:pt x="343" y="389"/>
                </a:lnTo>
                <a:lnTo>
                  <a:pt x="343" y="343"/>
                </a:lnTo>
                <a:lnTo>
                  <a:pt x="92" y="24"/>
                </a:lnTo>
                <a:lnTo>
                  <a:pt x="92" y="24"/>
                </a:lnTo>
                <a:lnTo>
                  <a:pt x="46" y="1"/>
                </a:lnTo>
                <a:lnTo>
                  <a:pt x="23" y="1"/>
                </a:lnTo>
                <a:lnTo>
                  <a:pt x="23" y="1"/>
                </a:lnTo>
                <a:lnTo>
                  <a:pt x="1" y="24"/>
                </a:lnTo>
                <a:lnTo>
                  <a:pt x="1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42" name="Google Shape;1642;p29"/>
          <p:cNvSpPr/>
          <p:nvPr/>
        </p:nvSpPr>
        <p:spPr>
          <a:xfrm>
            <a:off x="998531" y="4996414"/>
            <a:ext cx="39532" cy="39429"/>
          </a:xfrm>
          <a:custGeom>
            <a:avLst/>
            <a:gdLst/>
            <a:ahLst/>
            <a:cxnLst/>
            <a:rect l="l" t="t" r="r" b="b"/>
            <a:pathLst>
              <a:path w="389" h="388" extrusionOk="0">
                <a:moveTo>
                  <a:pt x="47" y="0"/>
                </a:moveTo>
                <a:lnTo>
                  <a:pt x="1" y="23"/>
                </a:lnTo>
                <a:lnTo>
                  <a:pt x="1" y="46"/>
                </a:lnTo>
                <a:lnTo>
                  <a:pt x="1" y="91"/>
                </a:lnTo>
                <a:lnTo>
                  <a:pt x="297" y="388"/>
                </a:lnTo>
                <a:lnTo>
                  <a:pt x="366" y="388"/>
                </a:lnTo>
                <a:lnTo>
                  <a:pt x="389" y="342"/>
                </a:lnTo>
                <a:lnTo>
                  <a:pt x="366" y="319"/>
                </a:lnTo>
                <a:lnTo>
                  <a:pt x="69" y="23"/>
                </a:lnTo>
                <a:lnTo>
                  <a:pt x="47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43" name="Google Shape;1643;p29"/>
          <p:cNvSpPr/>
          <p:nvPr/>
        </p:nvSpPr>
        <p:spPr>
          <a:xfrm>
            <a:off x="998531" y="4996414"/>
            <a:ext cx="39532" cy="39429"/>
          </a:xfrm>
          <a:custGeom>
            <a:avLst/>
            <a:gdLst/>
            <a:ahLst/>
            <a:cxnLst/>
            <a:rect l="l" t="t" r="r" b="b"/>
            <a:pathLst>
              <a:path w="389" h="388" fill="none" extrusionOk="0">
                <a:moveTo>
                  <a:pt x="1" y="91"/>
                </a:moveTo>
                <a:lnTo>
                  <a:pt x="297" y="388"/>
                </a:lnTo>
                <a:lnTo>
                  <a:pt x="297" y="388"/>
                </a:lnTo>
                <a:lnTo>
                  <a:pt x="343" y="388"/>
                </a:lnTo>
                <a:lnTo>
                  <a:pt x="366" y="388"/>
                </a:lnTo>
                <a:lnTo>
                  <a:pt x="366" y="388"/>
                </a:lnTo>
                <a:lnTo>
                  <a:pt x="389" y="342"/>
                </a:lnTo>
                <a:lnTo>
                  <a:pt x="366" y="319"/>
                </a:lnTo>
                <a:lnTo>
                  <a:pt x="69" y="23"/>
                </a:lnTo>
                <a:lnTo>
                  <a:pt x="69" y="23"/>
                </a:lnTo>
                <a:lnTo>
                  <a:pt x="47" y="0"/>
                </a:lnTo>
                <a:lnTo>
                  <a:pt x="1" y="23"/>
                </a:lnTo>
                <a:lnTo>
                  <a:pt x="1" y="23"/>
                </a:lnTo>
                <a:lnTo>
                  <a:pt x="1" y="46"/>
                </a:lnTo>
                <a:lnTo>
                  <a:pt x="1" y="9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44" name="Google Shape;1644;p29"/>
          <p:cNvSpPr/>
          <p:nvPr/>
        </p:nvSpPr>
        <p:spPr>
          <a:xfrm>
            <a:off x="952194" y="5047327"/>
            <a:ext cx="44207" cy="34857"/>
          </a:xfrm>
          <a:custGeom>
            <a:avLst/>
            <a:gdLst/>
            <a:ahLst/>
            <a:cxnLst/>
            <a:rect l="l" t="t" r="r" b="b"/>
            <a:pathLst>
              <a:path w="435" h="343" extrusionOk="0">
                <a:moveTo>
                  <a:pt x="46" y="1"/>
                </a:moveTo>
                <a:lnTo>
                  <a:pt x="24" y="24"/>
                </a:lnTo>
                <a:lnTo>
                  <a:pt x="1" y="69"/>
                </a:lnTo>
                <a:lnTo>
                  <a:pt x="24" y="92"/>
                </a:lnTo>
                <a:lnTo>
                  <a:pt x="366" y="343"/>
                </a:lnTo>
                <a:lnTo>
                  <a:pt x="434" y="343"/>
                </a:lnTo>
                <a:lnTo>
                  <a:pt x="434" y="297"/>
                </a:lnTo>
                <a:lnTo>
                  <a:pt x="411" y="275"/>
                </a:lnTo>
                <a:lnTo>
                  <a:pt x="92" y="24"/>
                </a:lnTo>
                <a:lnTo>
                  <a:pt x="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45" name="Google Shape;1645;p29"/>
          <p:cNvSpPr/>
          <p:nvPr/>
        </p:nvSpPr>
        <p:spPr>
          <a:xfrm>
            <a:off x="952194" y="5047327"/>
            <a:ext cx="44207" cy="34857"/>
          </a:xfrm>
          <a:custGeom>
            <a:avLst/>
            <a:gdLst/>
            <a:ahLst/>
            <a:cxnLst/>
            <a:rect l="l" t="t" r="r" b="b"/>
            <a:pathLst>
              <a:path w="435" h="343" fill="none" extrusionOk="0">
                <a:moveTo>
                  <a:pt x="24" y="92"/>
                </a:moveTo>
                <a:lnTo>
                  <a:pt x="366" y="343"/>
                </a:lnTo>
                <a:lnTo>
                  <a:pt x="366" y="343"/>
                </a:lnTo>
                <a:lnTo>
                  <a:pt x="389" y="343"/>
                </a:lnTo>
                <a:lnTo>
                  <a:pt x="434" y="343"/>
                </a:lnTo>
                <a:lnTo>
                  <a:pt x="434" y="343"/>
                </a:lnTo>
                <a:lnTo>
                  <a:pt x="434" y="297"/>
                </a:lnTo>
                <a:lnTo>
                  <a:pt x="411" y="275"/>
                </a:lnTo>
                <a:lnTo>
                  <a:pt x="92" y="24"/>
                </a:lnTo>
                <a:lnTo>
                  <a:pt x="92" y="24"/>
                </a:lnTo>
                <a:lnTo>
                  <a:pt x="46" y="1"/>
                </a:lnTo>
                <a:lnTo>
                  <a:pt x="24" y="24"/>
                </a:lnTo>
                <a:lnTo>
                  <a:pt x="24" y="24"/>
                </a:lnTo>
                <a:lnTo>
                  <a:pt x="1" y="69"/>
                </a:lnTo>
                <a:lnTo>
                  <a:pt x="24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46" name="Google Shape;1646;p29"/>
          <p:cNvSpPr/>
          <p:nvPr/>
        </p:nvSpPr>
        <p:spPr>
          <a:xfrm>
            <a:off x="843353" y="5033501"/>
            <a:ext cx="1012779" cy="563196"/>
          </a:xfrm>
          <a:custGeom>
            <a:avLst/>
            <a:gdLst/>
            <a:ahLst/>
            <a:cxnLst/>
            <a:rect l="l" t="t" r="r" b="b"/>
            <a:pathLst>
              <a:path w="9966" h="5542" extrusionOk="0">
                <a:moveTo>
                  <a:pt x="5040" y="0"/>
                </a:moveTo>
                <a:lnTo>
                  <a:pt x="4789" y="23"/>
                </a:lnTo>
                <a:lnTo>
                  <a:pt x="4538" y="69"/>
                </a:lnTo>
                <a:lnTo>
                  <a:pt x="4287" y="137"/>
                </a:lnTo>
                <a:lnTo>
                  <a:pt x="4059" y="205"/>
                </a:lnTo>
                <a:lnTo>
                  <a:pt x="3831" y="319"/>
                </a:lnTo>
                <a:lnTo>
                  <a:pt x="3603" y="411"/>
                </a:lnTo>
                <a:lnTo>
                  <a:pt x="3398" y="547"/>
                </a:lnTo>
                <a:lnTo>
                  <a:pt x="3193" y="684"/>
                </a:lnTo>
                <a:lnTo>
                  <a:pt x="2987" y="844"/>
                </a:lnTo>
                <a:lnTo>
                  <a:pt x="2828" y="1026"/>
                </a:lnTo>
                <a:lnTo>
                  <a:pt x="2645" y="1209"/>
                </a:lnTo>
                <a:lnTo>
                  <a:pt x="2509" y="1414"/>
                </a:lnTo>
                <a:lnTo>
                  <a:pt x="2600" y="1437"/>
                </a:lnTo>
                <a:lnTo>
                  <a:pt x="2759" y="1254"/>
                </a:lnTo>
                <a:lnTo>
                  <a:pt x="2919" y="1095"/>
                </a:lnTo>
                <a:lnTo>
                  <a:pt x="3101" y="958"/>
                </a:lnTo>
                <a:lnTo>
                  <a:pt x="3284" y="821"/>
                </a:lnTo>
                <a:lnTo>
                  <a:pt x="3489" y="707"/>
                </a:lnTo>
                <a:lnTo>
                  <a:pt x="3694" y="593"/>
                </a:lnTo>
                <a:lnTo>
                  <a:pt x="3900" y="502"/>
                </a:lnTo>
                <a:lnTo>
                  <a:pt x="4128" y="411"/>
                </a:lnTo>
                <a:lnTo>
                  <a:pt x="4333" y="365"/>
                </a:lnTo>
                <a:lnTo>
                  <a:pt x="4561" y="297"/>
                </a:lnTo>
                <a:lnTo>
                  <a:pt x="4789" y="274"/>
                </a:lnTo>
                <a:lnTo>
                  <a:pt x="5040" y="251"/>
                </a:lnTo>
                <a:lnTo>
                  <a:pt x="5268" y="251"/>
                </a:lnTo>
                <a:lnTo>
                  <a:pt x="5519" y="274"/>
                </a:lnTo>
                <a:lnTo>
                  <a:pt x="5747" y="319"/>
                </a:lnTo>
                <a:lnTo>
                  <a:pt x="5998" y="365"/>
                </a:lnTo>
                <a:lnTo>
                  <a:pt x="6226" y="433"/>
                </a:lnTo>
                <a:lnTo>
                  <a:pt x="6454" y="525"/>
                </a:lnTo>
                <a:lnTo>
                  <a:pt x="6659" y="639"/>
                </a:lnTo>
                <a:lnTo>
                  <a:pt x="6864" y="753"/>
                </a:lnTo>
                <a:lnTo>
                  <a:pt x="7069" y="889"/>
                </a:lnTo>
                <a:lnTo>
                  <a:pt x="7252" y="1026"/>
                </a:lnTo>
                <a:lnTo>
                  <a:pt x="7434" y="1186"/>
                </a:lnTo>
                <a:lnTo>
                  <a:pt x="7594" y="1346"/>
                </a:lnTo>
                <a:lnTo>
                  <a:pt x="7731" y="1528"/>
                </a:lnTo>
                <a:lnTo>
                  <a:pt x="7868" y="1710"/>
                </a:lnTo>
                <a:lnTo>
                  <a:pt x="7982" y="1916"/>
                </a:lnTo>
                <a:lnTo>
                  <a:pt x="8096" y="2121"/>
                </a:lnTo>
                <a:lnTo>
                  <a:pt x="8187" y="2326"/>
                </a:lnTo>
                <a:lnTo>
                  <a:pt x="8278" y="2531"/>
                </a:lnTo>
                <a:lnTo>
                  <a:pt x="8346" y="2759"/>
                </a:lnTo>
                <a:lnTo>
                  <a:pt x="8392" y="2987"/>
                </a:lnTo>
                <a:lnTo>
                  <a:pt x="8506" y="3010"/>
                </a:lnTo>
                <a:lnTo>
                  <a:pt x="8506" y="3010"/>
                </a:lnTo>
                <a:lnTo>
                  <a:pt x="8460" y="2759"/>
                </a:lnTo>
                <a:lnTo>
                  <a:pt x="8415" y="2531"/>
                </a:lnTo>
                <a:lnTo>
                  <a:pt x="8346" y="2281"/>
                </a:lnTo>
                <a:lnTo>
                  <a:pt x="8255" y="2053"/>
                </a:lnTo>
                <a:lnTo>
                  <a:pt x="8141" y="1824"/>
                </a:lnTo>
                <a:lnTo>
                  <a:pt x="8027" y="1596"/>
                </a:lnTo>
                <a:lnTo>
                  <a:pt x="7890" y="1391"/>
                </a:lnTo>
                <a:lnTo>
                  <a:pt x="7754" y="1209"/>
                </a:lnTo>
                <a:lnTo>
                  <a:pt x="7571" y="1026"/>
                </a:lnTo>
                <a:lnTo>
                  <a:pt x="7389" y="844"/>
                </a:lnTo>
                <a:lnTo>
                  <a:pt x="7206" y="684"/>
                </a:lnTo>
                <a:lnTo>
                  <a:pt x="7001" y="547"/>
                </a:lnTo>
                <a:lnTo>
                  <a:pt x="6773" y="411"/>
                </a:lnTo>
                <a:lnTo>
                  <a:pt x="6545" y="297"/>
                </a:lnTo>
                <a:lnTo>
                  <a:pt x="6317" y="205"/>
                </a:lnTo>
                <a:lnTo>
                  <a:pt x="6066" y="114"/>
                </a:lnTo>
                <a:lnTo>
                  <a:pt x="5792" y="69"/>
                </a:lnTo>
                <a:lnTo>
                  <a:pt x="5542" y="23"/>
                </a:lnTo>
                <a:lnTo>
                  <a:pt x="5291" y="0"/>
                </a:lnTo>
                <a:close/>
                <a:moveTo>
                  <a:pt x="1961" y="2440"/>
                </a:moveTo>
                <a:lnTo>
                  <a:pt x="1893" y="2623"/>
                </a:lnTo>
                <a:lnTo>
                  <a:pt x="1756" y="3147"/>
                </a:lnTo>
                <a:lnTo>
                  <a:pt x="46" y="2691"/>
                </a:lnTo>
                <a:lnTo>
                  <a:pt x="0" y="2873"/>
                </a:lnTo>
                <a:lnTo>
                  <a:pt x="1710" y="3330"/>
                </a:lnTo>
                <a:lnTo>
                  <a:pt x="1824" y="3352"/>
                </a:lnTo>
                <a:lnTo>
                  <a:pt x="2007" y="2645"/>
                </a:lnTo>
                <a:lnTo>
                  <a:pt x="8392" y="4356"/>
                </a:lnTo>
                <a:lnTo>
                  <a:pt x="8460" y="4196"/>
                </a:lnTo>
                <a:lnTo>
                  <a:pt x="2052" y="2463"/>
                </a:lnTo>
                <a:lnTo>
                  <a:pt x="1961" y="2440"/>
                </a:lnTo>
                <a:close/>
                <a:moveTo>
                  <a:pt x="8255" y="4903"/>
                </a:moveTo>
                <a:lnTo>
                  <a:pt x="8210" y="5063"/>
                </a:lnTo>
                <a:lnTo>
                  <a:pt x="9920" y="5542"/>
                </a:lnTo>
                <a:lnTo>
                  <a:pt x="9966" y="5359"/>
                </a:lnTo>
                <a:lnTo>
                  <a:pt x="8255" y="4903"/>
                </a:lnTo>
                <a:close/>
              </a:path>
            </a:pathLst>
          </a:custGeom>
          <a:solidFill>
            <a:srgbClr val="5AAF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47" name="Google Shape;1647;p29"/>
          <p:cNvSpPr/>
          <p:nvPr/>
        </p:nvSpPr>
        <p:spPr>
          <a:xfrm>
            <a:off x="843358" y="4843476"/>
            <a:ext cx="1054545" cy="739309"/>
          </a:xfrm>
          <a:custGeom>
            <a:avLst/>
            <a:gdLst/>
            <a:ahLst/>
            <a:cxnLst/>
            <a:rect l="l" t="t" r="r" b="b"/>
            <a:pathLst>
              <a:path w="10377" h="7275" extrusionOk="0">
                <a:moveTo>
                  <a:pt x="5199" y="1916"/>
                </a:moveTo>
                <a:lnTo>
                  <a:pt x="5405" y="1939"/>
                </a:lnTo>
                <a:lnTo>
                  <a:pt x="5633" y="1939"/>
                </a:lnTo>
                <a:lnTo>
                  <a:pt x="5838" y="1984"/>
                </a:lnTo>
                <a:lnTo>
                  <a:pt x="6043" y="2030"/>
                </a:lnTo>
                <a:lnTo>
                  <a:pt x="6294" y="2121"/>
                </a:lnTo>
                <a:lnTo>
                  <a:pt x="6522" y="2212"/>
                </a:lnTo>
                <a:lnTo>
                  <a:pt x="6750" y="2326"/>
                </a:lnTo>
                <a:lnTo>
                  <a:pt x="6978" y="2440"/>
                </a:lnTo>
                <a:lnTo>
                  <a:pt x="7183" y="2600"/>
                </a:lnTo>
                <a:lnTo>
                  <a:pt x="7366" y="2759"/>
                </a:lnTo>
                <a:lnTo>
                  <a:pt x="7548" y="2919"/>
                </a:lnTo>
                <a:lnTo>
                  <a:pt x="7708" y="3102"/>
                </a:lnTo>
                <a:lnTo>
                  <a:pt x="7868" y="3307"/>
                </a:lnTo>
                <a:lnTo>
                  <a:pt x="7982" y="3489"/>
                </a:lnTo>
                <a:lnTo>
                  <a:pt x="8118" y="3717"/>
                </a:lnTo>
                <a:lnTo>
                  <a:pt x="8210" y="3945"/>
                </a:lnTo>
                <a:lnTo>
                  <a:pt x="8301" y="4173"/>
                </a:lnTo>
                <a:lnTo>
                  <a:pt x="8369" y="4401"/>
                </a:lnTo>
                <a:lnTo>
                  <a:pt x="8415" y="4652"/>
                </a:lnTo>
                <a:lnTo>
                  <a:pt x="8448" y="4819"/>
                </a:lnTo>
                <a:lnTo>
                  <a:pt x="8448" y="4819"/>
                </a:lnTo>
                <a:lnTo>
                  <a:pt x="2572" y="3255"/>
                </a:lnTo>
                <a:lnTo>
                  <a:pt x="2572" y="3255"/>
                </a:lnTo>
                <a:lnTo>
                  <a:pt x="2782" y="2988"/>
                </a:lnTo>
                <a:lnTo>
                  <a:pt x="3056" y="2737"/>
                </a:lnTo>
                <a:lnTo>
                  <a:pt x="3375" y="2486"/>
                </a:lnTo>
                <a:lnTo>
                  <a:pt x="3694" y="2281"/>
                </a:lnTo>
                <a:lnTo>
                  <a:pt x="4059" y="2144"/>
                </a:lnTo>
                <a:lnTo>
                  <a:pt x="4424" y="2007"/>
                </a:lnTo>
                <a:lnTo>
                  <a:pt x="4812" y="1939"/>
                </a:lnTo>
                <a:lnTo>
                  <a:pt x="5199" y="1916"/>
                </a:lnTo>
                <a:close/>
                <a:moveTo>
                  <a:pt x="5199" y="1824"/>
                </a:moveTo>
                <a:lnTo>
                  <a:pt x="4789" y="1847"/>
                </a:lnTo>
                <a:lnTo>
                  <a:pt x="4401" y="1939"/>
                </a:lnTo>
                <a:lnTo>
                  <a:pt x="4014" y="2053"/>
                </a:lnTo>
                <a:lnTo>
                  <a:pt x="3649" y="2212"/>
                </a:lnTo>
                <a:lnTo>
                  <a:pt x="3307" y="2417"/>
                </a:lnTo>
                <a:lnTo>
                  <a:pt x="3010" y="2668"/>
                </a:lnTo>
                <a:lnTo>
                  <a:pt x="2714" y="2942"/>
                </a:lnTo>
                <a:lnTo>
                  <a:pt x="2463" y="3261"/>
                </a:lnTo>
                <a:lnTo>
                  <a:pt x="2463" y="3284"/>
                </a:lnTo>
                <a:lnTo>
                  <a:pt x="2486" y="3330"/>
                </a:lnTo>
                <a:lnTo>
                  <a:pt x="8483" y="4926"/>
                </a:lnTo>
                <a:lnTo>
                  <a:pt x="8529" y="4926"/>
                </a:lnTo>
                <a:lnTo>
                  <a:pt x="8552" y="4880"/>
                </a:lnTo>
                <a:lnTo>
                  <a:pt x="8506" y="4629"/>
                </a:lnTo>
                <a:lnTo>
                  <a:pt x="8460" y="4379"/>
                </a:lnTo>
                <a:lnTo>
                  <a:pt x="8392" y="4128"/>
                </a:lnTo>
                <a:lnTo>
                  <a:pt x="8301" y="3900"/>
                </a:lnTo>
                <a:lnTo>
                  <a:pt x="8187" y="3672"/>
                </a:lnTo>
                <a:lnTo>
                  <a:pt x="8073" y="3444"/>
                </a:lnTo>
                <a:lnTo>
                  <a:pt x="7936" y="3238"/>
                </a:lnTo>
                <a:lnTo>
                  <a:pt x="7776" y="3033"/>
                </a:lnTo>
                <a:lnTo>
                  <a:pt x="7617" y="2851"/>
                </a:lnTo>
                <a:lnTo>
                  <a:pt x="7434" y="2691"/>
                </a:lnTo>
                <a:lnTo>
                  <a:pt x="7229" y="2509"/>
                </a:lnTo>
                <a:lnTo>
                  <a:pt x="7024" y="2372"/>
                </a:lnTo>
                <a:lnTo>
                  <a:pt x="6796" y="2235"/>
                </a:lnTo>
                <a:lnTo>
                  <a:pt x="6568" y="2121"/>
                </a:lnTo>
                <a:lnTo>
                  <a:pt x="6317" y="2030"/>
                </a:lnTo>
                <a:lnTo>
                  <a:pt x="6066" y="1939"/>
                </a:lnTo>
                <a:lnTo>
                  <a:pt x="5861" y="1893"/>
                </a:lnTo>
                <a:lnTo>
                  <a:pt x="5633" y="1870"/>
                </a:lnTo>
                <a:lnTo>
                  <a:pt x="5427" y="1847"/>
                </a:lnTo>
                <a:lnTo>
                  <a:pt x="5199" y="1824"/>
                </a:lnTo>
                <a:close/>
                <a:moveTo>
                  <a:pt x="5199" y="91"/>
                </a:moveTo>
                <a:lnTo>
                  <a:pt x="5519" y="114"/>
                </a:lnTo>
                <a:lnTo>
                  <a:pt x="5861" y="137"/>
                </a:lnTo>
                <a:lnTo>
                  <a:pt x="6180" y="183"/>
                </a:lnTo>
                <a:lnTo>
                  <a:pt x="6522" y="274"/>
                </a:lnTo>
                <a:lnTo>
                  <a:pt x="6933" y="411"/>
                </a:lnTo>
                <a:lnTo>
                  <a:pt x="7343" y="570"/>
                </a:lnTo>
                <a:lnTo>
                  <a:pt x="7708" y="753"/>
                </a:lnTo>
                <a:lnTo>
                  <a:pt x="8073" y="981"/>
                </a:lnTo>
                <a:lnTo>
                  <a:pt x="8392" y="1232"/>
                </a:lnTo>
                <a:lnTo>
                  <a:pt x="8711" y="1505"/>
                </a:lnTo>
                <a:lnTo>
                  <a:pt x="8985" y="1802"/>
                </a:lnTo>
                <a:lnTo>
                  <a:pt x="9259" y="2121"/>
                </a:lnTo>
                <a:lnTo>
                  <a:pt x="9487" y="2440"/>
                </a:lnTo>
                <a:lnTo>
                  <a:pt x="9692" y="2805"/>
                </a:lnTo>
                <a:lnTo>
                  <a:pt x="9874" y="3170"/>
                </a:lnTo>
                <a:lnTo>
                  <a:pt x="10011" y="3558"/>
                </a:lnTo>
                <a:lnTo>
                  <a:pt x="10148" y="3945"/>
                </a:lnTo>
                <a:lnTo>
                  <a:pt x="10216" y="4356"/>
                </a:lnTo>
                <a:lnTo>
                  <a:pt x="10262" y="4766"/>
                </a:lnTo>
                <a:lnTo>
                  <a:pt x="10285" y="5177"/>
                </a:lnTo>
                <a:lnTo>
                  <a:pt x="10285" y="5519"/>
                </a:lnTo>
                <a:lnTo>
                  <a:pt x="10239" y="5838"/>
                </a:lnTo>
                <a:lnTo>
                  <a:pt x="10194" y="6180"/>
                </a:lnTo>
                <a:lnTo>
                  <a:pt x="10125" y="6499"/>
                </a:lnTo>
                <a:lnTo>
                  <a:pt x="9943" y="7161"/>
                </a:lnTo>
                <a:lnTo>
                  <a:pt x="8324" y="6727"/>
                </a:lnTo>
                <a:lnTo>
                  <a:pt x="8506" y="6066"/>
                </a:lnTo>
                <a:lnTo>
                  <a:pt x="8483" y="6043"/>
                </a:lnTo>
                <a:lnTo>
                  <a:pt x="8460" y="6021"/>
                </a:lnTo>
                <a:lnTo>
                  <a:pt x="8415" y="5998"/>
                </a:lnTo>
                <a:lnTo>
                  <a:pt x="2030" y="4287"/>
                </a:lnTo>
                <a:lnTo>
                  <a:pt x="1961" y="4265"/>
                </a:lnTo>
                <a:lnTo>
                  <a:pt x="1938" y="4265"/>
                </a:lnTo>
                <a:lnTo>
                  <a:pt x="1916" y="4310"/>
                </a:lnTo>
                <a:lnTo>
                  <a:pt x="1733" y="4972"/>
                </a:lnTo>
                <a:lnTo>
                  <a:pt x="114" y="4538"/>
                </a:lnTo>
                <a:lnTo>
                  <a:pt x="296" y="3877"/>
                </a:lnTo>
                <a:lnTo>
                  <a:pt x="411" y="3444"/>
                </a:lnTo>
                <a:lnTo>
                  <a:pt x="570" y="3056"/>
                </a:lnTo>
                <a:lnTo>
                  <a:pt x="775" y="2668"/>
                </a:lnTo>
                <a:lnTo>
                  <a:pt x="1003" y="2326"/>
                </a:lnTo>
                <a:lnTo>
                  <a:pt x="1254" y="1984"/>
                </a:lnTo>
                <a:lnTo>
                  <a:pt x="1505" y="1665"/>
                </a:lnTo>
                <a:lnTo>
                  <a:pt x="1802" y="1391"/>
                </a:lnTo>
                <a:lnTo>
                  <a:pt x="2121" y="1118"/>
                </a:lnTo>
                <a:lnTo>
                  <a:pt x="2463" y="890"/>
                </a:lnTo>
                <a:lnTo>
                  <a:pt x="2828" y="684"/>
                </a:lnTo>
                <a:lnTo>
                  <a:pt x="3193" y="502"/>
                </a:lnTo>
                <a:lnTo>
                  <a:pt x="3558" y="365"/>
                </a:lnTo>
                <a:lnTo>
                  <a:pt x="3968" y="251"/>
                </a:lnTo>
                <a:lnTo>
                  <a:pt x="4356" y="160"/>
                </a:lnTo>
                <a:lnTo>
                  <a:pt x="4789" y="114"/>
                </a:lnTo>
                <a:lnTo>
                  <a:pt x="5199" y="91"/>
                </a:lnTo>
                <a:close/>
                <a:moveTo>
                  <a:pt x="5199" y="0"/>
                </a:moveTo>
                <a:lnTo>
                  <a:pt x="4766" y="23"/>
                </a:lnTo>
                <a:lnTo>
                  <a:pt x="4356" y="69"/>
                </a:lnTo>
                <a:lnTo>
                  <a:pt x="3945" y="160"/>
                </a:lnTo>
                <a:lnTo>
                  <a:pt x="3535" y="274"/>
                </a:lnTo>
                <a:lnTo>
                  <a:pt x="3147" y="433"/>
                </a:lnTo>
                <a:lnTo>
                  <a:pt x="2782" y="616"/>
                </a:lnTo>
                <a:lnTo>
                  <a:pt x="2417" y="821"/>
                </a:lnTo>
                <a:lnTo>
                  <a:pt x="2075" y="1049"/>
                </a:lnTo>
                <a:lnTo>
                  <a:pt x="1756" y="1323"/>
                </a:lnTo>
                <a:lnTo>
                  <a:pt x="1460" y="1619"/>
                </a:lnTo>
                <a:lnTo>
                  <a:pt x="1163" y="1939"/>
                </a:lnTo>
                <a:lnTo>
                  <a:pt x="912" y="2258"/>
                </a:lnTo>
                <a:lnTo>
                  <a:pt x="684" y="2623"/>
                </a:lnTo>
                <a:lnTo>
                  <a:pt x="502" y="3010"/>
                </a:lnTo>
                <a:lnTo>
                  <a:pt x="342" y="3421"/>
                </a:lnTo>
                <a:lnTo>
                  <a:pt x="211" y="3834"/>
                </a:lnTo>
                <a:lnTo>
                  <a:pt x="211" y="3834"/>
                </a:lnTo>
                <a:lnTo>
                  <a:pt x="205" y="3831"/>
                </a:lnTo>
                <a:lnTo>
                  <a:pt x="205" y="3854"/>
                </a:lnTo>
                <a:lnTo>
                  <a:pt x="0" y="4561"/>
                </a:lnTo>
                <a:lnTo>
                  <a:pt x="23" y="4584"/>
                </a:lnTo>
                <a:lnTo>
                  <a:pt x="46" y="4607"/>
                </a:lnTo>
                <a:lnTo>
                  <a:pt x="1756" y="5063"/>
                </a:lnTo>
                <a:lnTo>
                  <a:pt x="1779" y="5063"/>
                </a:lnTo>
                <a:lnTo>
                  <a:pt x="1802" y="5040"/>
                </a:lnTo>
                <a:lnTo>
                  <a:pt x="1984" y="4379"/>
                </a:lnTo>
                <a:lnTo>
                  <a:pt x="8392" y="6089"/>
                </a:lnTo>
                <a:lnTo>
                  <a:pt x="8210" y="6750"/>
                </a:lnTo>
                <a:lnTo>
                  <a:pt x="8232" y="6796"/>
                </a:lnTo>
                <a:lnTo>
                  <a:pt x="8255" y="6796"/>
                </a:lnTo>
                <a:lnTo>
                  <a:pt x="9966" y="7275"/>
                </a:lnTo>
                <a:lnTo>
                  <a:pt x="9988" y="7252"/>
                </a:lnTo>
                <a:lnTo>
                  <a:pt x="10011" y="7229"/>
                </a:lnTo>
                <a:lnTo>
                  <a:pt x="10194" y="6522"/>
                </a:lnTo>
                <a:lnTo>
                  <a:pt x="10285" y="6180"/>
                </a:lnTo>
                <a:lnTo>
                  <a:pt x="10330" y="5861"/>
                </a:lnTo>
                <a:lnTo>
                  <a:pt x="10376" y="5519"/>
                </a:lnTo>
                <a:lnTo>
                  <a:pt x="10376" y="5177"/>
                </a:lnTo>
                <a:lnTo>
                  <a:pt x="10353" y="4766"/>
                </a:lnTo>
                <a:lnTo>
                  <a:pt x="10308" y="4333"/>
                </a:lnTo>
                <a:lnTo>
                  <a:pt x="10216" y="3923"/>
                </a:lnTo>
                <a:lnTo>
                  <a:pt x="10102" y="3512"/>
                </a:lnTo>
                <a:lnTo>
                  <a:pt x="9966" y="3124"/>
                </a:lnTo>
                <a:lnTo>
                  <a:pt x="9783" y="2759"/>
                </a:lnTo>
                <a:lnTo>
                  <a:pt x="9578" y="2395"/>
                </a:lnTo>
                <a:lnTo>
                  <a:pt x="9327" y="2053"/>
                </a:lnTo>
                <a:lnTo>
                  <a:pt x="9053" y="1733"/>
                </a:lnTo>
                <a:lnTo>
                  <a:pt x="8780" y="1437"/>
                </a:lnTo>
                <a:lnTo>
                  <a:pt x="8460" y="1163"/>
                </a:lnTo>
                <a:lnTo>
                  <a:pt x="8118" y="912"/>
                </a:lnTo>
                <a:lnTo>
                  <a:pt x="7754" y="684"/>
                </a:lnTo>
                <a:lnTo>
                  <a:pt x="7366" y="479"/>
                </a:lnTo>
                <a:lnTo>
                  <a:pt x="6955" y="319"/>
                </a:lnTo>
                <a:lnTo>
                  <a:pt x="6545" y="183"/>
                </a:lnTo>
                <a:lnTo>
                  <a:pt x="6203" y="114"/>
                </a:lnTo>
                <a:lnTo>
                  <a:pt x="5861" y="46"/>
                </a:lnTo>
                <a:lnTo>
                  <a:pt x="5542" y="23"/>
                </a:lnTo>
                <a:lnTo>
                  <a:pt x="519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48" name="Google Shape;1648;p29"/>
          <p:cNvGrpSpPr/>
          <p:nvPr/>
        </p:nvGrpSpPr>
        <p:grpSpPr>
          <a:xfrm>
            <a:off x="9531195" y="4641860"/>
            <a:ext cx="848351" cy="1606047"/>
            <a:chOff x="7148393" y="3481390"/>
            <a:chExt cx="636263" cy="1204535"/>
          </a:xfrm>
        </p:grpSpPr>
        <p:sp>
          <p:nvSpPr>
            <p:cNvPr id="1649" name="Google Shape;1649;p29"/>
            <p:cNvSpPr/>
            <p:nvPr/>
          </p:nvSpPr>
          <p:spPr>
            <a:xfrm>
              <a:off x="7167523" y="3484820"/>
              <a:ext cx="617133" cy="1148979"/>
            </a:xfrm>
            <a:custGeom>
              <a:avLst/>
              <a:gdLst/>
              <a:ahLst/>
              <a:cxnLst/>
              <a:rect l="l" t="t" r="r" b="b"/>
              <a:pathLst>
                <a:path w="8097" h="15075" extrusionOk="0">
                  <a:moveTo>
                    <a:pt x="1" y="1"/>
                  </a:moveTo>
                  <a:lnTo>
                    <a:pt x="183" y="320"/>
                  </a:lnTo>
                  <a:lnTo>
                    <a:pt x="297" y="639"/>
                  </a:lnTo>
                  <a:lnTo>
                    <a:pt x="388" y="913"/>
                  </a:lnTo>
                  <a:lnTo>
                    <a:pt x="457" y="1187"/>
                  </a:lnTo>
                  <a:lnTo>
                    <a:pt x="479" y="1437"/>
                  </a:lnTo>
                  <a:lnTo>
                    <a:pt x="502" y="1688"/>
                  </a:lnTo>
                  <a:lnTo>
                    <a:pt x="502" y="2144"/>
                  </a:lnTo>
                  <a:lnTo>
                    <a:pt x="525" y="2578"/>
                  </a:lnTo>
                  <a:lnTo>
                    <a:pt x="571" y="2783"/>
                  </a:lnTo>
                  <a:lnTo>
                    <a:pt x="616" y="2988"/>
                  </a:lnTo>
                  <a:lnTo>
                    <a:pt x="707" y="3216"/>
                  </a:lnTo>
                  <a:lnTo>
                    <a:pt x="844" y="3421"/>
                  </a:lnTo>
                  <a:lnTo>
                    <a:pt x="1004" y="3627"/>
                  </a:lnTo>
                  <a:lnTo>
                    <a:pt x="1232" y="3855"/>
                  </a:lnTo>
                  <a:lnTo>
                    <a:pt x="6819" y="14710"/>
                  </a:lnTo>
                  <a:lnTo>
                    <a:pt x="6865" y="14801"/>
                  </a:lnTo>
                  <a:lnTo>
                    <a:pt x="6933" y="14869"/>
                  </a:lnTo>
                  <a:lnTo>
                    <a:pt x="7070" y="14983"/>
                  </a:lnTo>
                  <a:lnTo>
                    <a:pt x="7230" y="15052"/>
                  </a:lnTo>
                  <a:lnTo>
                    <a:pt x="7412" y="15074"/>
                  </a:lnTo>
                  <a:lnTo>
                    <a:pt x="7572" y="15052"/>
                  </a:lnTo>
                  <a:lnTo>
                    <a:pt x="7731" y="15006"/>
                  </a:lnTo>
                  <a:lnTo>
                    <a:pt x="7845" y="14938"/>
                  </a:lnTo>
                  <a:lnTo>
                    <a:pt x="7936" y="14846"/>
                  </a:lnTo>
                  <a:lnTo>
                    <a:pt x="8005" y="14732"/>
                  </a:lnTo>
                  <a:lnTo>
                    <a:pt x="8050" y="14618"/>
                  </a:lnTo>
                  <a:lnTo>
                    <a:pt x="8073" y="14482"/>
                  </a:lnTo>
                  <a:lnTo>
                    <a:pt x="8096" y="14368"/>
                  </a:lnTo>
                  <a:lnTo>
                    <a:pt x="8073" y="14231"/>
                  </a:lnTo>
                  <a:lnTo>
                    <a:pt x="8005" y="14094"/>
                  </a:lnTo>
                  <a:lnTo>
                    <a:pt x="2418" y="3239"/>
                  </a:lnTo>
                  <a:lnTo>
                    <a:pt x="2441" y="3079"/>
                  </a:lnTo>
                  <a:lnTo>
                    <a:pt x="2418" y="2943"/>
                  </a:lnTo>
                  <a:lnTo>
                    <a:pt x="2349" y="2646"/>
                  </a:lnTo>
                  <a:lnTo>
                    <a:pt x="2235" y="2350"/>
                  </a:lnTo>
                  <a:lnTo>
                    <a:pt x="2099" y="2076"/>
                  </a:lnTo>
                  <a:lnTo>
                    <a:pt x="1916" y="1780"/>
                  </a:lnTo>
                  <a:lnTo>
                    <a:pt x="1711" y="1529"/>
                  </a:lnTo>
                  <a:lnTo>
                    <a:pt x="1483" y="1278"/>
                  </a:lnTo>
                  <a:lnTo>
                    <a:pt x="1255" y="1027"/>
                  </a:lnTo>
                  <a:lnTo>
                    <a:pt x="799" y="616"/>
                  </a:lnTo>
                  <a:lnTo>
                    <a:pt x="411" y="2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aseline="30000"/>
            </a:p>
          </p:txBody>
        </p:sp>
        <p:sp>
          <p:nvSpPr>
            <p:cNvPr id="1650" name="Google Shape;1650;p29"/>
            <p:cNvSpPr/>
            <p:nvPr/>
          </p:nvSpPr>
          <p:spPr>
            <a:xfrm>
              <a:off x="7216225" y="3747306"/>
              <a:ext cx="443281" cy="935189"/>
            </a:xfrm>
            <a:custGeom>
              <a:avLst/>
              <a:gdLst/>
              <a:ahLst/>
              <a:cxnLst/>
              <a:rect l="l" t="t" r="r" b="b"/>
              <a:pathLst>
                <a:path w="5816" h="12270" extrusionOk="0">
                  <a:moveTo>
                    <a:pt x="1254" y="0"/>
                  </a:moveTo>
                  <a:lnTo>
                    <a:pt x="0" y="502"/>
                  </a:lnTo>
                  <a:lnTo>
                    <a:pt x="4515" y="11859"/>
                  </a:lnTo>
                  <a:lnTo>
                    <a:pt x="4584" y="11973"/>
                  </a:lnTo>
                  <a:lnTo>
                    <a:pt x="4675" y="12087"/>
                  </a:lnTo>
                  <a:lnTo>
                    <a:pt x="4766" y="12155"/>
                  </a:lnTo>
                  <a:lnTo>
                    <a:pt x="4880" y="12223"/>
                  </a:lnTo>
                  <a:lnTo>
                    <a:pt x="4994" y="12269"/>
                  </a:lnTo>
                  <a:lnTo>
                    <a:pt x="5268" y="12269"/>
                  </a:lnTo>
                  <a:lnTo>
                    <a:pt x="5382" y="12223"/>
                  </a:lnTo>
                  <a:lnTo>
                    <a:pt x="5519" y="12178"/>
                  </a:lnTo>
                  <a:lnTo>
                    <a:pt x="5610" y="12087"/>
                  </a:lnTo>
                  <a:lnTo>
                    <a:pt x="5701" y="11973"/>
                  </a:lnTo>
                  <a:lnTo>
                    <a:pt x="5770" y="11881"/>
                  </a:lnTo>
                  <a:lnTo>
                    <a:pt x="5792" y="11745"/>
                  </a:lnTo>
                  <a:lnTo>
                    <a:pt x="5815" y="11608"/>
                  </a:lnTo>
                  <a:lnTo>
                    <a:pt x="5815" y="11494"/>
                  </a:lnTo>
                  <a:lnTo>
                    <a:pt x="5770" y="11357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rgbClr val="C17E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aseline="30000"/>
            </a:p>
          </p:txBody>
        </p:sp>
        <p:sp>
          <p:nvSpPr>
            <p:cNvPr id="1651" name="Google Shape;1651;p29"/>
            <p:cNvSpPr/>
            <p:nvPr/>
          </p:nvSpPr>
          <p:spPr>
            <a:xfrm>
              <a:off x="7151899" y="3484820"/>
              <a:ext cx="159981" cy="307766"/>
            </a:xfrm>
            <a:custGeom>
              <a:avLst/>
              <a:gdLst/>
              <a:ahLst/>
              <a:cxnLst/>
              <a:rect l="l" t="t" r="r" b="b"/>
              <a:pathLst>
                <a:path w="2099" h="4038" extrusionOk="0">
                  <a:moveTo>
                    <a:pt x="0" y="1"/>
                  </a:moveTo>
                  <a:lnTo>
                    <a:pt x="137" y="343"/>
                  </a:lnTo>
                  <a:lnTo>
                    <a:pt x="228" y="662"/>
                  </a:lnTo>
                  <a:lnTo>
                    <a:pt x="297" y="959"/>
                  </a:lnTo>
                  <a:lnTo>
                    <a:pt x="320" y="1232"/>
                  </a:lnTo>
                  <a:lnTo>
                    <a:pt x="320" y="1483"/>
                  </a:lnTo>
                  <a:lnTo>
                    <a:pt x="320" y="1734"/>
                  </a:lnTo>
                  <a:lnTo>
                    <a:pt x="297" y="2190"/>
                  </a:lnTo>
                  <a:lnTo>
                    <a:pt x="274" y="2623"/>
                  </a:lnTo>
                  <a:lnTo>
                    <a:pt x="274" y="2829"/>
                  </a:lnTo>
                  <a:lnTo>
                    <a:pt x="320" y="3034"/>
                  </a:lnTo>
                  <a:lnTo>
                    <a:pt x="388" y="3262"/>
                  </a:lnTo>
                  <a:lnTo>
                    <a:pt x="502" y="3490"/>
                  </a:lnTo>
                  <a:lnTo>
                    <a:pt x="639" y="3718"/>
                  </a:lnTo>
                  <a:lnTo>
                    <a:pt x="844" y="3946"/>
                  </a:lnTo>
                  <a:lnTo>
                    <a:pt x="1597" y="4037"/>
                  </a:lnTo>
                  <a:lnTo>
                    <a:pt x="2098" y="3444"/>
                  </a:lnTo>
                  <a:lnTo>
                    <a:pt x="2098" y="3307"/>
                  </a:lnTo>
                  <a:lnTo>
                    <a:pt x="2098" y="3148"/>
                  </a:lnTo>
                  <a:lnTo>
                    <a:pt x="2075" y="2851"/>
                  </a:lnTo>
                  <a:lnTo>
                    <a:pt x="1984" y="2555"/>
                  </a:lnTo>
                  <a:lnTo>
                    <a:pt x="1870" y="2258"/>
                  </a:lnTo>
                  <a:lnTo>
                    <a:pt x="1711" y="1962"/>
                  </a:lnTo>
                  <a:lnTo>
                    <a:pt x="1528" y="1665"/>
                  </a:lnTo>
                  <a:lnTo>
                    <a:pt x="1346" y="1392"/>
                  </a:lnTo>
                  <a:lnTo>
                    <a:pt x="1141" y="1141"/>
                  </a:lnTo>
                  <a:lnTo>
                    <a:pt x="730" y="685"/>
                  </a:lnTo>
                  <a:lnTo>
                    <a:pt x="342" y="3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CD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aseline="30000"/>
            </a:p>
          </p:txBody>
        </p:sp>
        <p:sp>
          <p:nvSpPr>
            <p:cNvPr id="1652" name="Google Shape;1652;p29"/>
            <p:cNvSpPr/>
            <p:nvPr/>
          </p:nvSpPr>
          <p:spPr>
            <a:xfrm>
              <a:off x="7151899" y="3484820"/>
              <a:ext cx="95653" cy="139173"/>
            </a:xfrm>
            <a:custGeom>
              <a:avLst/>
              <a:gdLst/>
              <a:ahLst/>
              <a:cxnLst/>
              <a:rect l="l" t="t" r="r" b="b"/>
              <a:pathLst>
                <a:path w="1255" h="1826" extrusionOk="0">
                  <a:moveTo>
                    <a:pt x="0" y="1"/>
                  </a:moveTo>
                  <a:lnTo>
                    <a:pt x="114" y="274"/>
                  </a:lnTo>
                  <a:lnTo>
                    <a:pt x="183" y="525"/>
                  </a:lnTo>
                  <a:lnTo>
                    <a:pt x="251" y="776"/>
                  </a:lnTo>
                  <a:lnTo>
                    <a:pt x="297" y="1004"/>
                  </a:lnTo>
                  <a:lnTo>
                    <a:pt x="320" y="1232"/>
                  </a:lnTo>
                  <a:lnTo>
                    <a:pt x="320" y="1437"/>
                  </a:lnTo>
                  <a:lnTo>
                    <a:pt x="320" y="1825"/>
                  </a:lnTo>
                  <a:lnTo>
                    <a:pt x="456" y="1825"/>
                  </a:lnTo>
                  <a:lnTo>
                    <a:pt x="593" y="1802"/>
                  </a:lnTo>
                  <a:lnTo>
                    <a:pt x="707" y="1757"/>
                  </a:lnTo>
                  <a:lnTo>
                    <a:pt x="753" y="1711"/>
                  </a:lnTo>
                  <a:lnTo>
                    <a:pt x="798" y="1643"/>
                  </a:lnTo>
                  <a:lnTo>
                    <a:pt x="867" y="1529"/>
                  </a:lnTo>
                  <a:lnTo>
                    <a:pt x="981" y="1415"/>
                  </a:lnTo>
                  <a:lnTo>
                    <a:pt x="1118" y="1346"/>
                  </a:lnTo>
                  <a:lnTo>
                    <a:pt x="1255" y="1301"/>
                  </a:lnTo>
                  <a:lnTo>
                    <a:pt x="1026" y="1027"/>
                  </a:lnTo>
                  <a:lnTo>
                    <a:pt x="798" y="776"/>
                  </a:lnTo>
                  <a:lnTo>
                    <a:pt x="411" y="366"/>
                  </a:lnTo>
                  <a:lnTo>
                    <a:pt x="114" y="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aseline="30000"/>
            </a:p>
          </p:txBody>
        </p:sp>
        <p:sp>
          <p:nvSpPr>
            <p:cNvPr id="1653" name="Google Shape;1653;p29"/>
            <p:cNvSpPr/>
            <p:nvPr/>
          </p:nvSpPr>
          <p:spPr>
            <a:xfrm>
              <a:off x="7148393" y="3481390"/>
              <a:ext cx="166916" cy="314626"/>
            </a:xfrm>
            <a:custGeom>
              <a:avLst/>
              <a:gdLst/>
              <a:ahLst/>
              <a:cxnLst/>
              <a:rect l="l" t="t" r="r" b="b"/>
              <a:pathLst>
                <a:path w="2190" h="4128" extrusionOk="0">
                  <a:moveTo>
                    <a:pt x="143" y="198"/>
                  </a:moveTo>
                  <a:lnTo>
                    <a:pt x="457" y="479"/>
                  </a:lnTo>
                  <a:lnTo>
                    <a:pt x="799" y="821"/>
                  </a:lnTo>
                  <a:lnTo>
                    <a:pt x="1164" y="1232"/>
                  </a:lnTo>
                  <a:lnTo>
                    <a:pt x="1346" y="1460"/>
                  </a:lnTo>
                  <a:lnTo>
                    <a:pt x="1506" y="1710"/>
                  </a:lnTo>
                  <a:lnTo>
                    <a:pt x="1665" y="1961"/>
                  </a:lnTo>
                  <a:lnTo>
                    <a:pt x="1825" y="2212"/>
                  </a:lnTo>
                  <a:lnTo>
                    <a:pt x="1939" y="2463"/>
                  </a:lnTo>
                  <a:lnTo>
                    <a:pt x="2030" y="2737"/>
                  </a:lnTo>
                  <a:lnTo>
                    <a:pt x="2099" y="3010"/>
                  </a:lnTo>
                  <a:lnTo>
                    <a:pt x="2099" y="3261"/>
                  </a:lnTo>
                  <a:lnTo>
                    <a:pt x="2099" y="3466"/>
                  </a:lnTo>
                  <a:lnTo>
                    <a:pt x="1620" y="4037"/>
                  </a:lnTo>
                  <a:lnTo>
                    <a:pt x="893" y="3946"/>
                  </a:lnTo>
                  <a:lnTo>
                    <a:pt x="893" y="3946"/>
                  </a:lnTo>
                  <a:lnTo>
                    <a:pt x="753" y="3786"/>
                  </a:lnTo>
                  <a:lnTo>
                    <a:pt x="639" y="3603"/>
                  </a:lnTo>
                  <a:lnTo>
                    <a:pt x="548" y="3421"/>
                  </a:lnTo>
                  <a:lnTo>
                    <a:pt x="457" y="3261"/>
                  </a:lnTo>
                  <a:lnTo>
                    <a:pt x="411" y="3102"/>
                  </a:lnTo>
                  <a:lnTo>
                    <a:pt x="388" y="2942"/>
                  </a:lnTo>
                  <a:lnTo>
                    <a:pt x="366" y="2623"/>
                  </a:lnTo>
                  <a:lnTo>
                    <a:pt x="366" y="2372"/>
                  </a:lnTo>
                  <a:lnTo>
                    <a:pt x="388" y="2098"/>
                  </a:lnTo>
                  <a:lnTo>
                    <a:pt x="411" y="1825"/>
                  </a:lnTo>
                  <a:lnTo>
                    <a:pt x="411" y="1528"/>
                  </a:lnTo>
                  <a:lnTo>
                    <a:pt x="411" y="1209"/>
                  </a:lnTo>
                  <a:lnTo>
                    <a:pt x="343" y="844"/>
                  </a:lnTo>
                  <a:lnTo>
                    <a:pt x="252" y="456"/>
                  </a:lnTo>
                  <a:lnTo>
                    <a:pt x="143" y="198"/>
                  </a:lnTo>
                  <a:close/>
                  <a:moveTo>
                    <a:pt x="1" y="0"/>
                  </a:moveTo>
                  <a:lnTo>
                    <a:pt x="1" y="46"/>
                  </a:lnTo>
                  <a:lnTo>
                    <a:pt x="1" y="69"/>
                  </a:lnTo>
                  <a:lnTo>
                    <a:pt x="7" y="85"/>
                  </a:lnTo>
                  <a:lnTo>
                    <a:pt x="7" y="85"/>
                  </a:lnTo>
                  <a:lnTo>
                    <a:pt x="1" y="91"/>
                  </a:lnTo>
                  <a:lnTo>
                    <a:pt x="10" y="91"/>
                  </a:lnTo>
                  <a:lnTo>
                    <a:pt x="160" y="479"/>
                  </a:lnTo>
                  <a:lnTo>
                    <a:pt x="252" y="867"/>
                  </a:lnTo>
                  <a:lnTo>
                    <a:pt x="320" y="1209"/>
                  </a:lnTo>
                  <a:lnTo>
                    <a:pt x="320" y="1528"/>
                  </a:lnTo>
                  <a:lnTo>
                    <a:pt x="320" y="1825"/>
                  </a:lnTo>
                  <a:lnTo>
                    <a:pt x="297" y="2098"/>
                  </a:lnTo>
                  <a:lnTo>
                    <a:pt x="274" y="2349"/>
                  </a:lnTo>
                  <a:lnTo>
                    <a:pt x="274" y="2623"/>
                  </a:lnTo>
                  <a:lnTo>
                    <a:pt x="274" y="2782"/>
                  </a:lnTo>
                  <a:lnTo>
                    <a:pt x="297" y="2942"/>
                  </a:lnTo>
                  <a:lnTo>
                    <a:pt x="320" y="3124"/>
                  </a:lnTo>
                  <a:lnTo>
                    <a:pt x="388" y="3284"/>
                  </a:lnTo>
                  <a:lnTo>
                    <a:pt x="457" y="3466"/>
                  </a:lnTo>
                  <a:lnTo>
                    <a:pt x="571" y="3649"/>
                  </a:lnTo>
                  <a:lnTo>
                    <a:pt x="685" y="3831"/>
                  </a:lnTo>
                  <a:lnTo>
                    <a:pt x="844" y="4037"/>
                  </a:lnTo>
                  <a:lnTo>
                    <a:pt x="890" y="4037"/>
                  </a:lnTo>
                  <a:lnTo>
                    <a:pt x="1643" y="4128"/>
                  </a:lnTo>
                  <a:lnTo>
                    <a:pt x="1688" y="4105"/>
                  </a:lnTo>
                  <a:lnTo>
                    <a:pt x="2167" y="3535"/>
                  </a:lnTo>
                  <a:lnTo>
                    <a:pt x="2190" y="3512"/>
                  </a:lnTo>
                  <a:lnTo>
                    <a:pt x="2190" y="3261"/>
                  </a:lnTo>
                  <a:lnTo>
                    <a:pt x="2167" y="2965"/>
                  </a:lnTo>
                  <a:lnTo>
                    <a:pt x="2099" y="2668"/>
                  </a:lnTo>
                  <a:lnTo>
                    <a:pt x="2007" y="2395"/>
                  </a:lnTo>
                  <a:lnTo>
                    <a:pt x="1871" y="2098"/>
                  </a:lnTo>
                  <a:lnTo>
                    <a:pt x="1711" y="1825"/>
                  </a:lnTo>
                  <a:lnTo>
                    <a:pt x="1529" y="1551"/>
                  </a:lnTo>
                  <a:lnTo>
                    <a:pt x="1323" y="1300"/>
                  </a:lnTo>
                  <a:lnTo>
                    <a:pt x="1141" y="1049"/>
                  </a:lnTo>
                  <a:lnTo>
                    <a:pt x="730" y="639"/>
                  </a:lnTo>
                  <a:lnTo>
                    <a:pt x="388" y="297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aseline="30000"/>
            </a:p>
          </p:txBody>
        </p:sp>
        <p:sp>
          <p:nvSpPr>
            <p:cNvPr id="1654" name="Google Shape;1654;p29"/>
            <p:cNvSpPr/>
            <p:nvPr/>
          </p:nvSpPr>
          <p:spPr>
            <a:xfrm>
              <a:off x="7216225" y="3747306"/>
              <a:ext cx="126902" cy="118213"/>
            </a:xfrm>
            <a:custGeom>
              <a:avLst/>
              <a:gdLst/>
              <a:ahLst/>
              <a:cxnLst/>
              <a:rect l="l" t="t" r="r" b="b"/>
              <a:pathLst>
                <a:path w="1665" h="1551" extrusionOk="0">
                  <a:moveTo>
                    <a:pt x="1254" y="0"/>
                  </a:moveTo>
                  <a:lnTo>
                    <a:pt x="0" y="502"/>
                  </a:lnTo>
                  <a:lnTo>
                    <a:pt x="411" y="1551"/>
                  </a:lnTo>
                  <a:lnTo>
                    <a:pt x="1665" y="1072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aseline="30000"/>
            </a:p>
          </p:txBody>
        </p:sp>
        <p:sp>
          <p:nvSpPr>
            <p:cNvPr id="1655" name="Google Shape;1655;p29"/>
            <p:cNvSpPr/>
            <p:nvPr/>
          </p:nvSpPr>
          <p:spPr>
            <a:xfrm>
              <a:off x="7504700" y="4470287"/>
              <a:ext cx="154798" cy="212190"/>
            </a:xfrm>
            <a:custGeom>
              <a:avLst/>
              <a:gdLst/>
              <a:ahLst/>
              <a:cxnLst/>
              <a:rect l="l" t="t" r="r" b="b"/>
              <a:pathLst>
                <a:path w="2031" h="2784" extrusionOk="0">
                  <a:moveTo>
                    <a:pt x="1255" y="1"/>
                  </a:moveTo>
                  <a:lnTo>
                    <a:pt x="1" y="503"/>
                  </a:lnTo>
                  <a:lnTo>
                    <a:pt x="730" y="2373"/>
                  </a:lnTo>
                  <a:lnTo>
                    <a:pt x="799" y="2487"/>
                  </a:lnTo>
                  <a:lnTo>
                    <a:pt x="890" y="2601"/>
                  </a:lnTo>
                  <a:lnTo>
                    <a:pt x="981" y="2669"/>
                  </a:lnTo>
                  <a:lnTo>
                    <a:pt x="1095" y="2737"/>
                  </a:lnTo>
                  <a:lnTo>
                    <a:pt x="1209" y="2783"/>
                  </a:lnTo>
                  <a:lnTo>
                    <a:pt x="1483" y="2783"/>
                  </a:lnTo>
                  <a:lnTo>
                    <a:pt x="1597" y="2737"/>
                  </a:lnTo>
                  <a:lnTo>
                    <a:pt x="1734" y="2692"/>
                  </a:lnTo>
                  <a:lnTo>
                    <a:pt x="1825" y="2601"/>
                  </a:lnTo>
                  <a:lnTo>
                    <a:pt x="1916" y="2487"/>
                  </a:lnTo>
                  <a:lnTo>
                    <a:pt x="1985" y="2395"/>
                  </a:lnTo>
                  <a:lnTo>
                    <a:pt x="2007" y="2259"/>
                  </a:lnTo>
                  <a:lnTo>
                    <a:pt x="2030" y="2122"/>
                  </a:lnTo>
                  <a:lnTo>
                    <a:pt x="2030" y="2008"/>
                  </a:lnTo>
                  <a:lnTo>
                    <a:pt x="1985" y="1871"/>
                  </a:lnTo>
                  <a:lnTo>
                    <a:pt x="1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aseline="30000"/>
            </a:p>
          </p:txBody>
        </p:sp>
        <p:sp>
          <p:nvSpPr>
            <p:cNvPr id="1656" name="Google Shape;1656;p29"/>
            <p:cNvSpPr/>
            <p:nvPr/>
          </p:nvSpPr>
          <p:spPr>
            <a:xfrm>
              <a:off x="7212719" y="3743800"/>
              <a:ext cx="450217" cy="942125"/>
            </a:xfrm>
            <a:custGeom>
              <a:avLst/>
              <a:gdLst/>
              <a:ahLst/>
              <a:cxnLst/>
              <a:rect l="l" t="t" r="r" b="b"/>
              <a:pathLst>
                <a:path w="5907" h="12361" extrusionOk="0">
                  <a:moveTo>
                    <a:pt x="1277" y="115"/>
                  </a:moveTo>
                  <a:lnTo>
                    <a:pt x="5770" y="11426"/>
                  </a:lnTo>
                  <a:lnTo>
                    <a:pt x="5816" y="11540"/>
                  </a:lnTo>
                  <a:lnTo>
                    <a:pt x="5816" y="11654"/>
                  </a:lnTo>
                  <a:lnTo>
                    <a:pt x="5816" y="11745"/>
                  </a:lnTo>
                  <a:lnTo>
                    <a:pt x="5793" y="11836"/>
                  </a:lnTo>
                  <a:lnTo>
                    <a:pt x="5702" y="11996"/>
                  </a:lnTo>
                  <a:lnTo>
                    <a:pt x="5656" y="12064"/>
                  </a:lnTo>
                  <a:lnTo>
                    <a:pt x="5588" y="12133"/>
                  </a:lnTo>
                  <a:lnTo>
                    <a:pt x="5519" y="12201"/>
                  </a:lnTo>
                  <a:lnTo>
                    <a:pt x="5428" y="12224"/>
                  </a:lnTo>
                  <a:lnTo>
                    <a:pt x="5314" y="12269"/>
                  </a:lnTo>
                  <a:lnTo>
                    <a:pt x="5109" y="12269"/>
                  </a:lnTo>
                  <a:lnTo>
                    <a:pt x="5017" y="12247"/>
                  </a:lnTo>
                  <a:lnTo>
                    <a:pt x="4835" y="12178"/>
                  </a:lnTo>
                  <a:lnTo>
                    <a:pt x="4767" y="12110"/>
                  </a:lnTo>
                  <a:lnTo>
                    <a:pt x="4698" y="12041"/>
                  </a:lnTo>
                  <a:lnTo>
                    <a:pt x="4653" y="11973"/>
                  </a:lnTo>
                  <a:lnTo>
                    <a:pt x="4607" y="11882"/>
                  </a:lnTo>
                  <a:lnTo>
                    <a:pt x="92" y="571"/>
                  </a:lnTo>
                  <a:lnTo>
                    <a:pt x="1277" y="115"/>
                  </a:lnTo>
                  <a:close/>
                  <a:moveTo>
                    <a:pt x="1277" y="1"/>
                  </a:moveTo>
                  <a:lnTo>
                    <a:pt x="23" y="502"/>
                  </a:lnTo>
                  <a:lnTo>
                    <a:pt x="0" y="525"/>
                  </a:lnTo>
                  <a:lnTo>
                    <a:pt x="0" y="571"/>
                  </a:lnTo>
                  <a:lnTo>
                    <a:pt x="4516" y="11927"/>
                  </a:lnTo>
                  <a:lnTo>
                    <a:pt x="4561" y="12019"/>
                  </a:lnTo>
                  <a:lnTo>
                    <a:pt x="4630" y="12110"/>
                  </a:lnTo>
                  <a:lnTo>
                    <a:pt x="4698" y="12178"/>
                  </a:lnTo>
                  <a:lnTo>
                    <a:pt x="4789" y="12247"/>
                  </a:lnTo>
                  <a:lnTo>
                    <a:pt x="4881" y="12292"/>
                  </a:lnTo>
                  <a:lnTo>
                    <a:pt x="4972" y="12338"/>
                  </a:lnTo>
                  <a:lnTo>
                    <a:pt x="5086" y="12361"/>
                  </a:lnTo>
                  <a:lnTo>
                    <a:pt x="5314" y="12361"/>
                  </a:lnTo>
                  <a:lnTo>
                    <a:pt x="5451" y="12315"/>
                  </a:lnTo>
                  <a:lnTo>
                    <a:pt x="5565" y="12269"/>
                  </a:lnTo>
                  <a:lnTo>
                    <a:pt x="5656" y="12201"/>
                  </a:lnTo>
                  <a:lnTo>
                    <a:pt x="5724" y="12133"/>
                  </a:lnTo>
                  <a:lnTo>
                    <a:pt x="5793" y="12041"/>
                  </a:lnTo>
                  <a:lnTo>
                    <a:pt x="5838" y="11950"/>
                  </a:lnTo>
                  <a:lnTo>
                    <a:pt x="5884" y="11859"/>
                  </a:lnTo>
                  <a:lnTo>
                    <a:pt x="5907" y="11768"/>
                  </a:lnTo>
                  <a:lnTo>
                    <a:pt x="5907" y="11654"/>
                  </a:lnTo>
                  <a:lnTo>
                    <a:pt x="5907" y="11517"/>
                  </a:lnTo>
                  <a:lnTo>
                    <a:pt x="5861" y="11380"/>
                  </a:lnTo>
                  <a:lnTo>
                    <a:pt x="1346" y="46"/>
                  </a:lnTo>
                  <a:lnTo>
                    <a:pt x="1300" y="23"/>
                  </a:lnTo>
                  <a:lnTo>
                    <a:pt x="127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aseline="30000"/>
            </a:p>
          </p:txBody>
        </p:sp>
        <p:sp>
          <p:nvSpPr>
            <p:cNvPr id="1657" name="Google Shape;1657;p29"/>
            <p:cNvSpPr/>
            <p:nvPr/>
          </p:nvSpPr>
          <p:spPr>
            <a:xfrm>
              <a:off x="7212719" y="3743800"/>
              <a:ext cx="133914" cy="125225"/>
            </a:xfrm>
            <a:custGeom>
              <a:avLst/>
              <a:gdLst/>
              <a:ahLst/>
              <a:cxnLst/>
              <a:rect l="l" t="t" r="r" b="b"/>
              <a:pathLst>
                <a:path w="1757" h="1643" extrusionOk="0">
                  <a:moveTo>
                    <a:pt x="1277" y="115"/>
                  </a:moveTo>
                  <a:lnTo>
                    <a:pt x="1653" y="1086"/>
                  </a:lnTo>
                  <a:lnTo>
                    <a:pt x="1653" y="1086"/>
                  </a:lnTo>
                  <a:lnTo>
                    <a:pt x="479" y="1551"/>
                  </a:lnTo>
                  <a:lnTo>
                    <a:pt x="92" y="571"/>
                  </a:lnTo>
                  <a:lnTo>
                    <a:pt x="1277" y="115"/>
                  </a:lnTo>
                  <a:close/>
                  <a:moveTo>
                    <a:pt x="1277" y="1"/>
                  </a:moveTo>
                  <a:lnTo>
                    <a:pt x="23" y="502"/>
                  </a:lnTo>
                  <a:lnTo>
                    <a:pt x="0" y="525"/>
                  </a:lnTo>
                  <a:lnTo>
                    <a:pt x="0" y="571"/>
                  </a:lnTo>
                  <a:lnTo>
                    <a:pt x="411" y="1620"/>
                  </a:lnTo>
                  <a:lnTo>
                    <a:pt x="434" y="1643"/>
                  </a:lnTo>
                  <a:lnTo>
                    <a:pt x="479" y="1643"/>
                  </a:lnTo>
                  <a:lnTo>
                    <a:pt x="1734" y="1141"/>
                  </a:lnTo>
                  <a:lnTo>
                    <a:pt x="1756" y="1118"/>
                  </a:lnTo>
                  <a:lnTo>
                    <a:pt x="1756" y="1095"/>
                  </a:lnTo>
                  <a:lnTo>
                    <a:pt x="1346" y="46"/>
                  </a:lnTo>
                  <a:lnTo>
                    <a:pt x="1300" y="23"/>
                  </a:lnTo>
                  <a:lnTo>
                    <a:pt x="127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aseline="30000"/>
            </a:p>
          </p:txBody>
        </p:sp>
        <p:sp>
          <p:nvSpPr>
            <p:cNvPr id="1658" name="Google Shape;1658;p29"/>
            <p:cNvSpPr/>
            <p:nvPr/>
          </p:nvSpPr>
          <p:spPr>
            <a:xfrm>
              <a:off x="7501194" y="4468610"/>
              <a:ext cx="161734" cy="217296"/>
            </a:xfrm>
            <a:custGeom>
              <a:avLst/>
              <a:gdLst/>
              <a:ahLst/>
              <a:cxnLst/>
              <a:rect l="l" t="t" r="r" b="b"/>
              <a:pathLst>
                <a:path w="2122" h="2851" extrusionOk="0">
                  <a:moveTo>
                    <a:pt x="1255" y="91"/>
                  </a:moveTo>
                  <a:lnTo>
                    <a:pt x="1985" y="1916"/>
                  </a:lnTo>
                  <a:lnTo>
                    <a:pt x="2031" y="2030"/>
                  </a:lnTo>
                  <a:lnTo>
                    <a:pt x="2031" y="2144"/>
                  </a:lnTo>
                  <a:lnTo>
                    <a:pt x="2031" y="2235"/>
                  </a:lnTo>
                  <a:lnTo>
                    <a:pt x="2008" y="2326"/>
                  </a:lnTo>
                  <a:lnTo>
                    <a:pt x="1917" y="2486"/>
                  </a:lnTo>
                  <a:lnTo>
                    <a:pt x="1871" y="2554"/>
                  </a:lnTo>
                  <a:lnTo>
                    <a:pt x="1803" y="2623"/>
                  </a:lnTo>
                  <a:lnTo>
                    <a:pt x="1734" y="2691"/>
                  </a:lnTo>
                  <a:lnTo>
                    <a:pt x="1643" y="2714"/>
                  </a:lnTo>
                  <a:lnTo>
                    <a:pt x="1529" y="2759"/>
                  </a:lnTo>
                  <a:lnTo>
                    <a:pt x="1324" y="2759"/>
                  </a:lnTo>
                  <a:lnTo>
                    <a:pt x="1232" y="2737"/>
                  </a:lnTo>
                  <a:lnTo>
                    <a:pt x="1050" y="2668"/>
                  </a:lnTo>
                  <a:lnTo>
                    <a:pt x="982" y="2600"/>
                  </a:lnTo>
                  <a:lnTo>
                    <a:pt x="913" y="2531"/>
                  </a:lnTo>
                  <a:lnTo>
                    <a:pt x="868" y="2463"/>
                  </a:lnTo>
                  <a:lnTo>
                    <a:pt x="822" y="2372"/>
                  </a:lnTo>
                  <a:lnTo>
                    <a:pt x="102" y="548"/>
                  </a:lnTo>
                  <a:lnTo>
                    <a:pt x="102" y="548"/>
                  </a:lnTo>
                  <a:lnTo>
                    <a:pt x="1255" y="91"/>
                  </a:lnTo>
                  <a:close/>
                  <a:moveTo>
                    <a:pt x="1278" y="0"/>
                  </a:moveTo>
                  <a:lnTo>
                    <a:pt x="24" y="479"/>
                  </a:lnTo>
                  <a:lnTo>
                    <a:pt x="1" y="525"/>
                  </a:lnTo>
                  <a:lnTo>
                    <a:pt x="1" y="547"/>
                  </a:lnTo>
                  <a:lnTo>
                    <a:pt x="731" y="2417"/>
                  </a:lnTo>
                  <a:lnTo>
                    <a:pt x="776" y="2509"/>
                  </a:lnTo>
                  <a:lnTo>
                    <a:pt x="845" y="2600"/>
                  </a:lnTo>
                  <a:lnTo>
                    <a:pt x="913" y="2668"/>
                  </a:lnTo>
                  <a:lnTo>
                    <a:pt x="1004" y="2737"/>
                  </a:lnTo>
                  <a:lnTo>
                    <a:pt x="1096" y="2782"/>
                  </a:lnTo>
                  <a:lnTo>
                    <a:pt x="1187" y="2828"/>
                  </a:lnTo>
                  <a:lnTo>
                    <a:pt x="1301" y="2851"/>
                  </a:lnTo>
                  <a:lnTo>
                    <a:pt x="1529" y="2851"/>
                  </a:lnTo>
                  <a:lnTo>
                    <a:pt x="1666" y="2805"/>
                  </a:lnTo>
                  <a:lnTo>
                    <a:pt x="1780" y="2759"/>
                  </a:lnTo>
                  <a:lnTo>
                    <a:pt x="1871" y="2691"/>
                  </a:lnTo>
                  <a:lnTo>
                    <a:pt x="1939" y="2623"/>
                  </a:lnTo>
                  <a:lnTo>
                    <a:pt x="2008" y="2531"/>
                  </a:lnTo>
                  <a:lnTo>
                    <a:pt x="2053" y="2440"/>
                  </a:lnTo>
                  <a:lnTo>
                    <a:pt x="2099" y="2349"/>
                  </a:lnTo>
                  <a:lnTo>
                    <a:pt x="2122" y="2258"/>
                  </a:lnTo>
                  <a:lnTo>
                    <a:pt x="2122" y="2144"/>
                  </a:lnTo>
                  <a:lnTo>
                    <a:pt x="2122" y="2007"/>
                  </a:lnTo>
                  <a:lnTo>
                    <a:pt x="2076" y="1870"/>
                  </a:lnTo>
                  <a:lnTo>
                    <a:pt x="1324" y="23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aseline="30000"/>
            </a:p>
          </p:txBody>
        </p:sp>
        <p:sp>
          <p:nvSpPr>
            <p:cNvPr id="1659" name="Google Shape;1659;p29"/>
            <p:cNvSpPr/>
            <p:nvPr/>
          </p:nvSpPr>
          <p:spPr>
            <a:xfrm>
              <a:off x="7202277" y="3669109"/>
              <a:ext cx="47026" cy="107772"/>
            </a:xfrm>
            <a:custGeom>
              <a:avLst/>
              <a:gdLst/>
              <a:ahLst/>
              <a:cxnLst/>
              <a:rect l="l" t="t" r="r" b="b"/>
              <a:pathLst>
                <a:path w="617" h="1414" extrusionOk="0">
                  <a:moveTo>
                    <a:pt x="46" y="0"/>
                  </a:moveTo>
                  <a:lnTo>
                    <a:pt x="23" y="23"/>
                  </a:lnTo>
                  <a:lnTo>
                    <a:pt x="1" y="46"/>
                  </a:lnTo>
                  <a:lnTo>
                    <a:pt x="1" y="114"/>
                  </a:lnTo>
                  <a:lnTo>
                    <a:pt x="1" y="319"/>
                  </a:lnTo>
                  <a:lnTo>
                    <a:pt x="23" y="479"/>
                  </a:lnTo>
                  <a:lnTo>
                    <a:pt x="69" y="661"/>
                  </a:lnTo>
                  <a:lnTo>
                    <a:pt x="137" y="844"/>
                  </a:lnTo>
                  <a:lnTo>
                    <a:pt x="251" y="1026"/>
                  </a:lnTo>
                  <a:lnTo>
                    <a:pt x="365" y="1231"/>
                  </a:lnTo>
                  <a:lnTo>
                    <a:pt x="548" y="1414"/>
                  </a:lnTo>
                  <a:lnTo>
                    <a:pt x="594" y="1414"/>
                  </a:lnTo>
                  <a:lnTo>
                    <a:pt x="616" y="1368"/>
                  </a:lnTo>
                  <a:lnTo>
                    <a:pt x="594" y="1345"/>
                  </a:lnTo>
                  <a:lnTo>
                    <a:pt x="434" y="1163"/>
                  </a:lnTo>
                  <a:lnTo>
                    <a:pt x="320" y="981"/>
                  </a:lnTo>
                  <a:lnTo>
                    <a:pt x="229" y="798"/>
                  </a:lnTo>
                  <a:lnTo>
                    <a:pt x="160" y="639"/>
                  </a:lnTo>
                  <a:lnTo>
                    <a:pt x="115" y="456"/>
                  </a:lnTo>
                  <a:lnTo>
                    <a:pt x="92" y="319"/>
                  </a:lnTo>
                  <a:lnTo>
                    <a:pt x="92" y="114"/>
                  </a:lnTo>
                  <a:lnTo>
                    <a:pt x="92" y="68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aseline="30000"/>
            </a:p>
          </p:txBody>
        </p:sp>
        <p:sp>
          <p:nvSpPr>
            <p:cNvPr id="1660" name="Google Shape;1660;p29"/>
            <p:cNvSpPr/>
            <p:nvPr/>
          </p:nvSpPr>
          <p:spPr>
            <a:xfrm>
              <a:off x="7242290" y="3691669"/>
              <a:ext cx="27819" cy="76522"/>
            </a:xfrm>
            <a:custGeom>
              <a:avLst/>
              <a:gdLst/>
              <a:ahLst/>
              <a:cxnLst/>
              <a:rect l="l" t="t" r="r" b="b"/>
              <a:pathLst>
                <a:path w="365" h="1004" extrusionOk="0">
                  <a:moveTo>
                    <a:pt x="69" y="0"/>
                  </a:moveTo>
                  <a:lnTo>
                    <a:pt x="23" y="23"/>
                  </a:lnTo>
                  <a:lnTo>
                    <a:pt x="0" y="46"/>
                  </a:lnTo>
                  <a:lnTo>
                    <a:pt x="0" y="69"/>
                  </a:lnTo>
                  <a:lnTo>
                    <a:pt x="23" y="92"/>
                  </a:lnTo>
                  <a:lnTo>
                    <a:pt x="69" y="229"/>
                  </a:lnTo>
                  <a:lnTo>
                    <a:pt x="160" y="434"/>
                  </a:lnTo>
                  <a:lnTo>
                    <a:pt x="251" y="685"/>
                  </a:lnTo>
                  <a:lnTo>
                    <a:pt x="274" y="821"/>
                  </a:lnTo>
                  <a:lnTo>
                    <a:pt x="274" y="958"/>
                  </a:lnTo>
                  <a:lnTo>
                    <a:pt x="297" y="1004"/>
                  </a:lnTo>
                  <a:lnTo>
                    <a:pt x="365" y="1004"/>
                  </a:lnTo>
                  <a:lnTo>
                    <a:pt x="365" y="958"/>
                  </a:lnTo>
                  <a:lnTo>
                    <a:pt x="365" y="799"/>
                  </a:lnTo>
                  <a:lnTo>
                    <a:pt x="319" y="639"/>
                  </a:lnTo>
                  <a:lnTo>
                    <a:pt x="228" y="343"/>
                  </a:lnTo>
                  <a:lnTo>
                    <a:pt x="137" y="115"/>
                  </a:lnTo>
                  <a:lnTo>
                    <a:pt x="91" y="2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aseline="30000"/>
            </a:p>
          </p:txBody>
        </p:sp>
        <p:sp>
          <p:nvSpPr>
            <p:cNvPr id="1661" name="Google Shape;1661;p29"/>
            <p:cNvSpPr/>
            <p:nvPr/>
          </p:nvSpPr>
          <p:spPr>
            <a:xfrm>
              <a:off x="7268356" y="3669109"/>
              <a:ext cx="26143" cy="90394"/>
            </a:xfrm>
            <a:custGeom>
              <a:avLst/>
              <a:gdLst/>
              <a:ahLst/>
              <a:cxnLst/>
              <a:rect l="l" t="t" r="r" b="b"/>
              <a:pathLst>
                <a:path w="343" h="1186" extrusionOk="0">
                  <a:moveTo>
                    <a:pt x="46" y="0"/>
                  </a:moveTo>
                  <a:lnTo>
                    <a:pt x="23" y="23"/>
                  </a:lnTo>
                  <a:lnTo>
                    <a:pt x="0" y="46"/>
                  </a:lnTo>
                  <a:lnTo>
                    <a:pt x="0" y="91"/>
                  </a:lnTo>
                  <a:lnTo>
                    <a:pt x="46" y="182"/>
                  </a:lnTo>
                  <a:lnTo>
                    <a:pt x="137" y="365"/>
                  </a:lnTo>
                  <a:lnTo>
                    <a:pt x="205" y="661"/>
                  </a:lnTo>
                  <a:lnTo>
                    <a:pt x="228" y="821"/>
                  </a:lnTo>
                  <a:lnTo>
                    <a:pt x="251" y="1003"/>
                  </a:lnTo>
                  <a:lnTo>
                    <a:pt x="228" y="1140"/>
                  </a:lnTo>
                  <a:lnTo>
                    <a:pt x="251" y="1186"/>
                  </a:lnTo>
                  <a:lnTo>
                    <a:pt x="319" y="1186"/>
                  </a:lnTo>
                  <a:lnTo>
                    <a:pt x="319" y="1140"/>
                  </a:lnTo>
                  <a:lnTo>
                    <a:pt x="342" y="1003"/>
                  </a:lnTo>
                  <a:lnTo>
                    <a:pt x="319" y="798"/>
                  </a:lnTo>
                  <a:lnTo>
                    <a:pt x="297" y="616"/>
                  </a:lnTo>
                  <a:lnTo>
                    <a:pt x="251" y="456"/>
                  </a:lnTo>
                  <a:lnTo>
                    <a:pt x="205" y="296"/>
                  </a:lnTo>
                  <a:lnTo>
                    <a:pt x="114" y="114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aseline="30000"/>
            </a:p>
          </p:txBody>
        </p:sp>
      </p:grpSp>
      <p:grpSp>
        <p:nvGrpSpPr>
          <p:cNvPr id="1662" name="Google Shape;1662;p29"/>
          <p:cNvGrpSpPr/>
          <p:nvPr/>
        </p:nvGrpSpPr>
        <p:grpSpPr>
          <a:xfrm>
            <a:off x="1904679" y="5017242"/>
            <a:ext cx="690732" cy="1181980"/>
            <a:chOff x="1428508" y="3762931"/>
            <a:chExt cx="518049" cy="886485"/>
          </a:xfrm>
        </p:grpSpPr>
        <p:sp>
          <p:nvSpPr>
            <p:cNvPr id="1663" name="Google Shape;1663;p29"/>
            <p:cNvSpPr/>
            <p:nvPr/>
          </p:nvSpPr>
          <p:spPr>
            <a:xfrm>
              <a:off x="1758749" y="3898518"/>
              <a:ext cx="186047" cy="325068"/>
            </a:xfrm>
            <a:custGeom>
              <a:avLst/>
              <a:gdLst/>
              <a:ahLst/>
              <a:cxnLst/>
              <a:rect l="l" t="t" r="r" b="b"/>
              <a:pathLst>
                <a:path w="2441" h="4265" extrusionOk="0">
                  <a:moveTo>
                    <a:pt x="2258" y="0"/>
                  </a:moveTo>
                  <a:lnTo>
                    <a:pt x="0" y="4219"/>
                  </a:lnTo>
                  <a:lnTo>
                    <a:pt x="69" y="4242"/>
                  </a:lnTo>
                  <a:lnTo>
                    <a:pt x="160" y="4265"/>
                  </a:lnTo>
                  <a:lnTo>
                    <a:pt x="251" y="4242"/>
                  </a:lnTo>
                  <a:lnTo>
                    <a:pt x="320" y="4219"/>
                  </a:lnTo>
                  <a:lnTo>
                    <a:pt x="388" y="4151"/>
                  </a:lnTo>
                  <a:lnTo>
                    <a:pt x="434" y="4082"/>
                  </a:lnTo>
                  <a:lnTo>
                    <a:pt x="2395" y="456"/>
                  </a:lnTo>
                  <a:lnTo>
                    <a:pt x="2440" y="319"/>
                  </a:lnTo>
                  <a:lnTo>
                    <a:pt x="2418" y="205"/>
                  </a:lnTo>
                  <a:lnTo>
                    <a:pt x="2372" y="91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4" name="Google Shape;1664;p29"/>
            <p:cNvSpPr/>
            <p:nvPr/>
          </p:nvSpPr>
          <p:spPr>
            <a:xfrm>
              <a:off x="1461509" y="3795932"/>
              <a:ext cx="485048" cy="853484"/>
            </a:xfrm>
            <a:custGeom>
              <a:avLst/>
              <a:gdLst/>
              <a:ahLst/>
              <a:cxnLst/>
              <a:rect l="l" t="t" r="r" b="b"/>
              <a:pathLst>
                <a:path w="6364" h="11198" extrusionOk="0">
                  <a:moveTo>
                    <a:pt x="5770" y="1"/>
                  </a:moveTo>
                  <a:lnTo>
                    <a:pt x="5611" y="24"/>
                  </a:lnTo>
                  <a:lnTo>
                    <a:pt x="5474" y="69"/>
                  </a:lnTo>
                  <a:lnTo>
                    <a:pt x="5337" y="183"/>
                  </a:lnTo>
                  <a:lnTo>
                    <a:pt x="5246" y="297"/>
                  </a:lnTo>
                  <a:lnTo>
                    <a:pt x="3877" y="2829"/>
                  </a:lnTo>
                  <a:lnTo>
                    <a:pt x="388" y="9282"/>
                  </a:lnTo>
                  <a:lnTo>
                    <a:pt x="297" y="9510"/>
                  </a:lnTo>
                  <a:lnTo>
                    <a:pt x="206" y="9738"/>
                  </a:lnTo>
                  <a:lnTo>
                    <a:pt x="160" y="9966"/>
                  </a:lnTo>
                  <a:lnTo>
                    <a:pt x="115" y="10172"/>
                  </a:lnTo>
                  <a:lnTo>
                    <a:pt x="115" y="10559"/>
                  </a:lnTo>
                  <a:lnTo>
                    <a:pt x="115" y="10833"/>
                  </a:lnTo>
                  <a:lnTo>
                    <a:pt x="1" y="11061"/>
                  </a:lnTo>
                  <a:lnTo>
                    <a:pt x="1" y="11107"/>
                  </a:lnTo>
                  <a:lnTo>
                    <a:pt x="1" y="11129"/>
                  </a:lnTo>
                  <a:lnTo>
                    <a:pt x="24" y="11175"/>
                  </a:lnTo>
                  <a:lnTo>
                    <a:pt x="46" y="11198"/>
                  </a:lnTo>
                  <a:lnTo>
                    <a:pt x="138" y="11198"/>
                  </a:lnTo>
                  <a:lnTo>
                    <a:pt x="183" y="11152"/>
                  </a:lnTo>
                  <a:lnTo>
                    <a:pt x="297" y="10924"/>
                  </a:lnTo>
                  <a:lnTo>
                    <a:pt x="548" y="10787"/>
                  </a:lnTo>
                  <a:lnTo>
                    <a:pt x="844" y="10582"/>
                  </a:lnTo>
                  <a:lnTo>
                    <a:pt x="1004" y="10422"/>
                  </a:lnTo>
                  <a:lnTo>
                    <a:pt x="1164" y="10263"/>
                  </a:lnTo>
                  <a:lnTo>
                    <a:pt x="1323" y="10080"/>
                  </a:lnTo>
                  <a:lnTo>
                    <a:pt x="1437" y="9852"/>
                  </a:lnTo>
                  <a:lnTo>
                    <a:pt x="4790" y="3649"/>
                  </a:lnTo>
                  <a:lnTo>
                    <a:pt x="4926" y="3399"/>
                  </a:lnTo>
                  <a:lnTo>
                    <a:pt x="6295" y="867"/>
                  </a:lnTo>
                  <a:lnTo>
                    <a:pt x="6340" y="753"/>
                  </a:lnTo>
                  <a:lnTo>
                    <a:pt x="6363" y="639"/>
                  </a:lnTo>
                  <a:lnTo>
                    <a:pt x="6363" y="525"/>
                  </a:lnTo>
                  <a:lnTo>
                    <a:pt x="6340" y="411"/>
                  </a:lnTo>
                  <a:lnTo>
                    <a:pt x="6295" y="320"/>
                  </a:lnTo>
                  <a:lnTo>
                    <a:pt x="6226" y="229"/>
                  </a:lnTo>
                  <a:lnTo>
                    <a:pt x="6158" y="138"/>
                  </a:lnTo>
                  <a:lnTo>
                    <a:pt x="6044" y="69"/>
                  </a:lnTo>
                  <a:lnTo>
                    <a:pt x="5907" y="24"/>
                  </a:lnTo>
                  <a:lnTo>
                    <a:pt x="5770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5" name="Google Shape;1665;p29"/>
            <p:cNvSpPr/>
            <p:nvPr/>
          </p:nvSpPr>
          <p:spPr>
            <a:xfrm>
              <a:off x="1690918" y="3766436"/>
              <a:ext cx="179111" cy="262493"/>
            </a:xfrm>
            <a:custGeom>
              <a:avLst/>
              <a:gdLst/>
              <a:ahLst/>
              <a:cxnLst/>
              <a:rect l="l" t="t" r="r" b="b"/>
              <a:pathLst>
                <a:path w="2350" h="3444" extrusionOk="0">
                  <a:moveTo>
                    <a:pt x="1666" y="0"/>
                  </a:moveTo>
                  <a:lnTo>
                    <a:pt x="1552" y="46"/>
                  </a:lnTo>
                  <a:lnTo>
                    <a:pt x="1438" y="91"/>
                  </a:lnTo>
                  <a:lnTo>
                    <a:pt x="1346" y="160"/>
                  </a:lnTo>
                  <a:lnTo>
                    <a:pt x="1278" y="251"/>
                  </a:lnTo>
                  <a:lnTo>
                    <a:pt x="1210" y="342"/>
                  </a:lnTo>
                  <a:lnTo>
                    <a:pt x="1" y="2942"/>
                  </a:lnTo>
                  <a:lnTo>
                    <a:pt x="1073" y="3444"/>
                  </a:lnTo>
                  <a:lnTo>
                    <a:pt x="2281" y="844"/>
                  </a:lnTo>
                  <a:lnTo>
                    <a:pt x="2327" y="730"/>
                  </a:lnTo>
                  <a:lnTo>
                    <a:pt x="2350" y="616"/>
                  </a:lnTo>
                  <a:lnTo>
                    <a:pt x="2350" y="502"/>
                  </a:lnTo>
                  <a:lnTo>
                    <a:pt x="2304" y="388"/>
                  </a:lnTo>
                  <a:lnTo>
                    <a:pt x="2259" y="297"/>
                  </a:lnTo>
                  <a:lnTo>
                    <a:pt x="2190" y="205"/>
                  </a:lnTo>
                  <a:lnTo>
                    <a:pt x="2099" y="114"/>
                  </a:lnTo>
                  <a:lnTo>
                    <a:pt x="2008" y="68"/>
                  </a:lnTo>
                  <a:lnTo>
                    <a:pt x="1894" y="23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FDC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6" name="Google Shape;1666;p29"/>
            <p:cNvSpPr/>
            <p:nvPr/>
          </p:nvSpPr>
          <p:spPr>
            <a:xfrm>
              <a:off x="1687488" y="3762931"/>
              <a:ext cx="186047" cy="269505"/>
            </a:xfrm>
            <a:custGeom>
              <a:avLst/>
              <a:gdLst/>
              <a:ahLst/>
              <a:cxnLst/>
              <a:rect l="l" t="t" r="r" b="b"/>
              <a:pathLst>
                <a:path w="2441" h="3536" extrusionOk="0">
                  <a:moveTo>
                    <a:pt x="1802" y="92"/>
                  </a:moveTo>
                  <a:lnTo>
                    <a:pt x="1916" y="114"/>
                  </a:lnTo>
                  <a:lnTo>
                    <a:pt x="2030" y="137"/>
                  </a:lnTo>
                  <a:lnTo>
                    <a:pt x="2167" y="229"/>
                  </a:lnTo>
                  <a:lnTo>
                    <a:pt x="2258" y="343"/>
                  </a:lnTo>
                  <a:lnTo>
                    <a:pt x="2326" y="502"/>
                  </a:lnTo>
                  <a:lnTo>
                    <a:pt x="2349" y="639"/>
                  </a:lnTo>
                  <a:lnTo>
                    <a:pt x="2326" y="753"/>
                  </a:lnTo>
                  <a:lnTo>
                    <a:pt x="2304" y="867"/>
                  </a:lnTo>
                  <a:lnTo>
                    <a:pt x="1095" y="3444"/>
                  </a:lnTo>
                  <a:lnTo>
                    <a:pt x="114" y="2965"/>
                  </a:lnTo>
                  <a:lnTo>
                    <a:pt x="1300" y="411"/>
                  </a:lnTo>
                  <a:lnTo>
                    <a:pt x="1391" y="274"/>
                  </a:lnTo>
                  <a:lnTo>
                    <a:pt x="1505" y="183"/>
                  </a:lnTo>
                  <a:lnTo>
                    <a:pt x="1642" y="114"/>
                  </a:lnTo>
                  <a:lnTo>
                    <a:pt x="1802" y="92"/>
                  </a:lnTo>
                  <a:close/>
                  <a:moveTo>
                    <a:pt x="1802" y="0"/>
                  </a:moveTo>
                  <a:lnTo>
                    <a:pt x="1619" y="23"/>
                  </a:lnTo>
                  <a:lnTo>
                    <a:pt x="1460" y="92"/>
                  </a:lnTo>
                  <a:lnTo>
                    <a:pt x="1323" y="229"/>
                  </a:lnTo>
                  <a:lnTo>
                    <a:pt x="1255" y="297"/>
                  </a:lnTo>
                  <a:lnTo>
                    <a:pt x="1209" y="365"/>
                  </a:lnTo>
                  <a:lnTo>
                    <a:pt x="0" y="2965"/>
                  </a:lnTo>
                  <a:lnTo>
                    <a:pt x="0" y="3011"/>
                  </a:lnTo>
                  <a:lnTo>
                    <a:pt x="23" y="3033"/>
                  </a:lnTo>
                  <a:lnTo>
                    <a:pt x="1095" y="3535"/>
                  </a:lnTo>
                  <a:lnTo>
                    <a:pt x="1141" y="3535"/>
                  </a:lnTo>
                  <a:lnTo>
                    <a:pt x="1163" y="3512"/>
                  </a:lnTo>
                  <a:lnTo>
                    <a:pt x="2372" y="913"/>
                  </a:lnTo>
                  <a:lnTo>
                    <a:pt x="2418" y="776"/>
                  </a:lnTo>
                  <a:lnTo>
                    <a:pt x="2440" y="639"/>
                  </a:lnTo>
                  <a:lnTo>
                    <a:pt x="2418" y="479"/>
                  </a:lnTo>
                  <a:lnTo>
                    <a:pt x="2349" y="297"/>
                  </a:lnTo>
                  <a:lnTo>
                    <a:pt x="2212" y="160"/>
                  </a:lnTo>
                  <a:lnTo>
                    <a:pt x="2144" y="114"/>
                  </a:lnTo>
                  <a:lnTo>
                    <a:pt x="2075" y="69"/>
                  </a:lnTo>
                  <a:lnTo>
                    <a:pt x="1939" y="23"/>
                  </a:lnTo>
                  <a:lnTo>
                    <a:pt x="180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7" name="Google Shape;1667;p29"/>
            <p:cNvSpPr/>
            <p:nvPr/>
          </p:nvSpPr>
          <p:spPr>
            <a:xfrm>
              <a:off x="1432014" y="4555496"/>
              <a:ext cx="48703" cy="90470"/>
            </a:xfrm>
            <a:custGeom>
              <a:avLst/>
              <a:gdLst/>
              <a:ahLst/>
              <a:cxnLst/>
              <a:rect l="l" t="t" r="r" b="b"/>
              <a:pathLst>
                <a:path w="639" h="1187" extrusionOk="0">
                  <a:moveTo>
                    <a:pt x="547" y="0"/>
                  </a:moveTo>
                  <a:lnTo>
                    <a:pt x="525" y="23"/>
                  </a:lnTo>
                  <a:lnTo>
                    <a:pt x="479" y="46"/>
                  </a:lnTo>
                  <a:lnTo>
                    <a:pt x="456" y="69"/>
                  </a:lnTo>
                  <a:lnTo>
                    <a:pt x="0" y="1026"/>
                  </a:lnTo>
                  <a:lnTo>
                    <a:pt x="0" y="1072"/>
                  </a:lnTo>
                  <a:lnTo>
                    <a:pt x="0" y="1118"/>
                  </a:lnTo>
                  <a:lnTo>
                    <a:pt x="23" y="1141"/>
                  </a:lnTo>
                  <a:lnTo>
                    <a:pt x="46" y="1163"/>
                  </a:lnTo>
                  <a:lnTo>
                    <a:pt x="91" y="1186"/>
                  </a:lnTo>
                  <a:lnTo>
                    <a:pt x="137" y="1163"/>
                  </a:lnTo>
                  <a:lnTo>
                    <a:pt x="160" y="1141"/>
                  </a:lnTo>
                  <a:lnTo>
                    <a:pt x="182" y="1118"/>
                  </a:lnTo>
                  <a:lnTo>
                    <a:pt x="639" y="160"/>
                  </a:lnTo>
                  <a:lnTo>
                    <a:pt x="639" y="114"/>
                  </a:lnTo>
                  <a:lnTo>
                    <a:pt x="639" y="69"/>
                  </a:lnTo>
                  <a:lnTo>
                    <a:pt x="616" y="46"/>
                  </a:lnTo>
                  <a:lnTo>
                    <a:pt x="593" y="23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8" name="Google Shape;1668;p29"/>
            <p:cNvSpPr/>
            <p:nvPr/>
          </p:nvSpPr>
          <p:spPr>
            <a:xfrm>
              <a:off x="1428508" y="4551990"/>
              <a:ext cx="55715" cy="97406"/>
            </a:xfrm>
            <a:custGeom>
              <a:avLst/>
              <a:gdLst/>
              <a:ahLst/>
              <a:cxnLst/>
              <a:rect l="l" t="t" r="r" b="b"/>
              <a:pathLst>
                <a:path w="731" h="1278" extrusionOk="0">
                  <a:moveTo>
                    <a:pt x="593" y="92"/>
                  </a:moveTo>
                  <a:lnTo>
                    <a:pt x="616" y="115"/>
                  </a:lnTo>
                  <a:lnTo>
                    <a:pt x="639" y="138"/>
                  </a:lnTo>
                  <a:lnTo>
                    <a:pt x="639" y="160"/>
                  </a:lnTo>
                  <a:lnTo>
                    <a:pt x="639" y="183"/>
                  </a:lnTo>
                  <a:lnTo>
                    <a:pt x="206" y="1141"/>
                  </a:lnTo>
                  <a:lnTo>
                    <a:pt x="183" y="1164"/>
                  </a:lnTo>
                  <a:lnTo>
                    <a:pt x="137" y="1187"/>
                  </a:lnTo>
                  <a:lnTo>
                    <a:pt x="114" y="1164"/>
                  </a:lnTo>
                  <a:lnTo>
                    <a:pt x="92" y="1141"/>
                  </a:lnTo>
                  <a:lnTo>
                    <a:pt x="92" y="1118"/>
                  </a:lnTo>
                  <a:lnTo>
                    <a:pt x="92" y="1095"/>
                  </a:lnTo>
                  <a:lnTo>
                    <a:pt x="548" y="138"/>
                  </a:lnTo>
                  <a:lnTo>
                    <a:pt x="571" y="115"/>
                  </a:lnTo>
                  <a:lnTo>
                    <a:pt x="593" y="92"/>
                  </a:lnTo>
                  <a:close/>
                  <a:moveTo>
                    <a:pt x="593" y="1"/>
                  </a:moveTo>
                  <a:lnTo>
                    <a:pt x="525" y="23"/>
                  </a:lnTo>
                  <a:lnTo>
                    <a:pt x="457" y="92"/>
                  </a:lnTo>
                  <a:lnTo>
                    <a:pt x="23" y="1050"/>
                  </a:lnTo>
                  <a:lnTo>
                    <a:pt x="0" y="1118"/>
                  </a:lnTo>
                  <a:lnTo>
                    <a:pt x="23" y="1209"/>
                  </a:lnTo>
                  <a:lnTo>
                    <a:pt x="92" y="1255"/>
                  </a:lnTo>
                  <a:lnTo>
                    <a:pt x="137" y="1278"/>
                  </a:lnTo>
                  <a:lnTo>
                    <a:pt x="228" y="1255"/>
                  </a:lnTo>
                  <a:lnTo>
                    <a:pt x="274" y="1187"/>
                  </a:lnTo>
                  <a:lnTo>
                    <a:pt x="730" y="229"/>
                  </a:lnTo>
                  <a:lnTo>
                    <a:pt x="730" y="160"/>
                  </a:lnTo>
                  <a:lnTo>
                    <a:pt x="707" y="69"/>
                  </a:lnTo>
                  <a:lnTo>
                    <a:pt x="662" y="23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9" name="Google Shape;1669;p29"/>
            <p:cNvSpPr/>
            <p:nvPr/>
          </p:nvSpPr>
          <p:spPr>
            <a:xfrm>
              <a:off x="1701359" y="3865440"/>
              <a:ext cx="175605" cy="339015"/>
            </a:xfrm>
            <a:custGeom>
              <a:avLst/>
              <a:gdLst/>
              <a:ahLst/>
              <a:cxnLst/>
              <a:rect l="l" t="t" r="r" b="b"/>
              <a:pathLst>
                <a:path w="2304" h="4448" extrusionOk="0">
                  <a:moveTo>
                    <a:pt x="2077" y="93"/>
                  </a:moveTo>
                  <a:lnTo>
                    <a:pt x="2122" y="115"/>
                  </a:lnTo>
                  <a:lnTo>
                    <a:pt x="2167" y="183"/>
                  </a:lnTo>
                  <a:lnTo>
                    <a:pt x="2190" y="252"/>
                  </a:lnTo>
                  <a:lnTo>
                    <a:pt x="2213" y="343"/>
                  </a:lnTo>
                  <a:lnTo>
                    <a:pt x="2190" y="389"/>
                  </a:lnTo>
                  <a:lnTo>
                    <a:pt x="2190" y="457"/>
                  </a:lnTo>
                  <a:lnTo>
                    <a:pt x="434" y="4197"/>
                  </a:lnTo>
                  <a:lnTo>
                    <a:pt x="388" y="4265"/>
                  </a:lnTo>
                  <a:lnTo>
                    <a:pt x="320" y="4311"/>
                  </a:lnTo>
                  <a:lnTo>
                    <a:pt x="252" y="4357"/>
                  </a:lnTo>
                  <a:lnTo>
                    <a:pt x="115" y="4357"/>
                  </a:lnTo>
                  <a:lnTo>
                    <a:pt x="85" y="4347"/>
                  </a:lnTo>
                  <a:lnTo>
                    <a:pt x="85" y="4347"/>
                  </a:lnTo>
                  <a:lnTo>
                    <a:pt x="2077" y="93"/>
                  </a:lnTo>
                  <a:close/>
                  <a:moveTo>
                    <a:pt x="2053" y="1"/>
                  </a:moveTo>
                  <a:lnTo>
                    <a:pt x="2030" y="24"/>
                  </a:lnTo>
                  <a:lnTo>
                    <a:pt x="1" y="4357"/>
                  </a:lnTo>
                  <a:lnTo>
                    <a:pt x="1" y="4379"/>
                  </a:lnTo>
                  <a:lnTo>
                    <a:pt x="24" y="4402"/>
                  </a:lnTo>
                  <a:lnTo>
                    <a:pt x="92" y="4448"/>
                  </a:lnTo>
                  <a:lnTo>
                    <a:pt x="183" y="4448"/>
                  </a:lnTo>
                  <a:lnTo>
                    <a:pt x="274" y="4425"/>
                  </a:lnTo>
                  <a:lnTo>
                    <a:pt x="388" y="4379"/>
                  </a:lnTo>
                  <a:lnTo>
                    <a:pt x="457" y="4311"/>
                  </a:lnTo>
                  <a:lnTo>
                    <a:pt x="525" y="4220"/>
                  </a:lnTo>
                  <a:lnTo>
                    <a:pt x="2258" y="503"/>
                  </a:lnTo>
                  <a:lnTo>
                    <a:pt x="2281" y="411"/>
                  </a:lnTo>
                  <a:lnTo>
                    <a:pt x="2304" y="343"/>
                  </a:lnTo>
                  <a:lnTo>
                    <a:pt x="2281" y="229"/>
                  </a:lnTo>
                  <a:lnTo>
                    <a:pt x="2236" y="138"/>
                  </a:lnTo>
                  <a:lnTo>
                    <a:pt x="2167" y="47"/>
                  </a:lnTo>
                  <a:lnTo>
                    <a:pt x="2076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0" name="Google Shape;1670;p29"/>
            <p:cNvSpPr/>
            <p:nvPr/>
          </p:nvSpPr>
          <p:spPr>
            <a:xfrm>
              <a:off x="1437197" y="4496352"/>
              <a:ext cx="99159" cy="132237"/>
            </a:xfrm>
            <a:custGeom>
              <a:avLst/>
              <a:gdLst/>
              <a:ahLst/>
              <a:cxnLst/>
              <a:rect l="l" t="t" r="r" b="b"/>
              <a:pathLst>
                <a:path w="1301" h="1735" extrusionOk="0">
                  <a:moveTo>
                    <a:pt x="890" y="1"/>
                  </a:moveTo>
                  <a:lnTo>
                    <a:pt x="229" y="24"/>
                  </a:lnTo>
                  <a:lnTo>
                    <a:pt x="114" y="343"/>
                  </a:lnTo>
                  <a:lnTo>
                    <a:pt x="46" y="639"/>
                  </a:lnTo>
                  <a:lnTo>
                    <a:pt x="0" y="936"/>
                  </a:lnTo>
                  <a:lnTo>
                    <a:pt x="0" y="1210"/>
                  </a:lnTo>
                  <a:lnTo>
                    <a:pt x="23" y="1415"/>
                  </a:lnTo>
                  <a:lnTo>
                    <a:pt x="46" y="1597"/>
                  </a:lnTo>
                  <a:lnTo>
                    <a:pt x="92" y="1734"/>
                  </a:lnTo>
                  <a:lnTo>
                    <a:pt x="229" y="1666"/>
                  </a:lnTo>
                  <a:lnTo>
                    <a:pt x="365" y="1574"/>
                  </a:lnTo>
                  <a:lnTo>
                    <a:pt x="548" y="1460"/>
                  </a:lnTo>
                  <a:lnTo>
                    <a:pt x="753" y="1278"/>
                  </a:lnTo>
                  <a:lnTo>
                    <a:pt x="958" y="1073"/>
                  </a:lnTo>
                  <a:lnTo>
                    <a:pt x="1141" y="822"/>
                  </a:lnTo>
                  <a:lnTo>
                    <a:pt x="1300" y="525"/>
                  </a:lnTo>
                  <a:lnTo>
                    <a:pt x="890" y="1"/>
                  </a:lnTo>
                  <a:close/>
                </a:path>
              </a:pathLst>
            </a:custGeom>
            <a:solidFill>
              <a:srgbClr val="FDC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1" name="Google Shape;1671;p29"/>
            <p:cNvSpPr/>
            <p:nvPr/>
          </p:nvSpPr>
          <p:spPr>
            <a:xfrm>
              <a:off x="1454574" y="3990586"/>
              <a:ext cx="318132" cy="545870"/>
            </a:xfrm>
            <a:custGeom>
              <a:avLst/>
              <a:gdLst/>
              <a:ahLst/>
              <a:cxnLst/>
              <a:rect l="l" t="t" r="r" b="b"/>
              <a:pathLst>
                <a:path w="4174" h="7162" extrusionOk="0">
                  <a:moveTo>
                    <a:pt x="3102" y="1"/>
                  </a:moveTo>
                  <a:lnTo>
                    <a:pt x="1" y="6660"/>
                  </a:lnTo>
                  <a:lnTo>
                    <a:pt x="1072" y="7161"/>
                  </a:lnTo>
                  <a:lnTo>
                    <a:pt x="4174" y="503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rgbClr val="FDC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2" name="Google Shape;1672;p29"/>
            <p:cNvSpPr/>
            <p:nvPr/>
          </p:nvSpPr>
          <p:spPr>
            <a:xfrm>
              <a:off x="1433691" y="4494676"/>
              <a:ext cx="106095" cy="137344"/>
            </a:xfrm>
            <a:custGeom>
              <a:avLst/>
              <a:gdLst/>
              <a:ahLst/>
              <a:cxnLst/>
              <a:rect l="l" t="t" r="r" b="b"/>
              <a:pathLst>
                <a:path w="1392" h="1802" extrusionOk="0">
                  <a:moveTo>
                    <a:pt x="252" y="0"/>
                  </a:moveTo>
                  <a:lnTo>
                    <a:pt x="229" y="23"/>
                  </a:lnTo>
                  <a:lnTo>
                    <a:pt x="115" y="297"/>
                  </a:lnTo>
                  <a:lnTo>
                    <a:pt x="46" y="593"/>
                  </a:lnTo>
                  <a:lnTo>
                    <a:pt x="24" y="844"/>
                  </a:lnTo>
                  <a:lnTo>
                    <a:pt x="1" y="1095"/>
                  </a:lnTo>
                  <a:lnTo>
                    <a:pt x="24" y="1368"/>
                  </a:lnTo>
                  <a:lnTo>
                    <a:pt x="46" y="1574"/>
                  </a:lnTo>
                  <a:lnTo>
                    <a:pt x="92" y="1779"/>
                  </a:lnTo>
                  <a:lnTo>
                    <a:pt x="115" y="1802"/>
                  </a:lnTo>
                  <a:lnTo>
                    <a:pt x="138" y="1802"/>
                  </a:lnTo>
                  <a:lnTo>
                    <a:pt x="297" y="1733"/>
                  </a:lnTo>
                  <a:lnTo>
                    <a:pt x="434" y="1642"/>
                  </a:lnTo>
                  <a:lnTo>
                    <a:pt x="617" y="1505"/>
                  </a:lnTo>
                  <a:lnTo>
                    <a:pt x="822" y="1346"/>
                  </a:lnTo>
                  <a:lnTo>
                    <a:pt x="1027" y="1118"/>
                  </a:lnTo>
                  <a:lnTo>
                    <a:pt x="1232" y="867"/>
                  </a:lnTo>
                  <a:lnTo>
                    <a:pt x="1392" y="570"/>
                  </a:lnTo>
                  <a:lnTo>
                    <a:pt x="1392" y="525"/>
                  </a:lnTo>
                  <a:lnTo>
                    <a:pt x="1369" y="502"/>
                  </a:lnTo>
                  <a:lnTo>
                    <a:pt x="1346" y="502"/>
                  </a:lnTo>
                  <a:lnTo>
                    <a:pt x="1324" y="525"/>
                  </a:lnTo>
                  <a:lnTo>
                    <a:pt x="1141" y="821"/>
                  </a:lnTo>
                  <a:lnTo>
                    <a:pt x="959" y="1072"/>
                  </a:lnTo>
                  <a:lnTo>
                    <a:pt x="753" y="1277"/>
                  </a:lnTo>
                  <a:lnTo>
                    <a:pt x="571" y="1437"/>
                  </a:lnTo>
                  <a:lnTo>
                    <a:pt x="389" y="1574"/>
                  </a:lnTo>
                  <a:lnTo>
                    <a:pt x="252" y="1642"/>
                  </a:lnTo>
                  <a:lnTo>
                    <a:pt x="157" y="1699"/>
                  </a:lnTo>
                  <a:lnTo>
                    <a:pt x="157" y="1699"/>
                  </a:lnTo>
                  <a:lnTo>
                    <a:pt x="138" y="1528"/>
                  </a:lnTo>
                  <a:lnTo>
                    <a:pt x="115" y="1323"/>
                  </a:lnTo>
                  <a:lnTo>
                    <a:pt x="92" y="1095"/>
                  </a:lnTo>
                  <a:lnTo>
                    <a:pt x="115" y="867"/>
                  </a:lnTo>
                  <a:lnTo>
                    <a:pt x="138" y="616"/>
                  </a:lnTo>
                  <a:lnTo>
                    <a:pt x="206" y="342"/>
                  </a:lnTo>
                  <a:lnTo>
                    <a:pt x="320" y="69"/>
                  </a:lnTo>
                  <a:lnTo>
                    <a:pt x="320" y="23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3" name="Google Shape;1673;p29"/>
            <p:cNvSpPr/>
            <p:nvPr/>
          </p:nvSpPr>
          <p:spPr>
            <a:xfrm>
              <a:off x="1451068" y="3987157"/>
              <a:ext cx="325144" cy="552806"/>
            </a:xfrm>
            <a:custGeom>
              <a:avLst/>
              <a:gdLst/>
              <a:ahLst/>
              <a:cxnLst/>
              <a:rect l="l" t="t" r="r" b="b"/>
              <a:pathLst>
                <a:path w="4266" h="7253" extrusionOk="0">
                  <a:moveTo>
                    <a:pt x="3171" y="114"/>
                  </a:moveTo>
                  <a:lnTo>
                    <a:pt x="4161" y="576"/>
                  </a:lnTo>
                  <a:lnTo>
                    <a:pt x="4161" y="576"/>
                  </a:lnTo>
                  <a:lnTo>
                    <a:pt x="1096" y="7138"/>
                  </a:lnTo>
                  <a:lnTo>
                    <a:pt x="115" y="6682"/>
                  </a:lnTo>
                  <a:lnTo>
                    <a:pt x="3171" y="114"/>
                  </a:lnTo>
                  <a:close/>
                  <a:moveTo>
                    <a:pt x="3125" y="0"/>
                  </a:moveTo>
                  <a:lnTo>
                    <a:pt x="3102" y="23"/>
                  </a:lnTo>
                  <a:lnTo>
                    <a:pt x="1" y="6682"/>
                  </a:lnTo>
                  <a:lnTo>
                    <a:pt x="1" y="6705"/>
                  </a:lnTo>
                  <a:lnTo>
                    <a:pt x="24" y="6750"/>
                  </a:lnTo>
                  <a:lnTo>
                    <a:pt x="1118" y="7252"/>
                  </a:lnTo>
                  <a:lnTo>
                    <a:pt x="1141" y="7252"/>
                  </a:lnTo>
                  <a:lnTo>
                    <a:pt x="1164" y="7229"/>
                  </a:lnTo>
                  <a:lnTo>
                    <a:pt x="4265" y="570"/>
                  </a:lnTo>
                  <a:lnTo>
                    <a:pt x="4265" y="548"/>
                  </a:lnTo>
                  <a:lnTo>
                    <a:pt x="4243" y="525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4" name="Google Shape;1674;p29"/>
            <p:cNvSpPr/>
            <p:nvPr/>
          </p:nvSpPr>
          <p:spPr>
            <a:xfrm>
              <a:off x="1704865" y="3867193"/>
              <a:ext cx="168669" cy="333833"/>
            </a:xfrm>
            <a:custGeom>
              <a:avLst/>
              <a:gdLst/>
              <a:ahLst/>
              <a:cxnLst/>
              <a:rect l="l" t="t" r="r" b="b"/>
              <a:pathLst>
                <a:path w="2213" h="4380" extrusionOk="0">
                  <a:moveTo>
                    <a:pt x="2007" y="1"/>
                  </a:moveTo>
                  <a:lnTo>
                    <a:pt x="0" y="4356"/>
                  </a:lnTo>
                  <a:lnTo>
                    <a:pt x="114" y="4379"/>
                  </a:lnTo>
                  <a:lnTo>
                    <a:pt x="251" y="4356"/>
                  </a:lnTo>
                  <a:lnTo>
                    <a:pt x="342" y="4288"/>
                  </a:lnTo>
                  <a:lnTo>
                    <a:pt x="434" y="4197"/>
                  </a:lnTo>
                  <a:lnTo>
                    <a:pt x="2167" y="457"/>
                  </a:lnTo>
                  <a:lnTo>
                    <a:pt x="2212" y="320"/>
                  </a:lnTo>
                  <a:lnTo>
                    <a:pt x="2190" y="206"/>
                  </a:lnTo>
                  <a:lnTo>
                    <a:pt x="2121" y="92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5" name="Google Shape;1675;p29"/>
            <p:cNvSpPr/>
            <p:nvPr/>
          </p:nvSpPr>
          <p:spPr>
            <a:xfrm>
              <a:off x="1701359" y="3865440"/>
              <a:ext cx="175605" cy="339015"/>
            </a:xfrm>
            <a:custGeom>
              <a:avLst/>
              <a:gdLst/>
              <a:ahLst/>
              <a:cxnLst/>
              <a:rect l="l" t="t" r="r" b="b"/>
              <a:pathLst>
                <a:path w="2304" h="4448" extrusionOk="0">
                  <a:moveTo>
                    <a:pt x="2077" y="93"/>
                  </a:moveTo>
                  <a:lnTo>
                    <a:pt x="2122" y="115"/>
                  </a:lnTo>
                  <a:lnTo>
                    <a:pt x="2167" y="183"/>
                  </a:lnTo>
                  <a:lnTo>
                    <a:pt x="2190" y="252"/>
                  </a:lnTo>
                  <a:lnTo>
                    <a:pt x="2213" y="343"/>
                  </a:lnTo>
                  <a:lnTo>
                    <a:pt x="2190" y="389"/>
                  </a:lnTo>
                  <a:lnTo>
                    <a:pt x="2190" y="457"/>
                  </a:lnTo>
                  <a:lnTo>
                    <a:pt x="434" y="4197"/>
                  </a:lnTo>
                  <a:lnTo>
                    <a:pt x="388" y="4265"/>
                  </a:lnTo>
                  <a:lnTo>
                    <a:pt x="320" y="4311"/>
                  </a:lnTo>
                  <a:lnTo>
                    <a:pt x="252" y="4357"/>
                  </a:lnTo>
                  <a:lnTo>
                    <a:pt x="115" y="4357"/>
                  </a:lnTo>
                  <a:lnTo>
                    <a:pt x="85" y="4347"/>
                  </a:lnTo>
                  <a:lnTo>
                    <a:pt x="85" y="4347"/>
                  </a:lnTo>
                  <a:lnTo>
                    <a:pt x="2077" y="93"/>
                  </a:lnTo>
                  <a:close/>
                  <a:moveTo>
                    <a:pt x="2053" y="1"/>
                  </a:moveTo>
                  <a:lnTo>
                    <a:pt x="2030" y="24"/>
                  </a:lnTo>
                  <a:lnTo>
                    <a:pt x="1" y="4357"/>
                  </a:lnTo>
                  <a:lnTo>
                    <a:pt x="1" y="4379"/>
                  </a:lnTo>
                  <a:lnTo>
                    <a:pt x="24" y="4402"/>
                  </a:lnTo>
                  <a:lnTo>
                    <a:pt x="92" y="4448"/>
                  </a:lnTo>
                  <a:lnTo>
                    <a:pt x="183" y="4448"/>
                  </a:lnTo>
                  <a:lnTo>
                    <a:pt x="274" y="4425"/>
                  </a:lnTo>
                  <a:lnTo>
                    <a:pt x="388" y="4379"/>
                  </a:lnTo>
                  <a:lnTo>
                    <a:pt x="457" y="4311"/>
                  </a:lnTo>
                  <a:lnTo>
                    <a:pt x="525" y="4220"/>
                  </a:lnTo>
                  <a:lnTo>
                    <a:pt x="2258" y="503"/>
                  </a:lnTo>
                  <a:lnTo>
                    <a:pt x="2281" y="411"/>
                  </a:lnTo>
                  <a:lnTo>
                    <a:pt x="2304" y="343"/>
                  </a:lnTo>
                  <a:lnTo>
                    <a:pt x="2281" y="229"/>
                  </a:lnTo>
                  <a:lnTo>
                    <a:pt x="2236" y="138"/>
                  </a:lnTo>
                  <a:lnTo>
                    <a:pt x="2167" y="47"/>
                  </a:lnTo>
                  <a:lnTo>
                    <a:pt x="2076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6" name="Google Shape;1676;p29"/>
            <p:cNvSpPr/>
            <p:nvPr/>
          </p:nvSpPr>
          <p:spPr>
            <a:xfrm>
              <a:off x="1682229" y="3990586"/>
              <a:ext cx="90470" cy="57468"/>
            </a:xfrm>
            <a:custGeom>
              <a:avLst/>
              <a:gdLst/>
              <a:ahLst/>
              <a:cxnLst/>
              <a:rect l="l" t="t" r="r" b="b"/>
              <a:pathLst>
                <a:path w="1187" h="754" extrusionOk="0">
                  <a:moveTo>
                    <a:pt x="115" y="1"/>
                  </a:moveTo>
                  <a:lnTo>
                    <a:pt x="1" y="252"/>
                  </a:lnTo>
                  <a:lnTo>
                    <a:pt x="1073" y="753"/>
                  </a:lnTo>
                  <a:lnTo>
                    <a:pt x="1187" y="503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7" name="Google Shape;1677;p29"/>
            <p:cNvSpPr/>
            <p:nvPr/>
          </p:nvSpPr>
          <p:spPr>
            <a:xfrm>
              <a:off x="1682229" y="3990586"/>
              <a:ext cx="81781" cy="57468"/>
            </a:xfrm>
            <a:custGeom>
              <a:avLst/>
              <a:gdLst/>
              <a:ahLst/>
              <a:cxnLst/>
              <a:rect l="l" t="t" r="r" b="b"/>
              <a:pathLst>
                <a:path w="1073" h="754" extrusionOk="0">
                  <a:moveTo>
                    <a:pt x="115" y="1"/>
                  </a:moveTo>
                  <a:lnTo>
                    <a:pt x="1" y="252"/>
                  </a:lnTo>
                  <a:lnTo>
                    <a:pt x="1073" y="753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8" name="Google Shape;1678;p29"/>
            <p:cNvSpPr/>
            <p:nvPr/>
          </p:nvSpPr>
          <p:spPr>
            <a:xfrm>
              <a:off x="1682229" y="3990586"/>
              <a:ext cx="81781" cy="57468"/>
            </a:xfrm>
            <a:custGeom>
              <a:avLst/>
              <a:gdLst/>
              <a:ahLst/>
              <a:cxnLst/>
              <a:rect l="l" t="t" r="r" b="b"/>
              <a:pathLst>
                <a:path w="1073" h="754" fill="none" extrusionOk="0">
                  <a:moveTo>
                    <a:pt x="1073" y="753"/>
                  </a:moveTo>
                  <a:lnTo>
                    <a:pt x="1" y="252"/>
                  </a:lnTo>
                  <a:lnTo>
                    <a:pt x="11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9" name="Google Shape;1679;p29"/>
            <p:cNvSpPr/>
            <p:nvPr/>
          </p:nvSpPr>
          <p:spPr>
            <a:xfrm>
              <a:off x="1678799" y="3987157"/>
              <a:ext cx="97406" cy="64404"/>
            </a:xfrm>
            <a:custGeom>
              <a:avLst/>
              <a:gdLst/>
              <a:ahLst/>
              <a:cxnLst/>
              <a:rect l="l" t="t" r="r" b="b"/>
              <a:pathLst>
                <a:path w="1278" h="845" extrusionOk="0">
                  <a:moveTo>
                    <a:pt x="186" y="114"/>
                  </a:moveTo>
                  <a:lnTo>
                    <a:pt x="1186" y="570"/>
                  </a:lnTo>
                  <a:lnTo>
                    <a:pt x="1095" y="753"/>
                  </a:lnTo>
                  <a:lnTo>
                    <a:pt x="114" y="274"/>
                  </a:lnTo>
                  <a:lnTo>
                    <a:pt x="186" y="114"/>
                  </a:lnTo>
                  <a:close/>
                  <a:moveTo>
                    <a:pt x="137" y="0"/>
                  </a:moveTo>
                  <a:lnTo>
                    <a:pt x="114" y="23"/>
                  </a:lnTo>
                  <a:lnTo>
                    <a:pt x="0" y="274"/>
                  </a:lnTo>
                  <a:lnTo>
                    <a:pt x="0" y="297"/>
                  </a:lnTo>
                  <a:lnTo>
                    <a:pt x="23" y="320"/>
                  </a:lnTo>
                  <a:lnTo>
                    <a:pt x="1095" y="844"/>
                  </a:lnTo>
                  <a:lnTo>
                    <a:pt x="1140" y="844"/>
                  </a:lnTo>
                  <a:lnTo>
                    <a:pt x="1163" y="821"/>
                  </a:lnTo>
                  <a:lnTo>
                    <a:pt x="1277" y="570"/>
                  </a:lnTo>
                  <a:lnTo>
                    <a:pt x="1277" y="548"/>
                  </a:lnTo>
                  <a:lnTo>
                    <a:pt x="1255" y="525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680" name="Google Shape;1680;p29"/>
          <p:cNvSpPr/>
          <p:nvPr/>
        </p:nvSpPr>
        <p:spPr>
          <a:xfrm>
            <a:off x="674156" y="2018522"/>
            <a:ext cx="1042960" cy="1318765"/>
          </a:xfrm>
          <a:custGeom>
            <a:avLst/>
            <a:gdLst/>
            <a:ahLst/>
            <a:cxnLst/>
            <a:rect l="l" t="t" r="r" b="b"/>
            <a:pathLst>
              <a:path w="10263" h="12977" extrusionOk="0">
                <a:moveTo>
                  <a:pt x="10262" y="1"/>
                </a:moveTo>
                <a:lnTo>
                  <a:pt x="0" y="11790"/>
                </a:lnTo>
                <a:lnTo>
                  <a:pt x="7024" y="12976"/>
                </a:lnTo>
                <a:lnTo>
                  <a:pt x="10262" y="1"/>
                </a:lnTo>
                <a:close/>
              </a:path>
            </a:pathLst>
          </a:cu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81" name="Google Shape;1681;p29"/>
          <p:cNvSpPr/>
          <p:nvPr/>
        </p:nvSpPr>
        <p:spPr>
          <a:xfrm>
            <a:off x="618574" y="1951352"/>
            <a:ext cx="1040623" cy="1295495"/>
          </a:xfrm>
          <a:custGeom>
            <a:avLst/>
            <a:gdLst/>
            <a:ahLst/>
            <a:cxnLst/>
            <a:rect l="l" t="t" r="r" b="b"/>
            <a:pathLst>
              <a:path w="10240" h="12748" extrusionOk="0">
                <a:moveTo>
                  <a:pt x="10171" y="0"/>
                </a:moveTo>
                <a:lnTo>
                  <a:pt x="6955" y="12451"/>
                </a:lnTo>
                <a:lnTo>
                  <a:pt x="0" y="10627"/>
                </a:lnTo>
                <a:lnTo>
                  <a:pt x="46" y="10924"/>
                </a:lnTo>
                <a:lnTo>
                  <a:pt x="7047" y="12748"/>
                </a:lnTo>
                <a:lnTo>
                  <a:pt x="10239" y="274"/>
                </a:lnTo>
                <a:lnTo>
                  <a:pt x="10171" y="0"/>
                </a:lnTo>
                <a:close/>
              </a:path>
            </a:pathLst>
          </a:custGeom>
          <a:solidFill>
            <a:srgbClr val="5AAF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82" name="Google Shape;1682;p29"/>
          <p:cNvSpPr/>
          <p:nvPr/>
        </p:nvSpPr>
        <p:spPr>
          <a:xfrm>
            <a:off x="986947" y="2477340"/>
            <a:ext cx="364015" cy="442773"/>
          </a:xfrm>
          <a:custGeom>
            <a:avLst/>
            <a:gdLst/>
            <a:ahLst/>
            <a:cxnLst/>
            <a:rect l="l" t="t" r="r" b="b"/>
            <a:pathLst>
              <a:path w="3582" h="4357" extrusionOk="0">
                <a:moveTo>
                  <a:pt x="3581" y="1"/>
                </a:moveTo>
                <a:lnTo>
                  <a:pt x="1" y="4288"/>
                </a:lnTo>
                <a:lnTo>
                  <a:pt x="297" y="4356"/>
                </a:lnTo>
                <a:lnTo>
                  <a:pt x="3467" y="457"/>
                </a:lnTo>
                <a:lnTo>
                  <a:pt x="3581" y="1"/>
                </a:lnTo>
                <a:close/>
              </a:path>
            </a:pathLst>
          </a:custGeom>
          <a:solidFill>
            <a:srgbClr val="5AAF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83" name="Google Shape;1683;p29"/>
          <p:cNvSpPr/>
          <p:nvPr/>
        </p:nvSpPr>
        <p:spPr>
          <a:xfrm>
            <a:off x="618569" y="1951352"/>
            <a:ext cx="1033611" cy="1265413"/>
          </a:xfrm>
          <a:custGeom>
            <a:avLst/>
            <a:gdLst/>
            <a:ahLst/>
            <a:cxnLst/>
            <a:rect l="l" t="t" r="r" b="b"/>
            <a:pathLst>
              <a:path w="10171" h="12452" extrusionOk="0">
                <a:moveTo>
                  <a:pt x="7206" y="5177"/>
                </a:moveTo>
                <a:lnTo>
                  <a:pt x="5861" y="9989"/>
                </a:lnTo>
                <a:lnTo>
                  <a:pt x="3626" y="9464"/>
                </a:lnTo>
                <a:lnTo>
                  <a:pt x="7206" y="5177"/>
                </a:lnTo>
                <a:close/>
                <a:moveTo>
                  <a:pt x="10171" y="0"/>
                </a:moveTo>
                <a:lnTo>
                  <a:pt x="0" y="10627"/>
                </a:lnTo>
                <a:lnTo>
                  <a:pt x="6955" y="12451"/>
                </a:lnTo>
                <a:lnTo>
                  <a:pt x="10171" y="0"/>
                </a:lnTo>
                <a:close/>
              </a:path>
            </a:pathLst>
          </a:custGeom>
          <a:solidFill>
            <a:srgbClr val="76D16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84" name="Google Shape;1684;p29"/>
          <p:cNvSpPr/>
          <p:nvPr/>
        </p:nvSpPr>
        <p:spPr>
          <a:xfrm>
            <a:off x="982376" y="2472767"/>
            <a:ext cx="373161" cy="498361"/>
          </a:xfrm>
          <a:custGeom>
            <a:avLst/>
            <a:gdLst/>
            <a:ahLst/>
            <a:cxnLst/>
            <a:rect l="l" t="t" r="r" b="b"/>
            <a:pathLst>
              <a:path w="3672" h="4904" extrusionOk="0">
                <a:moveTo>
                  <a:pt x="3535" y="251"/>
                </a:moveTo>
                <a:lnTo>
                  <a:pt x="2258" y="4789"/>
                </a:lnTo>
                <a:lnTo>
                  <a:pt x="114" y="4303"/>
                </a:lnTo>
                <a:lnTo>
                  <a:pt x="3535" y="251"/>
                </a:lnTo>
                <a:close/>
                <a:moveTo>
                  <a:pt x="3626" y="0"/>
                </a:moveTo>
                <a:lnTo>
                  <a:pt x="3603" y="23"/>
                </a:lnTo>
                <a:lnTo>
                  <a:pt x="0" y="4310"/>
                </a:lnTo>
                <a:lnTo>
                  <a:pt x="0" y="4356"/>
                </a:lnTo>
                <a:lnTo>
                  <a:pt x="23" y="4379"/>
                </a:lnTo>
                <a:lnTo>
                  <a:pt x="2281" y="4903"/>
                </a:lnTo>
                <a:lnTo>
                  <a:pt x="2304" y="4903"/>
                </a:lnTo>
                <a:lnTo>
                  <a:pt x="2326" y="4858"/>
                </a:lnTo>
                <a:lnTo>
                  <a:pt x="3672" y="69"/>
                </a:lnTo>
                <a:lnTo>
                  <a:pt x="3672" y="23"/>
                </a:lnTo>
                <a:lnTo>
                  <a:pt x="364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85" name="Google Shape;1685;p29"/>
          <p:cNvSpPr/>
          <p:nvPr/>
        </p:nvSpPr>
        <p:spPr>
          <a:xfrm>
            <a:off x="701900" y="2936258"/>
            <a:ext cx="41869" cy="27845"/>
          </a:xfrm>
          <a:custGeom>
            <a:avLst/>
            <a:gdLst/>
            <a:ahLst/>
            <a:cxnLst/>
            <a:rect l="l" t="t" r="r" b="b"/>
            <a:pathLst>
              <a:path w="412" h="274" extrusionOk="0">
                <a:moveTo>
                  <a:pt x="24" y="0"/>
                </a:moveTo>
                <a:lnTo>
                  <a:pt x="1" y="23"/>
                </a:lnTo>
                <a:lnTo>
                  <a:pt x="1" y="46"/>
                </a:lnTo>
                <a:lnTo>
                  <a:pt x="1" y="68"/>
                </a:lnTo>
                <a:lnTo>
                  <a:pt x="343" y="274"/>
                </a:lnTo>
                <a:lnTo>
                  <a:pt x="389" y="274"/>
                </a:lnTo>
                <a:lnTo>
                  <a:pt x="411" y="251"/>
                </a:lnTo>
                <a:lnTo>
                  <a:pt x="411" y="205"/>
                </a:lnTo>
                <a:lnTo>
                  <a:pt x="389" y="183"/>
                </a:lnTo>
                <a:lnTo>
                  <a:pt x="47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86" name="Google Shape;1686;p29"/>
          <p:cNvSpPr/>
          <p:nvPr/>
        </p:nvSpPr>
        <p:spPr>
          <a:xfrm>
            <a:off x="701900" y="2936258"/>
            <a:ext cx="41869" cy="27845"/>
          </a:xfrm>
          <a:custGeom>
            <a:avLst/>
            <a:gdLst/>
            <a:ahLst/>
            <a:cxnLst/>
            <a:rect l="l" t="t" r="r" b="b"/>
            <a:pathLst>
              <a:path w="412" h="274" fill="none" extrusionOk="0">
                <a:moveTo>
                  <a:pt x="1" y="68"/>
                </a:moveTo>
                <a:lnTo>
                  <a:pt x="343" y="274"/>
                </a:lnTo>
                <a:lnTo>
                  <a:pt x="343" y="274"/>
                </a:lnTo>
                <a:lnTo>
                  <a:pt x="389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05"/>
                </a:lnTo>
                <a:lnTo>
                  <a:pt x="389" y="183"/>
                </a:lnTo>
                <a:lnTo>
                  <a:pt x="47" y="0"/>
                </a:lnTo>
                <a:lnTo>
                  <a:pt x="47" y="0"/>
                </a:lnTo>
                <a:lnTo>
                  <a:pt x="24" y="0"/>
                </a:lnTo>
                <a:lnTo>
                  <a:pt x="1" y="23"/>
                </a:lnTo>
                <a:lnTo>
                  <a:pt x="1" y="23"/>
                </a:lnTo>
                <a:lnTo>
                  <a:pt x="1" y="46"/>
                </a:lnTo>
                <a:lnTo>
                  <a:pt x="1" y="6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87" name="Google Shape;1687;p29"/>
          <p:cNvSpPr/>
          <p:nvPr/>
        </p:nvSpPr>
        <p:spPr>
          <a:xfrm>
            <a:off x="766838" y="2868986"/>
            <a:ext cx="41767" cy="27947"/>
          </a:xfrm>
          <a:custGeom>
            <a:avLst/>
            <a:gdLst/>
            <a:ahLst/>
            <a:cxnLst/>
            <a:rect l="l" t="t" r="r" b="b"/>
            <a:pathLst>
              <a:path w="411" h="275" extrusionOk="0">
                <a:moveTo>
                  <a:pt x="0" y="1"/>
                </a:moveTo>
                <a:lnTo>
                  <a:pt x="0" y="46"/>
                </a:lnTo>
                <a:lnTo>
                  <a:pt x="0" y="69"/>
                </a:lnTo>
                <a:lnTo>
                  <a:pt x="343" y="274"/>
                </a:lnTo>
                <a:lnTo>
                  <a:pt x="388" y="274"/>
                </a:lnTo>
                <a:lnTo>
                  <a:pt x="411" y="252"/>
                </a:lnTo>
                <a:lnTo>
                  <a:pt x="411" y="206"/>
                </a:lnTo>
                <a:lnTo>
                  <a:pt x="388" y="183"/>
                </a:lnTo>
                <a:lnTo>
                  <a:pt x="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88" name="Google Shape;1688;p29"/>
          <p:cNvSpPr/>
          <p:nvPr/>
        </p:nvSpPr>
        <p:spPr>
          <a:xfrm>
            <a:off x="766838" y="2868986"/>
            <a:ext cx="41767" cy="27947"/>
          </a:xfrm>
          <a:custGeom>
            <a:avLst/>
            <a:gdLst/>
            <a:ahLst/>
            <a:cxnLst/>
            <a:rect l="l" t="t" r="r" b="b"/>
            <a:pathLst>
              <a:path w="411" h="275" fill="none" extrusionOk="0">
                <a:moveTo>
                  <a:pt x="0" y="69"/>
                </a:moveTo>
                <a:lnTo>
                  <a:pt x="343" y="274"/>
                </a:lnTo>
                <a:lnTo>
                  <a:pt x="343" y="274"/>
                </a:lnTo>
                <a:lnTo>
                  <a:pt x="388" y="274"/>
                </a:lnTo>
                <a:lnTo>
                  <a:pt x="411" y="252"/>
                </a:lnTo>
                <a:lnTo>
                  <a:pt x="411" y="252"/>
                </a:lnTo>
                <a:lnTo>
                  <a:pt x="411" y="206"/>
                </a:lnTo>
                <a:lnTo>
                  <a:pt x="388" y="183"/>
                </a:lnTo>
                <a:lnTo>
                  <a:pt x="46" y="1"/>
                </a:lnTo>
                <a:lnTo>
                  <a:pt x="46" y="1"/>
                </a:lnTo>
                <a:lnTo>
                  <a:pt x="23" y="1"/>
                </a:lnTo>
                <a:lnTo>
                  <a:pt x="0" y="1"/>
                </a:lnTo>
                <a:lnTo>
                  <a:pt x="0" y="1"/>
                </a:lnTo>
                <a:lnTo>
                  <a:pt x="0" y="46"/>
                </a:lnTo>
                <a:lnTo>
                  <a:pt x="0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89" name="Google Shape;1689;p29"/>
          <p:cNvSpPr/>
          <p:nvPr/>
        </p:nvSpPr>
        <p:spPr>
          <a:xfrm>
            <a:off x="831774" y="2799477"/>
            <a:ext cx="41767" cy="27947"/>
          </a:xfrm>
          <a:custGeom>
            <a:avLst/>
            <a:gdLst/>
            <a:ahLst/>
            <a:cxnLst/>
            <a:rect l="l" t="t" r="r" b="b"/>
            <a:pathLst>
              <a:path w="411" h="275" extrusionOk="0">
                <a:moveTo>
                  <a:pt x="23" y="1"/>
                </a:move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  <a:lnTo>
                  <a:pt x="342" y="274"/>
                </a:lnTo>
                <a:lnTo>
                  <a:pt x="410" y="274"/>
                </a:lnTo>
                <a:lnTo>
                  <a:pt x="410" y="229"/>
                </a:lnTo>
                <a:lnTo>
                  <a:pt x="388" y="206"/>
                </a:lnTo>
                <a:lnTo>
                  <a:pt x="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90" name="Google Shape;1690;p29"/>
          <p:cNvSpPr/>
          <p:nvPr/>
        </p:nvSpPr>
        <p:spPr>
          <a:xfrm>
            <a:off x="831774" y="2799477"/>
            <a:ext cx="41767" cy="27947"/>
          </a:xfrm>
          <a:custGeom>
            <a:avLst/>
            <a:gdLst/>
            <a:ahLst/>
            <a:cxnLst/>
            <a:rect l="l" t="t" r="r" b="b"/>
            <a:pathLst>
              <a:path w="411" h="275" fill="none" extrusionOk="0">
                <a:moveTo>
                  <a:pt x="23" y="92"/>
                </a:moveTo>
                <a:lnTo>
                  <a:pt x="342" y="274"/>
                </a:lnTo>
                <a:lnTo>
                  <a:pt x="342" y="274"/>
                </a:lnTo>
                <a:lnTo>
                  <a:pt x="388" y="274"/>
                </a:lnTo>
                <a:lnTo>
                  <a:pt x="410" y="274"/>
                </a:lnTo>
                <a:lnTo>
                  <a:pt x="410" y="274"/>
                </a:lnTo>
                <a:lnTo>
                  <a:pt x="410" y="229"/>
                </a:lnTo>
                <a:lnTo>
                  <a:pt x="388" y="206"/>
                </a:lnTo>
                <a:lnTo>
                  <a:pt x="46" y="1"/>
                </a:lnTo>
                <a:lnTo>
                  <a:pt x="46" y="1"/>
                </a:lnTo>
                <a:lnTo>
                  <a:pt x="23" y="1"/>
                </a:lnTo>
                <a:lnTo>
                  <a:pt x="0" y="23"/>
                </a:ln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91" name="Google Shape;1691;p29"/>
          <p:cNvSpPr/>
          <p:nvPr/>
        </p:nvSpPr>
        <p:spPr>
          <a:xfrm>
            <a:off x="896604" y="2732306"/>
            <a:ext cx="41869" cy="27845"/>
          </a:xfrm>
          <a:custGeom>
            <a:avLst/>
            <a:gdLst/>
            <a:ahLst/>
            <a:cxnLst/>
            <a:rect l="l" t="t" r="r" b="b"/>
            <a:pathLst>
              <a:path w="412" h="274" extrusionOk="0">
                <a:moveTo>
                  <a:pt x="23" y="0"/>
                </a:moveTo>
                <a:lnTo>
                  <a:pt x="1" y="23"/>
                </a:lnTo>
                <a:lnTo>
                  <a:pt x="1" y="69"/>
                </a:lnTo>
                <a:lnTo>
                  <a:pt x="23" y="92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28"/>
                </a:lnTo>
                <a:lnTo>
                  <a:pt x="388" y="206"/>
                </a:lnTo>
                <a:lnTo>
                  <a:pt x="46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92" name="Google Shape;1692;p29"/>
          <p:cNvSpPr/>
          <p:nvPr/>
        </p:nvSpPr>
        <p:spPr>
          <a:xfrm>
            <a:off x="896604" y="2732306"/>
            <a:ext cx="41869" cy="27845"/>
          </a:xfrm>
          <a:custGeom>
            <a:avLst/>
            <a:gdLst/>
            <a:ahLst/>
            <a:cxnLst/>
            <a:rect l="l" t="t" r="r" b="b"/>
            <a:pathLst>
              <a:path w="412" h="274" fill="none" extrusionOk="0">
                <a:moveTo>
                  <a:pt x="23" y="92"/>
                </a:moveTo>
                <a:lnTo>
                  <a:pt x="343" y="274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28"/>
                </a:lnTo>
                <a:lnTo>
                  <a:pt x="388" y="206"/>
                </a:lnTo>
                <a:lnTo>
                  <a:pt x="46" y="0"/>
                </a:lnTo>
                <a:lnTo>
                  <a:pt x="46" y="0"/>
                </a:lnTo>
                <a:lnTo>
                  <a:pt x="23" y="0"/>
                </a:lnTo>
                <a:lnTo>
                  <a:pt x="1" y="23"/>
                </a:lnTo>
                <a:lnTo>
                  <a:pt x="1" y="23"/>
                </a:lnTo>
                <a:lnTo>
                  <a:pt x="1" y="69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93" name="Google Shape;1693;p29"/>
          <p:cNvSpPr/>
          <p:nvPr/>
        </p:nvSpPr>
        <p:spPr>
          <a:xfrm>
            <a:off x="961543" y="2665033"/>
            <a:ext cx="41767" cy="27947"/>
          </a:xfrm>
          <a:custGeom>
            <a:avLst/>
            <a:gdLst/>
            <a:ahLst/>
            <a:cxnLst/>
            <a:rect l="l" t="t" r="r" b="b"/>
            <a:pathLst>
              <a:path w="411" h="275" extrusionOk="0">
                <a:moveTo>
                  <a:pt x="23" y="1"/>
                </a:moveTo>
                <a:lnTo>
                  <a:pt x="0" y="24"/>
                </a:lnTo>
                <a:lnTo>
                  <a:pt x="0" y="47"/>
                </a:lnTo>
                <a:lnTo>
                  <a:pt x="23" y="69"/>
                </a:lnTo>
                <a:lnTo>
                  <a:pt x="342" y="275"/>
                </a:lnTo>
                <a:lnTo>
                  <a:pt x="388" y="275"/>
                </a:lnTo>
                <a:lnTo>
                  <a:pt x="411" y="252"/>
                </a:lnTo>
                <a:lnTo>
                  <a:pt x="411" y="229"/>
                </a:lnTo>
                <a:lnTo>
                  <a:pt x="388" y="183"/>
                </a:lnTo>
                <a:lnTo>
                  <a:pt x="68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94" name="Google Shape;1694;p29"/>
          <p:cNvSpPr/>
          <p:nvPr/>
        </p:nvSpPr>
        <p:spPr>
          <a:xfrm>
            <a:off x="961543" y="2665033"/>
            <a:ext cx="41767" cy="27947"/>
          </a:xfrm>
          <a:custGeom>
            <a:avLst/>
            <a:gdLst/>
            <a:ahLst/>
            <a:cxnLst/>
            <a:rect l="l" t="t" r="r" b="b"/>
            <a:pathLst>
              <a:path w="411" h="275" fill="none" extrusionOk="0">
                <a:moveTo>
                  <a:pt x="23" y="69"/>
                </a:moveTo>
                <a:lnTo>
                  <a:pt x="342" y="275"/>
                </a:lnTo>
                <a:lnTo>
                  <a:pt x="342" y="275"/>
                </a:lnTo>
                <a:lnTo>
                  <a:pt x="388" y="275"/>
                </a:lnTo>
                <a:lnTo>
                  <a:pt x="411" y="252"/>
                </a:lnTo>
                <a:lnTo>
                  <a:pt x="411" y="252"/>
                </a:lnTo>
                <a:lnTo>
                  <a:pt x="411" y="229"/>
                </a:lnTo>
                <a:lnTo>
                  <a:pt x="388" y="183"/>
                </a:lnTo>
                <a:lnTo>
                  <a:pt x="68" y="1"/>
                </a:lnTo>
                <a:lnTo>
                  <a:pt x="68" y="1"/>
                </a:lnTo>
                <a:lnTo>
                  <a:pt x="23" y="1"/>
                </a:lnTo>
                <a:lnTo>
                  <a:pt x="0" y="24"/>
                </a:lnTo>
                <a:lnTo>
                  <a:pt x="0" y="24"/>
                </a:lnTo>
                <a:lnTo>
                  <a:pt x="0" y="47"/>
                </a:lnTo>
                <a:lnTo>
                  <a:pt x="23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95" name="Google Shape;1695;p29"/>
          <p:cNvSpPr/>
          <p:nvPr/>
        </p:nvSpPr>
        <p:spPr>
          <a:xfrm>
            <a:off x="1026372" y="2597862"/>
            <a:ext cx="41869" cy="27947"/>
          </a:xfrm>
          <a:custGeom>
            <a:avLst/>
            <a:gdLst/>
            <a:ahLst/>
            <a:cxnLst/>
            <a:rect l="l" t="t" r="r" b="b"/>
            <a:pathLst>
              <a:path w="412" h="275" extrusionOk="0">
                <a:moveTo>
                  <a:pt x="23" y="1"/>
                </a:moveTo>
                <a:lnTo>
                  <a:pt x="1" y="23"/>
                </a:lnTo>
                <a:lnTo>
                  <a:pt x="1" y="46"/>
                </a:lnTo>
                <a:lnTo>
                  <a:pt x="23" y="69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06"/>
                </a:lnTo>
                <a:lnTo>
                  <a:pt x="388" y="18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96" name="Google Shape;1696;p29"/>
          <p:cNvSpPr/>
          <p:nvPr/>
        </p:nvSpPr>
        <p:spPr>
          <a:xfrm>
            <a:off x="1026372" y="2597862"/>
            <a:ext cx="41869" cy="27947"/>
          </a:xfrm>
          <a:custGeom>
            <a:avLst/>
            <a:gdLst/>
            <a:ahLst/>
            <a:cxnLst/>
            <a:rect l="l" t="t" r="r" b="b"/>
            <a:pathLst>
              <a:path w="412" h="275" fill="none" extrusionOk="0">
                <a:moveTo>
                  <a:pt x="23" y="69"/>
                </a:moveTo>
                <a:lnTo>
                  <a:pt x="343" y="274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06"/>
                </a:lnTo>
                <a:lnTo>
                  <a:pt x="388" y="183"/>
                </a:lnTo>
                <a:lnTo>
                  <a:pt x="69" y="1"/>
                </a:lnTo>
                <a:lnTo>
                  <a:pt x="69" y="1"/>
                </a:lnTo>
                <a:lnTo>
                  <a:pt x="23" y="1"/>
                </a:lnTo>
                <a:lnTo>
                  <a:pt x="1" y="23"/>
                </a:lnTo>
                <a:lnTo>
                  <a:pt x="1" y="23"/>
                </a:lnTo>
                <a:lnTo>
                  <a:pt x="1" y="46"/>
                </a:lnTo>
                <a:lnTo>
                  <a:pt x="23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97" name="Google Shape;1697;p29"/>
          <p:cNvSpPr/>
          <p:nvPr/>
        </p:nvSpPr>
        <p:spPr>
          <a:xfrm>
            <a:off x="1091313" y="2528353"/>
            <a:ext cx="41767" cy="30183"/>
          </a:xfrm>
          <a:custGeom>
            <a:avLst/>
            <a:gdLst/>
            <a:ahLst/>
            <a:cxnLst/>
            <a:rect l="l" t="t" r="r" b="b"/>
            <a:pathLst>
              <a:path w="411" h="297" extrusionOk="0">
                <a:moveTo>
                  <a:pt x="23" y="1"/>
                </a:move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  <a:lnTo>
                  <a:pt x="342" y="274"/>
                </a:lnTo>
                <a:lnTo>
                  <a:pt x="388" y="297"/>
                </a:lnTo>
                <a:lnTo>
                  <a:pt x="411" y="274"/>
                </a:lnTo>
                <a:lnTo>
                  <a:pt x="411" y="229"/>
                </a:lnTo>
                <a:lnTo>
                  <a:pt x="388" y="206"/>
                </a:lnTo>
                <a:lnTo>
                  <a:pt x="69" y="23"/>
                </a:lnTo>
                <a:lnTo>
                  <a:pt x="23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98" name="Google Shape;1698;p29"/>
          <p:cNvSpPr/>
          <p:nvPr/>
        </p:nvSpPr>
        <p:spPr>
          <a:xfrm>
            <a:off x="1091313" y="2528353"/>
            <a:ext cx="41767" cy="30183"/>
          </a:xfrm>
          <a:custGeom>
            <a:avLst/>
            <a:gdLst/>
            <a:ahLst/>
            <a:cxnLst/>
            <a:rect l="l" t="t" r="r" b="b"/>
            <a:pathLst>
              <a:path w="411" h="297" fill="none" extrusionOk="0">
                <a:moveTo>
                  <a:pt x="23" y="92"/>
                </a:moveTo>
                <a:lnTo>
                  <a:pt x="342" y="274"/>
                </a:lnTo>
                <a:lnTo>
                  <a:pt x="342" y="274"/>
                </a:lnTo>
                <a:lnTo>
                  <a:pt x="388" y="297"/>
                </a:lnTo>
                <a:lnTo>
                  <a:pt x="411" y="274"/>
                </a:lnTo>
                <a:lnTo>
                  <a:pt x="411" y="274"/>
                </a:lnTo>
                <a:lnTo>
                  <a:pt x="411" y="229"/>
                </a:lnTo>
                <a:lnTo>
                  <a:pt x="388" y="206"/>
                </a:lnTo>
                <a:lnTo>
                  <a:pt x="69" y="23"/>
                </a:lnTo>
                <a:lnTo>
                  <a:pt x="69" y="23"/>
                </a:lnTo>
                <a:lnTo>
                  <a:pt x="23" y="1"/>
                </a:lnTo>
                <a:lnTo>
                  <a:pt x="0" y="23"/>
                </a:ln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99" name="Google Shape;1699;p29"/>
          <p:cNvSpPr/>
          <p:nvPr/>
        </p:nvSpPr>
        <p:spPr>
          <a:xfrm>
            <a:off x="1156144" y="2461182"/>
            <a:ext cx="41869" cy="27845"/>
          </a:xfrm>
          <a:custGeom>
            <a:avLst/>
            <a:gdLst/>
            <a:ahLst/>
            <a:cxnLst/>
            <a:rect l="l" t="t" r="r" b="b"/>
            <a:pathLst>
              <a:path w="412" h="274" extrusionOk="0">
                <a:moveTo>
                  <a:pt x="23" y="0"/>
                </a:moveTo>
                <a:lnTo>
                  <a:pt x="1" y="23"/>
                </a:lnTo>
                <a:lnTo>
                  <a:pt x="1" y="69"/>
                </a:lnTo>
                <a:lnTo>
                  <a:pt x="23" y="91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28"/>
                </a:lnTo>
                <a:lnTo>
                  <a:pt x="388" y="205"/>
                </a:lnTo>
                <a:lnTo>
                  <a:pt x="6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00" name="Google Shape;1700;p29"/>
          <p:cNvSpPr/>
          <p:nvPr/>
        </p:nvSpPr>
        <p:spPr>
          <a:xfrm>
            <a:off x="1156144" y="2461182"/>
            <a:ext cx="41869" cy="27845"/>
          </a:xfrm>
          <a:custGeom>
            <a:avLst/>
            <a:gdLst/>
            <a:ahLst/>
            <a:cxnLst/>
            <a:rect l="l" t="t" r="r" b="b"/>
            <a:pathLst>
              <a:path w="412" h="274" fill="none" extrusionOk="0">
                <a:moveTo>
                  <a:pt x="23" y="91"/>
                </a:moveTo>
                <a:lnTo>
                  <a:pt x="343" y="274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28"/>
                </a:lnTo>
                <a:lnTo>
                  <a:pt x="388" y="205"/>
                </a:lnTo>
                <a:lnTo>
                  <a:pt x="69" y="0"/>
                </a:lnTo>
                <a:lnTo>
                  <a:pt x="69" y="0"/>
                </a:lnTo>
                <a:lnTo>
                  <a:pt x="23" y="0"/>
                </a:lnTo>
                <a:lnTo>
                  <a:pt x="1" y="23"/>
                </a:lnTo>
                <a:lnTo>
                  <a:pt x="1" y="23"/>
                </a:lnTo>
                <a:lnTo>
                  <a:pt x="1" y="69"/>
                </a:lnTo>
                <a:lnTo>
                  <a:pt x="23" y="9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01" name="Google Shape;1701;p29"/>
          <p:cNvSpPr/>
          <p:nvPr/>
        </p:nvSpPr>
        <p:spPr>
          <a:xfrm>
            <a:off x="1221082" y="2393909"/>
            <a:ext cx="41767" cy="27947"/>
          </a:xfrm>
          <a:custGeom>
            <a:avLst/>
            <a:gdLst/>
            <a:ahLst/>
            <a:cxnLst/>
            <a:rect l="l" t="t" r="r" b="b"/>
            <a:pathLst>
              <a:path w="411" h="275" extrusionOk="0">
                <a:moveTo>
                  <a:pt x="23" y="1"/>
                </a:moveTo>
                <a:lnTo>
                  <a:pt x="0" y="24"/>
                </a:lnTo>
                <a:lnTo>
                  <a:pt x="0" y="46"/>
                </a:lnTo>
                <a:lnTo>
                  <a:pt x="23" y="92"/>
                </a:lnTo>
                <a:lnTo>
                  <a:pt x="342" y="275"/>
                </a:lnTo>
                <a:lnTo>
                  <a:pt x="388" y="275"/>
                </a:lnTo>
                <a:lnTo>
                  <a:pt x="411" y="252"/>
                </a:lnTo>
                <a:lnTo>
                  <a:pt x="411" y="229"/>
                </a:lnTo>
                <a:lnTo>
                  <a:pt x="388" y="18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02" name="Google Shape;1702;p29"/>
          <p:cNvSpPr/>
          <p:nvPr/>
        </p:nvSpPr>
        <p:spPr>
          <a:xfrm>
            <a:off x="1221082" y="2393909"/>
            <a:ext cx="41767" cy="27947"/>
          </a:xfrm>
          <a:custGeom>
            <a:avLst/>
            <a:gdLst/>
            <a:ahLst/>
            <a:cxnLst/>
            <a:rect l="l" t="t" r="r" b="b"/>
            <a:pathLst>
              <a:path w="411" h="275" fill="none" extrusionOk="0">
                <a:moveTo>
                  <a:pt x="23" y="92"/>
                </a:moveTo>
                <a:lnTo>
                  <a:pt x="342" y="275"/>
                </a:lnTo>
                <a:lnTo>
                  <a:pt x="342" y="275"/>
                </a:lnTo>
                <a:lnTo>
                  <a:pt x="388" y="275"/>
                </a:lnTo>
                <a:lnTo>
                  <a:pt x="411" y="252"/>
                </a:lnTo>
                <a:lnTo>
                  <a:pt x="411" y="252"/>
                </a:lnTo>
                <a:lnTo>
                  <a:pt x="411" y="229"/>
                </a:lnTo>
                <a:lnTo>
                  <a:pt x="388" y="183"/>
                </a:lnTo>
                <a:lnTo>
                  <a:pt x="69" y="1"/>
                </a:lnTo>
                <a:lnTo>
                  <a:pt x="69" y="1"/>
                </a:lnTo>
                <a:lnTo>
                  <a:pt x="23" y="1"/>
                </a:lnTo>
                <a:lnTo>
                  <a:pt x="0" y="24"/>
                </a:lnTo>
                <a:lnTo>
                  <a:pt x="0" y="24"/>
                </a:lnTo>
                <a:lnTo>
                  <a:pt x="0" y="46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03" name="Google Shape;1703;p29"/>
          <p:cNvSpPr/>
          <p:nvPr/>
        </p:nvSpPr>
        <p:spPr>
          <a:xfrm>
            <a:off x="1285912" y="2326738"/>
            <a:ext cx="41869" cy="27947"/>
          </a:xfrm>
          <a:custGeom>
            <a:avLst/>
            <a:gdLst/>
            <a:ahLst/>
            <a:cxnLst/>
            <a:rect l="l" t="t" r="r" b="b"/>
            <a:pathLst>
              <a:path w="412" h="275" extrusionOk="0">
                <a:moveTo>
                  <a:pt x="23" y="1"/>
                </a:moveTo>
                <a:lnTo>
                  <a:pt x="1" y="23"/>
                </a:lnTo>
                <a:lnTo>
                  <a:pt x="1" y="46"/>
                </a:lnTo>
                <a:lnTo>
                  <a:pt x="23" y="69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06"/>
                </a:lnTo>
                <a:lnTo>
                  <a:pt x="388" y="18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04" name="Google Shape;1704;p29"/>
          <p:cNvSpPr/>
          <p:nvPr/>
        </p:nvSpPr>
        <p:spPr>
          <a:xfrm>
            <a:off x="1285912" y="2326738"/>
            <a:ext cx="41869" cy="27947"/>
          </a:xfrm>
          <a:custGeom>
            <a:avLst/>
            <a:gdLst/>
            <a:ahLst/>
            <a:cxnLst/>
            <a:rect l="l" t="t" r="r" b="b"/>
            <a:pathLst>
              <a:path w="412" h="275" fill="none" extrusionOk="0">
                <a:moveTo>
                  <a:pt x="23" y="69"/>
                </a:moveTo>
                <a:lnTo>
                  <a:pt x="343" y="274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06"/>
                </a:lnTo>
                <a:lnTo>
                  <a:pt x="388" y="183"/>
                </a:lnTo>
                <a:lnTo>
                  <a:pt x="69" y="1"/>
                </a:lnTo>
                <a:lnTo>
                  <a:pt x="69" y="1"/>
                </a:lnTo>
                <a:lnTo>
                  <a:pt x="23" y="1"/>
                </a:lnTo>
                <a:lnTo>
                  <a:pt x="1" y="23"/>
                </a:lnTo>
                <a:lnTo>
                  <a:pt x="1" y="23"/>
                </a:lnTo>
                <a:lnTo>
                  <a:pt x="1" y="46"/>
                </a:lnTo>
                <a:lnTo>
                  <a:pt x="23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05" name="Google Shape;1705;p29"/>
          <p:cNvSpPr/>
          <p:nvPr/>
        </p:nvSpPr>
        <p:spPr>
          <a:xfrm>
            <a:off x="1350851" y="2257229"/>
            <a:ext cx="41767" cy="30183"/>
          </a:xfrm>
          <a:custGeom>
            <a:avLst/>
            <a:gdLst/>
            <a:ahLst/>
            <a:cxnLst/>
            <a:rect l="l" t="t" r="r" b="b"/>
            <a:pathLst>
              <a:path w="411" h="297" extrusionOk="0">
                <a:moveTo>
                  <a:pt x="23" y="0"/>
                </a:move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  <a:lnTo>
                  <a:pt x="365" y="274"/>
                </a:lnTo>
                <a:lnTo>
                  <a:pt x="388" y="297"/>
                </a:lnTo>
                <a:lnTo>
                  <a:pt x="411" y="274"/>
                </a:lnTo>
                <a:lnTo>
                  <a:pt x="411" y="228"/>
                </a:lnTo>
                <a:lnTo>
                  <a:pt x="388" y="206"/>
                </a:lnTo>
                <a:lnTo>
                  <a:pt x="69" y="23"/>
                </a:lnTo>
                <a:lnTo>
                  <a:pt x="23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06" name="Google Shape;1706;p29"/>
          <p:cNvSpPr/>
          <p:nvPr/>
        </p:nvSpPr>
        <p:spPr>
          <a:xfrm>
            <a:off x="1350851" y="2257229"/>
            <a:ext cx="41767" cy="30183"/>
          </a:xfrm>
          <a:custGeom>
            <a:avLst/>
            <a:gdLst/>
            <a:ahLst/>
            <a:cxnLst/>
            <a:rect l="l" t="t" r="r" b="b"/>
            <a:pathLst>
              <a:path w="411" h="297" fill="none" extrusionOk="0">
                <a:moveTo>
                  <a:pt x="23" y="92"/>
                </a:moveTo>
                <a:lnTo>
                  <a:pt x="365" y="274"/>
                </a:lnTo>
                <a:lnTo>
                  <a:pt x="365" y="274"/>
                </a:lnTo>
                <a:lnTo>
                  <a:pt x="388" y="297"/>
                </a:lnTo>
                <a:lnTo>
                  <a:pt x="411" y="274"/>
                </a:lnTo>
                <a:lnTo>
                  <a:pt x="411" y="274"/>
                </a:lnTo>
                <a:lnTo>
                  <a:pt x="411" y="228"/>
                </a:lnTo>
                <a:lnTo>
                  <a:pt x="388" y="206"/>
                </a:lnTo>
                <a:lnTo>
                  <a:pt x="69" y="23"/>
                </a:lnTo>
                <a:lnTo>
                  <a:pt x="69" y="23"/>
                </a:lnTo>
                <a:lnTo>
                  <a:pt x="23" y="0"/>
                </a:lnTo>
                <a:lnTo>
                  <a:pt x="0" y="23"/>
                </a:ln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07" name="Google Shape;1707;p29"/>
          <p:cNvSpPr/>
          <p:nvPr/>
        </p:nvSpPr>
        <p:spPr>
          <a:xfrm>
            <a:off x="1415680" y="2190058"/>
            <a:ext cx="41869" cy="27845"/>
          </a:xfrm>
          <a:custGeom>
            <a:avLst/>
            <a:gdLst/>
            <a:ahLst/>
            <a:cxnLst/>
            <a:rect l="l" t="t" r="r" b="b"/>
            <a:pathLst>
              <a:path w="412" h="274" extrusionOk="0">
                <a:moveTo>
                  <a:pt x="24" y="0"/>
                </a:moveTo>
                <a:lnTo>
                  <a:pt x="1" y="23"/>
                </a:lnTo>
                <a:lnTo>
                  <a:pt x="1" y="68"/>
                </a:lnTo>
                <a:lnTo>
                  <a:pt x="24" y="91"/>
                </a:lnTo>
                <a:lnTo>
                  <a:pt x="366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28"/>
                </a:lnTo>
                <a:lnTo>
                  <a:pt x="411" y="205"/>
                </a:lnTo>
                <a:lnTo>
                  <a:pt x="6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08" name="Google Shape;1708;p29"/>
          <p:cNvSpPr/>
          <p:nvPr/>
        </p:nvSpPr>
        <p:spPr>
          <a:xfrm>
            <a:off x="1415680" y="2190058"/>
            <a:ext cx="41869" cy="27845"/>
          </a:xfrm>
          <a:custGeom>
            <a:avLst/>
            <a:gdLst/>
            <a:ahLst/>
            <a:cxnLst/>
            <a:rect l="l" t="t" r="r" b="b"/>
            <a:pathLst>
              <a:path w="412" h="274" fill="none" extrusionOk="0">
                <a:moveTo>
                  <a:pt x="24" y="91"/>
                </a:moveTo>
                <a:lnTo>
                  <a:pt x="366" y="274"/>
                </a:lnTo>
                <a:lnTo>
                  <a:pt x="366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28"/>
                </a:lnTo>
                <a:lnTo>
                  <a:pt x="411" y="205"/>
                </a:lnTo>
                <a:lnTo>
                  <a:pt x="69" y="0"/>
                </a:lnTo>
                <a:lnTo>
                  <a:pt x="69" y="0"/>
                </a:lnTo>
                <a:lnTo>
                  <a:pt x="24" y="0"/>
                </a:lnTo>
                <a:lnTo>
                  <a:pt x="1" y="23"/>
                </a:lnTo>
                <a:lnTo>
                  <a:pt x="1" y="23"/>
                </a:lnTo>
                <a:lnTo>
                  <a:pt x="1" y="68"/>
                </a:lnTo>
                <a:lnTo>
                  <a:pt x="24" y="9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09" name="Google Shape;1709;p29"/>
          <p:cNvSpPr/>
          <p:nvPr/>
        </p:nvSpPr>
        <p:spPr>
          <a:xfrm>
            <a:off x="1480621" y="2122785"/>
            <a:ext cx="41767" cy="27947"/>
          </a:xfrm>
          <a:custGeom>
            <a:avLst/>
            <a:gdLst/>
            <a:ahLst/>
            <a:cxnLst/>
            <a:rect l="l" t="t" r="r" b="b"/>
            <a:pathLst>
              <a:path w="411" h="275" extrusionOk="0">
                <a:moveTo>
                  <a:pt x="23" y="1"/>
                </a:moveTo>
                <a:lnTo>
                  <a:pt x="0" y="24"/>
                </a:lnTo>
                <a:lnTo>
                  <a:pt x="0" y="46"/>
                </a:lnTo>
                <a:lnTo>
                  <a:pt x="23" y="92"/>
                </a:lnTo>
                <a:lnTo>
                  <a:pt x="365" y="274"/>
                </a:lnTo>
                <a:lnTo>
                  <a:pt x="388" y="274"/>
                </a:lnTo>
                <a:lnTo>
                  <a:pt x="411" y="252"/>
                </a:lnTo>
                <a:lnTo>
                  <a:pt x="411" y="229"/>
                </a:lnTo>
                <a:lnTo>
                  <a:pt x="411" y="18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10" name="Google Shape;1710;p29"/>
          <p:cNvSpPr/>
          <p:nvPr/>
        </p:nvSpPr>
        <p:spPr>
          <a:xfrm>
            <a:off x="1480621" y="2122785"/>
            <a:ext cx="41767" cy="27947"/>
          </a:xfrm>
          <a:custGeom>
            <a:avLst/>
            <a:gdLst/>
            <a:ahLst/>
            <a:cxnLst/>
            <a:rect l="l" t="t" r="r" b="b"/>
            <a:pathLst>
              <a:path w="411" h="275" fill="none" extrusionOk="0">
                <a:moveTo>
                  <a:pt x="23" y="92"/>
                </a:moveTo>
                <a:lnTo>
                  <a:pt x="365" y="274"/>
                </a:lnTo>
                <a:lnTo>
                  <a:pt x="365" y="274"/>
                </a:lnTo>
                <a:lnTo>
                  <a:pt x="388" y="274"/>
                </a:lnTo>
                <a:lnTo>
                  <a:pt x="411" y="252"/>
                </a:lnTo>
                <a:lnTo>
                  <a:pt x="411" y="252"/>
                </a:lnTo>
                <a:lnTo>
                  <a:pt x="411" y="229"/>
                </a:lnTo>
                <a:lnTo>
                  <a:pt x="411" y="183"/>
                </a:lnTo>
                <a:lnTo>
                  <a:pt x="69" y="1"/>
                </a:lnTo>
                <a:lnTo>
                  <a:pt x="69" y="1"/>
                </a:lnTo>
                <a:lnTo>
                  <a:pt x="23" y="1"/>
                </a:lnTo>
                <a:lnTo>
                  <a:pt x="0" y="24"/>
                </a:lnTo>
                <a:lnTo>
                  <a:pt x="0" y="24"/>
                </a:lnTo>
                <a:lnTo>
                  <a:pt x="0" y="46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11" name="Google Shape;1711;p29"/>
          <p:cNvSpPr/>
          <p:nvPr/>
        </p:nvSpPr>
        <p:spPr>
          <a:xfrm>
            <a:off x="613895" y="1946677"/>
            <a:ext cx="1042960" cy="1274763"/>
          </a:xfrm>
          <a:custGeom>
            <a:avLst/>
            <a:gdLst/>
            <a:ahLst/>
            <a:cxnLst/>
            <a:rect l="l" t="t" r="r" b="b"/>
            <a:pathLst>
              <a:path w="10263" h="12544" extrusionOk="0">
                <a:moveTo>
                  <a:pt x="9282" y="3535"/>
                </a:moveTo>
                <a:lnTo>
                  <a:pt x="9259" y="3581"/>
                </a:lnTo>
                <a:lnTo>
                  <a:pt x="9099" y="4197"/>
                </a:lnTo>
                <a:lnTo>
                  <a:pt x="9099" y="4242"/>
                </a:lnTo>
                <a:lnTo>
                  <a:pt x="9145" y="4265"/>
                </a:lnTo>
                <a:lnTo>
                  <a:pt x="9168" y="4242"/>
                </a:lnTo>
                <a:lnTo>
                  <a:pt x="9191" y="4219"/>
                </a:lnTo>
                <a:lnTo>
                  <a:pt x="9350" y="3604"/>
                </a:lnTo>
                <a:lnTo>
                  <a:pt x="9350" y="3558"/>
                </a:lnTo>
                <a:lnTo>
                  <a:pt x="9327" y="3535"/>
                </a:lnTo>
                <a:close/>
                <a:moveTo>
                  <a:pt x="7161" y="5428"/>
                </a:moveTo>
                <a:lnTo>
                  <a:pt x="5871" y="9976"/>
                </a:lnTo>
                <a:lnTo>
                  <a:pt x="5871" y="9976"/>
                </a:lnTo>
                <a:lnTo>
                  <a:pt x="3740" y="9487"/>
                </a:lnTo>
                <a:lnTo>
                  <a:pt x="7161" y="5428"/>
                </a:lnTo>
                <a:close/>
                <a:moveTo>
                  <a:pt x="7252" y="5177"/>
                </a:moveTo>
                <a:lnTo>
                  <a:pt x="7229" y="5200"/>
                </a:lnTo>
                <a:lnTo>
                  <a:pt x="3626" y="9487"/>
                </a:lnTo>
                <a:lnTo>
                  <a:pt x="3626" y="9533"/>
                </a:lnTo>
                <a:lnTo>
                  <a:pt x="3649" y="9556"/>
                </a:lnTo>
                <a:lnTo>
                  <a:pt x="5907" y="10080"/>
                </a:lnTo>
                <a:lnTo>
                  <a:pt x="5930" y="10080"/>
                </a:lnTo>
                <a:lnTo>
                  <a:pt x="5952" y="10035"/>
                </a:lnTo>
                <a:lnTo>
                  <a:pt x="7298" y="5246"/>
                </a:lnTo>
                <a:lnTo>
                  <a:pt x="7298" y="5200"/>
                </a:lnTo>
                <a:lnTo>
                  <a:pt x="7275" y="5177"/>
                </a:lnTo>
                <a:close/>
                <a:moveTo>
                  <a:pt x="10217" y="1"/>
                </a:moveTo>
                <a:lnTo>
                  <a:pt x="10194" y="23"/>
                </a:lnTo>
                <a:lnTo>
                  <a:pt x="23" y="10627"/>
                </a:lnTo>
                <a:lnTo>
                  <a:pt x="0" y="10673"/>
                </a:lnTo>
                <a:lnTo>
                  <a:pt x="46" y="10719"/>
                </a:lnTo>
                <a:lnTo>
                  <a:pt x="7001" y="12543"/>
                </a:lnTo>
                <a:lnTo>
                  <a:pt x="7024" y="12543"/>
                </a:lnTo>
                <a:lnTo>
                  <a:pt x="7047" y="12520"/>
                </a:lnTo>
                <a:lnTo>
                  <a:pt x="8985" y="5018"/>
                </a:lnTo>
                <a:lnTo>
                  <a:pt x="8985" y="4972"/>
                </a:lnTo>
                <a:lnTo>
                  <a:pt x="8963" y="4949"/>
                </a:lnTo>
                <a:lnTo>
                  <a:pt x="8917" y="4972"/>
                </a:lnTo>
                <a:lnTo>
                  <a:pt x="8894" y="4995"/>
                </a:lnTo>
                <a:lnTo>
                  <a:pt x="6979" y="12452"/>
                </a:lnTo>
                <a:lnTo>
                  <a:pt x="137" y="10650"/>
                </a:lnTo>
                <a:lnTo>
                  <a:pt x="10126" y="206"/>
                </a:lnTo>
                <a:lnTo>
                  <a:pt x="9396" y="3102"/>
                </a:lnTo>
                <a:lnTo>
                  <a:pt x="9396" y="3125"/>
                </a:lnTo>
                <a:lnTo>
                  <a:pt x="9419" y="3148"/>
                </a:lnTo>
                <a:lnTo>
                  <a:pt x="9464" y="3148"/>
                </a:lnTo>
                <a:lnTo>
                  <a:pt x="9487" y="3125"/>
                </a:lnTo>
                <a:lnTo>
                  <a:pt x="10262" y="69"/>
                </a:lnTo>
                <a:lnTo>
                  <a:pt x="10262" y="23"/>
                </a:lnTo>
                <a:lnTo>
                  <a:pt x="10240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712" name="Google Shape;1712;p29"/>
          <p:cNvGrpSpPr/>
          <p:nvPr/>
        </p:nvGrpSpPr>
        <p:grpSpPr>
          <a:xfrm>
            <a:off x="2953799" y="711893"/>
            <a:ext cx="6559135" cy="5443643"/>
            <a:chOff x="4691075" y="4108025"/>
            <a:chExt cx="1649350" cy="1368850"/>
          </a:xfrm>
        </p:grpSpPr>
        <p:sp>
          <p:nvSpPr>
            <p:cNvPr id="1713" name="Google Shape;1713;p29"/>
            <p:cNvSpPr/>
            <p:nvPr/>
          </p:nvSpPr>
          <p:spPr>
            <a:xfrm>
              <a:off x="4780575" y="4300725"/>
              <a:ext cx="1559850" cy="1176150"/>
            </a:xfrm>
            <a:custGeom>
              <a:avLst/>
              <a:gdLst/>
              <a:ahLst/>
              <a:cxnLst/>
              <a:rect l="l" t="t" r="r" b="b"/>
              <a:pathLst>
                <a:path w="62394" h="47046" extrusionOk="0">
                  <a:moveTo>
                    <a:pt x="32315" y="0"/>
                  </a:moveTo>
                  <a:lnTo>
                    <a:pt x="1" y="28734"/>
                  </a:lnTo>
                  <a:lnTo>
                    <a:pt x="1" y="43169"/>
                  </a:lnTo>
                  <a:lnTo>
                    <a:pt x="24" y="43557"/>
                  </a:lnTo>
                  <a:lnTo>
                    <a:pt x="92" y="43945"/>
                  </a:lnTo>
                  <a:lnTo>
                    <a:pt x="183" y="44332"/>
                  </a:lnTo>
                  <a:lnTo>
                    <a:pt x="320" y="44674"/>
                  </a:lnTo>
                  <a:lnTo>
                    <a:pt x="480" y="45016"/>
                  </a:lnTo>
                  <a:lnTo>
                    <a:pt x="662" y="45336"/>
                  </a:lnTo>
                  <a:lnTo>
                    <a:pt x="890" y="45632"/>
                  </a:lnTo>
                  <a:lnTo>
                    <a:pt x="1141" y="45929"/>
                  </a:lnTo>
                  <a:lnTo>
                    <a:pt x="1415" y="46179"/>
                  </a:lnTo>
                  <a:lnTo>
                    <a:pt x="1734" y="46385"/>
                  </a:lnTo>
                  <a:lnTo>
                    <a:pt x="2053" y="46590"/>
                  </a:lnTo>
                  <a:lnTo>
                    <a:pt x="2373" y="46750"/>
                  </a:lnTo>
                  <a:lnTo>
                    <a:pt x="2737" y="46886"/>
                  </a:lnTo>
                  <a:lnTo>
                    <a:pt x="3102" y="46978"/>
                  </a:lnTo>
                  <a:lnTo>
                    <a:pt x="3490" y="47046"/>
                  </a:lnTo>
                  <a:lnTo>
                    <a:pt x="3969" y="47046"/>
                  </a:lnTo>
                  <a:lnTo>
                    <a:pt x="57468" y="46065"/>
                  </a:lnTo>
                  <a:lnTo>
                    <a:pt x="57856" y="46043"/>
                  </a:lnTo>
                  <a:lnTo>
                    <a:pt x="58221" y="45974"/>
                  </a:lnTo>
                  <a:lnTo>
                    <a:pt x="58585" y="45883"/>
                  </a:lnTo>
                  <a:lnTo>
                    <a:pt x="58928" y="45746"/>
                  </a:lnTo>
                  <a:lnTo>
                    <a:pt x="59270" y="45587"/>
                  </a:lnTo>
                  <a:lnTo>
                    <a:pt x="59566" y="45404"/>
                  </a:lnTo>
                  <a:lnTo>
                    <a:pt x="59862" y="45176"/>
                  </a:lnTo>
                  <a:lnTo>
                    <a:pt x="60136" y="44948"/>
                  </a:lnTo>
                  <a:lnTo>
                    <a:pt x="60387" y="44674"/>
                  </a:lnTo>
                  <a:lnTo>
                    <a:pt x="60592" y="44378"/>
                  </a:lnTo>
                  <a:lnTo>
                    <a:pt x="60797" y="44081"/>
                  </a:lnTo>
                  <a:lnTo>
                    <a:pt x="60957" y="43739"/>
                  </a:lnTo>
                  <a:lnTo>
                    <a:pt x="61094" y="43397"/>
                  </a:lnTo>
                  <a:lnTo>
                    <a:pt x="61185" y="43055"/>
                  </a:lnTo>
                  <a:lnTo>
                    <a:pt x="61254" y="42668"/>
                  </a:lnTo>
                  <a:lnTo>
                    <a:pt x="61276" y="42280"/>
                  </a:lnTo>
                  <a:lnTo>
                    <a:pt x="62394" y="4539"/>
                  </a:lnTo>
                  <a:lnTo>
                    <a:pt x="62394" y="4128"/>
                  </a:lnTo>
                  <a:lnTo>
                    <a:pt x="62348" y="3740"/>
                  </a:lnTo>
                  <a:lnTo>
                    <a:pt x="62257" y="3376"/>
                  </a:lnTo>
                  <a:lnTo>
                    <a:pt x="62143" y="3011"/>
                  </a:lnTo>
                  <a:lnTo>
                    <a:pt x="61983" y="2646"/>
                  </a:lnTo>
                  <a:lnTo>
                    <a:pt x="61801" y="2327"/>
                  </a:lnTo>
                  <a:lnTo>
                    <a:pt x="61573" y="2030"/>
                  </a:lnTo>
                  <a:lnTo>
                    <a:pt x="61322" y="1734"/>
                  </a:lnTo>
                  <a:lnTo>
                    <a:pt x="61048" y="1483"/>
                  </a:lnTo>
                  <a:lnTo>
                    <a:pt x="60775" y="1255"/>
                  </a:lnTo>
                  <a:lnTo>
                    <a:pt x="60455" y="1049"/>
                  </a:lnTo>
                  <a:lnTo>
                    <a:pt x="60113" y="867"/>
                  </a:lnTo>
                  <a:lnTo>
                    <a:pt x="59748" y="730"/>
                  </a:lnTo>
                  <a:lnTo>
                    <a:pt x="59384" y="616"/>
                  </a:lnTo>
                  <a:lnTo>
                    <a:pt x="58996" y="548"/>
                  </a:lnTo>
                  <a:lnTo>
                    <a:pt x="58585" y="525"/>
                  </a:lnTo>
                  <a:lnTo>
                    <a:pt x="32315" y="0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4" name="Google Shape;1714;p29"/>
            <p:cNvSpPr/>
            <p:nvPr/>
          </p:nvSpPr>
          <p:spPr>
            <a:xfrm>
              <a:off x="4823350" y="4110875"/>
              <a:ext cx="34800" cy="34225"/>
            </a:xfrm>
            <a:custGeom>
              <a:avLst/>
              <a:gdLst/>
              <a:ahLst/>
              <a:cxnLst/>
              <a:rect l="l" t="t" r="r" b="b"/>
              <a:pathLst>
                <a:path w="1392" h="1369" extrusionOk="0">
                  <a:moveTo>
                    <a:pt x="570" y="1"/>
                  </a:moveTo>
                  <a:lnTo>
                    <a:pt x="434" y="46"/>
                  </a:lnTo>
                  <a:lnTo>
                    <a:pt x="320" y="115"/>
                  </a:lnTo>
                  <a:lnTo>
                    <a:pt x="206" y="183"/>
                  </a:lnTo>
                  <a:lnTo>
                    <a:pt x="137" y="297"/>
                  </a:lnTo>
                  <a:lnTo>
                    <a:pt x="69" y="411"/>
                  </a:lnTo>
                  <a:lnTo>
                    <a:pt x="23" y="548"/>
                  </a:lnTo>
                  <a:lnTo>
                    <a:pt x="0" y="685"/>
                  </a:lnTo>
                  <a:lnTo>
                    <a:pt x="23" y="822"/>
                  </a:lnTo>
                  <a:lnTo>
                    <a:pt x="69" y="936"/>
                  </a:lnTo>
                  <a:lnTo>
                    <a:pt x="137" y="1050"/>
                  </a:lnTo>
                  <a:lnTo>
                    <a:pt x="206" y="1164"/>
                  </a:lnTo>
                  <a:lnTo>
                    <a:pt x="320" y="1255"/>
                  </a:lnTo>
                  <a:lnTo>
                    <a:pt x="434" y="1300"/>
                  </a:lnTo>
                  <a:lnTo>
                    <a:pt x="570" y="1346"/>
                  </a:lnTo>
                  <a:lnTo>
                    <a:pt x="707" y="1369"/>
                  </a:lnTo>
                  <a:lnTo>
                    <a:pt x="844" y="1346"/>
                  </a:lnTo>
                  <a:lnTo>
                    <a:pt x="958" y="1300"/>
                  </a:lnTo>
                  <a:lnTo>
                    <a:pt x="1072" y="1255"/>
                  </a:lnTo>
                  <a:lnTo>
                    <a:pt x="1186" y="1164"/>
                  </a:lnTo>
                  <a:lnTo>
                    <a:pt x="1277" y="1050"/>
                  </a:lnTo>
                  <a:lnTo>
                    <a:pt x="1323" y="936"/>
                  </a:lnTo>
                  <a:lnTo>
                    <a:pt x="1369" y="822"/>
                  </a:lnTo>
                  <a:lnTo>
                    <a:pt x="1391" y="685"/>
                  </a:lnTo>
                  <a:lnTo>
                    <a:pt x="1369" y="548"/>
                  </a:lnTo>
                  <a:lnTo>
                    <a:pt x="1323" y="411"/>
                  </a:lnTo>
                  <a:lnTo>
                    <a:pt x="1277" y="297"/>
                  </a:lnTo>
                  <a:lnTo>
                    <a:pt x="1186" y="183"/>
                  </a:lnTo>
                  <a:lnTo>
                    <a:pt x="1072" y="115"/>
                  </a:lnTo>
                  <a:lnTo>
                    <a:pt x="958" y="46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5" name="Google Shape;1715;p29"/>
            <p:cNvSpPr/>
            <p:nvPr/>
          </p:nvSpPr>
          <p:spPr>
            <a:xfrm>
              <a:off x="4821075" y="4108025"/>
              <a:ext cx="39350" cy="39375"/>
            </a:xfrm>
            <a:custGeom>
              <a:avLst/>
              <a:gdLst/>
              <a:ahLst/>
              <a:cxnLst/>
              <a:rect l="l" t="t" r="r" b="b"/>
              <a:pathLst>
                <a:path w="1574" h="1575" extrusionOk="0">
                  <a:moveTo>
                    <a:pt x="912" y="206"/>
                  </a:moveTo>
                  <a:lnTo>
                    <a:pt x="1026" y="251"/>
                  </a:lnTo>
                  <a:lnTo>
                    <a:pt x="1117" y="297"/>
                  </a:lnTo>
                  <a:lnTo>
                    <a:pt x="1209" y="365"/>
                  </a:lnTo>
                  <a:lnTo>
                    <a:pt x="1277" y="457"/>
                  </a:lnTo>
                  <a:lnTo>
                    <a:pt x="1323" y="571"/>
                  </a:lnTo>
                  <a:lnTo>
                    <a:pt x="1368" y="662"/>
                  </a:lnTo>
                  <a:lnTo>
                    <a:pt x="1368" y="799"/>
                  </a:lnTo>
                  <a:lnTo>
                    <a:pt x="1368" y="913"/>
                  </a:lnTo>
                  <a:lnTo>
                    <a:pt x="1323" y="1027"/>
                  </a:lnTo>
                  <a:lnTo>
                    <a:pt x="1277" y="1118"/>
                  </a:lnTo>
                  <a:lnTo>
                    <a:pt x="1209" y="1209"/>
                  </a:lnTo>
                  <a:lnTo>
                    <a:pt x="1117" y="1278"/>
                  </a:lnTo>
                  <a:lnTo>
                    <a:pt x="1026" y="1323"/>
                  </a:lnTo>
                  <a:lnTo>
                    <a:pt x="912" y="1369"/>
                  </a:lnTo>
                  <a:lnTo>
                    <a:pt x="661" y="1369"/>
                  </a:lnTo>
                  <a:lnTo>
                    <a:pt x="570" y="1323"/>
                  </a:lnTo>
                  <a:lnTo>
                    <a:pt x="456" y="1278"/>
                  </a:lnTo>
                  <a:lnTo>
                    <a:pt x="365" y="1209"/>
                  </a:lnTo>
                  <a:lnTo>
                    <a:pt x="297" y="1118"/>
                  </a:lnTo>
                  <a:lnTo>
                    <a:pt x="251" y="1027"/>
                  </a:lnTo>
                  <a:lnTo>
                    <a:pt x="205" y="913"/>
                  </a:lnTo>
                  <a:lnTo>
                    <a:pt x="205" y="799"/>
                  </a:lnTo>
                  <a:lnTo>
                    <a:pt x="205" y="662"/>
                  </a:lnTo>
                  <a:lnTo>
                    <a:pt x="251" y="571"/>
                  </a:lnTo>
                  <a:lnTo>
                    <a:pt x="297" y="457"/>
                  </a:lnTo>
                  <a:lnTo>
                    <a:pt x="365" y="365"/>
                  </a:lnTo>
                  <a:lnTo>
                    <a:pt x="456" y="297"/>
                  </a:lnTo>
                  <a:lnTo>
                    <a:pt x="570" y="251"/>
                  </a:lnTo>
                  <a:lnTo>
                    <a:pt x="661" y="206"/>
                  </a:lnTo>
                  <a:close/>
                  <a:moveTo>
                    <a:pt x="798" y="1"/>
                  </a:moveTo>
                  <a:lnTo>
                    <a:pt x="639" y="23"/>
                  </a:lnTo>
                  <a:lnTo>
                    <a:pt x="479" y="69"/>
                  </a:lnTo>
                  <a:lnTo>
                    <a:pt x="342" y="137"/>
                  </a:lnTo>
                  <a:lnTo>
                    <a:pt x="228" y="229"/>
                  </a:lnTo>
                  <a:lnTo>
                    <a:pt x="137" y="343"/>
                  </a:lnTo>
                  <a:lnTo>
                    <a:pt x="68" y="479"/>
                  </a:lnTo>
                  <a:lnTo>
                    <a:pt x="23" y="639"/>
                  </a:lnTo>
                  <a:lnTo>
                    <a:pt x="0" y="799"/>
                  </a:lnTo>
                  <a:lnTo>
                    <a:pt x="23" y="958"/>
                  </a:lnTo>
                  <a:lnTo>
                    <a:pt x="68" y="1095"/>
                  </a:lnTo>
                  <a:lnTo>
                    <a:pt x="137" y="1232"/>
                  </a:lnTo>
                  <a:lnTo>
                    <a:pt x="228" y="1346"/>
                  </a:lnTo>
                  <a:lnTo>
                    <a:pt x="342" y="1437"/>
                  </a:lnTo>
                  <a:lnTo>
                    <a:pt x="479" y="1506"/>
                  </a:lnTo>
                  <a:lnTo>
                    <a:pt x="639" y="1551"/>
                  </a:lnTo>
                  <a:lnTo>
                    <a:pt x="798" y="1574"/>
                  </a:lnTo>
                  <a:lnTo>
                    <a:pt x="958" y="1551"/>
                  </a:lnTo>
                  <a:lnTo>
                    <a:pt x="1095" y="1506"/>
                  </a:lnTo>
                  <a:lnTo>
                    <a:pt x="1232" y="1437"/>
                  </a:lnTo>
                  <a:lnTo>
                    <a:pt x="1346" y="1346"/>
                  </a:lnTo>
                  <a:lnTo>
                    <a:pt x="1437" y="1232"/>
                  </a:lnTo>
                  <a:lnTo>
                    <a:pt x="1505" y="1095"/>
                  </a:lnTo>
                  <a:lnTo>
                    <a:pt x="1551" y="958"/>
                  </a:lnTo>
                  <a:lnTo>
                    <a:pt x="1574" y="799"/>
                  </a:lnTo>
                  <a:lnTo>
                    <a:pt x="1551" y="639"/>
                  </a:lnTo>
                  <a:lnTo>
                    <a:pt x="1505" y="479"/>
                  </a:lnTo>
                  <a:lnTo>
                    <a:pt x="1437" y="343"/>
                  </a:lnTo>
                  <a:lnTo>
                    <a:pt x="1346" y="229"/>
                  </a:lnTo>
                  <a:lnTo>
                    <a:pt x="1232" y="137"/>
                  </a:lnTo>
                  <a:lnTo>
                    <a:pt x="1095" y="69"/>
                  </a:lnTo>
                  <a:lnTo>
                    <a:pt x="958" y="23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6" name="Google Shape;1716;p29"/>
            <p:cNvSpPr/>
            <p:nvPr/>
          </p:nvSpPr>
          <p:spPr>
            <a:xfrm>
              <a:off x="478172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extrusionOk="0">
                  <a:moveTo>
                    <a:pt x="1688" y="1"/>
                  </a:moveTo>
                  <a:lnTo>
                    <a:pt x="1642" y="23"/>
                  </a:lnTo>
                  <a:lnTo>
                    <a:pt x="1620" y="23"/>
                  </a:lnTo>
                  <a:lnTo>
                    <a:pt x="1597" y="69"/>
                  </a:lnTo>
                  <a:lnTo>
                    <a:pt x="1" y="3672"/>
                  </a:lnTo>
                  <a:lnTo>
                    <a:pt x="1" y="3718"/>
                  </a:lnTo>
                  <a:lnTo>
                    <a:pt x="1" y="3741"/>
                  </a:lnTo>
                  <a:lnTo>
                    <a:pt x="23" y="3786"/>
                  </a:lnTo>
                  <a:lnTo>
                    <a:pt x="46" y="3809"/>
                  </a:lnTo>
                  <a:lnTo>
                    <a:pt x="137" y="3809"/>
                  </a:lnTo>
                  <a:lnTo>
                    <a:pt x="160" y="3786"/>
                  </a:lnTo>
                  <a:lnTo>
                    <a:pt x="183" y="3741"/>
                  </a:lnTo>
                  <a:lnTo>
                    <a:pt x="1757" y="138"/>
                  </a:lnTo>
                  <a:lnTo>
                    <a:pt x="1779" y="115"/>
                  </a:lnTo>
                  <a:lnTo>
                    <a:pt x="1779" y="69"/>
                  </a:lnTo>
                  <a:lnTo>
                    <a:pt x="1757" y="46"/>
                  </a:lnTo>
                  <a:lnTo>
                    <a:pt x="1711" y="23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7" name="Google Shape;1717;p29"/>
            <p:cNvSpPr/>
            <p:nvPr/>
          </p:nvSpPr>
          <p:spPr>
            <a:xfrm>
              <a:off x="478172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fill="none" extrusionOk="0">
                  <a:moveTo>
                    <a:pt x="1597" y="69"/>
                  </a:moveTo>
                  <a:lnTo>
                    <a:pt x="1" y="3672"/>
                  </a:lnTo>
                  <a:lnTo>
                    <a:pt x="1" y="3672"/>
                  </a:lnTo>
                  <a:lnTo>
                    <a:pt x="1" y="3718"/>
                  </a:lnTo>
                  <a:lnTo>
                    <a:pt x="1" y="3741"/>
                  </a:lnTo>
                  <a:lnTo>
                    <a:pt x="23" y="3786"/>
                  </a:lnTo>
                  <a:lnTo>
                    <a:pt x="46" y="3809"/>
                  </a:lnTo>
                  <a:lnTo>
                    <a:pt x="46" y="3809"/>
                  </a:lnTo>
                  <a:lnTo>
                    <a:pt x="92" y="3809"/>
                  </a:lnTo>
                  <a:lnTo>
                    <a:pt x="137" y="3809"/>
                  </a:lnTo>
                  <a:lnTo>
                    <a:pt x="160" y="3786"/>
                  </a:lnTo>
                  <a:lnTo>
                    <a:pt x="183" y="3741"/>
                  </a:lnTo>
                  <a:lnTo>
                    <a:pt x="1757" y="138"/>
                  </a:lnTo>
                  <a:lnTo>
                    <a:pt x="1757" y="138"/>
                  </a:lnTo>
                  <a:lnTo>
                    <a:pt x="1779" y="115"/>
                  </a:lnTo>
                  <a:lnTo>
                    <a:pt x="1779" y="69"/>
                  </a:lnTo>
                  <a:lnTo>
                    <a:pt x="1757" y="46"/>
                  </a:lnTo>
                  <a:lnTo>
                    <a:pt x="1711" y="23"/>
                  </a:lnTo>
                  <a:lnTo>
                    <a:pt x="1711" y="23"/>
                  </a:lnTo>
                  <a:lnTo>
                    <a:pt x="1688" y="1"/>
                  </a:lnTo>
                  <a:lnTo>
                    <a:pt x="1642" y="23"/>
                  </a:lnTo>
                  <a:lnTo>
                    <a:pt x="1620" y="23"/>
                  </a:lnTo>
                  <a:lnTo>
                    <a:pt x="1597" y="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8" name="Google Shape;1718;p29"/>
            <p:cNvSpPr/>
            <p:nvPr/>
          </p:nvSpPr>
          <p:spPr>
            <a:xfrm>
              <a:off x="485527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extrusionOk="0">
                  <a:moveTo>
                    <a:pt x="114" y="1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23" y="69"/>
                  </a:lnTo>
                  <a:lnTo>
                    <a:pt x="0" y="115"/>
                  </a:lnTo>
                  <a:lnTo>
                    <a:pt x="23" y="138"/>
                  </a:lnTo>
                  <a:lnTo>
                    <a:pt x="1597" y="3741"/>
                  </a:lnTo>
                  <a:lnTo>
                    <a:pt x="1619" y="3786"/>
                  </a:lnTo>
                  <a:lnTo>
                    <a:pt x="1642" y="3809"/>
                  </a:lnTo>
                  <a:lnTo>
                    <a:pt x="1733" y="3809"/>
                  </a:lnTo>
                  <a:lnTo>
                    <a:pt x="1756" y="3786"/>
                  </a:lnTo>
                  <a:lnTo>
                    <a:pt x="1779" y="3741"/>
                  </a:lnTo>
                  <a:lnTo>
                    <a:pt x="1779" y="3718"/>
                  </a:lnTo>
                  <a:lnTo>
                    <a:pt x="1779" y="3672"/>
                  </a:lnTo>
                  <a:lnTo>
                    <a:pt x="206" y="69"/>
                  </a:lnTo>
                  <a:lnTo>
                    <a:pt x="183" y="23"/>
                  </a:lnTo>
                  <a:lnTo>
                    <a:pt x="137" y="23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485527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fill="none" extrusionOk="0">
                  <a:moveTo>
                    <a:pt x="23" y="138"/>
                  </a:moveTo>
                  <a:lnTo>
                    <a:pt x="1597" y="3741"/>
                  </a:lnTo>
                  <a:lnTo>
                    <a:pt x="1597" y="3741"/>
                  </a:lnTo>
                  <a:lnTo>
                    <a:pt x="1619" y="3786"/>
                  </a:lnTo>
                  <a:lnTo>
                    <a:pt x="1642" y="3809"/>
                  </a:lnTo>
                  <a:lnTo>
                    <a:pt x="1688" y="3809"/>
                  </a:lnTo>
                  <a:lnTo>
                    <a:pt x="1733" y="3809"/>
                  </a:lnTo>
                  <a:lnTo>
                    <a:pt x="1733" y="3809"/>
                  </a:lnTo>
                  <a:lnTo>
                    <a:pt x="1756" y="3786"/>
                  </a:lnTo>
                  <a:lnTo>
                    <a:pt x="1779" y="3741"/>
                  </a:lnTo>
                  <a:lnTo>
                    <a:pt x="1779" y="3718"/>
                  </a:lnTo>
                  <a:lnTo>
                    <a:pt x="1779" y="3672"/>
                  </a:lnTo>
                  <a:lnTo>
                    <a:pt x="206" y="69"/>
                  </a:lnTo>
                  <a:lnTo>
                    <a:pt x="206" y="69"/>
                  </a:lnTo>
                  <a:lnTo>
                    <a:pt x="183" y="23"/>
                  </a:lnTo>
                  <a:lnTo>
                    <a:pt x="137" y="23"/>
                  </a:lnTo>
                  <a:lnTo>
                    <a:pt x="114" y="1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46" y="46"/>
                  </a:lnTo>
                  <a:lnTo>
                    <a:pt x="23" y="69"/>
                  </a:lnTo>
                  <a:lnTo>
                    <a:pt x="0" y="115"/>
                  </a:lnTo>
                  <a:lnTo>
                    <a:pt x="23" y="1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6106650" y="4110875"/>
              <a:ext cx="34250" cy="34225"/>
            </a:xfrm>
            <a:custGeom>
              <a:avLst/>
              <a:gdLst/>
              <a:ahLst/>
              <a:cxnLst/>
              <a:rect l="l" t="t" r="r" b="b"/>
              <a:pathLst>
                <a:path w="1370" h="1369" extrusionOk="0">
                  <a:moveTo>
                    <a:pt x="548" y="1"/>
                  </a:moveTo>
                  <a:lnTo>
                    <a:pt x="411" y="46"/>
                  </a:lnTo>
                  <a:lnTo>
                    <a:pt x="297" y="115"/>
                  </a:lnTo>
                  <a:lnTo>
                    <a:pt x="183" y="183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1" y="548"/>
                  </a:lnTo>
                  <a:lnTo>
                    <a:pt x="1" y="685"/>
                  </a:lnTo>
                  <a:lnTo>
                    <a:pt x="1" y="822"/>
                  </a:lnTo>
                  <a:lnTo>
                    <a:pt x="47" y="936"/>
                  </a:lnTo>
                  <a:lnTo>
                    <a:pt x="115" y="1050"/>
                  </a:lnTo>
                  <a:lnTo>
                    <a:pt x="183" y="1164"/>
                  </a:lnTo>
                  <a:lnTo>
                    <a:pt x="297" y="1255"/>
                  </a:lnTo>
                  <a:lnTo>
                    <a:pt x="411" y="1300"/>
                  </a:lnTo>
                  <a:lnTo>
                    <a:pt x="548" y="1346"/>
                  </a:lnTo>
                  <a:lnTo>
                    <a:pt x="685" y="1369"/>
                  </a:lnTo>
                  <a:lnTo>
                    <a:pt x="822" y="1346"/>
                  </a:lnTo>
                  <a:lnTo>
                    <a:pt x="936" y="1300"/>
                  </a:lnTo>
                  <a:lnTo>
                    <a:pt x="1073" y="1255"/>
                  </a:lnTo>
                  <a:lnTo>
                    <a:pt x="1164" y="1164"/>
                  </a:lnTo>
                  <a:lnTo>
                    <a:pt x="1255" y="1050"/>
                  </a:lnTo>
                  <a:lnTo>
                    <a:pt x="1301" y="936"/>
                  </a:lnTo>
                  <a:lnTo>
                    <a:pt x="1346" y="822"/>
                  </a:lnTo>
                  <a:lnTo>
                    <a:pt x="1369" y="685"/>
                  </a:lnTo>
                  <a:lnTo>
                    <a:pt x="1346" y="548"/>
                  </a:lnTo>
                  <a:lnTo>
                    <a:pt x="1301" y="411"/>
                  </a:lnTo>
                  <a:lnTo>
                    <a:pt x="1255" y="297"/>
                  </a:lnTo>
                  <a:lnTo>
                    <a:pt x="1164" y="183"/>
                  </a:lnTo>
                  <a:lnTo>
                    <a:pt x="1073" y="115"/>
                  </a:lnTo>
                  <a:lnTo>
                    <a:pt x="936" y="46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6103800" y="4108025"/>
              <a:ext cx="39375" cy="39375"/>
            </a:xfrm>
            <a:custGeom>
              <a:avLst/>
              <a:gdLst/>
              <a:ahLst/>
              <a:cxnLst/>
              <a:rect l="l" t="t" r="r" b="b"/>
              <a:pathLst>
                <a:path w="1575" h="1575" extrusionOk="0">
                  <a:moveTo>
                    <a:pt x="913" y="206"/>
                  </a:moveTo>
                  <a:lnTo>
                    <a:pt x="1027" y="251"/>
                  </a:lnTo>
                  <a:lnTo>
                    <a:pt x="1118" y="297"/>
                  </a:lnTo>
                  <a:lnTo>
                    <a:pt x="1210" y="365"/>
                  </a:lnTo>
                  <a:lnTo>
                    <a:pt x="1278" y="457"/>
                  </a:lnTo>
                  <a:lnTo>
                    <a:pt x="1324" y="571"/>
                  </a:lnTo>
                  <a:lnTo>
                    <a:pt x="1369" y="662"/>
                  </a:lnTo>
                  <a:lnTo>
                    <a:pt x="1369" y="799"/>
                  </a:lnTo>
                  <a:lnTo>
                    <a:pt x="1369" y="913"/>
                  </a:lnTo>
                  <a:lnTo>
                    <a:pt x="1324" y="1027"/>
                  </a:lnTo>
                  <a:lnTo>
                    <a:pt x="1278" y="1118"/>
                  </a:lnTo>
                  <a:lnTo>
                    <a:pt x="1210" y="1209"/>
                  </a:lnTo>
                  <a:lnTo>
                    <a:pt x="1118" y="1278"/>
                  </a:lnTo>
                  <a:lnTo>
                    <a:pt x="1027" y="1323"/>
                  </a:lnTo>
                  <a:lnTo>
                    <a:pt x="913" y="1369"/>
                  </a:lnTo>
                  <a:lnTo>
                    <a:pt x="662" y="1369"/>
                  </a:lnTo>
                  <a:lnTo>
                    <a:pt x="571" y="1323"/>
                  </a:lnTo>
                  <a:lnTo>
                    <a:pt x="457" y="1278"/>
                  </a:lnTo>
                  <a:lnTo>
                    <a:pt x="366" y="1209"/>
                  </a:lnTo>
                  <a:lnTo>
                    <a:pt x="297" y="1118"/>
                  </a:lnTo>
                  <a:lnTo>
                    <a:pt x="252" y="1027"/>
                  </a:lnTo>
                  <a:lnTo>
                    <a:pt x="206" y="913"/>
                  </a:lnTo>
                  <a:lnTo>
                    <a:pt x="206" y="799"/>
                  </a:lnTo>
                  <a:lnTo>
                    <a:pt x="206" y="662"/>
                  </a:lnTo>
                  <a:lnTo>
                    <a:pt x="252" y="571"/>
                  </a:lnTo>
                  <a:lnTo>
                    <a:pt x="297" y="457"/>
                  </a:lnTo>
                  <a:lnTo>
                    <a:pt x="366" y="365"/>
                  </a:lnTo>
                  <a:lnTo>
                    <a:pt x="457" y="297"/>
                  </a:lnTo>
                  <a:lnTo>
                    <a:pt x="571" y="251"/>
                  </a:lnTo>
                  <a:lnTo>
                    <a:pt x="662" y="206"/>
                  </a:lnTo>
                  <a:close/>
                  <a:moveTo>
                    <a:pt x="799" y="1"/>
                  </a:moveTo>
                  <a:lnTo>
                    <a:pt x="639" y="23"/>
                  </a:lnTo>
                  <a:lnTo>
                    <a:pt x="480" y="69"/>
                  </a:lnTo>
                  <a:lnTo>
                    <a:pt x="343" y="137"/>
                  </a:lnTo>
                  <a:lnTo>
                    <a:pt x="229" y="229"/>
                  </a:lnTo>
                  <a:lnTo>
                    <a:pt x="138" y="343"/>
                  </a:lnTo>
                  <a:lnTo>
                    <a:pt x="69" y="479"/>
                  </a:lnTo>
                  <a:lnTo>
                    <a:pt x="24" y="639"/>
                  </a:lnTo>
                  <a:lnTo>
                    <a:pt x="1" y="799"/>
                  </a:lnTo>
                  <a:lnTo>
                    <a:pt x="24" y="958"/>
                  </a:lnTo>
                  <a:lnTo>
                    <a:pt x="69" y="1095"/>
                  </a:lnTo>
                  <a:lnTo>
                    <a:pt x="138" y="1232"/>
                  </a:lnTo>
                  <a:lnTo>
                    <a:pt x="229" y="1346"/>
                  </a:lnTo>
                  <a:lnTo>
                    <a:pt x="343" y="1437"/>
                  </a:lnTo>
                  <a:lnTo>
                    <a:pt x="480" y="1506"/>
                  </a:lnTo>
                  <a:lnTo>
                    <a:pt x="639" y="1551"/>
                  </a:lnTo>
                  <a:lnTo>
                    <a:pt x="799" y="1574"/>
                  </a:lnTo>
                  <a:lnTo>
                    <a:pt x="959" y="1551"/>
                  </a:lnTo>
                  <a:lnTo>
                    <a:pt x="1096" y="1506"/>
                  </a:lnTo>
                  <a:lnTo>
                    <a:pt x="1232" y="1437"/>
                  </a:lnTo>
                  <a:lnTo>
                    <a:pt x="1346" y="1346"/>
                  </a:lnTo>
                  <a:lnTo>
                    <a:pt x="1438" y="1232"/>
                  </a:lnTo>
                  <a:lnTo>
                    <a:pt x="1506" y="1095"/>
                  </a:lnTo>
                  <a:lnTo>
                    <a:pt x="1552" y="958"/>
                  </a:lnTo>
                  <a:lnTo>
                    <a:pt x="1574" y="799"/>
                  </a:lnTo>
                  <a:lnTo>
                    <a:pt x="1552" y="639"/>
                  </a:lnTo>
                  <a:lnTo>
                    <a:pt x="1506" y="479"/>
                  </a:lnTo>
                  <a:lnTo>
                    <a:pt x="1438" y="343"/>
                  </a:lnTo>
                  <a:lnTo>
                    <a:pt x="1346" y="229"/>
                  </a:lnTo>
                  <a:lnTo>
                    <a:pt x="1232" y="137"/>
                  </a:lnTo>
                  <a:lnTo>
                    <a:pt x="1096" y="69"/>
                  </a:lnTo>
                  <a:lnTo>
                    <a:pt x="959" y="23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2" name="Google Shape;1722;p29"/>
            <p:cNvSpPr/>
            <p:nvPr/>
          </p:nvSpPr>
          <p:spPr>
            <a:xfrm>
              <a:off x="6138025" y="4125125"/>
              <a:ext cx="44475" cy="95250"/>
            </a:xfrm>
            <a:custGeom>
              <a:avLst/>
              <a:gdLst/>
              <a:ahLst/>
              <a:cxnLst/>
              <a:rect l="l" t="t" r="r" b="b"/>
              <a:pathLst>
                <a:path w="1779" h="3810" extrusionOk="0">
                  <a:moveTo>
                    <a:pt x="114" y="1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23" y="69"/>
                  </a:lnTo>
                  <a:lnTo>
                    <a:pt x="0" y="115"/>
                  </a:lnTo>
                  <a:lnTo>
                    <a:pt x="23" y="138"/>
                  </a:lnTo>
                  <a:lnTo>
                    <a:pt x="1597" y="3741"/>
                  </a:lnTo>
                  <a:lnTo>
                    <a:pt x="1619" y="3786"/>
                  </a:lnTo>
                  <a:lnTo>
                    <a:pt x="1642" y="3809"/>
                  </a:lnTo>
                  <a:lnTo>
                    <a:pt x="1733" y="3809"/>
                  </a:lnTo>
                  <a:lnTo>
                    <a:pt x="1756" y="3786"/>
                  </a:lnTo>
                  <a:lnTo>
                    <a:pt x="1779" y="3741"/>
                  </a:lnTo>
                  <a:lnTo>
                    <a:pt x="1779" y="3718"/>
                  </a:lnTo>
                  <a:lnTo>
                    <a:pt x="1779" y="3672"/>
                  </a:lnTo>
                  <a:lnTo>
                    <a:pt x="205" y="69"/>
                  </a:lnTo>
                  <a:lnTo>
                    <a:pt x="183" y="23"/>
                  </a:lnTo>
                  <a:lnTo>
                    <a:pt x="137" y="23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3" name="Google Shape;1723;p29"/>
            <p:cNvSpPr/>
            <p:nvPr/>
          </p:nvSpPr>
          <p:spPr>
            <a:xfrm>
              <a:off x="6138025" y="4125125"/>
              <a:ext cx="44475" cy="95250"/>
            </a:xfrm>
            <a:custGeom>
              <a:avLst/>
              <a:gdLst/>
              <a:ahLst/>
              <a:cxnLst/>
              <a:rect l="l" t="t" r="r" b="b"/>
              <a:pathLst>
                <a:path w="1779" h="3810" fill="none" extrusionOk="0">
                  <a:moveTo>
                    <a:pt x="23" y="138"/>
                  </a:moveTo>
                  <a:lnTo>
                    <a:pt x="1597" y="3741"/>
                  </a:lnTo>
                  <a:lnTo>
                    <a:pt x="1597" y="3741"/>
                  </a:lnTo>
                  <a:lnTo>
                    <a:pt x="1619" y="3786"/>
                  </a:lnTo>
                  <a:lnTo>
                    <a:pt x="1642" y="3809"/>
                  </a:lnTo>
                  <a:lnTo>
                    <a:pt x="1688" y="3809"/>
                  </a:lnTo>
                  <a:lnTo>
                    <a:pt x="1733" y="3809"/>
                  </a:lnTo>
                  <a:lnTo>
                    <a:pt x="1733" y="3809"/>
                  </a:lnTo>
                  <a:lnTo>
                    <a:pt x="1756" y="3786"/>
                  </a:lnTo>
                  <a:lnTo>
                    <a:pt x="1779" y="3741"/>
                  </a:lnTo>
                  <a:lnTo>
                    <a:pt x="1779" y="3718"/>
                  </a:lnTo>
                  <a:lnTo>
                    <a:pt x="1779" y="3672"/>
                  </a:lnTo>
                  <a:lnTo>
                    <a:pt x="205" y="69"/>
                  </a:lnTo>
                  <a:lnTo>
                    <a:pt x="205" y="69"/>
                  </a:lnTo>
                  <a:lnTo>
                    <a:pt x="183" y="23"/>
                  </a:lnTo>
                  <a:lnTo>
                    <a:pt x="137" y="23"/>
                  </a:lnTo>
                  <a:lnTo>
                    <a:pt x="114" y="1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46" y="46"/>
                  </a:lnTo>
                  <a:lnTo>
                    <a:pt x="23" y="69"/>
                  </a:lnTo>
                  <a:lnTo>
                    <a:pt x="0" y="115"/>
                  </a:lnTo>
                  <a:lnTo>
                    <a:pt x="23" y="1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606447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extrusionOk="0">
                  <a:moveTo>
                    <a:pt x="1688" y="1"/>
                  </a:moveTo>
                  <a:lnTo>
                    <a:pt x="1642" y="23"/>
                  </a:lnTo>
                  <a:lnTo>
                    <a:pt x="1620" y="23"/>
                  </a:lnTo>
                  <a:lnTo>
                    <a:pt x="1597" y="69"/>
                  </a:lnTo>
                  <a:lnTo>
                    <a:pt x="0" y="3672"/>
                  </a:lnTo>
                  <a:lnTo>
                    <a:pt x="0" y="3718"/>
                  </a:lnTo>
                  <a:lnTo>
                    <a:pt x="0" y="3741"/>
                  </a:lnTo>
                  <a:lnTo>
                    <a:pt x="23" y="3786"/>
                  </a:lnTo>
                  <a:lnTo>
                    <a:pt x="69" y="3809"/>
                  </a:lnTo>
                  <a:lnTo>
                    <a:pt x="137" y="3809"/>
                  </a:lnTo>
                  <a:lnTo>
                    <a:pt x="160" y="3786"/>
                  </a:lnTo>
                  <a:lnTo>
                    <a:pt x="183" y="3741"/>
                  </a:lnTo>
                  <a:lnTo>
                    <a:pt x="1779" y="138"/>
                  </a:lnTo>
                  <a:lnTo>
                    <a:pt x="1779" y="115"/>
                  </a:lnTo>
                  <a:lnTo>
                    <a:pt x="1779" y="69"/>
                  </a:lnTo>
                  <a:lnTo>
                    <a:pt x="1756" y="46"/>
                  </a:lnTo>
                  <a:lnTo>
                    <a:pt x="1711" y="23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606447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fill="none" extrusionOk="0">
                  <a:moveTo>
                    <a:pt x="1597" y="69"/>
                  </a:moveTo>
                  <a:lnTo>
                    <a:pt x="0" y="3672"/>
                  </a:lnTo>
                  <a:lnTo>
                    <a:pt x="0" y="3672"/>
                  </a:lnTo>
                  <a:lnTo>
                    <a:pt x="0" y="3718"/>
                  </a:lnTo>
                  <a:lnTo>
                    <a:pt x="0" y="3741"/>
                  </a:lnTo>
                  <a:lnTo>
                    <a:pt x="23" y="3786"/>
                  </a:lnTo>
                  <a:lnTo>
                    <a:pt x="69" y="3809"/>
                  </a:lnTo>
                  <a:lnTo>
                    <a:pt x="69" y="3809"/>
                  </a:lnTo>
                  <a:lnTo>
                    <a:pt x="92" y="3809"/>
                  </a:lnTo>
                  <a:lnTo>
                    <a:pt x="137" y="3809"/>
                  </a:lnTo>
                  <a:lnTo>
                    <a:pt x="160" y="3786"/>
                  </a:lnTo>
                  <a:lnTo>
                    <a:pt x="183" y="3741"/>
                  </a:lnTo>
                  <a:lnTo>
                    <a:pt x="1779" y="138"/>
                  </a:lnTo>
                  <a:lnTo>
                    <a:pt x="1779" y="138"/>
                  </a:lnTo>
                  <a:lnTo>
                    <a:pt x="1779" y="115"/>
                  </a:lnTo>
                  <a:lnTo>
                    <a:pt x="1779" y="69"/>
                  </a:lnTo>
                  <a:lnTo>
                    <a:pt x="1756" y="46"/>
                  </a:lnTo>
                  <a:lnTo>
                    <a:pt x="1711" y="23"/>
                  </a:lnTo>
                  <a:lnTo>
                    <a:pt x="1711" y="23"/>
                  </a:lnTo>
                  <a:lnTo>
                    <a:pt x="1688" y="1"/>
                  </a:lnTo>
                  <a:lnTo>
                    <a:pt x="1642" y="23"/>
                  </a:lnTo>
                  <a:lnTo>
                    <a:pt x="1620" y="23"/>
                  </a:lnTo>
                  <a:lnTo>
                    <a:pt x="1597" y="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4693925" y="4218050"/>
              <a:ext cx="1576950" cy="1176750"/>
            </a:xfrm>
            <a:custGeom>
              <a:avLst/>
              <a:gdLst/>
              <a:ahLst/>
              <a:cxnLst/>
              <a:rect l="l" t="t" r="r" b="b"/>
              <a:pathLst>
                <a:path w="63078" h="47070" extrusionOk="0">
                  <a:moveTo>
                    <a:pt x="2623" y="1"/>
                  </a:moveTo>
                  <a:lnTo>
                    <a:pt x="2350" y="46"/>
                  </a:lnTo>
                  <a:lnTo>
                    <a:pt x="2053" y="115"/>
                  </a:lnTo>
                  <a:lnTo>
                    <a:pt x="1779" y="229"/>
                  </a:lnTo>
                  <a:lnTo>
                    <a:pt x="1529" y="343"/>
                  </a:lnTo>
                  <a:lnTo>
                    <a:pt x="1278" y="503"/>
                  </a:lnTo>
                  <a:lnTo>
                    <a:pt x="1073" y="662"/>
                  </a:lnTo>
                  <a:lnTo>
                    <a:pt x="844" y="845"/>
                  </a:lnTo>
                  <a:lnTo>
                    <a:pt x="662" y="1073"/>
                  </a:lnTo>
                  <a:lnTo>
                    <a:pt x="502" y="1301"/>
                  </a:lnTo>
                  <a:lnTo>
                    <a:pt x="343" y="1529"/>
                  </a:lnTo>
                  <a:lnTo>
                    <a:pt x="229" y="1780"/>
                  </a:lnTo>
                  <a:lnTo>
                    <a:pt x="115" y="2053"/>
                  </a:lnTo>
                  <a:lnTo>
                    <a:pt x="46" y="2350"/>
                  </a:lnTo>
                  <a:lnTo>
                    <a:pt x="1" y="2623"/>
                  </a:lnTo>
                  <a:lnTo>
                    <a:pt x="1" y="2943"/>
                  </a:lnTo>
                  <a:lnTo>
                    <a:pt x="1" y="44127"/>
                  </a:lnTo>
                  <a:lnTo>
                    <a:pt x="1" y="44424"/>
                  </a:lnTo>
                  <a:lnTo>
                    <a:pt x="46" y="44720"/>
                  </a:lnTo>
                  <a:lnTo>
                    <a:pt x="115" y="44994"/>
                  </a:lnTo>
                  <a:lnTo>
                    <a:pt x="229" y="45268"/>
                  </a:lnTo>
                  <a:lnTo>
                    <a:pt x="343" y="45518"/>
                  </a:lnTo>
                  <a:lnTo>
                    <a:pt x="502" y="45769"/>
                  </a:lnTo>
                  <a:lnTo>
                    <a:pt x="662" y="45997"/>
                  </a:lnTo>
                  <a:lnTo>
                    <a:pt x="844" y="46203"/>
                  </a:lnTo>
                  <a:lnTo>
                    <a:pt x="1073" y="46385"/>
                  </a:lnTo>
                  <a:lnTo>
                    <a:pt x="1278" y="46567"/>
                  </a:lnTo>
                  <a:lnTo>
                    <a:pt x="1529" y="46704"/>
                  </a:lnTo>
                  <a:lnTo>
                    <a:pt x="1779" y="46841"/>
                  </a:lnTo>
                  <a:lnTo>
                    <a:pt x="2053" y="46932"/>
                  </a:lnTo>
                  <a:lnTo>
                    <a:pt x="2350" y="47001"/>
                  </a:lnTo>
                  <a:lnTo>
                    <a:pt x="2623" y="47046"/>
                  </a:lnTo>
                  <a:lnTo>
                    <a:pt x="2942" y="47069"/>
                  </a:lnTo>
                  <a:lnTo>
                    <a:pt x="60136" y="47069"/>
                  </a:lnTo>
                  <a:lnTo>
                    <a:pt x="60432" y="47046"/>
                  </a:lnTo>
                  <a:lnTo>
                    <a:pt x="60729" y="47001"/>
                  </a:lnTo>
                  <a:lnTo>
                    <a:pt x="61002" y="46932"/>
                  </a:lnTo>
                  <a:lnTo>
                    <a:pt x="61276" y="46841"/>
                  </a:lnTo>
                  <a:lnTo>
                    <a:pt x="61527" y="46704"/>
                  </a:lnTo>
                  <a:lnTo>
                    <a:pt x="61778" y="46567"/>
                  </a:lnTo>
                  <a:lnTo>
                    <a:pt x="62006" y="46385"/>
                  </a:lnTo>
                  <a:lnTo>
                    <a:pt x="62211" y="46203"/>
                  </a:lnTo>
                  <a:lnTo>
                    <a:pt x="62394" y="45997"/>
                  </a:lnTo>
                  <a:lnTo>
                    <a:pt x="62576" y="45769"/>
                  </a:lnTo>
                  <a:lnTo>
                    <a:pt x="62713" y="45518"/>
                  </a:lnTo>
                  <a:lnTo>
                    <a:pt x="62850" y="45268"/>
                  </a:lnTo>
                  <a:lnTo>
                    <a:pt x="62941" y="44994"/>
                  </a:lnTo>
                  <a:lnTo>
                    <a:pt x="63009" y="44720"/>
                  </a:lnTo>
                  <a:lnTo>
                    <a:pt x="63055" y="44424"/>
                  </a:lnTo>
                  <a:lnTo>
                    <a:pt x="63078" y="44127"/>
                  </a:lnTo>
                  <a:lnTo>
                    <a:pt x="63078" y="2943"/>
                  </a:lnTo>
                  <a:lnTo>
                    <a:pt x="63055" y="2623"/>
                  </a:lnTo>
                  <a:lnTo>
                    <a:pt x="63009" y="2350"/>
                  </a:lnTo>
                  <a:lnTo>
                    <a:pt x="62941" y="2053"/>
                  </a:lnTo>
                  <a:lnTo>
                    <a:pt x="62850" y="1780"/>
                  </a:lnTo>
                  <a:lnTo>
                    <a:pt x="62713" y="1529"/>
                  </a:lnTo>
                  <a:lnTo>
                    <a:pt x="62576" y="1301"/>
                  </a:lnTo>
                  <a:lnTo>
                    <a:pt x="62394" y="1073"/>
                  </a:lnTo>
                  <a:lnTo>
                    <a:pt x="62211" y="845"/>
                  </a:lnTo>
                  <a:lnTo>
                    <a:pt x="62006" y="662"/>
                  </a:lnTo>
                  <a:lnTo>
                    <a:pt x="61778" y="503"/>
                  </a:lnTo>
                  <a:lnTo>
                    <a:pt x="61527" y="343"/>
                  </a:lnTo>
                  <a:lnTo>
                    <a:pt x="61276" y="229"/>
                  </a:lnTo>
                  <a:lnTo>
                    <a:pt x="61002" y="115"/>
                  </a:lnTo>
                  <a:lnTo>
                    <a:pt x="60729" y="46"/>
                  </a:lnTo>
                  <a:lnTo>
                    <a:pt x="60432" y="1"/>
                  </a:lnTo>
                  <a:close/>
                </a:path>
              </a:pathLst>
            </a:custGeom>
            <a:solidFill>
              <a:srgbClr val="EFBF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4693925" y="4239150"/>
              <a:ext cx="294200" cy="1133975"/>
            </a:xfrm>
            <a:custGeom>
              <a:avLst/>
              <a:gdLst/>
              <a:ahLst/>
              <a:cxnLst/>
              <a:rect l="l" t="t" r="r" b="b"/>
              <a:pathLst>
                <a:path w="11768" h="45359" extrusionOk="0">
                  <a:moveTo>
                    <a:pt x="844" y="1"/>
                  </a:moveTo>
                  <a:lnTo>
                    <a:pt x="662" y="229"/>
                  </a:lnTo>
                  <a:lnTo>
                    <a:pt x="502" y="457"/>
                  </a:lnTo>
                  <a:lnTo>
                    <a:pt x="343" y="685"/>
                  </a:lnTo>
                  <a:lnTo>
                    <a:pt x="229" y="936"/>
                  </a:lnTo>
                  <a:lnTo>
                    <a:pt x="115" y="1209"/>
                  </a:lnTo>
                  <a:lnTo>
                    <a:pt x="46" y="1506"/>
                  </a:lnTo>
                  <a:lnTo>
                    <a:pt x="1" y="1779"/>
                  </a:lnTo>
                  <a:lnTo>
                    <a:pt x="1" y="2099"/>
                  </a:lnTo>
                  <a:lnTo>
                    <a:pt x="1" y="43283"/>
                  </a:lnTo>
                  <a:lnTo>
                    <a:pt x="1" y="43580"/>
                  </a:lnTo>
                  <a:lnTo>
                    <a:pt x="46" y="43876"/>
                  </a:lnTo>
                  <a:lnTo>
                    <a:pt x="115" y="44150"/>
                  </a:lnTo>
                  <a:lnTo>
                    <a:pt x="229" y="44424"/>
                  </a:lnTo>
                  <a:lnTo>
                    <a:pt x="343" y="44674"/>
                  </a:lnTo>
                  <a:lnTo>
                    <a:pt x="502" y="44925"/>
                  </a:lnTo>
                  <a:lnTo>
                    <a:pt x="662" y="45153"/>
                  </a:lnTo>
                  <a:lnTo>
                    <a:pt x="844" y="45359"/>
                  </a:lnTo>
                  <a:lnTo>
                    <a:pt x="3763" y="42440"/>
                  </a:lnTo>
                  <a:lnTo>
                    <a:pt x="11768" y="22873"/>
                  </a:lnTo>
                  <a:lnTo>
                    <a:pt x="3763" y="2920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rgbClr val="CCA1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8" name="Google Shape;1728;p29"/>
            <p:cNvSpPr/>
            <p:nvPr/>
          </p:nvSpPr>
          <p:spPr>
            <a:xfrm>
              <a:off x="6085575" y="4239150"/>
              <a:ext cx="185300" cy="1133975"/>
            </a:xfrm>
            <a:custGeom>
              <a:avLst/>
              <a:gdLst/>
              <a:ahLst/>
              <a:cxnLst/>
              <a:rect l="l" t="t" r="r" b="b"/>
              <a:pathLst>
                <a:path w="7412" h="45359" extrusionOk="0">
                  <a:moveTo>
                    <a:pt x="6545" y="1"/>
                  </a:moveTo>
                  <a:lnTo>
                    <a:pt x="3626" y="2920"/>
                  </a:lnTo>
                  <a:lnTo>
                    <a:pt x="0" y="21665"/>
                  </a:lnTo>
                  <a:lnTo>
                    <a:pt x="3626" y="42440"/>
                  </a:lnTo>
                  <a:lnTo>
                    <a:pt x="6545" y="45359"/>
                  </a:lnTo>
                  <a:lnTo>
                    <a:pt x="6728" y="45153"/>
                  </a:lnTo>
                  <a:lnTo>
                    <a:pt x="6910" y="44925"/>
                  </a:lnTo>
                  <a:lnTo>
                    <a:pt x="7047" y="44674"/>
                  </a:lnTo>
                  <a:lnTo>
                    <a:pt x="7184" y="44424"/>
                  </a:lnTo>
                  <a:lnTo>
                    <a:pt x="7275" y="44150"/>
                  </a:lnTo>
                  <a:lnTo>
                    <a:pt x="7343" y="43876"/>
                  </a:lnTo>
                  <a:lnTo>
                    <a:pt x="7389" y="43580"/>
                  </a:lnTo>
                  <a:lnTo>
                    <a:pt x="7412" y="43283"/>
                  </a:lnTo>
                  <a:lnTo>
                    <a:pt x="7412" y="2099"/>
                  </a:lnTo>
                  <a:lnTo>
                    <a:pt x="7389" y="1779"/>
                  </a:lnTo>
                  <a:lnTo>
                    <a:pt x="7343" y="1506"/>
                  </a:lnTo>
                  <a:lnTo>
                    <a:pt x="7275" y="1209"/>
                  </a:lnTo>
                  <a:lnTo>
                    <a:pt x="7184" y="936"/>
                  </a:lnTo>
                  <a:lnTo>
                    <a:pt x="7047" y="685"/>
                  </a:lnTo>
                  <a:lnTo>
                    <a:pt x="6910" y="457"/>
                  </a:lnTo>
                  <a:lnTo>
                    <a:pt x="6728" y="229"/>
                  </a:lnTo>
                  <a:lnTo>
                    <a:pt x="6545" y="1"/>
                  </a:lnTo>
                  <a:close/>
                </a:path>
              </a:pathLst>
            </a:custGeom>
            <a:solidFill>
              <a:srgbClr val="CCA1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9" name="Google Shape;1729;p29"/>
            <p:cNvSpPr/>
            <p:nvPr/>
          </p:nvSpPr>
          <p:spPr>
            <a:xfrm>
              <a:off x="4691075" y="4215200"/>
              <a:ext cx="1582075" cy="1181875"/>
            </a:xfrm>
            <a:custGeom>
              <a:avLst/>
              <a:gdLst/>
              <a:ahLst/>
              <a:cxnLst/>
              <a:rect l="l" t="t" r="r" b="b"/>
              <a:pathLst>
                <a:path w="63283" h="47275" extrusionOk="0">
                  <a:moveTo>
                    <a:pt x="60250" y="206"/>
                  </a:moveTo>
                  <a:lnTo>
                    <a:pt x="60524" y="229"/>
                  </a:lnTo>
                  <a:lnTo>
                    <a:pt x="60820" y="274"/>
                  </a:lnTo>
                  <a:lnTo>
                    <a:pt x="61094" y="343"/>
                  </a:lnTo>
                  <a:lnTo>
                    <a:pt x="61344" y="434"/>
                  </a:lnTo>
                  <a:lnTo>
                    <a:pt x="61595" y="548"/>
                  </a:lnTo>
                  <a:lnTo>
                    <a:pt x="61823" y="685"/>
                  </a:lnTo>
                  <a:lnTo>
                    <a:pt x="62051" y="845"/>
                  </a:lnTo>
                  <a:lnTo>
                    <a:pt x="62257" y="1050"/>
                  </a:lnTo>
                  <a:lnTo>
                    <a:pt x="62439" y="1232"/>
                  </a:lnTo>
                  <a:lnTo>
                    <a:pt x="62599" y="1460"/>
                  </a:lnTo>
                  <a:lnTo>
                    <a:pt x="62736" y="1688"/>
                  </a:lnTo>
                  <a:lnTo>
                    <a:pt x="62872" y="1939"/>
                  </a:lnTo>
                  <a:lnTo>
                    <a:pt x="62964" y="2213"/>
                  </a:lnTo>
                  <a:lnTo>
                    <a:pt x="63032" y="2486"/>
                  </a:lnTo>
                  <a:lnTo>
                    <a:pt x="63078" y="2760"/>
                  </a:lnTo>
                  <a:lnTo>
                    <a:pt x="63078" y="3057"/>
                  </a:lnTo>
                  <a:lnTo>
                    <a:pt x="63078" y="44241"/>
                  </a:lnTo>
                  <a:lnTo>
                    <a:pt x="63078" y="44515"/>
                  </a:lnTo>
                  <a:lnTo>
                    <a:pt x="63032" y="44812"/>
                  </a:lnTo>
                  <a:lnTo>
                    <a:pt x="62964" y="45085"/>
                  </a:lnTo>
                  <a:lnTo>
                    <a:pt x="62872" y="45336"/>
                  </a:lnTo>
                  <a:lnTo>
                    <a:pt x="62736" y="45587"/>
                  </a:lnTo>
                  <a:lnTo>
                    <a:pt x="62599" y="45815"/>
                  </a:lnTo>
                  <a:lnTo>
                    <a:pt x="62439" y="46043"/>
                  </a:lnTo>
                  <a:lnTo>
                    <a:pt x="62257" y="46248"/>
                  </a:lnTo>
                  <a:lnTo>
                    <a:pt x="62051" y="46431"/>
                  </a:lnTo>
                  <a:lnTo>
                    <a:pt x="61823" y="46590"/>
                  </a:lnTo>
                  <a:lnTo>
                    <a:pt x="61595" y="46727"/>
                  </a:lnTo>
                  <a:lnTo>
                    <a:pt x="61344" y="46864"/>
                  </a:lnTo>
                  <a:lnTo>
                    <a:pt x="61094" y="46955"/>
                  </a:lnTo>
                  <a:lnTo>
                    <a:pt x="60820" y="47024"/>
                  </a:lnTo>
                  <a:lnTo>
                    <a:pt x="60524" y="47069"/>
                  </a:lnTo>
                  <a:lnTo>
                    <a:pt x="2760" y="47069"/>
                  </a:lnTo>
                  <a:lnTo>
                    <a:pt x="2464" y="47024"/>
                  </a:lnTo>
                  <a:lnTo>
                    <a:pt x="2213" y="46955"/>
                  </a:lnTo>
                  <a:lnTo>
                    <a:pt x="1939" y="46864"/>
                  </a:lnTo>
                  <a:lnTo>
                    <a:pt x="1688" y="46727"/>
                  </a:lnTo>
                  <a:lnTo>
                    <a:pt x="1460" y="46590"/>
                  </a:lnTo>
                  <a:lnTo>
                    <a:pt x="1232" y="46431"/>
                  </a:lnTo>
                  <a:lnTo>
                    <a:pt x="1027" y="46248"/>
                  </a:lnTo>
                  <a:lnTo>
                    <a:pt x="844" y="46043"/>
                  </a:lnTo>
                  <a:lnTo>
                    <a:pt x="685" y="45815"/>
                  </a:lnTo>
                  <a:lnTo>
                    <a:pt x="548" y="45587"/>
                  </a:lnTo>
                  <a:lnTo>
                    <a:pt x="434" y="45336"/>
                  </a:lnTo>
                  <a:lnTo>
                    <a:pt x="343" y="45085"/>
                  </a:lnTo>
                  <a:lnTo>
                    <a:pt x="252" y="44812"/>
                  </a:lnTo>
                  <a:lnTo>
                    <a:pt x="229" y="44515"/>
                  </a:lnTo>
                  <a:lnTo>
                    <a:pt x="206" y="44241"/>
                  </a:lnTo>
                  <a:lnTo>
                    <a:pt x="206" y="3057"/>
                  </a:lnTo>
                  <a:lnTo>
                    <a:pt x="229" y="2760"/>
                  </a:lnTo>
                  <a:lnTo>
                    <a:pt x="252" y="2486"/>
                  </a:lnTo>
                  <a:lnTo>
                    <a:pt x="343" y="2213"/>
                  </a:lnTo>
                  <a:lnTo>
                    <a:pt x="434" y="1939"/>
                  </a:lnTo>
                  <a:lnTo>
                    <a:pt x="548" y="1688"/>
                  </a:lnTo>
                  <a:lnTo>
                    <a:pt x="685" y="1460"/>
                  </a:lnTo>
                  <a:lnTo>
                    <a:pt x="844" y="1232"/>
                  </a:lnTo>
                  <a:lnTo>
                    <a:pt x="1027" y="1050"/>
                  </a:lnTo>
                  <a:lnTo>
                    <a:pt x="1232" y="845"/>
                  </a:lnTo>
                  <a:lnTo>
                    <a:pt x="1460" y="685"/>
                  </a:lnTo>
                  <a:lnTo>
                    <a:pt x="1688" y="548"/>
                  </a:lnTo>
                  <a:lnTo>
                    <a:pt x="1939" y="434"/>
                  </a:lnTo>
                  <a:lnTo>
                    <a:pt x="2213" y="343"/>
                  </a:lnTo>
                  <a:lnTo>
                    <a:pt x="2464" y="274"/>
                  </a:lnTo>
                  <a:lnTo>
                    <a:pt x="2760" y="229"/>
                  </a:lnTo>
                  <a:lnTo>
                    <a:pt x="3056" y="206"/>
                  </a:lnTo>
                  <a:close/>
                  <a:moveTo>
                    <a:pt x="3056" y="1"/>
                  </a:moveTo>
                  <a:lnTo>
                    <a:pt x="2737" y="24"/>
                  </a:lnTo>
                  <a:lnTo>
                    <a:pt x="2441" y="69"/>
                  </a:lnTo>
                  <a:lnTo>
                    <a:pt x="2144" y="138"/>
                  </a:lnTo>
                  <a:lnTo>
                    <a:pt x="1871" y="252"/>
                  </a:lnTo>
                  <a:lnTo>
                    <a:pt x="1597" y="366"/>
                  </a:lnTo>
                  <a:lnTo>
                    <a:pt x="1346" y="525"/>
                  </a:lnTo>
                  <a:lnTo>
                    <a:pt x="1118" y="708"/>
                  </a:lnTo>
                  <a:lnTo>
                    <a:pt x="890" y="890"/>
                  </a:lnTo>
                  <a:lnTo>
                    <a:pt x="708" y="1118"/>
                  </a:lnTo>
                  <a:lnTo>
                    <a:pt x="525" y="1346"/>
                  </a:lnTo>
                  <a:lnTo>
                    <a:pt x="366" y="1597"/>
                  </a:lnTo>
                  <a:lnTo>
                    <a:pt x="252" y="1871"/>
                  </a:lnTo>
                  <a:lnTo>
                    <a:pt x="138" y="2144"/>
                  </a:lnTo>
                  <a:lnTo>
                    <a:pt x="69" y="2441"/>
                  </a:lnTo>
                  <a:lnTo>
                    <a:pt x="23" y="2737"/>
                  </a:lnTo>
                  <a:lnTo>
                    <a:pt x="1" y="3057"/>
                  </a:lnTo>
                  <a:lnTo>
                    <a:pt x="1" y="44241"/>
                  </a:lnTo>
                  <a:lnTo>
                    <a:pt x="23" y="44538"/>
                  </a:lnTo>
                  <a:lnTo>
                    <a:pt x="69" y="44857"/>
                  </a:lnTo>
                  <a:lnTo>
                    <a:pt x="138" y="45131"/>
                  </a:lnTo>
                  <a:lnTo>
                    <a:pt x="252" y="45427"/>
                  </a:lnTo>
                  <a:lnTo>
                    <a:pt x="366" y="45678"/>
                  </a:lnTo>
                  <a:lnTo>
                    <a:pt x="525" y="45929"/>
                  </a:lnTo>
                  <a:lnTo>
                    <a:pt x="708" y="46180"/>
                  </a:lnTo>
                  <a:lnTo>
                    <a:pt x="890" y="46385"/>
                  </a:lnTo>
                  <a:lnTo>
                    <a:pt x="1118" y="46590"/>
                  </a:lnTo>
                  <a:lnTo>
                    <a:pt x="1346" y="46750"/>
                  </a:lnTo>
                  <a:lnTo>
                    <a:pt x="1597" y="46910"/>
                  </a:lnTo>
                  <a:lnTo>
                    <a:pt x="1871" y="47046"/>
                  </a:lnTo>
                  <a:lnTo>
                    <a:pt x="2144" y="47138"/>
                  </a:lnTo>
                  <a:lnTo>
                    <a:pt x="2441" y="47206"/>
                  </a:lnTo>
                  <a:lnTo>
                    <a:pt x="2737" y="47252"/>
                  </a:lnTo>
                  <a:lnTo>
                    <a:pt x="3056" y="47274"/>
                  </a:lnTo>
                  <a:lnTo>
                    <a:pt x="60250" y="47274"/>
                  </a:lnTo>
                  <a:lnTo>
                    <a:pt x="60546" y="47252"/>
                  </a:lnTo>
                  <a:lnTo>
                    <a:pt x="60866" y="47206"/>
                  </a:lnTo>
                  <a:lnTo>
                    <a:pt x="61139" y="47138"/>
                  </a:lnTo>
                  <a:lnTo>
                    <a:pt x="61436" y="47046"/>
                  </a:lnTo>
                  <a:lnTo>
                    <a:pt x="61687" y="46910"/>
                  </a:lnTo>
                  <a:lnTo>
                    <a:pt x="61937" y="46750"/>
                  </a:lnTo>
                  <a:lnTo>
                    <a:pt x="62165" y="46590"/>
                  </a:lnTo>
                  <a:lnTo>
                    <a:pt x="62393" y="46385"/>
                  </a:lnTo>
                  <a:lnTo>
                    <a:pt x="62599" y="46180"/>
                  </a:lnTo>
                  <a:lnTo>
                    <a:pt x="62758" y="45929"/>
                  </a:lnTo>
                  <a:lnTo>
                    <a:pt x="62918" y="45678"/>
                  </a:lnTo>
                  <a:lnTo>
                    <a:pt x="63055" y="45427"/>
                  </a:lnTo>
                  <a:lnTo>
                    <a:pt x="63146" y="45131"/>
                  </a:lnTo>
                  <a:lnTo>
                    <a:pt x="63214" y="44857"/>
                  </a:lnTo>
                  <a:lnTo>
                    <a:pt x="63260" y="44538"/>
                  </a:lnTo>
                  <a:lnTo>
                    <a:pt x="63283" y="44241"/>
                  </a:lnTo>
                  <a:lnTo>
                    <a:pt x="63283" y="3057"/>
                  </a:lnTo>
                  <a:lnTo>
                    <a:pt x="63260" y="2737"/>
                  </a:lnTo>
                  <a:lnTo>
                    <a:pt x="63214" y="2441"/>
                  </a:lnTo>
                  <a:lnTo>
                    <a:pt x="63146" y="2144"/>
                  </a:lnTo>
                  <a:lnTo>
                    <a:pt x="63055" y="1871"/>
                  </a:lnTo>
                  <a:lnTo>
                    <a:pt x="62918" y="1597"/>
                  </a:lnTo>
                  <a:lnTo>
                    <a:pt x="62758" y="1346"/>
                  </a:lnTo>
                  <a:lnTo>
                    <a:pt x="62599" y="1118"/>
                  </a:lnTo>
                  <a:lnTo>
                    <a:pt x="62393" y="890"/>
                  </a:lnTo>
                  <a:lnTo>
                    <a:pt x="62165" y="708"/>
                  </a:lnTo>
                  <a:lnTo>
                    <a:pt x="61937" y="525"/>
                  </a:lnTo>
                  <a:lnTo>
                    <a:pt x="61687" y="366"/>
                  </a:lnTo>
                  <a:lnTo>
                    <a:pt x="61436" y="252"/>
                  </a:lnTo>
                  <a:lnTo>
                    <a:pt x="61139" y="138"/>
                  </a:lnTo>
                  <a:lnTo>
                    <a:pt x="60866" y="69"/>
                  </a:lnTo>
                  <a:lnTo>
                    <a:pt x="60546" y="24"/>
                  </a:lnTo>
                  <a:lnTo>
                    <a:pt x="6025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0" name="Google Shape;1730;p29"/>
            <p:cNvSpPr/>
            <p:nvPr/>
          </p:nvSpPr>
          <p:spPr>
            <a:xfrm>
              <a:off x="4788000" y="4312125"/>
              <a:ext cx="1388250" cy="988025"/>
            </a:xfrm>
            <a:custGeom>
              <a:avLst/>
              <a:gdLst/>
              <a:ahLst/>
              <a:cxnLst/>
              <a:rect l="l" t="t" r="r" b="b"/>
              <a:pathLst>
                <a:path w="55530" h="39521" extrusionOk="0">
                  <a:moveTo>
                    <a:pt x="0" y="1"/>
                  </a:moveTo>
                  <a:lnTo>
                    <a:pt x="0" y="39521"/>
                  </a:lnTo>
                  <a:lnTo>
                    <a:pt x="55529" y="39521"/>
                  </a:lnTo>
                  <a:lnTo>
                    <a:pt x="55529" y="1"/>
                  </a:lnTo>
                  <a:close/>
                </a:path>
              </a:pathLst>
            </a:custGeom>
            <a:solidFill>
              <a:srgbClr val="70C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1" name="Google Shape;1731;p29"/>
            <p:cNvSpPr/>
            <p:nvPr/>
          </p:nvSpPr>
          <p:spPr>
            <a:xfrm>
              <a:off x="4785725" y="4309850"/>
              <a:ext cx="1392800" cy="993150"/>
            </a:xfrm>
            <a:custGeom>
              <a:avLst/>
              <a:gdLst/>
              <a:ahLst/>
              <a:cxnLst/>
              <a:rect l="l" t="t" r="r" b="b"/>
              <a:pathLst>
                <a:path w="55712" h="39726" extrusionOk="0">
                  <a:moveTo>
                    <a:pt x="55529" y="206"/>
                  </a:moveTo>
                  <a:lnTo>
                    <a:pt x="55529" y="39520"/>
                  </a:lnTo>
                  <a:lnTo>
                    <a:pt x="183" y="39520"/>
                  </a:lnTo>
                  <a:lnTo>
                    <a:pt x="183" y="206"/>
                  </a:lnTo>
                  <a:close/>
                  <a:moveTo>
                    <a:pt x="46" y="0"/>
                  </a:moveTo>
                  <a:lnTo>
                    <a:pt x="23" y="23"/>
                  </a:lnTo>
                  <a:lnTo>
                    <a:pt x="0" y="69"/>
                  </a:lnTo>
                  <a:lnTo>
                    <a:pt x="0" y="92"/>
                  </a:lnTo>
                  <a:lnTo>
                    <a:pt x="0" y="39612"/>
                  </a:lnTo>
                  <a:lnTo>
                    <a:pt x="0" y="39657"/>
                  </a:lnTo>
                  <a:lnTo>
                    <a:pt x="23" y="39680"/>
                  </a:lnTo>
                  <a:lnTo>
                    <a:pt x="46" y="39703"/>
                  </a:lnTo>
                  <a:lnTo>
                    <a:pt x="91" y="39726"/>
                  </a:lnTo>
                  <a:lnTo>
                    <a:pt x="55620" y="39726"/>
                  </a:lnTo>
                  <a:lnTo>
                    <a:pt x="55666" y="39703"/>
                  </a:lnTo>
                  <a:lnTo>
                    <a:pt x="55689" y="39680"/>
                  </a:lnTo>
                  <a:lnTo>
                    <a:pt x="55711" y="39657"/>
                  </a:lnTo>
                  <a:lnTo>
                    <a:pt x="55711" y="39612"/>
                  </a:lnTo>
                  <a:lnTo>
                    <a:pt x="55711" y="92"/>
                  </a:lnTo>
                  <a:lnTo>
                    <a:pt x="55711" y="69"/>
                  </a:lnTo>
                  <a:lnTo>
                    <a:pt x="55689" y="23"/>
                  </a:lnTo>
                  <a:lnTo>
                    <a:pt x="55666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33" name="Google Shape;1733;p29"/>
          <p:cNvSpPr txBox="1">
            <a:spLocks noGrp="1"/>
          </p:cNvSpPr>
          <p:nvPr>
            <p:ph type="ctrTitle"/>
          </p:nvPr>
        </p:nvSpPr>
        <p:spPr>
          <a:xfrm>
            <a:off x="3563976" y="2049989"/>
            <a:ext cx="5092800" cy="254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GIỚI THIỆU VỀ KHOA HỌC TỰ NHIÊN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54"/>
          <p:cNvGrpSpPr/>
          <p:nvPr/>
        </p:nvGrpSpPr>
        <p:grpSpPr>
          <a:xfrm>
            <a:off x="118199" y="68909"/>
            <a:ext cx="390680" cy="2917093"/>
            <a:chOff x="1181575" y="3753500"/>
            <a:chExt cx="228825" cy="1708300"/>
          </a:xfrm>
        </p:grpSpPr>
        <p:sp>
          <p:nvSpPr>
            <p:cNvPr id="1096" name="Google Shape;1096;p54"/>
            <p:cNvSpPr/>
            <p:nvPr/>
          </p:nvSpPr>
          <p:spPr>
            <a:xfrm>
              <a:off x="1181575" y="3753500"/>
              <a:ext cx="228825" cy="1708300"/>
            </a:xfrm>
            <a:custGeom>
              <a:avLst/>
              <a:gdLst/>
              <a:ahLst/>
              <a:cxnLst/>
              <a:rect l="l" t="t" r="r" b="b"/>
              <a:pathLst>
                <a:path w="9153" h="68332" extrusionOk="0">
                  <a:moveTo>
                    <a:pt x="4583" y="1"/>
                  </a:moveTo>
                  <a:cubicBezTo>
                    <a:pt x="3257" y="1"/>
                    <a:pt x="2185" y="1073"/>
                    <a:pt x="2185" y="2399"/>
                  </a:cubicBezTo>
                  <a:lnTo>
                    <a:pt x="2185" y="60640"/>
                  </a:lnTo>
                  <a:cubicBezTo>
                    <a:pt x="670" y="61685"/>
                    <a:pt x="0" y="63601"/>
                    <a:pt x="550" y="65370"/>
                  </a:cubicBezTo>
                  <a:cubicBezTo>
                    <a:pt x="1099" y="67126"/>
                    <a:pt x="2734" y="68332"/>
                    <a:pt x="4583" y="68332"/>
                  </a:cubicBezTo>
                  <a:cubicBezTo>
                    <a:pt x="6433" y="68332"/>
                    <a:pt x="8054" y="67126"/>
                    <a:pt x="8604" y="65370"/>
                  </a:cubicBezTo>
                  <a:cubicBezTo>
                    <a:pt x="9153" y="63601"/>
                    <a:pt x="8496" y="61685"/>
                    <a:pt x="6969" y="60640"/>
                  </a:cubicBezTo>
                  <a:lnTo>
                    <a:pt x="6969" y="2399"/>
                  </a:lnTo>
                  <a:cubicBezTo>
                    <a:pt x="6969" y="1073"/>
                    <a:pt x="5897" y="1"/>
                    <a:pt x="4583" y="1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097;p54"/>
            <p:cNvSpPr/>
            <p:nvPr/>
          </p:nvSpPr>
          <p:spPr>
            <a:xfrm>
              <a:off x="1263300" y="3780975"/>
              <a:ext cx="65375" cy="442600"/>
            </a:xfrm>
            <a:custGeom>
              <a:avLst/>
              <a:gdLst/>
              <a:ahLst/>
              <a:cxnLst/>
              <a:rect l="l" t="t" r="r" b="b"/>
              <a:pathLst>
                <a:path w="2615" h="17704" extrusionOk="0">
                  <a:moveTo>
                    <a:pt x="1314" y="1"/>
                  </a:moveTo>
                  <a:cubicBezTo>
                    <a:pt x="591" y="14"/>
                    <a:pt x="1" y="617"/>
                    <a:pt x="14" y="1341"/>
                  </a:cubicBezTo>
                  <a:lnTo>
                    <a:pt x="14" y="17596"/>
                  </a:lnTo>
                  <a:cubicBezTo>
                    <a:pt x="885" y="17663"/>
                    <a:pt x="1743" y="17703"/>
                    <a:pt x="2601" y="17703"/>
                  </a:cubicBezTo>
                  <a:lnTo>
                    <a:pt x="2601" y="1341"/>
                  </a:lnTo>
                  <a:cubicBezTo>
                    <a:pt x="2614" y="617"/>
                    <a:pt x="2038" y="14"/>
                    <a:pt x="1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098;p54"/>
            <p:cNvSpPr/>
            <p:nvPr/>
          </p:nvSpPr>
          <p:spPr>
            <a:xfrm>
              <a:off x="1212050" y="4220875"/>
              <a:ext cx="167875" cy="1213475"/>
            </a:xfrm>
            <a:custGeom>
              <a:avLst/>
              <a:gdLst/>
              <a:ahLst/>
              <a:cxnLst/>
              <a:rect l="l" t="t" r="r" b="b"/>
              <a:pathLst>
                <a:path w="6715" h="48539" extrusionOk="0">
                  <a:moveTo>
                    <a:pt x="2064" y="0"/>
                  </a:moveTo>
                  <a:lnTo>
                    <a:pt x="2064" y="42588"/>
                  </a:lnTo>
                  <a:cubicBezTo>
                    <a:pt x="738" y="43191"/>
                    <a:pt x="1" y="44652"/>
                    <a:pt x="322" y="46072"/>
                  </a:cubicBezTo>
                  <a:cubicBezTo>
                    <a:pt x="631" y="47506"/>
                    <a:pt x="1890" y="48538"/>
                    <a:pt x="3364" y="48538"/>
                  </a:cubicBezTo>
                  <a:cubicBezTo>
                    <a:pt x="4825" y="48538"/>
                    <a:pt x="6098" y="47506"/>
                    <a:pt x="6406" y="46072"/>
                  </a:cubicBezTo>
                  <a:cubicBezTo>
                    <a:pt x="6715" y="44652"/>
                    <a:pt x="5991" y="43191"/>
                    <a:pt x="4651" y="42588"/>
                  </a:cubicBezTo>
                  <a:lnTo>
                    <a:pt x="4651" y="121"/>
                  </a:lnTo>
                  <a:cubicBezTo>
                    <a:pt x="3793" y="107"/>
                    <a:pt x="2935" y="80"/>
                    <a:pt x="2064" y="0"/>
                  </a:cubicBezTo>
                  <a:close/>
                </a:path>
              </a:pathLst>
            </a:custGeom>
            <a:solidFill>
              <a:srgbClr val="CED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099;p54"/>
            <p:cNvSpPr/>
            <p:nvPr/>
          </p:nvSpPr>
          <p:spPr>
            <a:xfrm>
              <a:off x="1218075" y="4685875"/>
              <a:ext cx="171900" cy="748475"/>
            </a:xfrm>
            <a:custGeom>
              <a:avLst/>
              <a:gdLst/>
              <a:ahLst/>
              <a:cxnLst/>
              <a:rect l="l" t="t" r="r" b="b"/>
              <a:pathLst>
                <a:path w="6876" h="29939" extrusionOk="0">
                  <a:moveTo>
                    <a:pt x="4410" y="0"/>
                  </a:moveTo>
                  <a:cubicBezTo>
                    <a:pt x="3485" y="8041"/>
                    <a:pt x="3552" y="16162"/>
                    <a:pt x="2373" y="24551"/>
                  </a:cubicBezTo>
                  <a:cubicBezTo>
                    <a:pt x="2166" y="25195"/>
                    <a:pt x="1455" y="26649"/>
                    <a:pt x="512" y="26649"/>
                  </a:cubicBezTo>
                  <a:cubicBezTo>
                    <a:pt x="356" y="26649"/>
                    <a:pt x="195" y="26610"/>
                    <a:pt x="28" y="26521"/>
                  </a:cubicBezTo>
                  <a:cubicBezTo>
                    <a:pt x="14" y="26615"/>
                    <a:pt x="1" y="26708"/>
                    <a:pt x="1" y="26816"/>
                  </a:cubicBezTo>
                  <a:cubicBezTo>
                    <a:pt x="1" y="28647"/>
                    <a:pt x="1509" y="29939"/>
                    <a:pt x="3130" y="29939"/>
                  </a:cubicBezTo>
                  <a:cubicBezTo>
                    <a:pt x="3692" y="29939"/>
                    <a:pt x="4267" y="29784"/>
                    <a:pt x="4798" y="29442"/>
                  </a:cubicBezTo>
                  <a:cubicBezTo>
                    <a:pt x="6876" y="28102"/>
                    <a:pt x="6661" y="25007"/>
                    <a:pt x="4410" y="23988"/>
                  </a:cubicBezTo>
                  <a:lnTo>
                    <a:pt x="4410" y="0"/>
                  </a:ln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100;p54"/>
            <p:cNvSpPr/>
            <p:nvPr/>
          </p:nvSpPr>
          <p:spPr>
            <a:xfrm>
              <a:off x="1236175" y="38744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101;p54"/>
            <p:cNvSpPr/>
            <p:nvPr/>
          </p:nvSpPr>
          <p:spPr>
            <a:xfrm>
              <a:off x="1236175" y="39213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102;p54"/>
            <p:cNvSpPr/>
            <p:nvPr/>
          </p:nvSpPr>
          <p:spPr>
            <a:xfrm>
              <a:off x="1236175" y="39686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103;p54"/>
            <p:cNvSpPr/>
            <p:nvPr/>
          </p:nvSpPr>
          <p:spPr>
            <a:xfrm>
              <a:off x="1236175" y="40158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104;p54"/>
            <p:cNvSpPr/>
            <p:nvPr/>
          </p:nvSpPr>
          <p:spPr>
            <a:xfrm>
              <a:off x="1236175" y="406272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105;p54"/>
            <p:cNvSpPr/>
            <p:nvPr/>
          </p:nvSpPr>
          <p:spPr>
            <a:xfrm>
              <a:off x="1236175" y="410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106;p54"/>
            <p:cNvSpPr/>
            <p:nvPr/>
          </p:nvSpPr>
          <p:spPr>
            <a:xfrm>
              <a:off x="1236175" y="41572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107;p54"/>
            <p:cNvSpPr/>
            <p:nvPr/>
          </p:nvSpPr>
          <p:spPr>
            <a:xfrm>
              <a:off x="1236175" y="420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108;p54"/>
            <p:cNvSpPr/>
            <p:nvPr/>
          </p:nvSpPr>
          <p:spPr>
            <a:xfrm>
              <a:off x="1236175" y="42513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109;p54"/>
            <p:cNvSpPr/>
            <p:nvPr/>
          </p:nvSpPr>
          <p:spPr>
            <a:xfrm>
              <a:off x="1236175" y="42986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110;p54"/>
            <p:cNvSpPr/>
            <p:nvPr/>
          </p:nvSpPr>
          <p:spPr>
            <a:xfrm>
              <a:off x="1236175" y="434550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111;p54"/>
            <p:cNvSpPr/>
            <p:nvPr/>
          </p:nvSpPr>
          <p:spPr>
            <a:xfrm>
              <a:off x="1236175" y="439272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112;p54"/>
            <p:cNvSpPr/>
            <p:nvPr/>
          </p:nvSpPr>
          <p:spPr>
            <a:xfrm>
              <a:off x="1236175" y="443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113;p54"/>
            <p:cNvSpPr/>
            <p:nvPr/>
          </p:nvSpPr>
          <p:spPr>
            <a:xfrm>
              <a:off x="1236175" y="448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114;p54"/>
            <p:cNvSpPr/>
            <p:nvPr/>
          </p:nvSpPr>
          <p:spPr>
            <a:xfrm>
              <a:off x="1236175" y="453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115;p54"/>
            <p:cNvSpPr/>
            <p:nvPr/>
          </p:nvSpPr>
          <p:spPr>
            <a:xfrm>
              <a:off x="1236175" y="45813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116;p54"/>
            <p:cNvSpPr/>
            <p:nvPr/>
          </p:nvSpPr>
          <p:spPr>
            <a:xfrm>
              <a:off x="1236175" y="46282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117;p54"/>
            <p:cNvSpPr/>
            <p:nvPr/>
          </p:nvSpPr>
          <p:spPr>
            <a:xfrm>
              <a:off x="1236175" y="467550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4"/>
                  </a:lnTo>
                  <a:lnTo>
                    <a:pt x="1863" y="214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118;p54"/>
            <p:cNvSpPr/>
            <p:nvPr/>
          </p:nvSpPr>
          <p:spPr>
            <a:xfrm>
              <a:off x="1236175" y="47227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119;p54"/>
            <p:cNvSpPr/>
            <p:nvPr/>
          </p:nvSpPr>
          <p:spPr>
            <a:xfrm>
              <a:off x="1236175" y="476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120;p54"/>
            <p:cNvSpPr/>
            <p:nvPr/>
          </p:nvSpPr>
          <p:spPr>
            <a:xfrm>
              <a:off x="1236175" y="481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121;p54"/>
            <p:cNvSpPr/>
            <p:nvPr/>
          </p:nvSpPr>
          <p:spPr>
            <a:xfrm>
              <a:off x="1236175" y="486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122;p54"/>
            <p:cNvSpPr/>
            <p:nvPr/>
          </p:nvSpPr>
          <p:spPr>
            <a:xfrm>
              <a:off x="1236175" y="49113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123;p54"/>
            <p:cNvSpPr/>
            <p:nvPr/>
          </p:nvSpPr>
          <p:spPr>
            <a:xfrm>
              <a:off x="1236175" y="49582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124;p54"/>
            <p:cNvSpPr/>
            <p:nvPr/>
          </p:nvSpPr>
          <p:spPr>
            <a:xfrm>
              <a:off x="1236175" y="500547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125;p54"/>
            <p:cNvSpPr/>
            <p:nvPr/>
          </p:nvSpPr>
          <p:spPr>
            <a:xfrm>
              <a:off x="1236175" y="50527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126;p54"/>
            <p:cNvSpPr/>
            <p:nvPr/>
          </p:nvSpPr>
          <p:spPr>
            <a:xfrm>
              <a:off x="1236175" y="509962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127;p54"/>
            <p:cNvSpPr/>
            <p:nvPr/>
          </p:nvSpPr>
          <p:spPr>
            <a:xfrm>
              <a:off x="1236175" y="514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54"/>
            <p:cNvSpPr/>
            <p:nvPr/>
          </p:nvSpPr>
          <p:spPr>
            <a:xfrm>
              <a:off x="1236175" y="51941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29" name="Google Shape;1129;p54"/>
          <p:cNvGrpSpPr/>
          <p:nvPr/>
        </p:nvGrpSpPr>
        <p:grpSpPr>
          <a:xfrm>
            <a:off x="55853" y="5225057"/>
            <a:ext cx="1520943" cy="1520943"/>
            <a:chOff x="1273025" y="1904175"/>
            <a:chExt cx="1308300" cy="1308300"/>
          </a:xfrm>
        </p:grpSpPr>
        <p:sp>
          <p:nvSpPr>
            <p:cNvPr id="1130" name="Google Shape;1130;p54"/>
            <p:cNvSpPr/>
            <p:nvPr/>
          </p:nvSpPr>
          <p:spPr>
            <a:xfrm>
              <a:off x="1273025" y="1904175"/>
              <a:ext cx="1308300" cy="1308300"/>
            </a:xfrm>
            <a:custGeom>
              <a:avLst/>
              <a:gdLst/>
              <a:ahLst/>
              <a:cxnLst/>
              <a:rect l="l" t="t" r="r" b="b"/>
              <a:pathLst>
                <a:path w="52332" h="52332" extrusionOk="0">
                  <a:moveTo>
                    <a:pt x="26173" y="1"/>
                  </a:moveTo>
                  <a:cubicBezTo>
                    <a:pt x="11713" y="1"/>
                    <a:pt x="1" y="11713"/>
                    <a:pt x="1" y="26173"/>
                  </a:cubicBezTo>
                  <a:cubicBezTo>
                    <a:pt x="1" y="40619"/>
                    <a:pt x="11713" y="52331"/>
                    <a:pt x="26173" y="52331"/>
                  </a:cubicBezTo>
                  <a:cubicBezTo>
                    <a:pt x="40619" y="52331"/>
                    <a:pt x="52331" y="40619"/>
                    <a:pt x="52331" y="26173"/>
                  </a:cubicBezTo>
                  <a:cubicBezTo>
                    <a:pt x="52331" y="11713"/>
                    <a:pt x="40619" y="1"/>
                    <a:pt x="26173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54"/>
            <p:cNvSpPr/>
            <p:nvPr/>
          </p:nvSpPr>
          <p:spPr>
            <a:xfrm>
              <a:off x="1319925" y="1951425"/>
              <a:ext cx="1214500" cy="1214475"/>
            </a:xfrm>
            <a:custGeom>
              <a:avLst/>
              <a:gdLst/>
              <a:ahLst/>
              <a:cxnLst/>
              <a:rect l="l" t="t" r="r" b="b"/>
              <a:pathLst>
                <a:path w="48580" h="48579" extrusionOk="0">
                  <a:moveTo>
                    <a:pt x="24297" y="0"/>
                  </a:moveTo>
                  <a:cubicBezTo>
                    <a:pt x="10896" y="0"/>
                    <a:pt x="1" y="10895"/>
                    <a:pt x="1" y="24283"/>
                  </a:cubicBezTo>
                  <a:cubicBezTo>
                    <a:pt x="1" y="37670"/>
                    <a:pt x="10896" y="48579"/>
                    <a:pt x="24297" y="48579"/>
                  </a:cubicBezTo>
                  <a:cubicBezTo>
                    <a:pt x="37684" y="48579"/>
                    <a:pt x="48579" y="37684"/>
                    <a:pt x="48579" y="24283"/>
                  </a:cubicBezTo>
                  <a:cubicBezTo>
                    <a:pt x="48579" y="10895"/>
                    <a:pt x="37684" y="0"/>
                    <a:pt x="24297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54"/>
            <p:cNvSpPr/>
            <p:nvPr/>
          </p:nvSpPr>
          <p:spPr>
            <a:xfrm>
              <a:off x="1727325" y="2134850"/>
              <a:ext cx="543750" cy="481425"/>
            </a:xfrm>
            <a:custGeom>
              <a:avLst/>
              <a:gdLst/>
              <a:ahLst/>
              <a:cxnLst/>
              <a:rect l="l" t="t" r="r" b="b"/>
              <a:pathLst>
                <a:path w="21750" h="19257" extrusionOk="0">
                  <a:moveTo>
                    <a:pt x="10100" y="1"/>
                  </a:moveTo>
                  <a:cubicBezTo>
                    <a:pt x="8331" y="1"/>
                    <a:pt x="6901" y="1364"/>
                    <a:pt x="5267" y="2433"/>
                  </a:cubicBezTo>
                  <a:cubicBezTo>
                    <a:pt x="3216" y="3773"/>
                    <a:pt x="1300" y="5475"/>
                    <a:pt x="483" y="7820"/>
                  </a:cubicBezTo>
                  <a:cubicBezTo>
                    <a:pt x="121" y="8811"/>
                    <a:pt x="0" y="9910"/>
                    <a:pt x="295" y="10915"/>
                  </a:cubicBezTo>
                  <a:cubicBezTo>
                    <a:pt x="590" y="11907"/>
                    <a:pt x="1394" y="12805"/>
                    <a:pt x="2412" y="13033"/>
                  </a:cubicBezTo>
                  <a:cubicBezTo>
                    <a:pt x="2628" y="13082"/>
                    <a:pt x="2844" y="13103"/>
                    <a:pt x="3061" y="13103"/>
                  </a:cubicBezTo>
                  <a:cubicBezTo>
                    <a:pt x="4030" y="13103"/>
                    <a:pt x="5017" y="12698"/>
                    <a:pt x="5999" y="12698"/>
                  </a:cubicBezTo>
                  <a:cubicBezTo>
                    <a:pt x="6099" y="12698"/>
                    <a:pt x="6199" y="12702"/>
                    <a:pt x="6299" y="12711"/>
                  </a:cubicBezTo>
                  <a:cubicBezTo>
                    <a:pt x="7960" y="12872"/>
                    <a:pt x="9153" y="14333"/>
                    <a:pt x="10091" y="15713"/>
                  </a:cubicBezTo>
                  <a:cubicBezTo>
                    <a:pt x="11016" y="17107"/>
                    <a:pt x="12007" y="18634"/>
                    <a:pt x="13602" y="19130"/>
                  </a:cubicBezTo>
                  <a:cubicBezTo>
                    <a:pt x="13888" y="19216"/>
                    <a:pt x="14183" y="19257"/>
                    <a:pt x="14478" y="19257"/>
                  </a:cubicBezTo>
                  <a:cubicBezTo>
                    <a:pt x="16062" y="19257"/>
                    <a:pt x="17650" y="18085"/>
                    <a:pt x="17944" y="16503"/>
                  </a:cubicBezTo>
                  <a:cubicBezTo>
                    <a:pt x="18279" y="14748"/>
                    <a:pt x="17220" y="12979"/>
                    <a:pt x="17475" y="11210"/>
                  </a:cubicBezTo>
                  <a:cubicBezTo>
                    <a:pt x="17502" y="10888"/>
                    <a:pt x="17622" y="10580"/>
                    <a:pt x="17810" y="10339"/>
                  </a:cubicBezTo>
                  <a:cubicBezTo>
                    <a:pt x="18252" y="9830"/>
                    <a:pt x="19030" y="9843"/>
                    <a:pt x="19673" y="9642"/>
                  </a:cubicBezTo>
                  <a:cubicBezTo>
                    <a:pt x="20892" y="9254"/>
                    <a:pt x="21670" y="7954"/>
                    <a:pt x="21710" y="6667"/>
                  </a:cubicBezTo>
                  <a:cubicBezTo>
                    <a:pt x="21750" y="5394"/>
                    <a:pt x="21160" y="4161"/>
                    <a:pt x="20370" y="3156"/>
                  </a:cubicBezTo>
                  <a:cubicBezTo>
                    <a:pt x="19498" y="2073"/>
                    <a:pt x="18261" y="1159"/>
                    <a:pt x="16878" y="1159"/>
                  </a:cubicBezTo>
                  <a:cubicBezTo>
                    <a:pt x="16858" y="1159"/>
                    <a:pt x="16838" y="1159"/>
                    <a:pt x="16818" y="1159"/>
                  </a:cubicBezTo>
                  <a:cubicBezTo>
                    <a:pt x="16162" y="1186"/>
                    <a:pt x="15519" y="1414"/>
                    <a:pt x="14862" y="1414"/>
                  </a:cubicBezTo>
                  <a:cubicBezTo>
                    <a:pt x="14850" y="1414"/>
                    <a:pt x="14838" y="1414"/>
                    <a:pt x="14826" y="1414"/>
                  </a:cubicBezTo>
                  <a:cubicBezTo>
                    <a:pt x="13714" y="1414"/>
                    <a:pt x="12693" y="806"/>
                    <a:pt x="11672" y="355"/>
                  </a:cubicBezTo>
                  <a:cubicBezTo>
                    <a:pt x="11114" y="107"/>
                    <a:pt x="10594" y="1"/>
                    <a:pt x="10100" y="1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54"/>
            <p:cNvSpPr/>
            <p:nvPr/>
          </p:nvSpPr>
          <p:spPr>
            <a:xfrm>
              <a:off x="2080775" y="2219825"/>
              <a:ext cx="148000" cy="102500"/>
            </a:xfrm>
            <a:custGeom>
              <a:avLst/>
              <a:gdLst/>
              <a:ahLst/>
              <a:cxnLst/>
              <a:rect l="l" t="t" r="r" b="b"/>
              <a:pathLst>
                <a:path w="5920" h="4100" extrusionOk="0">
                  <a:moveTo>
                    <a:pt x="2081" y="1"/>
                  </a:moveTo>
                  <a:cubicBezTo>
                    <a:pt x="1321" y="1"/>
                    <a:pt x="639" y="323"/>
                    <a:pt x="335" y="1124"/>
                  </a:cubicBezTo>
                  <a:cubicBezTo>
                    <a:pt x="0" y="2035"/>
                    <a:pt x="442" y="3121"/>
                    <a:pt x="1247" y="3657"/>
                  </a:cubicBezTo>
                  <a:cubicBezTo>
                    <a:pt x="1700" y="3959"/>
                    <a:pt x="2243" y="4099"/>
                    <a:pt x="2791" y="4099"/>
                  </a:cubicBezTo>
                  <a:cubicBezTo>
                    <a:pt x="3215" y="4099"/>
                    <a:pt x="3642" y="4016"/>
                    <a:pt x="4034" y="3858"/>
                  </a:cubicBezTo>
                  <a:cubicBezTo>
                    <a:pt x="4423" y="3724"/>
                    <a:pt x="4744" y="3469"/>
                    <a:pt x="4972" y="3148"/>
                  </a:cubicBezTo>
                  <a:cubicBezTo>
                    <a:pt x="5920" y="1651"/>
                    <a:pt x="3800" y="1"/>
                    <a:pt x="2081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54"/>
            <p:cNvSpPr/>
            <p:nvPr/>
          </p:nvSpPr>
          <p:spPr>
            <a:xfrm>
              <a:off x="1985275" y="2207300"/>
              <a:ext cx="60675" cy="44000"/>
            </a:xfrm>
            <a:custGeom>
              <a:avLst/>
              <a:gdLst/>
              <a:ahLst/>
              <a:cxnLst/>
              <a:rect l="l" t="t" r="r" b="b"/>
              <a:pathLst>
                <a:path w="2427" h="1760" extrusionOk="0">
                  <a:moveTo>
                    <a:pt x="1718" y="0"/>
                  </a:moveTo>
                  <a:cubicBezTo>
                    <a:pt x="1474" y="0"/>
                    <a:pt x="1190" y="78"/>
                    <a:pt x="926" y="205"/>
                  </a:cubicBezTo>
                  <a:cubicBezTo>
                    <a:pt x="443" y="432"/>
                    <a:pt x="14" y="808"/>
                    <a:pt x="1" y="1143"/>
                  </a:cubicBezTo>
                  <a:cubicBezTo>
                    <a:pt x="1" y="1496"/>
                    <a:pt x="384" y="1760"/>
                    <a:pt x="739" y="1760"/>
                  </a:cubicBezTo>
                  <a:cubicBezTo>
                    <a:pt x="747" y="1760"/>
                    <a:pt x="756" y="1759"/>
                    <a:pt x="765" y="1759"/>
                  </a:cubicBezTo>
                  <a:cubicBezTo>
                    <a:pt x="1140" y="1732"/>
                    <a:pt x="1448" y="1518"/>
                    <a:pt x="1756" y="1317"/>
                  </a:cubicBezTo>
                  <a:cubicBezTo>
                    <a:pt x="2051" y="1102"/>
                    <a:pt x="2427" y="781"/>
                    <a:pt x="2333" y="406"/>
                  </a:cubicBezTo>
                  <a:cubicBezTo>
                    <a:pt x="2259" y="118"/>
                    <a:pt x="2018" y="0"/>
                    <a:pt x="1718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54"/>
            <p:cNvSpPr/>
            <p:nvPr/>
          </p:nvSpPr>
          <p:spPr>
            <a:xfrm>
              <a:off x="2083275" y="2348050"/>
              <a:ext cx="41075" cy="35625"/>
            </a:xfrm>
            <a:custGeom>
              <a:avLst/>
              <a:gdLst/>
              <a:ahLst/>
              <a:cxnLst/>
              <a:rect l="l" t="t" r="r" b="b"/>
              <a:pathLst>
                <a:path w="1643" h="1425" extrusionOk="0">
                  <a:moveTo>
                    <a:pt x="909" y="0"/>
                  </a:moveTo>
                  <a:cubicBezTo>
                    <a:pt x="428" y="0"/>
                    <a:pt x="1" y="763"/>
                    <a:pt x="275" y="1168"/>
                  </a:cubicBezTo>
                  <a:cubicBezTo>
                    <a:pt x="383" y="1302"/>
                    <a:pt x="543" y="1396"/>
                    <a:pt x="718" y="1409"/>
                  </a:cubicBezTo>
                  <a:cubicBezTo>
                    <a:pt x="763" y="1420"/>
                    <a:pt x="810" y="1425"/>
                    <a:pt x="856" y="1425"/>
                  </a:cubicBezTo>
                  <a:cubicBezTo>
                    <a:pt x="988" y="1425"/>
                    <a:pt x="1122" y="1384"/>
                    <a:pt x="1240" y="1315"/>
                  </a:cubicBezTo>
                  <a:cubicBezTo>
                    <a:pt x="1642" y="994"/>
                    <a:pt x="1522" y="56"/>
                    <a:pt x="945" y="2"/>
                  </a:cubicBezTo>
                  <a:cubicBezTo>
                    <a:pt x="933" y="1"/>
                    <a:pt x="921" y="0"/>
                    <a:pt x="909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54"/>
            <p:cNvSpPr/>
            <p:nvPr/>
          </p:nvSpPr>
          <p:spPr>
            <a:xfrm>
              <a:off x="1933700" y="2495500"/>
              <a:ext cx="41900" cy="46925"/>
            </a:xfrm>
            <a:custGeom>
              <a:avLst/>
              <a:gdLst/>
              <a:ahLst/>
              <a:cxnLst/>
              <a:rect l="l" t="t" r="r" b="b"/>
              <a:pathLst>
                <a:path w="1676" h="1877" fill="none" extrusionOk="0">
                  <a:moveTo>
                    <a:pt x="1675" y="0"/>
                  </a:moveTo>
                  <a:cubicBezTo>
                    <a:pt x="1260" y="429"/>
                    <a:pt x="416" y="1448"/>
                    <a:pt x="0" y="1876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54"/>
            <p:cNvSpPr/>
            <p:nvPr/>
          </p:nvSpPr>
          <p:spPr>
            <a:xfrm>
              <a:off x="1952125" y="2519625"/>
              <a:ext cx="39875" cy="47925"/>
            </a:xfrm>
            <a:custGeom>
              <a:avLst/>
              <a:gdLst/>
              <a:ahLst/>
              <a:cxnLst/>
              <a:rect l="l" t="t" r="r" b="b"/>
              <a:pathLst>
                <a:path w="1595" h="1917" fill="none" extrusionOk="0">
                  <a:moveTo>
                    <a:pt x="1595" y="0"/>
                  </a:moveTo>
                  <a:cubicBezTo>
                    <a:pt x="1287" y="536"/>
                    <a:pt x="429" y="1461"/>
                    <a:pt x="0" y="191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138;p54"/>
            <p:cNvSpPr/>
            <p:nvPr/>
          </p:nvSpPr>
          <p:spPr>
            <a:xfrm>
              <a:off x="2082100" y="2609400"/>
              <a:ext cx="11100" cy="41575"/>
            </a:xfrm>
            <a:custGeom>
              <a:avLst/>
              <a:gdLst/>
              <a:ahLst/>
              <a:cxnLst/>
              <a:rect l="l" t="t" r="r" b="b"/>
              <a:pathLst>
                <a:path w="444" h="1663" fill="none" extrusionOk="0">
                  <a:moveTo>
                    <a:pt x="1" y="1"/>
                  </a:moveTo>
                  <a:cubicBezTo>
                    <a:pt x="121" y="563"/>
                    <a:pt x="269" y="1113"/>
                    <a:pt x="443" y="166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139;p54"/>
            <p:cNvSpPr/>
            <p:nvPr/>
          </p:nvSpPr>
          <p:spPr>
            <a:xfrm>
              <a:off x="2110925" y="2615425"/>
              <a:ext cx="15100" cy="30525"/>
            </a:xfrm>
            <a:custGeom>
              <a:avLst/>
              <a:gdLst/>
              <a:ahLst/>
              <a:cxnLst/>
              <a:rect l="l" t="t" r="r" b="b"/>
              <a:pathLst>
                <a:path w="604" h="1221" fill="none" extrusionOk="0">
                  <a:moveTo>
                    <a:pt x="27" y="41"/>
                  </a:moveTo>
                  <a:cubicBezTo>
                    <a:pt x="14" y="68"/>
                    <a:pt x="0" y="1"/>
                    <a:pt x="27" y="1"/>
                  </a:cubicBezTo>
                  <a:cubicBezTo>
                    <a:pt x="67" y="1"/>
                    <a:pt x="81" y="41"/>
                    <a:pt x="81" y="68"/>
                  </a:cubicBezTo>
                  <a:cubicBezTo>
                    <a:pt x="215" y="470"/>
                    <a:pt x="389" y="859"/>
                    <a:pt x="603" y="122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54"/>
            <p:cNvSpPr/>
            <p:nvPr/>
          </p:nvSpPr>
          <p:spPr>
            <a:xfrm>
              <a:off x="2151450" y="2585275"/>
              <a:ext cx="19475" cy="28175"/>
            </a:xfrm>
            <a:custGeom>
              <a:avLst/>
              <a:gdLst/>
              <a:ahLst/>
              <a:cxnLst/>
              <a:rect l="l" t="t" r="r" b="b"/>
              <a:pathLst>
                <a:path w="779" h="1127" fill="none" extrusionOk="0">
                  <a:moveTo>
                    <a:pt x="1" y="1"/>
                  </a:moveTo>
                  <a:lnTo>
                    <a:pt x="778" y="1126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54"/>
            <p:cNvSpPr/>
            <p:nvPr/>
          </p:nvSpPr>
          <p:spPr>
            <a:xfrm>
              <a:off x="2164200" y="2554450"/>
              <a:ext cx="30500" cy="21475"/>
            </a:xfrm>
            <a:custGeom>
              <a:avLst/>
              <a:gdLst/>
              <a:ahLst/>
              <a:cxnLst/>
              <a:rect l="l" t="t" r="r" b="b"/>
              <a:pathLst>
                <a:path w="1220" h="859" fill="none" extrusionOk="0">
                  <a:moveTo>
                    <a:pt x="0" y="1"/>
                  </a:moveTo>
                  <a:lnTo>
                    <a:pt x="1220" y="859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54"/>
            <p:cNvSpPr/>
            <p:nvPr/>
          </p:nvSpPr>
          <p:spPr>
            <a:xfrm>
              <a:off x="2170225" y="2507550"/>
              <a:ext cx="42900" cy="2375"/>
            </a:xfrm>
            <a:custGeom>
              <a:avLst/>
              <a:gdLst/>
              <a:ahLst/>
              <a:cxnLst/>
              <a:rect l="l" t="t" r="r" b="b"/>
              <a:pathLst>
                <a:path w="1716" h="95" fill="none" extrusionOk="0">
                  <a:moveTo>
                    <a:pt x="0" y="14"/>
                  </a:moveTo>
                  <a:cubicBezTo>
                    <a:pt x="563" y="95"/>
                    <a:pt x="1139" y="81"/>
                    <a:pt x="1716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54"/>
            <p:cNvSpPr/>
            <p:nvPr/>
          </p:nvSpPr>
          <p:spPr>
            <a:xfrm>
              <a:off x="2162175" y="2464350"/>
              <a:ext cx="31850" cy="5700"/>
            </a:xfrm>
            <a:custGeom>
              <a:avLst/>
              <a:gdLst/>
              <a:ahLst/>
              <a:cxnLst/>
              <a:rect l="l" t="t" r="r" b="b"/>
              <a:pathLst>
                <a:path w="1274" h="228" fill="none" extrusionOk="0">
                  <a:moveTo>
                    <a:pt x="1" y="228"/>
                  </a:moveTo>
                  <a:cubicBezTo>
                    <a:pt x="416" y="121"/>
                    <a:pt x="845" y="40"/>
                    <a:pt x="1274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54"/>
            <p:cNvSpPr/>
            <p:nvPr/>
          </p:nvSpPr>
          <p:spPr>
            <a:xfrm>
              <a:off x="2157500" y="2399675"/>
              <a:ext cx="35200" cy="31175"/>
            </a:xfrm>
            <a:custGeom>
              <a:avLst/>
              <a:gdLst/>
              <a:ahLst/>
              <a:cxnLst/>
              <a:rect l="l" t="t" r="r" b="b"/>
              <a:pathLst>
                <a:path w="1408" h="1247" fill="none" extrusionOk="0">
                  <a:moveTo>
                    <a:pt x="0" y="1"/>
                  </a:moveTo>
                  <a:cubicBezTo>
                    <a:pt x="335" y="349"/>
                    <a:pt x="978" y="1033"/>
                    <a:pt x="1407" y="124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54"/>
            <p:cNvSpPr/>
            <p:nvPr/>
          </p:nvSpPr>
          <p:spPr>
            <a:xfrm>
              <a:off x="2178925" y="2370200"/>
              <a:ext cx="28500" cy="43575"/>
            </a:xfrm>
            <a:custGeom>
              <a:avLst/>
              <a:gdLst/>
              <a:ahLst/>
              <a:cxnLst/>
              <a:rect l="l" t="t" r="r" b="b"/>
              <a:pathLst>
                <a:path w="1140" h="1743" fill="none" extrusionOk="0">
                  <a:moveTo>
                    <a:pt x="1" y="0"/>
                  </a:moveTo>
                  <a:cubicBezTo>
                    <a:pt x="215" y="295"/>
                    <a:pt x="992" y="1407"/>
                    <a:pt x="1140" y="1743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54"/>
            <p:cNvSpPr/>
            <p:nvPr/>
          </p:nvSpPr>
          <p:spPr>
            <a:xfrm>
              <a:off x="2234200" y="2367850"/>
              <a:ext cx="21475" cy="31850"/>
            </a:xfrm>
            <a:custGeom>
              <a:avLst/>
              <a:gdLst/>
              <a:ahLst/>
              <a:cxnLst/>
              <a:rect l="l" t="t" r="r" b="b"/>
              <a:pathLst>
                <a:path w="859" h="1274" fill="none" extrusionOk="0">
                  <a:moveTo>
                    <a:pt x="1" y="1"/>
                  </a:moveTo>
                  <a:cubicBezTo>
                    <a:pt x="269" y="443"/>
                    <a:pt x="550" y="858"/>
                    <a:pt x="858" y="1274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54"/>
            <p:cNvSpPr/>
            <p:nvPr/>
          </p:nvSpPr>
          <p:spPr>
            <a:xfrm>
              <a:off x="2261350" y="2339700"/>
              <a:ext cx="19450" cy="12425"/>
            </a:xfrm>
            <a:custGeom>
              <a:avLst/>
              <a:gdLst/>
              <a:ahLst/>
              <a:cxnLst/>
              <a:rect l="l" t="t" r="r" b="b"/>
              <a:pathLst>
                <a:path w="778" h="497" fill="none" extrusionOk="0">
                  <a:moveTo>
                    <a:pt x="0" y="1"/>
                  </a:moveTo>
                  <a:lnTo>
                    <a:pt x="778" y="497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54"/>
            <p:cNvSpPr/>
            <p:nvPr/>
          </p:nvSpPr>
          <p:spPr>
            <a:xfrm>
              <a:off x="2267375" y="2298500"/>
              <a:ext cx="30500" cy="6400"/>
            </a:xfrm>
            <a:custGeom>
              <a:avLst/>
              <a:gdLst/>
              <a:ahLst/>
              <a:cxnLst/>
              <a:rect l="l" t="t" r="r" b="b"/>
              <a:pathLst>
                <a:path w="1220" h="256" fill="none" extrusionOk="0">
                  <a:moveTo>
                    <a:pt x="1" y="255"/>
                  </a:moveTo>
                  <a:lnTo>
                    <a:pt x="1220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54"/>
            <p:cNvSpPr/>
            <p:nvPr/>
          </p:nvSpPr>
          <p:spPr>
            <a:xfrm>
              <a:off x="2261000" y="2241550"/>
              <a:ext cx="36875" cy="17450"/>
            </a:xfrm>
            <a:custGeom>
              <a:avLst/>
              <a:gdLst/>
              <a:ahLst/>
              <a:cxnLst/>
              <a:rect l="l" t="t" r="r" b="b"/>
              <a:pathLst>
                <a:path w="1475" h="698" fill="none" extrusionOk="0">
                  <a:moveTo>
                    <a:pt x="1" y="697"/>
                  </a:moveTo>
                  <a:lnTo>
                    <a:pt x="1475" y="0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54"/>
            <p:cNvSpPr/>
            <p:nvPr/>
          </p:nvSpPr>
          <p:spPr>
            <a:xfrm>
              <a:off x="2229525" y="2182250"/>
              <a:ext cx="25475" cy="25150"/>
            </a:xfrm>
            <a:custGeom>
              <a:avLst/>
              <a:gdLst/>
              <a:ahLst/>
              <a:cxnLst/>
              <a:rect l="l" t="t" r="r" b="b"/>
              <a:pathLst>
                <a:path w="1019" h="1006" fill="none" extrusionOk="0">
                  <a:moveTo>
                    <a:pt x="0" y="1006"/>
                  </a:moveTo>
                  <a:lnTo>
                    <a:pt x="1019" y="0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54"/>
            <p:cNvSpPr/>
            <p:nvPr/>
          </p:nvSpPr>
          <p:spPr>
            <a:xfrm>
              <a:off x="2199375" y="2149075"/>
              <a:ext cx="32850" cy="49950"/>
            </a:xfrm>
            <a:custGeom>
              <a:avLst/>
              <a:gdLst/>
              <a:ahLst/>
              <a:cxnLst/>
              <a:rect l="l" t="t" r="r" b="b"/>
              <a:pathLst>
                <a:path w="1314" h="1998" fill="none" extrusionOk="0">
                  <a:moveTo>
                    <a:pt x="483" y="1314"/>
                  </a:moveTo>
                  <a:cubicBezTo>
                    <a:pt x="0" y="1998"/>
                    <a:pt x="416" y="1260"/>
                    <a:pt x="442" y="1220"/>
                  </a:cubicBezTo>
                  <a:cubicBezTo>
                    <a:pt x="710" y="805"/>
                    <a:pt x="1005" y="403"/>
                    <a:pt x="1313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54"/>
            <p:cNvSpPr/>
            <p:nvPr/>
          </p:nvSpPr>
          <p:spPr>
            <a:xfrm>
              <a:off x="2165525" y="2139025"/>
              <a:ext cx="5725" cy="35875"/>
            </a:xfrm>
            <a:custGeom>
              <a:avLst/>
              <a:gdLst/>
              <a:ahLst/>
              <a:cxnLst/>
              <a:rect l="l" t="t" r="r" b="b"/>
              <a:pathLst>
                <a:path w="229" h="1435" fill="none" extrusionOk="0">
                  <a:moveTo>
                    <a:pt x="1" y="1435"/>
                  </a:moveTo>
                  <a:cubicBezTo>
                    <a:pt x="121" y="966"/>
                    <a:pt x="202" y="483"/>
                    <a:pt x="228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54"/>
            <p:cNvSpPr/>
            <p:nvPr/>
          </p:nvSpPr>
          <p:spPr>
            <a:xfrm>
              <a:off x="2136375" y="2117600"/>
              <a:ext cx="2375" cy="58650"/>
            </a:xfrm>
            <a:custGeom>
              <a:avLst/>
              <a:gdLst/>
              <a:ahLst/>
              <a:cxnLst/>
              <a:rect l="l" t="t" r="r" b="b"/>
              <a:pathLst>
                <a:path w="95" h="2346" fill="none" extrusionOk="0">
                  <a:moveTo>
                    <a:pt x="95" y="2345"/>
                  </a:moveTo>
                  <a:cubicBezTo>
                    <a:pt x="81" y="1769"/>
                    <a:pt x="14" y="563"/>
                    <a:pt x="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54"/>
            <p:cNvSpPr/>
            <p:nvPr/>
          </p:nvSpPr>
          <p:spPr>
            <a:xfrm>
              <a:off x="2103225" y="2132675"/>
              <a:ext cx="12400" cy="46250"/>
            </a:xfrm>
            <a:custGeom>
              <a:avLst/>
              <a:gdLst/>
              <a:ahLst/>
              <a:cxnLst/>
              <a:rect l="l" t="t" r="r" b="b"/>
              <a:pathLst>
                <a:path w="496" h="1850" fill="none" extrusionOk="0">
                  <a:moveTo>
                    <a:pt x="496" y="1849"/>
                  </a:moveTo>
                  <a:cubicBezTo>
                    <a:pt x="349" y="1407"/>
                    <a:pt x="0" y="469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54"/>
            <p:cNvSpPr/>
            <p:nvPr/>
          </p:nvSpPr>
          <p:spPr>
            <a:xfrm>
              <a:off x="2078750" y="2121275"/>
              <a:ext cx="1050" cy="49600"/>
            </a:xfrm>
            <a:custGeom>
              <a:avLst/>
              <a:gdLst/>
              <a:ahLst/>
              <a:cxnLst/>
              <a:rect l="l" t="t" r="r" b="b"/>
              <a:pathLst>
                <a:path w="42" h="1984" fill="none" extrusionOk="0">
                  <a:moveTo>
                    <a:pt x="1" y="1984"/>
                  </a:moveTo>
                  <a:cubicBezTo>
                    <a:pt x="41" y="1796"/>
                    <a:pt x="41" y="1609"/>
                    <a:pt x="1" y="1408"/>
                  </a:cubicBezTo>
                  <a:lnTo>
                    <a:pt x="1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54"/>
            <p:cNvSpPr/>
            <p:nvPr/>
          </p:nvSpPr>
          <p:spPr>
            <a:xfrm>
              <a:off x="2040225" y="2116250"/>
              <a:ext cx="13775" cy="53300"/>
            </a:xfrm>
            <a:custGeom>
              <a:avLst/>
              <a:gdLst/>
              <a:ahLst/>
              <a:cxnLst/>
              <a:rect l="l" t="t" r="r" b="b"/>
              <a:pathLst>
                <a:path w="551" h="2132" fill="none" extrusionOk="0">
                  <a:moveTo>
                    <a:pt x="1" y="2131"/>
                  </a:moveTo>
                  <a:cubicBezTo>
                    <a:pt x="135" y="1408"/>
                    <a:pt x="309" y="697"/>
                    <a:pt x="55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54"/>
            <p:cNvSpPr/>
            <p:nvPr/>
          </p:nvSpPr>
          <p:spPr>
            <a:xfrm>
              <a:off x="1996000" y="2107550"/>
              <a:ext cx="1025" cy="48600"/>
            </a:xfrm>
            <a:custGeom>
              <a:avLst/>
              <a:gdLst/>
              <a:ahLst/>
              <a:cxnLst/>
              <a:rect l="l" t="t" r="r" b="b"/>
              <a:pathLst>
                <a:path w="41" h="1944" fill="none" extrusionOk="0">
                  <a:moveTo>
                    <a:pt x="1" y="1943"/>
                  </a:moveTo>
                  <a:cubicBezTo>
                    <a:pt x="14" y="978"/>
                    <a:pt x="14" y="295"/>
                    <a:pt x="4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54"/>
            <p:cNvSpPr/>
            <p:nvPr/>
          </p:nvSpPr>
          <p:spPr>
            <a:xfrm>
              <a:off x="1950100" y="2084425"/>
              <a:ext cx="14775" cy="58325"/>
            </a:xfrm>
            <a:custGeom>
              <a:avLst/>
              <a:gdLst/>
              <a:ahLst/>
              <a:cxnLst/>
              <a:rect l="l" t="t" r="r" b="b"/>
              <a:pathLst>
                <a:path w="591" h="2333" fill="none" extrusionOk="0">
                  <a:moveTo>
                    <a:pt x="1" y="0"/>
                  </a:moveTo>
                  <a:cubicBezTo>
                    <a:pt x="148" y="791"/>
                    <a:pt x="349" y="1568"/>
                    <a:pt x="591" y="233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54"/>
            <p:cNvSpPr/>
            <p:nvPr/>
          </p:nvSpPr>
          <p:spPr>
            <a:xfrm>
              <a:off x="1910900" y="2112225"/>
              <a:ext cx="18450" cy="39550"/>
            </a:xfrm>
            <a:custGeom>
              <a:avLst/>
              <a:gdLst/>
              <a:ahLst/>
              <a:cxnLst/>
              <a:rect l="l" t="t" r="r" b="b"/>
              <a:pathLst>
                <a:path w="738" h="1582" fill="none" extrusionOk="0">
                  <a:moveTo>
                    <a:pt x="1" y="1"/>
                  </a:moveTo>
                  <a:cubicBezTo>
                    <a:pt x="242" y="523"/>
                    <a:pt x="483" y="1059"/>
                    <a:pt x="738" y="158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54"/>
            <p:cNvSpPr/>
            <p:nvPr/>
          </p:nvSpPr>
          <p:spPr>
            <a:xfrm>
              <a:off x="1846575" y="2136350"/>
              <a:ext cx="49625" cy="41225"/>
            </a:xfrm>
            <a:custGeom>
              <a:avLst/>
              <a:gdLst/>
              <a:ahLst/>
              <a:cxnLst/>
              <a:rect l="l" t="t" r="r" b="b"/>
              <a:pathLst>
                <a:path w="1985" h="1649" fill="none" extrusionOk="0">
                  <a:moveTo>
                    <a:pt x="1984" y="1649"/>
                  </a:moveTo>
                  <a:lnTo>
                    <a:pt x="1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54"/>
            <p:cNvSpPr/>
            <p:nvPr/>
          </p:nvSpPr>
          <p:spPr>
            <a:xfrm>
              <a:off x="1819775" y="2161475"/>
              <a:ext cx="49625" cy="32525"/>
            </a:xfrm>
            <a:custGeom>
              <a:avLst/>
              <a:gdLst/>
              <a:ahLst/>
              <a:cxnLst/>
              <a:rect l="l" t="t" r="r" b="b"/>
              <a:pathLst>
                <a:path w="1985" h="1301" fill="none" extrusionOk="0">
                  <a:moveTo>
                    <a:pt x="1984" y="1301"/>
                  </a:moveTo>
                  <a:cubicBezTo>
                    <a:pt x="1582" y="845"/>
                    <a:pt x="631" y="322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54"/>
            <p:cNvSpPr/>
            <p:nvPr/>
          </p:nvSpPr>
          <p:spPr>
            <a:xfrm>
              <a:off x="1904200" y="2464350"/>
              <a:ext cx="45925" cy="40875"/>
            </a:xfrm>
            <a:custGeom>
              <a:avLst/>
              <a:gdLst/>
              <a:ahLst/>
              <a:cxnLst/>
              <a:rect l="l" t="t" r="r" b="b"/>
              <a:pathLst>
                <a:path w="1837" h="1635" fill="none" extrusionOk="0">
                  <a:moveTo>
                    <a:pt x="1837" y="0"/>
                  </a:moveTo>
                  <a:cubicBezTo>
                    <a:pt x="1462" y="402"/>
                    <a:pt x="497" y="1394"/>
                    <a:pt x="1" y="1635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54"/>
            <p:cNvSpPr/>
            <p:nvPr/>
          </p:nvSpPr>
          <p:spPr>
            <a:xfrm>
              <a:off x="1860325" y="2450275"/>
              <a:ext cx="16775" cy="44250"/>
            </a:xfrm>
            <a:custGeom>
              <a:avLst/>
              <a:gdLst/>
              <a:ahLst/>
              <a:cxnLst/>
              <a:rect l="l" t="t" r="r" b="b"/>
              <a:pathLst>
                <a:path w="671" h="1770" fill="none" extrusionOk="0">
                  <a:moveTo>
                    <a:pt x="670" y="0"/>
                  </a:moveTo>
                  <a:cubicBezTo>
                    <a:pt x="469" y="590"/>
                    <a:pt x="242" y="1179"/>
                    <a:pt x="0" y="1769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54"/>
            <p:cNvSpPr/>
            <p:nvPr/>
          </p:nvSpPr>
          <p:spPr>
            <a:xfrm>
              <a:off x="1811075" y="2455300"/>
              <a:ext cx="12750" cy="46575"/>
            </a:xfrm>
            <a:custGeom>
              <a:avLst/>
              <a:gdLst/>
              <a:ahLst/>
              <a:cxnLst/>
              <a:rect l="l" t="t" r="r" b="b"/>
              <a:pathLst>
                <a:path w="510" h="1863" fill="none" extrusionOk="0">
                  <a:moveTo>
                    <a:pt x="510" y="0"/>
                  </a:moveTo>
                  <a:cubicBezTo>
                    <a:pt x="389" y="630"/>
                    <a:pt x="228" y="1260"/>
                    <a:pt x="0" y="1863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54"/>
            <p:cNvSpPr/>
            <p:nvPr/>
          </p:nvSpPr>
          <p:spPr>
            <a:xfrm>
              <a:off x="1737700" y="2426825"/>
              <a:ext cx="32200" cy="52275"/>
            </a:xfrm>
            <a:custGeom>
              <a:avLst/>
              <a:gdLst/>
              <a:ahLst/>
              <a:cxnLst/>
              <a:rect l="l" t="t" r="r" b="b"/>
              <a:pathLst>
                <a:path w="1288" h="2091" fill="none" extrusionOk="0">
                  <a:moveTo>
                    <a:pt x="1287" y="0"/>
                  </a:moveTo>
                  <a:cubicBezTo>
                    <a:pt x="1033" y="389"/>
                    <a:pt x="242" y="1702"/>
                    <a:pt x="1" y="209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166;p54"/>
            <p:cNvSpPr/>
            <p:nvPr/>
          </p:nvSpPr>
          <p:spPr>
            <a:xfrm>
              <a:off x="1699500" y="2413075"/>
              <a:ext cx="39225" cy="21800"/>
            </a:xfrm>
            <a:custGeom>
              <a:avLst/>
              <a:gdLst/>
              <a:ahLst/>
              <a:cxnLst/>
              <a:rect l="l" t="t" r="r" b="b"/>
              <a:pathLst>
                <a:path w="1569" h="872" fill="none" extrusionOk="0">
                  <a:moveTo>
                    <a:pt x="1569" y="1"/>
                  </a:moveTo>
                  <a:cubicBezTo>
                    <a:pt x="1019" y="242"/>
                    <a:pt x="497" y="537"/>
                    <a:pt x="1" y="87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54"/>
            <p:cNvSpPr/>
            <p:nvPr/>
          </p:nvSpPr>
          <p:spPr>
            <a:xfrm>
              <a:off x="1678075" y="2356800"/>
              <a:ext cx="55300" cy="5375"/>
            </a:xfrm>
            <a:custGeom>
              <a:avLst/>
              <a:gdLst/>
              <a:ahLst/>
              <a:cxnLst/>
              <a:rect l="l" t="t" r="r" b="b"/>
              <a:pathLst>
                <a:path w="2212" h="215" fill="none" extrusionOk="0">
                  <a:moveTo>
                    <a:pt x="2211" y="215"/>
                  </a:moveTo>
                  <a:cubicBezTo>
                    <a:pt x="1474" y="201"/>
                    <a:pt x="724" y="134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54"/>
            <p:cNvSpPr/>
            <p:nvPr/>
          </p:nvSpPr>
          <p:spPr>
            <a:xfrm>
              <a:off x="1676400" y="2321625"/>
              <a:ext cx="63675" cy="20125"/>
            </a:xfrm>
            <a:custGeom>
              <a:avLst/>
              <a:gdLst/>
              <a:ahLst/>
              <a:cxnLst/>
              <a:rect l="l" t="t" r="r" b="b"/>
              <a:pathLst>
                <a:path w="2547" h="805" fill="none" extrusionOk="0">
                  <a:moveTo>
                    <a:pt x="2546" y="804"/>
                  </a:moveTo>
                  <a:cubicBezTo>
                    <a:pt x="1689" y="590"/>
                    <a:pt x="831" y="322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54"/>
            <p:cNvSpPr/>
            <p:nvPr/>
          </p:nvSpPr>
          <p:spPr>
            <a:xfrm>
              <a:off x="1701850" y="2286100"/>
              <a:ext cx="46925" cy="23475"/>
            </a:xfrm>
            <a:custGeom>
              <a:avLst/>
              <a:gdLst/>
              <a:ahLst/>
              <a:cxnLst/>
              <a:rect l="l" t="t" r="r" b="b"/>
              <a:pathLst>
                <a:path w="1877" h="939" fill="none" extrusionOk="0">
                  <a:moveTo>
                    <a:pt x="1877" y="939"/>
                  </a:moveTo>
                  <a:cubicBezTo>
                    <a:pt x="1368" y="684"/>
                    <a:pt x="510" y="255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54"/>
            <p:cNvSpPr/>
            <p:nvPr/>
          </p:nvSpPr>
          <p:spPr>
            <a:xfrm>
              <a:off x="1710900" y="2237875"/>
              <a:ext cx="62000" cy="36525"/>
            </a:xfrm>
            <a:custGeom>
              <a:avLst/>
              <a:gdLst/>
              <a:ahLst/>
              <a:cxnLst/>
              <a:rect l="l" t="t" r="r" b="b"/>
              <a:pathLst>
                <a:path w="2480" h="1461" fill="none" extrusionOk="0">
                  <a:moveTo>
                    <a:pt x="2480" y="1461"/>
                  </a:moveTo>
                  <a:cubicBezTo>
                    <a:pt x="1609" y="1059"/>
                    <a:pt x="764" y="576"/>
                    <a:pt x="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54"/>
            <p:cNvSpPr/>
            <p:nvPr/>
          </p:nvSpPr>
          <p:spPr>
            <a:xfrm>
              <a:off x="1751100" y="2207700"/>
              <a:ext cx="44600" cy="32525"/>
            </a:xfrm>
            <a:custGeom>
              <a:avLst/>
              <a:gdLst/>
              <a:ahLst/>
              <a:cxnLst/>
              <a:rect l="l" t="t" r="r" b="b"/>
              <a:pathLst>
                <a:path w="1784" h="1301" fill="none" extrusionOk="0">
                  <a:moveTo>
                    <a:pt x="1783" y="1301"/>
                  </a:moveTo>
                  <a:cubicBezTo>
                    <a:pt x="1220" y="939"/>
                    <a:pt x="564" y="349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172;p54"/>
            <p:cNvSpPr/>
            <p:nvPr/>
          </p:nvSpPr>
          <p:spPr>
            <a:xfrm>
              <a:off x="1780600" y="2186950"/>
              <a:ext cx="50925" cy="33850"/>
            </a:xfrm>
            <a:custGeom>
              <a:avLst/>
              <a:gdLst/>
              <a:ahLst/>
              <a:cxnLst/>
              <a:rect l="l" t="t" r="r" b="b"/>
              <a:pathLst>
                <a:path w="2037" h="1354" fill="none" extrusionOk="0">
                  <a:moveTo>
                    <a:pt x="2037" y="1354"/>
                  </a:moveTo>
                  <a:cubicBezTo>
                    <a:pt x="1407" y="1112"/>
                    <a:pt x="549" y="389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173;p54"/>
            <p:cNvSpPr/>
            <p:nvPr/>
          </p:nvSpPr>
          <p:spPr>
            <a:xfrm>
              <a:off x="1979250" y="2575225"/>
              <a:ext cx="33875" cy="45925"/>
            </a:xfrm>
            <a:custGeom>
              <a:avLst/>
              <a:gdLst/>
              <a:ahLst/>
              <a:cxnLst/>
              <a:rect l="l" t="t" r="r" b="b"/>
              <a:pathLst>
                <a:path w="1355" h="1837" fill="none" extrusionOk="0">
                  <a:moveTo>
                    <a:pt x="1354" y="1"/>
                  </a:moveTo>
                  <a:cubicBezTo>
                    <a:pt x="845" y="564"/>
                    <a:pt x="389" y="1180"/>
                    <a:pt x="1" y="183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54"/>
            <p:cNvSpPr/>
            <p:nvPr/>
          </p:nvSpPr>
          <p:spPr>
            <a:xfrm>
              <a:off x="2021475" y="2604375"/>
              <a:ext cx="24800" cy="64350"/>
            </a:xfrm>
            <a:custGeom>
              <a:avLst/>
              <a:gdLst/>
              <a:ahLst/>
              <a:cxnLst/>
              <a:rect l="l" t="t" r="r" b="b"/>
              <a:pathLst>
                <a:path w="992" h="2574" fill="none" extrusionOk="0">
                  <a:moveTo>
                    <a:pt x="992" y="1"/>
                  </a:moveTo>
                  <a:cubicBezTo>
                    <a:pt x="630" y="845"/>
                    <a:pt x="308" y="1703"/>
                    <a:pt x="0" y="2574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54"/>
            <p:cNvSpPr/>
            <p:nvPr/>
          </p:nvSpPr>
          <p:spPr>
            <a:xfrm>
              <a:off x="1746750" y="2733025"/>
              <a:ext cx="88800" cy="38225"/>
            </a:xfrm>
            <a:custGeom>
              <a:avLst/>
              <a:gdLst/>
              <a:ahLst/>
              <a:cxnLst/>
              <a:rect l="l" t="t" r="r" b="b"/>
              <a:pathLst>
                <a:path w="3552" h="1529" fill="none" extrusionOk="0">
                  <a:moveTo>
                    <a:pt x="1" y="1528"/>
                  </a:moveTo>
                  <a:cubicBezTo>
                    <a:pt x="161" y="1193"/>
                    <a:pt x="925" y="577"/>
                    <a:pt x="1287" y="590"/>
                  </a:cubicBezTo>
                  <a:cubicBezTo>
                    <a:pt x="1475" y="590"/>
                    <a:pt x="1662" y="657"/>
                    <a:pt x="1863" y="671"/>
                  </a:cubicBezTo>
                  <a:cubicBezTo>
                    <a:pt x="2480" y="738"/>
                    <a:pt x="3043" y="362"/>
                    <a:pt x="3552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54"/>
            <p:cNvSpPr/>
            <p:nvPr/>
          </p:nvSpPr>
          <p:spPr>
            <a:xfrm>
              <a:off x="1732350" y="2672050"/>
              <a:ext cx="92150" cy="49950"/>
            </a:xfrm>
            <a:custGeom>
              <a:avLst/>
              <a:gdLst/>
              <a:ahLst/>
              <a:cxnLst/>
              <a:rect l="l" t="t" r="r" b="b"/>
              <a:pathLst>
                <a:path w="3686" h="1998" fill="none" extrusionOk="0">
                  <a:moveTo>
                    <a:pt x="0" y="1997"/>
                  </a:moveTo>
                  <a:cubicBezTo>
                    <a:pt x="107" y="1997"/>
                    <a:pt x="174" y="1890"/>
                    <a:pt x="215" y="1796"/>
                  </a:cubicBezTo>
                  <a:cubicBezTo>
                    <a:pt x="429" y="1341"/>
                    <a:pt x="617" y="764"/>
                    <a:pt x="1099" y="657"/>
                  </a:cubicBezTo>
                  <a:cubicBezTo>
                    <a:pt x="1300" y="630"/>
                    <a:pt x="1501" y="644"/>
                    <a:pt x="1702" y="684"/>
                  </a:cubicBezTo>
                  <a:cubicBezTo>
                    <a:pt x="2426" y="764"/>
                    <a:pt x="3163" y="510"/>
                    <a:pt x="3686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54"/>
            <p:cNvSpPr/>
            <p:nvPr/>
          </p:nvSpPr>
          <p:spPr>
            <a:xfrm>
              <a:off x="1706550" y="2579925"/>
              <a:ext cx="70050" cy="52625"/>
            </a:xfrm>
            <a:custGeom>
              <a:avLst/>
              <a:gdLst/>
              <a:ahLst/>
              <a:cxnLst/>
              <a:rect l="l" t="t" r="r" b="b"/>
              <a:pathLst>
                <a:path w="2802" h="2105" fill="none" extrusionOk="0">
                  <a:moveTo>
                    <a:pt x="0" y="2104"/>
                  </a:moveTo>
                  <a:cubicBezTo>
                    <a:pt x="0" y="1850"/>
                    <a:pt x="670" y="1032"/>
                    <a:pt x="912" y="938"/>
                  </a:cubicBezTo>
                  <a:cubicBezTo>
                    <a:pt x="1166" y="858"/>
                    <a:pt x="1421" y="804"/>
                    <a:pt x="1676" y="764"/>
                  </a:cubicBezTo>
                  <a:cubicBezTo>
                    <a:pt x="2131" y="644"/>
                    <a:pt x="2533" y="376"/>
                    <a:pt x="2801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178;p54"/>
            <p:cNvSpPr/>
            <p:nvPr/>
          </p:nvSpPr>
          <p:spPr>
            <a:xfrm>
              <a:off x="1645900" y="2441900"/>
              <a:ext cx="14100" cy="93825"/>
            </a:xfrm>
            <a:custGeom>
              <a:avLst/>
              <a:gdLst/>
              <a:ahLst/>
              <a:cxnLst/>
              <a:rect l="l" t="t" r="r" b="b"/>
              <a:pathLst>
                <a:path w="564" h="3753" fill="none" extrusionOk="0">
                  <a:moveTo>
                    <a:pt x="162" y="3752"/>
                  </a:moveTo>
                  <a:cubicBezTo>
                    <a:pt x="1" y="3297"/>
                    <a:pt x="14" y="2171"/>
                    <a:pt x="215" y="1742"/>
                  </a:cubicBezTo>
                  <a:cubicBezTo>
                    <a:pt x="296" y="1595"/>
                    <a:pt x="363" y="1434"/>
                    <a:pt x="430" y="1273"/>
                  </a:cubicBezTo>
                  <a:cubicBezTo>
                    <a:pt x="564" y="844"/>
                    <a:pt x="363" y="389"/>
                    <a:pt x="162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179;p54"/>
            <p:cNvSpPr/>
            <p:nvPr/>
          </p:nvSpPr>
          <p:spPr>
            <a:xfrm>
              <a:off x="1541375" y="2476725"/>
              <a:ext cx="69375" cy="56325"/>
            </a:xfrm>
            <a:custGeom>
              <a:avLst/>
              <a:gdLst/>
              <a:ahLst/>
              <a:cxnLst/>
              <a:rect l="l" t="t" r="r" b="b"/>
              <a:pathLst>
                <a:path w="2775" h="2253" fill="none" extrusionOk="0">
                  <a:moveTo>
                    <a:pt x="2775" y="2252"/>
                  </a:moveTo>
                  <a:cubicBezTo>
                    <a:pt x="2400" y="2105"/>
                    <a:pt x="2064" y="1850"/>
                    <a:pt x="1823" y="1515"/>
                  </a:cubicBezTo>
                  <a:cubicBezTo>
                    <a:pt x="1689" y="1274"/>
                    <a:pt x="1595" y="1006"/>
                    <a:pt x="1435" y="765"/>
                  </a:cubicBezTo>
                  <a:cubicBezTo>
                    <a:pt x="1113" y="282"/>
                    <a:pt x="577" y="1"/>
                    <a:pt x="1" y="1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54"/>
            <p:cNvSpPr/>
            <p:nvPr/>
          </p:nvSpPr>
          <p:spPr>
            <a:xfrm>
              <a:off x="1494150" y="2543400"/>
              <a:ext cx="102875" cy="31175"/>
            </a:xfrm>
            <a:custGeom>
              <a:avLst/>
              <a:gdLst/>
              <a:ahLst/>
              <a:cxnLst/>
              <a:rect l="l" t="t" r="r" b="b"/>
              <a:pathLst>
                <a:path w="4115" h="1247" fill="none" extrusionOk="0">
                  <a:moveTo>
                    <a:pt x="0" y="41"/>
                  </a:moveTo>
                  <a:cubicBezTo>
                    <a:pt x="282" y="41"/>
                    <a:pt x="550" y="1"/>
                    <a:pt x="844" y="1"/>
                  </a:cubicBezTo>
                  <a:cubicBezTo>
                    <a:pt x="1327" y="14"/>
                    <a:pt x="1796" y="94"/>
                    <a:pt x="2265" y="242"/>
                  </a:cubicBezTo>
                  <a:cubicBezTo>
                    <a:pt x="2533" y="295"/>
                    <a:pt x="2788" y="403"/>
                    <a:pt x="3029" y="550"/>
                  </a:cubicBezTo>
                  <a:cubicBezTo>
                    <a:pt x="3243" y="711"/>
                    <a:pt x="4114" y="979"/>
                    <a:pt x="4074" y="1247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54"/>
            <p:cNvSpPr/>
            <p:nvPr/>
          </p:nvSpPr>
          <p:spPr>
            <a:xfrm>
              <a:off x="1520275" y="2632525"/>
              <a:ext cx="79750" cy="39225"/>
            </a:xfrm>
            <a:custGeom>
              <a:avLst/>
              <a:gdLst/>
              <a:ahLst/>
              <a:cxnLst/>
              <a:rect l="l" t="t" r="r" b="b"/>
              <a:pathLst>
                <a:path w="3190" h="1569" fill="none" extrusionOk="0">
                  <a:moveTo>
                    <a:pt x="108" y="1568"/>
                  </a:moveTo>
                  <a:lnTo>
                    <a:pt x="0" y="1448"/>
                  </a:lnTo>
                  <a:cubicBezTo>
                    <a:pt x="121" y="965"/>
                    <a:pt x="604" y="670"/>
                    <a:pt x="1099" y="778"/>
                  </a:cubicBezTo>
                  <a:cubicBezTo>
                    <a:pt x="1233" y="818"/>
                    <a:pt x="1367" y="885"/>
                    <a:pt x="1515" y="912"/>
                  </a:cubicBezTo>
                  <a:cubicBezTo>
                    <a:pt x="1957" y="992"/>
                    <a:pt x="2882" y="322"/>
                    <a:pt x="3190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54"/>
            <p:cNvSpPr/>
            <p:nvPr/>
          </p:nvSpPr>
          <p:spPr>
            <a:xfrm>
              <a:off x="1550750" y="2752450"/>
              <a:ext cx="72075" cy="38900"/>
            </a:xfrm>
            <a:custGeom>
              <a:avLst/>
              <a:gdLst/>
              <a:ahLst/>
              <a:cxnLst/>
              <a:rect l="l" t="t" r="r" b="b"/>
              <a:pathLst>
                <a:path w="2883" h="1556" fill="none" extrusionOk="0">
                  <a:moveTo>
                    <a:pt x="1" y="1555"/>
                  </a:moveTo>
                  <a:cubicBezTo>
                    <a:pt x="81" y="1113"/>
                    <a:pt x="564" y="872"/>
                    <a:pt x="966" y="1073"/>
                  </a:cubicBezTo>
                  <a:cubicBezTo>
                    <a:pt x="1019" y="1113"/>
                    <a:pt x="1073" y="1140"/>
                    <a:pt x="1140" y="1153"/>
                  </a:cubicBezTo>
                  <a:cubicBezTo>
                    <a:pt x="1207" y="1153"/>
                    <a:pt x="1287" y="1126"/>
                    <a:pt x="1341" y="1086"/>
                  </a:cubicBezTo>
                  <a:cubicBezTo>
                    <a:pt x="1636" y="899"/>
                    <a:pt x="2587" y="188"/>
                    <a:pt x="2882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54"/>
            <p:cNvSpPr/>
            <p:nvPr/>
          </p:nvSpPr>
          <p:spPr>
            <a:xfrm>
              <a:off x="1604375" y="2850625"/>
              <a:ext cx="49925" cy="70050"/>
            </a:xfrm>
            <a:custGeom>
              <a:avLst/>
              <a:gdLst/>
              <a:ahLst/>
              <a:cxnLst/>
              <a:rect l="l" t="t" r="r" b="b"/>
              <a:pathLst>
                <a:path w="1997" h="2802" fill="none" extrusionOk="0">
                  <a:moveTo>
                    <a:pt x="228" y="2801"/>
                  </a:moveTo>
                  <a:cubicBezTo>
                    <a:pt x="0" y="2520"/>
                    <a:pt x="14" y="2118"/>
                    <a:pt x="255" y="1836"/>
                  </a:cubicBezTo>
                  <a:cubicBezTo>
                    <a:pt x="469" y="1608"/>
                    <a:pt x="791" y="1541"/>
                    <a:pt x="1072" y="1421"/>
                  </a:cubicBezTo>
                  <a:cubicBezTo>
                    <a:pt x="1354" y="1287"/>
                    <a:pt x="1997" y="309"/>
                    <a:pt x="1930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54"/>
            <p:cNvSpPr/>
            <p:nvPr/>
          </p:nvSpPr>
          <p:spPr>
            <a:xfrm>
              <a:off x="1697175" y="2910925"/>
              <a:ext cx="31500" cy="70050"/>
            </a:xfrm>
            <a:custGeom>
              <a:avLst/>
              <a:gdLst/>
              <a:ahLst/>
              <a:cxnLst/>
              <a:rect l="l" t="t" r="r" b="b"/>
              <a:pathLst>
                <a:path w="1260" h="2802" fill="none" extrusionOk="0">
                  <a:moveTo>
                    <a:pt x="241" y="0"/>
                  </a:moveTo>
                  <a:cubicBezTo>
                    <a:pt x="40" y="94"/>
                    <a:pt x="0" y="389"/>
                    <a:pt x="94" y="590"/>
                  </a:cubicBezTo>
                  <a:cubicBezTo>
                    <a:pt x="215" y="778"/>
                    <a:pt x="375" y="939"/>
                    <a:pt x="550" y="1059"/>
                  </a:cubicBezTo>
                  <a:cubicBezTo>
                    <a:pt x="804" y="1274"/>
                    <a:pt x="1005" y="1542"/>
                    <a:pt x="1139" y="1850"/>
                  </a:cubicBezTo>
                  <a:cubicBezTo>
                    <a:pt x="1260" y="2171"/>
                    <a:pt x="1233" y="2520"/>
                    <a:pt x="1045" y="280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185;p54"/>
            <p:cNvSpPr/>
            <p:nvPr/>
          </p:nvSpPr>
          <p:spPr>
            <a:xfrm>
              <a:off x="1754125" y="2881775"/>
              <a:ext cx="64000" cy="49600"/>
            </a:xfrm>
            <a:custGeom>
              <a:avLst/>
              <a:gdLst/>
              <a:ahLst/>
              <a:cxnLst/>
              <a:rect l="l" t="t" r="r" b="b"/>
              <a:pathLst>
                <a:path w="2560" h="1984" fill="none" extrusionOk="0">
                  <a:moveTo>
                    <a:pt x="0" y="1"/>
                  </a:moveTo>
                  <a:cubicBezTo>
                    <a:pt x="603" y="255"/>
                    <a:pt x="1260" y="577"/>
                    <a:pt x="1488" y="1193"/>
                  </a:cubicBezTo>
                  <a:cubicBezTo>
                    <a:pt x="1515" y="1287"/>
                    <a:pt x="1555" y="1367"/>
                    <a:pt x="1595" y="1448"/>
                  </a:cubicBezTo>
                  <a:cubicBezTo>
                    <a:pt x="1823" y="1769"/>
                    <a:pt x="2412" y="1635"/>
                    <a:pt x="2560" y="198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186;p54"/>
            <p:cNvSpPr/>
            <p:nvPr/>
          </p:nvSpPr>
          <p:spPr>
            <a:xfrm>
              <a:off x="1756125" y="2812425"/>
              <a:ext cx="86475" cy="28500"/>
            </a:xfrm>
            <a:custGeom>
              <a:avLst/>
              <a:gdLst/>
              <a:ahLst/>
              <a:cxnLst/>
              <a:rect l="l" t="t" r="r" b="b"/>
              <a:pathLst>
                <a:path w="3459" h="1140" fill="none" extrusionOk="0">
                  <a:moveTo>
                    <a:pt x="1" y="563"/>
                  </a:moveTo>
                  <a:cubicBezTo>
                    <a:pt x="1" y="496"/>
                    <a:pt x="416" y="282"/>
                    <a:pt x="456" y="228"/>
                  </a:cubicBezTo>
                  <a:cubicBezTo>
                    <a:pt x="617" y="1"/>
                    <a:pt x="966" y="27"/>
                    <a:pt x="1193" y="188"/>
                  </a:cubicBezTo>
                  <a:cubicBezTo>
                    <a:pt x="1421" y="349"/>
                    <a:pt x="1569" y="590"/>
                    <a:pt x="1783" y="764"/>
                  </a:cubicBezTo>
                  <a:cubicBezTo>
                    <a:pt x="2239" y="1140"/>
                    <a:pt x="2949" y="1126"/>
                    <a:pt x="3458" y="83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187;p54"/>
            <p:cNvSpPr/>
            <p:nvPr/>
          </p:nvSpPr>
          <p:spPr>
            <a:xfrm>
              <a:off x="1515575" y="2695850"/>
              <a:ext cx="95175" cy="31500"/>
            </a:xfrm>
            <a:custGeom>
              <a:avLst/>
              <a:gdLst/>
              <a:ahLst/>
              <a:cxnLst/>
              <a:rect l="l" t="t" r="r" b="b"/>
              <a:pathLst>
                <a:path w="3807" h="1260" fill="none" extrusionOk="0">
                  <a:moveTo>
                    <a:pt x="1" y="1260"/>
                  </a:moveTo>
                  <a:cubicBezTo>
                    <a:pt x="215" y="1153"/>
                    <a:pt x="430" y="1032"/>
                    <a:pt x="617" y="885"/>
                  </a:cubicBezTo>
                  <a:cubicBezTo>
                    <a:pt x="885" y="737"/>
                    <a:pt x="1167" y="630"/>
                    <a:pt x="1462" y="563"/>
                  </a:cubicBezTo>
                  <a:cubicBezTo>
                    <a:pt x="1917" y="442"/>
                    <a:pt x="3338" y="134"/>
                    <a:pt x="3807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188;p54"/>
            <p:cNvSpPr/>
            <p:nvPr/>
          </p:nvSpPr>
          <p:spPr>
            <a:xfrm>
              <a:off x="1719625" y="2621800"/>
              <a:ext cx="70025" cy="27500"/>
            </a:xfrm>
            <a:custGeom>
              <a:avLst/>
              <a:gdLst/>
              <a:ahLst/>
              <a:cxnLst/>
              <a:rect l="l" t="t" r="r" b="b"/>
              <a:pathLst>
                <a:path w="2801" h="1100" fill="none" extrusionOk="0">
                  <a:moveTo>
                    <a:pt x="255" y="979"/>
                  </a:moveTo>
                  <a:cubicBezTo>
                    <a:pt x="268" y="872"/>
                    <a:pt x="94" y="818"/>
                    <a:pt x="40" y="912"/>
                  </a:cubicBezTo>
                  <a:cubicBezTo>
                    <a:pt x="0" y="1019"/>
                    <a:pt x="174" y="1099"/>
                    <a:pt x="241" y="1019"/>
                  </a:cubicBezTo>
                  <a:cubicBezTo>
                    <a:pt x="415" y="764"/>
                    <a:pt x="724" y="604"/>
                    <a:pt x="1045" y="604"/>
                  </a:cubicBezTo>
                  <a:cubicBezTo>
                    <a:pt x="1233" y="604"/>
                    <a:pt x="1421" y="671"/>
                    <a:pt x="1622" y="697"/>
                  </a:cubicBezTo>
                  <a:cubicBezTo>
                    <a:pt x="2117" y="724"/>
                    <a:pt x="2586" y="443"/>
                    <a:pt x="2801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189;p54"/>
            <p:cNvSpPr/>
            <p:nvPr/>
          </p:nvSpPr>
          <p:spPr>
            <a:xfrm>
              <a:off x="1682100" y="2503200"/>
              <a:ext cx="48925" cy="70375"/>
            </a:xfrm>
            <a:custGeom>
              <a:avLst/>
              <a:gdLst/>
              <a:ahLst/>
              <a:cxnLst/>
              <a:rect l="l" t="t" r="r" b="b"/>
              <a:pathLst>
                <a:path w="1957" h="2815" fill="none" extrusionOk="0">
                  <a:moveTo>
                    <a:pt x="0" y="2815"/>
                  </a:moveTo>
                  <a:cubicBezTo>
                    <a:pt x="54" y="2493"/>
                    <a:pt x="442" y="1180"/>
                    <a:pt x="751" y="1073"/>
                  </a:cubicBezTo>
                  <a:cubicBezTo>
                    <a:pt x="871" y="1046"/>
                    <a:pt x="1005" y="1019"/>
                    <a:pt x="1126" y="1019"/>
                  </a:cubicBezTo>
                  <a:cubicBezTo>
                    <a:pt x="1622" y="939"/>
                    <a:pt x="1957" y="496"/>
                    <a:pt x="1903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190;p54"/>
            <p:cNvSpPr/>
            <p:nvPr/>
          </p:nvSpPr>
          <p:spPr>
            <a:xfrm>
              <a:off x="1556800" y="2818450"/>
              <a:ext cx="85125" cy="61350"/>
            </a:xfrm>
            <a:custGeom>
              <a:avLst/>
              <a:gdLst/>
              <a:ahLst/>
              <a:cxnLst/>
              <a:rect l="l" t="t" r="r" b="b"/>
              <a:pathLst>
                <a:path w="3405" h="2454" fill="none" extrusionOk="0">
                  <a:moveTo>
                    <a:pt x="3404" y="1"/>
                  </a:moveTo>
                  <a:cubicBezTo>
                    <a:pt x="3015" y="255"/>
                    <a:pt x="1917" y="885"/>
                    <a:pt x="1622" y="1247"/>
                  </a:cubicBezTo>
                  <a:cubicBezTo>
                    <a:pt x="1514" y="1381"/>
                    <a:pt x="1394" y="1488"/>
                    <a:pt x="1260" y="1582"/>
                  </a:cubicBezTo>
                  <a:cubicBezTo>
                    <a:pt x="978" y="1730"/>
                    <a:pt x="590" y="1609"/>
                    <a:pt x="322" y="1783"/>
                  </a:cubicBezTo>
                  <a:cubicBezTo>
                    <a:pt x="94" y="1917"/>
                    <a:pt x="0" y="2199"/>
                    <a:pt x="94" y="2453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191;p54"/>
            <p:cNvSpPr/>
            <p:nvPr/>
          </p:nvSpPr>
          <p:spPr>
            <a:xfrm>
              <a:off x="1639875" y="2902875"/>
              <a:ext cx="34200" cy="84125"/>
            </a:xfrm>
            <a:custGeom>
              <a:avLst/>
              <a:gdLst/>
              <a:ahLst/>
              <a:cxnLst/>
              <a:rect l="l" t="t" r="r" b="b"/>
              <a:pathLst>
                <a:path w="1368" h="3365" fill="none" extrusionOk="0">
                  <a:moveTo>
                    <a:pt x="1368" y="1"/>
                  </a:moveTo>
                  <a:cubicBezTo>
                    <a:pt x="1032" y="215"/>
                    <a:pt x="858" y="604"/>
                    <a:pt x="697" y="979"/>
                  </a:cubicBezTo>
                  <a:cubicBezTo>
                    <a:pt x="563" y="1274"/>
                    <a:pt x="429" y="1609"/>
                    <a:pt x="510" y="1931"/>
                  </a:cubicBezTo>
                  <a:cubicBezTo>
                    <a:pt x="550" y="2105"/>
                    <a:pt x="644" y="2279"/>
                    <a:pt x="617" y="2467"/>
                  </a:cubicBezTo>
                  <a:cubicBezTo>
                    <a:pt x="563" y="2828"/>
                    <a:pt x="1" y="2989"/>
                    <a:pt x="1" y="336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192;p54"/>
            <p:cNvSpPr/>
            <p:nvPr/>
          </p:nvSpPr>
          <p:spPr>
            <a:xfrm>
              <a:off x="1732000" y="2895175"/>
              <a:ext cx="66025" cy="74075"/>
            </a:xfrm>
            <a:custGeom>
              <a:avLst/>
              <a:gdLst/>
              <a:ahLst/>
              <a:cxnLst/>
              <a:rect l="l" t="t" r="r" b="b"/>
              <a:pathLst>
                <a:path w="2641" h="2963" fill="none" extrusionOk="0">
                  <a:moveTo>
                    <a:pt x="1" y="1"/>
                  </a:moveTo>
                  <a:cubicBezTo>
                    <a:pt x="202" y="510"/>
                    <a:pt x="1341" y="1032"/>
                    <a:pt x="1649" y="1475"/>
                  </a:cubicBezTo>
                  <a:cubicBezTo>
                    <a:pt x="1837" y="1729"/>
                    <a:pt x="1837" y="2078"/>
                    <a:pt x="1944" y="2373"/>
                  </a:cubicBezTo>
                  <a:cubicBezTo>
                    <a:pt x="2038" y="2667"/>
                    <a:pt x="2346" y="2962"/>
                    <a:pt x="2641" y="2842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193;p54"/>
            <p:cNvSpPr/>
            <p:nvPr/>
          </p:nvSpPr>
          <p:spPr>
            <a:xfrm>
              <a:off x="1483425" y="2586950"/>
              <a:ext cx="115275" cy="29525"/>
            </a:xfrm>
            <a:custGeom>
              <a:avLst/>
              <a:gdLst/>
              <a:ahLst/>
              <a:cxnLst/>
              <a:rect l="l" t="t" r="r" b="b"/>
              <a:pathLst>
                <a:path w="4611" h="1181" fill="none" extrusionOk="0">
                  <a:moveTo>
                    <a:pt x="67" y="403"/>
                  </a:moveTo>
                  <a:cubicBezTo>
                    <a:pt x="0" y="550"/>
                    <a:pt x="228" y="657"/>
                    <a:pt x="402" y="617"/>
                  </a:cubicBezTo>
                  <a:cubicBezTo>
                    <a:pt x="684" y="564"/>
                    <a:pt x="925" y="363"/>
                    <a:pt x="1180" y="215"/>
                  </a:cubicBezTo>
                  <a:cubicBezTo>
                    <a:pt x="1448" y="68"/>
                    <a:pt x="1783" y="1"/>
                    <a:pt x="2024" y="188"/>
                  </a:cubicBezTo>
                  <a:cubicBezTo>
                    <a:pt x="2131" y="282"/>
                    <a:pt x="2198" y="416"/>
                    <a:pt x="2305" y="523"/>
                  </a:cubicBezTo>
                  <a:cubicBezTo>
                    <a:pt x="2547" y="724"/>
                    <a:pt x="2895" y="657"/>
                    <a:pt x="3190" y="644"/>
                  </a:cubicBezTo>
                  <a:cubicBezTo>
                    <a:pt x="3498" y="617"/>
                    <a:pt x="4584" y="885"/>
                    <a:pt x="4610" y="118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194;p54"/>
            <p:cNvSpPr/>
            <p:nvPr/>
          </p:nvSpPr>
          <p:spPr>
            <a:xfrm>
              <a:off x="1581250" y="2518925"/>
              <a:ext cx="186975" cy="399150"/>
            </a:xfrm>
            <a:custGeom>
              <a:avLst/>
              <a:gdLst/>
              <a:ahLst/>
              <a:cxnLst/>
              <a:rect l="l" t="t" r="r" b="b"/>
              <a:pathLst>
                <a:path w="7479" h="15966" extrusionOk="0">
                  <a:moveTo>
                    <a:pt x="2130" y="1"/>
                  </a:moveTo>
                  <a:cubicBezTo>
                    <a:pt x="1289" y="1"/>
                    <a:pt x="526" y="512"/>
                    <a:pt x="349" y="1663"/>
                  </a:cubicBezTo>
                  <a:cubicBezTo>
                    <a:pt x="0" y="4075"/>
                    <a:pt x="483" y="6903"/>
                    <a:pt x="1032" y="9235"/>
                  </a:cubicBezTo>
                  <a:cubicBezTo>
                    <a:pt x="1408" y="10776"/>
                    <a:pt x="1903" y="12277"/>
                    <a:pt x="2547" y="13724"/>
                  </a:cubicBezTo>
                  <a:cubicBezTo>
                    <a:pt x="2962" y="14675"/>
                    <a:pt x="3579" y="15707"/>
                    <a:pt x="4584" y="15922"/>
                  </a:cubicBezTo>
                  <a:cubicBezTo>
                    <a:pt x="4713" y="15951"/>
                    <a:pt x="4843" y="15965"/>
                    <a:pt x="4972" y="15965"/>
                  </a:cubicBezTo>
                  <a:cubicBezTo>
                    <a:pt x="5779" y="15965"/>
                    <a:pt x="6551" y="15418"/>
                    <a:pt x="6956" y="14702"/>
                  </a:cubicBezTo>
                  <a:cubicBezTo>
                    <a:pt x="7425" y="13871"/>
                    <a:pt x="7478" y="12866"/>
                    <a:pt x="7384" y="11915"/>
                  </a:cubicBezTo>
                  <a:cubicBezTo>
                    <a:pt x="7277" y="10776"/>
                    <a:pt x="6969" y="9650"/>
                    <a:pt x="6661" y="8538"/>
                  </a:cubicBezTo>
                  <a:lnTo>
                    <a:pt x="5602" y="4692"/>
                  </a:lnTo>
                  <a:cubicBezTo>
                    <a:pt x="5280" y="3526"/>
                    <a:pt x="4959" y="2347"/>
                    <a:pt x="4329" y="1315"/>
                  </a:cubicBezTo>
                  <a:cubicBezTo>
                    <a:pt x="3828" y="478"/>
                    <a:pt x="2942" y="1"/>
                    <a:pt x="2130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195;p54"/>
            <p:cNvSpPr/>
            <p:nvPr/>
          </p:nvSpPr>
          <p:spPr>
            <a:xfrm>
              <a:off x="1645900" y="2772500"/>
              <a:ext cx="57650" cy="93325"/>
            </a:xfrm>
            <a:custGeom>
              <a:avLst/>
              <a:gdLst/>
              <a:ahLst/>
              <a:cxnLst/>
              <a:rect l="l" t="t" r="r" b="b"/>
              <a:pathLst>
                <a:path w="2306" h="3733" extrusionOk="0">
                  <a:moveTo>
                    <a:pt x="963" y="1"/>
                  </a:moveTo>
                  <a:cubicBezTo>
                    <a:pt x="951" y="1"/>
                    <a:pt x="938" y="1"/>
                    <a:pt x="926" y="3"/>
                  </a:cubicBezTo>
                  <a:cubicBezTo>
                    <a:pt x="1" y="123"/>
                    <a:pt x="1234" y="2737"/>
                    <a:pt x="1421" y="3192"/>
                  </a:cubicBezTo>
                  <a:cubicBezTo>
                    <a:pt x="1488" y="3380"/>
                    <a:pt x="1596" y="3541"/>
                    <a:pt x="1743" y="3661"/>
                  </a:cubicBezTo>
                  <a:cubicBezTo>
                    <a:pt x="1808" y="3710"/>
                    <a:pt x="1883" y="3732"/>
                    <a:pt x="1958" y="3732"/>
                  </a:cubicBezTo>
                  <a:cubicBezTo>
                    <a:pt x="2070" y="3732"/>
                    <a:pt x="2180" y="3682"/>
                    <a:pt x="2252" y="3594"/>
                  </a:cubicBezTo>
                  <a:cubicBezTo>
                    <a:pt x="2292" y="3501"/>
                    <a:pt x="2306" y="3393"/>
                    <a:pt x="2279" y="3286"/>
                  </a:cubicBezTo>
                  <a:cubicBezTo>
                    <a:pt x="2226" y="2746"/>
                    <a:pt x="1720" y="1"/>
                    <a:pt x="96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196;p54"/>
            <p:cNvSpPr/>
            <p:nvPr/>
          </p:nvSpPr>
          <p:spPr>
            <a:xfrm>
              <a:off x="2018800" y="2789100"/>
              <a:ext cx="160900" cy="111875"/>
            </a:xfrm>
            <a:custGeom>
              <a:avLst/>
              <a:gdLst/>
              <a:ahLst/>
              <a:cxnLst/>
              <a:rect l="l" t="t" r="r" b="b"/>
              <a:pathLst>
                <a:path w="6436" h="4475" extrusionOk="0">
                  <a:moveTo>
                    <a:pt x="3107" y="1"/>
                  </a:moveTo>
                  <a:cubicBezTo>
                    <a:pt x="2961" y="1"/>
                    <a:pt x="2818" y="12"/>
                    <a:pt x="2680" y="36"/>
                  </a:cubicBezTo>
                  <a:cubicBezTo>
                    <a:pt x="1086" y="317"/>
                    <a:pt x="0" y="2475"/>
                    <a:pt x="268" y="3949"/>
                  </a:cubicBezTo>
                  <a:cubicBezTo>
                    <a:pt x="318" y="4188"/>
                    <a:pt x="464" y="4475"/>
                    <a:pt x="692" y="4475"/>
                  </a:cubicBezTo>
                  <a:cubicBezTo>
                    <a:pt x="707" y="4475"/>
                    <a:pt x="722" y="4474"/>
                    <a:pt x="737" y="4471"/>
                  </a:cubicBezTo>
                  <a:cubicBezTo>
                    <a:pt x="818" y="4445"/>
                    <a:pt x="871" y="4418"/>
                    <a:pt x="938" y="4364"/>
                  </a:cubicBezTo>
                  <a:cubicBezTo>
                    <a:pt x="1193" y="4163"/>
                    <a:pt x="1367" y="3868"/>
                    <a:pt x="1595" y="3614"/>
                  </a:cubicBezTo>
                  <a:cubicBezTo>
                    <a:pt x="1809" y="3359"/>
                    <a:pt x="2091" y="3131"/>
                    <a:pt x="2426" y="3118"/>
                  </a:cubicBezTo>
                  <a:cubicBezTo>
                    <a:pt x="2908" y="3118"/>
                    <a:pt x="3256" y="3560"/>
                    <a:pt x="3685" y="3761"/>
                  </a:cubicBezTo>
                  <a:cubicBezTo>
                    <a:pt x="3868" y="3853"/>
                    <a:pt x="4068" y="3895"/>
                    <a:pt x="4268" y="3895"/>
                  </a:cubicBezTo>
                  <a:cubicBezTo>
                    <a:pt x="4891" y="3895"/>
                    <a:pt x="5529" y="3491"/>
                    <a:pt x="5762" y="2904"/>
                  </a:cubicBezTo>
                  <a:cubicBezTo>
                    <a:pt x="6435" y="1240"/>
                    <a:pt x="4630" y="1"/>
                    <a:pt x="3107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54"/>
          <p:cNvGrpSpPr/>
          <p:nvPr/>
        </p:nvGrpSpPr>
        <p:grpSpPr>
          <a:xfrm>
            <a:off x="326344" y="2411911"/>
            <a:ext cx="822401" cy="2915265"/>
            <a:chOff x="3986050" y="808650"/>
            <a:chExt cx="294500" cy="1043950"/>
          </a:xfrm>
        </p:grpSpPr>
        <p:sp>
          <p:nvSpPr>
            <p:cNvPr id="1204" name="Google Shape;1204;p54"/>
            <p:cNvSpPr/>
            <p:nvPr/>
          </p:nvSpPr>
          <p:spPr>
            <a:xfrm>
              <a:off x="3986700" y="808650"/>
              <a:ext cx="262025" cy="429200"/>
            </a:xfrm>
            <a:custGeom>
              <a:avLst/>
              <a:gdLst/>
              <a:ahLst/>
              <a:cxnLst/>
              <a:rect l="l" t="t" r="r" b="b"/>
              <a:pathLst>
                <a:path w="10481" h="17168" extrusionOk="0">
                  <a:moveTo>
                    <a:pt x="4946" y="1"/>
                  </a:moveTo>
                  <a:lnTo>
                    <a:pt x="4946" y="1"/>
                  </a:lnTo>
                  <a:cubicBezTo>
                    <a:pt x="4772" y="1126"/>
                    <a:pt x="3177" y="1435"/>
                    <a:pt x="2681" y="2467"/>
                  </a:cubicBezTo>
                  <a:cubicBezTo>
                    <a:pt x="2319" y="3230"/>
                    <a:pt x="2668" y="4155"/>
                    <a:pt x="3190" y="4812"/>
                  </a:cubicBezTo>
                  <a:cubicBezTo>
                    <a:pt x="3713" y="5482"/>
                    <a:pt x="4396" y="6018"/>
                    <a:pt x="4825" y="6741"/>
                  </a:cubicBezTo>
                  <a:cubicBezTo>
                    <a:pt x="5201" y="7358"/>
                    <a:pt x="5241" y="8095"/>
                    <a:pt x="4678" y="8604"/>
                  </a:cubicBezTo>
                  <a:cubicBezTo>
                    <a:pt x="4329" y="8872"/>
                    <a:pt x="3954" y="9073"/>
                    <a:pt x="3539" y="9221"/>
                  </a:cubicBezTo>
                  <a:cubicBezTo>
                    <a:pt x="2976" y="9435"/>
                    <a:pt x="2440" y="9716"/>
                    <a:pt x="1944" y="10078"/>
                  </a:cubicBezTo>
                  <a:cubicBezTo>
                    <a:pt x="885" y="10869"/>
                    <a:pt x="1" y="12598"/>
                    <a:pt x="1381" y="13562"/>
                  </a:cubicBezTo>
                  <a:cubicBezTo>
                    <a:pt x="2453" y="14313"/>
                    <a:pt x="4490" y="14460"/>
                    <a:pt x="4758" y="16042"/>
                  </a:cubicBezTo>
                  <a:cubicBezTo>
                    <a:pt x="4785" y="16176"/>
                    <a:pt x="4758" y="17167"/>
                    <a:pt x="4584" y="17167"/>
                  </a:cubicBezTo>
                  <a:lnTo>
                    <a:pt x="6621" y="17167"/>
                  </a:lnTo>
                  <a:cubicBezTo>
                    <a:pt x="6889" y="17167"/>
                    <a:pt x="7707" y="16149"/>
                    <a:pt x="7894" y="15948"/>
                  </a:cubicBezTo>
                  <a:cubicBezTo>
                    <a:pt x="8363" y="15452"/>
                    <a:pt x="8872" y="14903"/>
                    <a:pt x="9154" y="14273"/>
                  </a:cubicBezTo>
                  <a:cubicBezTo>
                    <a:pt x="9489" y="13536"/>
                    <a:pt x="9194" y="12678"/>
                    <a:pt x="8484" y="12303"/>
                  </a:cubicBezTo>
                  <a:cubicBezTo>
                    <a:pt x="7988" y="12035"/>
                    <a:pt x="7385" y="12035"/>
                    <a:pt x="6835" y="11874"/>
                  </a:cubicBezTo>
                  <a:cubicBezTo>
                    <a:pt x="6701" y="11834"/>
                    <a:pt x="6567" y="11780"/>
                    <a:pt x="6433" y="11713"/>
                  </a:cubicBezTo>
                  <a:cubicBezTo>
                    <a:pt x="6286" y="11646"/>
                    <a:pt x="6165" y="11526"/>
                    <a:pt x="6098" y="11378"/>
                  </a:cubicBezTo>
                  <a:cubicBezTo>
                    <a:pt x="5978" y="11043"/>
                    <a:pt x="6286" y="10708"/>
                    <a:pt x="6581" y="10480"/>
                  </a:cubicBezTo>
                  <a:cubicBezTo>
                    <a:pt x="7653" y="9623"/>
                    <a:pt x="10480" y="8041"/>
                    <a:pt x="9234" y="6313"/>
                  </a:cubicBezTo>
                  <a:cubicBezTo>
                    <a:pt x="8819" y="5736"/>
                    <a:pt x="8095" y="5509"/>
                    <a:pt x="7398" y="5401"/>
                  </a:cubicBezTo>
                  <a:cubicBezTo>
                    <a:pt x="6715" y="5308"/>
                    <a:pt x="6005" y="5321"/>
                    <a:pt x="5335" y="5093"/>
                  </a:cubicBezTo>
                  <a:cubicBezTo>
                    <a:pt x="4705" y="4905"/>
                    <a:pt x="4182" y="4477"/>
                    <a:pt x="3847" y="3914"/>
                  </a:cubicBezTo>
                  <a:cubicBezTo>
                    <a:pt x="3525" y="3338"/>
                    <a:pt x="3539" y="2627"/>
                    <a:pt x="3874" y="2064"/>
                  </a:cubicBezTo>
                  <a:cubicBezTo>
                    <a:pt x="4088" y="1716"/>
                    <a:pt x="4423" y="1461"/>
                    <a:pt x="4691" y="1140"/>
                  </a:cubicBezTo>
                  <a:cubicBezTo>
                    <a:pt x="4959" y="818"/>
                    <a:pt x="5134" y="363"/>
                    <a:pt x="4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205;p54"/>
            <p:cNvSpPr/>
            <p:nvPr/>
          </p:nvSpPr>
          <p:spPr>
            <a:xfrm>
              <a:off x="3986050" y="1237800"/>
              <a:ext cx="294500" cy="614800"/>
            </a:xfrm>
            <a:custGeom>
              <a:avLst/>
              <a:gdLst/>
              <a:ahLst/>
              <a:cxnLst/>
              <a:rect l="l" t="t" r="r" b="b"/>
              <a:pathLst>
                <a:path w="11780" h="24592" extrusionOk="0">
                  <a:moveTo>
                    <a:pt x="8255" y="283"/>
                  </a:moveTo>
                  <a:cubicBezTo>
                    <a:pt x="8510" y="283"/>
                    <a:pt x="8724" y="470"/>
                    <a:pt x="8738" y="725"/>
                  </a:cubicBezTo>
                  <a:cubicBezTo>
                    <a:pt x="8764" y="993"/>
                    <a:pt x="8376" y="1207"/>
                    <a:pt x="8376" y="1207"/>
                  </a:cubicBezTo>
                  <a:lnTo>
                    <a:pt x="8376" y="5777"/>
                  </a:lnTo>
                  <a:cubicBezTo>
                    <a:pt x="8563" y="5871"/>
                    <a:pt x="8671" y="6072"/>
                    <a:pt x="8671" y="6273"/>
                  </a:cubicBezTo>
                  <a:lnTo>
                    <a:pt x="8456" y="12478"/>
                  </a:lnTo>
                  <a:cubicBezTo>
                    <a:pt x="8443" y="13188"/>
                    <a:pt x="8764" y="13871"/>
                    <a:pt x="9327" y="14300"/>
                  </a:cubicBezTo>
                  <a:cubicBezTo>
                    <a:pt x="10694" y="15359"/>
                    <a:pt x="11485" y="16994"/>
                    <a:pt x="11485" y="18709"/>
                  </a:cubicBezTo>
                  <a:cubicBezTo>
                    <a:pt x="11485" y="21805"/>
                    <a:pt x="10265" y="24324"/>
                    <a:pt x="5883" y="24324"/>
                  </a:cubicBezTo>
                  <a:cubicBezTo>
                    <a:pt x="1501" y="24324"/>
                    <a:pt x="282" y="21805"/>
                    <a:pt x="282" y="18709"/>
                  </a:cubicBezTo>
                  <a:cubicBezTo>
                    <a:pt x="282" y="16994"/>
                    <a:pt x="1072" y="15359"/>
                    <a:pt x="2439" y="14300"/>
                  </a:cubicBezTo>
                  <a:cubicBezTo>
                    <a:pt x="3002" y="13871"/>
                    <a:pt x="3324" y="13188"/>
                    <a:pt x="3310" y="12478"/>
                  </a:cubicBezTo>
                  <a:lnTo>
                    <a:pt x="3096" y="6233"/>
                  </a:lnTo>
                  <a:cubicBezTo>
                    <a:pt x="3096" y="6018"/>
                    <a:pt x="3203" y="5831"/>
                    <a:pt x="3377" y="5737"/>
                  </a:cubicBezTo>
                  <a:lnTo>
                    <a:pt x="3391" y="5737"/>
                  </a:lnTo>
                  <a:lnTo>
                    <a:pt x="3391" y="1207"/>
                  </a:lnTo>
                  <a:cubicBezTo>
                    <a:pt x="3391" y="1207"/>
                    <a:pt x="3002" y="993"/>
                    <a:pt x="3015" y="725"/>
                  </a:cubicBezTo>
                  <a:cubicBezTo>
                    <a:pt x="3042" y="470"/>
                    <a:pt x="3257" y="283"/>
                    <a:pt x="3511" y="283"/>
                  </a:cubicBezTo>
                  <a:close/>
                  <a:moveTo>
                    <a:pt x="3487" y="1"/>
                  </a:moveTo>
                  <a:cubicBezTo>
                    <a:pt x="3096" y="1"/>
                    <a:pt x="2774" y="318"/>
                    <a:pt x="2747" y="712"/>
                  </a:cubicBezTo>
                  <a:cubicBezTo>
                    <a:pt x="2734" y="980"/>
                    <a:pt x="2868" y="1248"/>
                    <a:pt x="3109" y="1395"/>
                  </a:cubicBezTo>
                  <a:lnTo>
                    <a:pt x="3109" y="5576"/>
                  </a:lnTo>
                  <a:cubicBezTo>
                    <a:pt x="2922" y="5737"/>
                    <a:pt x="2814" y="5978"/>
                    <a:pt x="2814" y="6233"/>
                  </a:cubicBezTo>
                  <a:lnTo>
                    <a:pt x="3029" y="12478"/>
                  </a:lnTo>
                  <a:cubicBezTo>
                    <a:pt x="3042" y="13094"/>
                    <a:pt x="2761" y="13697"/>
                    <a:pt x="2265" y="14072"/>
                  </a:cubicBezTo>
                  <a:cubicBezTo>
                    <a:pt x="831" y="15185"/>
                    <a:pt x="0" y="16900"/>
                    <a:pt x="0" y="18709"/>
                  </a:cubicBezTo>
                  <a:cubicBezTo>
                    <a:pt x="0" y="22609"/>
                    <a:pt x="1984" y="24592"/>
                    <a:pt x="5883" y="24592"/>
                  </a:cubicBezTo>
                  <a:cubicBezTo>
                    <a:pt x="9783" y="24592"/>
                    <a:pt x="11766" y="22609"/>
                    <a:pt x="11766" y="18709"/>
                  </a:cubicBezTo>
                  <a:cubicBezTo>
                    <a:pt x="11780" y="16900"/>
                    <a:pt x="10935" y="15185"/>
                    <a:pt x="9515" y="14072"/>
                  </a:cubicBezTo>
                  <a:cubicBezTo>
                    <a:pt x="9019" y="13697"/>
                    <a:pt x="8738" y="13107"/>
                    <a:pt x="8738" y="12478"/>
                  </a:cubicBezTo>
                  <a:lnTo>
                    <a:pt x="8965" y="6273"/>
                  </a:lnTo>
                  <a:cubicBezTo>
                    <a:pt x="8965" y="6018"/>
                    <a:pt x="8858" y="5777"/>
                    <a:pt x="8671" y="5616"/>
                  </a:cubicBezTo>
                  <a:lnTo>
                    <a:pt x="8671" y="1395"/>
                  </a:lnTo>
                  <a:cubicBezTo>
                    <a:pt x="8912" y="1248"/>
                    <a:pt x="9046" y="980"/>
                    <a:pt x="9032" y="712"/>
                  </a:cubicBezTo>
                  <a:cubicBezTo>
                    <a:pt x="9006" y="318"/>
                    <a:pt x="8684" y="1"/>
                    <a:pt x="8293" y="1"/>
                  </a:cubicBezTo>
                  <a:cubicBezTo>
                    <a:pt x="8285" y="1"/>
                    <a:pt x="8277" y="1"/>
                    <a:pt x="8269" y="1"/>
                  </a:cubicBezTo>
                  <a:lnTo>
                    <a:pt x="3511" y="1"/>
                  </a:lnTo>
                  <a:cubicBezTo>
                    <a:pt x="3503" y="1"/>
                    <a:pt x="3495" y="1"/>
                    <a:pt x="34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54"/>
            <p:cNvSpPr/>
            <p:nvPr/>
          </p:nvSpPr>
          <p:spPr>
            <a:xfrm>
              <a:off x="3993075" y="1244525"/>
              <a:ext cx="280100" cy="601050"/>
            </a:xfrm>
            <a:custGeom>
              <a:avLst/>
              <a:gdLst/>
              <a:ahLst/>
              <a:cxnLst/>
              <a:rect l="l" t="t" r="r" b="b"/>
              <a:pathLst>
                <a:path w="11204" h="24042" extrusionOk="0">
                  <a:moveTo>
                    <a:pt x="3230" y="0"/>
                  </a:moveTo>
                  <a:cubicBezTo>
                    <a:pt x="2976" y="0"/>
                    <a:pt x="2761" y="188"/>
                    <a:pt x="2748" y="443"/>
                  </a:cubicBezTo>
                  <a:cubicBezTo>
                    <a:pt x="2734" y="711"/>
                    <a:pt x="3110" y="938"/>
                    <a:pt x="3110" y="938"/>
                  </a:cubicBezTo>
                  <a:lnTo>
                    <a:pt x="3110" y="5454"/>
                  </a:lnTo>
                  <a:lnTo>
                    <a:pt x="3096" y="5454"/>
                  </a:lnTo>
                  <a:cubicBezTo>
                    <a:pt x="2922" y="5548"/>
                    <a:pt x="2815" y="5749"/>
                    <a:pt x="2815" y="5950"/>
                  </a:cubicBezTo>
                  <a:lnTo>
                    <a:pt x="3029" y="12195"/>
                  </a:lnTo>
                  <a:cubicBezTo>
                    <a:pt x="3043" y="12905"/>
                    <a:pt x="2721" y="13589"/>
                    <a:pt x="2158" y="14018"/>
                  </a:cubicBezTo>
                  <a:cubicBezTo>
                    <a:pt x="791" y="15076"/>
                    <a:pt x="1" y="16711"/>
                    <a:pt x="1" y="18440"/>
                  </a:cubicBezTo>
                  <a:cubicBezTo>
                    <a:pt x="1" y="21522"/>
                    <a:pt x="1220" y="24042"/>
                    <a:pt x="5602" y="24042"/>
                  </a:cubicBezTo>
                  <a:cubicBezTo>
                    <a:pt x="9984" y="24042"/>
                    <a:pt x="11204" y="21522"/>
                    <a:pt x="11204" y="18440"/>
                  </a:cubicBezTo>
                  <a:cubicBezTo>
                    <a:pt x="11204" y="16711"/>
                    <a:pt x="10413" y="15090"/>
                    <a:pt x="9060" y="14031"/>
                  </a:cubicBezTo>
                  <a:cubicBezTo>
                    <a:pt x="8483" y="13602"/>
                    <a:pt x="8162" y="12919"/>
                    <a:pt x="8175" y="12209"/>
                  </a:cubicBezTo>
                  <a:lnTo>
                    <a:pt x="8390" y="5991"/>
                  </a:lnTo>
                  <a:cubicBezTo>
                    <a:pt x="8390" y="5790"/>
                    <a:pt x="8282" y="5589"/>
                    <a:pt x="8095" y="5495"/>
                  </a:cubicBezTo>
                  <a:lnTo>
                    <a:pt x="8095" y="938"/>
                  </a:lnTo>
                  <a:cubicBezTo>
                    <a:pt x="8095" y="938"/>
                    <a:pt x="8470" y="711"/>
                    <a:pt x="8457" y="443"/>
                  </a:cubicBezTo>
                  <a:cubicBezTo>
                    <a:pt x="8443" y="188"/>
                    <a:pt x="8229" y="0"/>
                    <a:pt x="79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54"/>
            <p:cNvSpPr/>
            <p:nvPr/>
          </p:nvSpPr>
          <p:spPr>
            <a:xfrm>
              <a:off x="4063775" y="1381200"/>
              <a:ext cx="139050" cy="25"/>
            </a:xfrm>
            <a:custGeom>
              <a:avLst/>
              <a:gdLst/>
              <a:ahLst/>
              <a:cxnLst/>
              <a:rect l="l" t="t" r="r" b="b"/>
              <a:pathLst>
                <a:path w="5562" h="1" fill="none" extrusionOk="0">
                  <a:moveTo>
                    <a:pt x="0" y="1"/>
                  </a:moveTo>
                  <a:lnTo>
                    <a:pt x="5562" y="1"/>
                  </a:lnTo>
                </a:path>
              </a:pathLst>
            </a:custGeom>
            <a:solidFill>
              <a:srgbClr val="E1E7EC"/>
            </a:solidFill>
            <a:ln w="5025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54"/>
            <p:cNvSpPr/>
            <p:nvPr/>
          </p:nvSpPr>
          <p:spPr>
            <a:xfrm>
              <a:off x="4063775" y="1266625"/>
              <a:ext cx="139050" cy="25"/>
            </a:xfrm>
            <a:custGeom>
              <a:avLst/>
              <a:gdLst/>
              <a:ahLst/>
              <a:cxnLst/>
              <a:rect l="l" t="t" r="r" b="b"/>
              <a:pathLst>
                <a:path w="5562" h="1" fill="none" extrusionOk="0">
                  <a:moveTo>
                    <a:pt x="0" y="1"/>
                  </a:moveTo>
                  <a:lnTo>
                    <a:pt x="5562" y="1"/>
                  </a:lnTo>
                </a:path>
              </a:pathLst>
            </a:custGeom>
            <a:noFill/>
            <a:ln w="5025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54"/>
            <p:cNvSpPr/>
            <p:nvPr/>
          </p:nvSpPr>
          <p:spPr>
            <a:xfrm>
              <a:off x="3999100" y="1672675"/>
              <a:ext cx="268375" cy="169550"/>
            </a:xfrm>
            <a:custGeom>
              <a:avLst/>
              <a:gdLst/>
              <a:ahLst/>
              <a:cxnLst/>
              <a:rect l="l" t="t" r="r" b="b"/>
              <a:pathLst>
                <a:path w="10735" h="6782" extrusionOk="0">
                  <a:moveTo>
                    <a:pt x="202" y="1"/>
                  </a:moveTo>
                  <a:cubicBezTo>
                    <a:pt x="68" y="456"/>
                    <a:pt x="1" y="939"/>
                    <a:pt x="1" y="1421"/>
                  </a:cubicBezTo>
                  <a:cubicBezTo>
                    <a:pt x="1" y="4369"/>
                    <a:pt x="1180" y="6782"/>
                    <a:pt x="5361" y="6782"/>
                  </a:cubicBezTo>
                  <a:cubicBezTo>
                    <a:pt x="9556" y="6782"/>
                    <a:pt x="10722" y="4383"/>
                    <a:pt x="10722" y="1421"/>
                  </a:cubicBezTo>
                  <a:cubicBezTo>
                    <a:pt x="10735" y="939"/>
                    <a:pt x="10668" y="456"/>
                    <a:pt x="10547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54"/>
            <p:cNvSpPr/>
            <p:nvPr/>
          </p:nvSpPr>
          <p:spPr>
            <a:xfrm>
              <a:off x="4071150" y="1248200"/>
              <a:ext cx="13750" cy="11425"/>
            </a:xfrm>
            <a:custGeom>
              <a:avLst/>
              <a:gdLst/>
              <a:ahLst/>
              <a:cxnLst/>
              <a:rect l="l" t="t" r="r" b="b"/>
              <a:pathLst>
                <a:path w="550" h="457" extrusionOk="0">
                  <a:moveTo>
                    <a:pt x="228" y="1"/>
                  </a:moveTo>
                  <a:cubicBezTo>
                    <a:pt x="107" y="1"/>
                    <a:pt x="0" y="108"/>
                    <a:pt x="0" y="229"/>
                  </a:cubicBezTo>
                  <a:cubicBezTo>
                    <a:pt x="0" y="363"/>
                    <a:pt x="107" y="456"/>
                    <a:pt x="228" y="456"/>
                  </a:cubicBezTo>
                  <a:lnTo>
                    <a:pt x="322" y="456"/>
                  </a:lnTo>
                  <a:cubicBezTo>
                    <a:pt x="456" y="456"/>
                    <a:pt x="549" y="363"/>
                    <a:pt x="549" y="229"/>
                  </a:cubicBezTo>
                  <a:cubicBezTo>
                    <a:pt x="549" y="108"/>
                    <a:pt x="456" y="1"/>
                    <a:pt x="322" y="1"/>
                  </a:cubicBezTo>
                  <a:close/>
                </a:path>
              </a:pathLst>
            </a:custGeom>
            <a:solidFill>
              <a:srgbClr val="D6D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54"/>
            <p:cNvSpPr/>
            <p:nvPr/>
          </p:nvSpPr>
          <p:spPr>
            <a:xfrm>
              <a:off x="4079175" y="1276025"/>
              <a:ext cx="13775" cy="97175"/>
            </a:xfrm>
            <a:custGeom>
              <a:avLst/>
              <a:gdLst/>
              <a:ahLst/>
              <a:cxnLst/>
              <a:rect l="l" t="t" r="r" b="b"/>
              <a:pathLst>
                <a:path w="551" h="3887" extrusionOk="0">
                  <a:moveTo>
                    <a:pt x="269" y="0"/>
                  </a:moveTo>
                  <a:cubicBezTo>
                    <a:pt x="121" y="0"/>
                    <a:pt x="1" y="121"/>
                    <a:pt x="1" y="281"/>
                  </a:cubicBezTo>
                  <a:lnTo>
                    <a:pt x="1" y="3605"/>
                  </a:lnTo>
                  <a:cubicBezTo>
                    <a:pt x="1" y="3752"/>
                    <a:pt x="121" y="3886"/>
                    <a:pt x="269" y="3886"/>
                  </a:cubicBezTo>
                  <a:cubicBezTo>
                    <a:pt x="416" y="3886"/>
                    <a:pt x="550" y="3766"/>
                    <a:pt x="550" y="3605"/>
                  </a:cubicBezTo>
                  <a:lnTo>
                    <a:pt x="550" y="281"/>
                  </a:lnTo>
                  <a:cubicBezTo>
                    <a:pt x="550" y="121"/>
                    <a:pt x="429" y="0"/>
                    <a:pt x="269" y="0"/>
                  </a:cubicBezTo>
                  <a:close/>
                </a:path>
              </a:pathLst>
            </a:custGeom>
            <a:solidFill>
              <a:srgbClr val="D6D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54"/>
            <p:cNvSpPr/>
            <p:nvPr/>
          </p:nvSpPr>
          <p:spPr>
            <a:xfrm>
              <a:off x="4016875" y="1744700"/>
              <a:ext cx="44900" cy="67700"/>
            </a:xfrm>
            <a:custGeom>
              <a:avLst/>
              <a:gdLst/>
              <a:ahLst/>
              <a:cxnLst/>
              <a:rect l="l" t="t" r="r" b="b"/>
              <a:pathLst>
                <a:path w="1796" h="2708" fill="none" extrusionOk="0">
                  <a:moveTo>
                    <a:pt x="0" y="1"/>
                  </a:moveTo>
                  <a:cubicBezTo>
                    <a:pt x="402" y="1488"/>
                    <a:pt x="1246" y="2319"/>
                    <a:pt x="1796" y="2708"/>
                  </a:cubicBezTo>
                </a:path>
              </a:pathLst>
            </a:custGeom>
            <a:noFill/>
            <a:ln w="14400" cap="rnd" cmpd="sng">
              <a:solidFill>
                <a:srgbClr val="D6DCB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54"/>
            <p:cNvSpPr/>
            <p:nvPr/>
          </p:nvSpPr>
          <p:spPr>
            <a:xfrm>
              <a:off x="4009825" y="1396275"/>
              <a:ext cx="74750" cy="309925"/>
            </a:xfrm>
            <a:custGeom>
              <a:avLst/>
              <a:gdLst/>
              <a:ahLst/>
              <a:cxnLst/>
              <a:rect l="l" t="t" r="r" b="b"/>
              <a:pathLst>
                <a:path w="2990" h="12397" fill="none" extrusionOk="0">
                  <a:moveTo>
                    <a:pt x="2721" y="1"/>
                  </a:moveTo>
                  <a:lnTo>
                    <a:pt x="2989" y="6822"/>
                  </a:lnTo>
                  <a:cubicBezTo>
                    <a:pt x="2989" y="7144"/>
                    <a:pt x="2734" y="7452"/>
                    <a:pt x="2507" y="7680"/>
                  </a:cubicBezTo>
                  <a:cubicBezTo>
                    <a:pt x="1743" y="8457"/>
                    <a:pt x="1" y="10454"/>
                    <a:pt x="68" y="12397"/>
                  </a:cubicBezTo>
                </a:path>
              </a:pathLst>
            </a:custGeom>
            <a:noFill/>
            <a:ln w="14400" cap="rnd" cmpd="sng">
              <a:solidFill>
                <a:srgbClr val="D6DCB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8" name="Google Shape;1298;p54"/>
          <p:cNvGrpSpPr/>
          <p:nvPr/>
        </p:nvGrpSpPr>
        <p:grpSpPr>
          <a:xfrm rot="-1563643">
            <a:off x="10004768" y="2289018"/>
            <a:ext cx="2270272" cy="2365693"/>
            <a:chOff x="4465125" y="1062850"/>
            <a:chExt cx="1024850" cy="1067925"/>
          </a:xfrm>
        </p:grpSpPr>
        <p:sp>
          <p:nvSpPr>
            <p:cNvPr id="1299" name="Google Shape;1299;p54"/>
            <p:cNvSpPr/>
            <p:nvPr/>
          </p:nvSpPr>
          <p:spPr>
            <a:xfrm>
              <a:off x="5084250" y="1112300"/>
              <a:ext cx="124325" cy="85675"/>
            </a:xfrm>
            <a:custGeom>
              <a:avLst/>
              <a:gdLst/>
              <a:ahLst/>
              <a:cxnLst/>
              <a:rect l="l" t="t" r="r" b="b"/>
              <a:pathLst>
                <a:path w="4973" h="3427" extrusionOk="0">
                  <a:moveTo>
                    <a:pt x="2761" y="673"/>
                  </a:moveTo>
                  <a:cubicBezTo>
                    <a:pt x="3134" y="673"/>
                    <a:pt x="3416" y="1063"/>
                    <a:pt x="3243" y="1443"/>
                  </a:cubicBezTo>
                  <a:cubicBezTo>
                    <a:pt x="3156" y="1637"/>
                    <a:pt x="2963" y="1747"/>
                    <a:pt x="2762" y="1747"/>
                  </a:cubicBezTo>
                  <a:cubicBezTo>
                    <a:pt x="2685" y="1747"/>
                    <a:pt x="2607" y="1731"/>
                    <a:pt x="2533" y="1698"/>
                  </a:cubicBezTo>
                  <a:cubicBezTo>
                    <a:pt x="2104" y="1497"/>
                    <a:pt x="2131" y="867"/>
                    <a:pt x="2573" y="706"/>
                  </a:cubicBezTo>
                  <a:cubicBezTo>
                    <a:pt x="2637" y="684"/>
                    <a:pt x="2701" y="673"/>
                    <a:pt x="2761" y="673"/>
                  </a:cubicBezTo>
                  <a:close/>
                  <a:moveTo>
                    <a:pt x="2125" y="0"/>
                  </a:moveTo>
                  <a:cubicBezTo>
                    <a:pt x="1245" y="0"/>
                    <a:pt x="398" y="496"/>
                    <a:pt x="0" y="1349"/>
                  </a:cubicBezTo>
                  <a:lnTo>
                    <a:pt x="4423" y="3427"/>
                  </a:lnTo>
                  <a:cubicBezTo>
                    <a:pt x="4972" y="2247"/>
                    <a:pt x="4463" y="854"/>
                    <a:pt x="3297" y="304"/>
                  </a:cubicBezTo>
                  <a:lnTo>
                    <a:pt x="3123" y="224"/>
                  </a:lnTo>
                  <a:cubicBezTo>
                    <a:pt x="2801" y="72"/>
                    <a:pt x="2461" y="0"/>
                    <a:pt x="212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0" name="Google Shape;1300;p54"/>
            <p:cNvSpPr/>
            <p:nvPr/>
          </p:nvSpPr>
          <p:spPr>
            <a:xfrm>
              <a:off x="5084250" y="1146025"/>
              <a:ext cx="110575" cy="51950"/>
            </a:xfrm>
            <a:custGeom>
              <a:avLst/>
              <a:gdLst/>
              <a:ahLst/>
              <a:cxnLst/>
              <a:rect l="l" t="t" r="r" b="b"/>
              <a:pathLst>
                <a:path w="4423" h="2078" fill="none" extrusionOk="0">
                  <a:moveTo>
                    <a:pt x="0" y="0"/>
                  </a:moveTo>
                  <a:lnTo>
                    <a:pt x="4423" y="2078"/>
                  </a:lnTo>
                </a:path>
              </a:pathLst>
            </a:custGeom>
            <a:noFill/>
            <a:ln w="5350" cap="flat" cmpd="sng">
              <a:solidFill>
                <a:srgbClr val="C3CCA2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01" name="Google Shape;1301;p54"/>
            <p:cNvGrpSpPr/>
            <p:nvPr/>
          </p:nvGrpSpPr>
          <p:grpSpPr>
            <a:xfrm>
              <a:off x="4465125" y="1062850"/>
              <a:ext cx="1024850" cy="1067925"/>
              <a:chOff x="4465125" y="1062850"/>
              <a:chExt cx="1024850" cy="1067925"/>
            </a:xfrm>
          </p:grpSpPr>
          <p:sp>
            <p:nvSpPr>
              <p:cNvPr id="1302" name="Google Shape;1302;p54"/>
              <p:cNvSpPr/>
              <p:nvPr/>
            </p:nvSpPr>
            <p:spPr>
              <a:xfrm>
                <a:off x="4465125" y="1062850"/>
                <a:ext cx="950825" cy="1067925"/>
              </a:xfrm>
              <a:custGeom>
                <a:avLst/>
                <a:gdLst/>
                <a:ahLst/>
                <a:cxnLst/>
                <a:rect l="l" t="t" r="r" b="b"/>
                <a:pathLst>
                  <a:path w="38033" h="42717" extrusionOk="0">
                    <a:moveTo>
                      <a:pt x="15921" y="1"/>
                    </a:moveTo>
                    <a:cubicBezTo>
                      <a:pt x="15289" y="1"/>
                      <a:pt x="14684" y="359"/>
                      <a:pt x="14393" y="969"/>
                    </a:cubicBezTo>
                    <a:lnTo>
                      <a:pt x="403" y="30866"/>
                    </a:lnTo>
                    <a:cubicBezTo>
                      <a:pt x="0" y="31711"/>
                      <a:pt x="362" y="32716"/>
                      <a:pt x="1207" y="33104"/>
                    </a:cubicBezTo>
                    <a:lnTo>
                      <a:pt x="21375" y="42552"/>
                    </a:lnTo>
                    <a:cubicBezTo>
                      <a:pt x="21613" y="42663"/>
                      <a:pt x="21862" y="42716"/>
                      <a:pt x="22106" y="42716"/>
                    </a:cubicBezTo>
                    <a:cubicBezTo>
                      <a:pt x="22743" y="42716"/>
                      <a:pt x="23345" y="42358"/>
                      <a:pt x="23626" y="41748"/>
                    </a:cubicBezTo>
                    <a:lnTo>
                      <a:pt x="37630" y="11850"/>
                    </a:lnTo>
                    <a:cubicBezTo>
                      <a:pt x="38032" y="11006"/>
                      <a:pt x="37657" y="10001"/>
                      <a:pt x="36813" y="9612"/>
                    </a:cubicBezTo>
                    <a:lnTo>
                      <a:pt x="16644" y="165"/>
                    </a:lnTo>
                    <a:cubicBezTo>
                      <a:pt x="16410" y="53"/>
                      <a:pt x="16164" y="1"/>
                      <a:pt x="159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54"/>
              <p:cNvSpPr/>
              <p:nvPr/>
            </p:nvSpPr>
            <p:spPr>
              <a:xfrm>
                <a:off x="4496275" y="1091425"/>
                <a:ext cx="889850" cy="1008100"/>
              </a:xfrm>
              <a:custGeom>
                <a:avLst/>
                <a:gdLst/>
                <a:ahLst/>
                <a:cxnLst/>
                <a:rect l="l" t="t" r="r" b="b"/>
                <a:pathLst>
                  <a:path w="35594" h="40324" extrusionOk="0">
                    <a:moveTo>
                      <a:pt x="14179" y="0"/>
                    </a:moveTo>
                    <a:lnTo>
                      <a:pt x="1" y="30286"/>
                    </a:lnTo>
                    <a:lnTo>
                      <a:pt x="21402" y="40323"/>
                    </a:lnTo>
                    <a:lnTo>
                      <a:pt x="35594" y="10037"/>
                    </a:lnTo>
                    <a:lnTo>
                      <a:pt x="141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54"/>
              <p:cNvSpPr/>
              <p:nvPr/>
            </p:nvSpPr>
            <p:spPr>
              <a:xfrm>
                <a:off x="4986075" y="1251550"/>
                <a:ext cx="190000" cy="88800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3552" fill="none" extrusionOk="0">
                    <a:moveTo>
                      <a:pt x="1" y="1"/>
                    </a:moveTo>
                    <a:lnTo>
                      <a:pt x="7599" y="355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54"/>
              <p:cNvSpPr/>
              <p:nvPr/>
            </p:nvSpPr>
            <p:spPr>
              <a:xfrm>
                <a:off x="4933475" y="1277350"/>
                <a:ext cx="349125" cy="163850"/>
              </a:xfrm>
              <a:custGeom>
                <a:avLst/>
                <a:gdLst/>
                <a:ahLst/>
                <a:cxnLst/>
                <a:rect l="l" t="t" r="r" b="b"/>
                <a:pathLst>
                  <a:path w="13965" h="6554" fill="none" extrusionOk="0">
                    <a:moveTo>
                      <a:pt x="1" y="1"/>
                    </a:moveTo>
                    <a:lnTo>
                      <a:pt x="13965" y="6554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54"/>
              <p:cNvSpPr/>
              <p:nvPr/>
            </p:nvSpPr>
            <p:spPr>
              <a:xfrm>
                <a:off x="4821250" y="1275675"/>
                <a:ext cx="4419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7" h="8283" fill="none" extrusionOk="0">
                    <a:moveTo>
                      <a:pt x="1" y="1"/>
                    </a:moveTo>
                    <a:lnTo>
                      <a:pt x="17676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54"/>
              <p:cNvSpPr/>
              <p:nvPr/>
            </p:nvSpPr>
            <p:spPr>
              <a:xfrm>
                <a:off x="4801475" y="1317225"/>
                <a:ext cx="44227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1" h="8283" fill="none" extrusionOk="0">
                    <a:moveTo>
                      <a:pt x="1" y="0"/>
                    </a:moveTo>
                    <a:lnTo>
                      <a:pt x="17690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54"/>
              <p:cNvSpPr/>
              <p:nvPr/>
            </p:nvSpPr>
            <p:spPr>
              <a:xfrm>
                <a:off x="4738500" y="1693450"/>
                <a:ext cx="349450" cy="16385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6554" fill="none" extrusionOk="0">
                    <a:moveTo>
                      <a:pt x="1" y="1"/>
                    </a:moveTo>
                    <a:lnTo>
                      <a:pt x="13978" y="6554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54"/>
              <p:cNvSpPr/>
              <p:nvPr/>
            </p:nvSpPr>
            <p:spPr>
              <a:xfrm>
                <a:off x="4626275" y="1691775"/>
                <a:ext cx="44225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0" h="8283" fill="none" extrusionOk="0">
                    <a:moveTo>
                      <a:pt x="0" y="1"/>
                    </a:moveTo>
                    <a:lnTo>
                      <a:pt x="17690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54"/>
              <p:cNvSpPr/>
              <p:nvPr/>
            </p:nvSpPr>
            <p:spPr>
              <a:xfrm>
                <a:off x="4606850" y="1733325"/>
                <a:ext cx="44190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6" h="8283" fill="none" extrusionOk="0">
                    <a:moveTo>
                      <a:pt x="0" y="0"/>
                    </a:moveTo>
                    <a:lnTo>
                      <a:pt x="17676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54"/>
              <p:cNvSpPr/>
              <p:nvPr/>
            </p:nvSpPr>
            <p:spPr>
              <a:xfrm>
                <a:off x="4587400" y="1774850"/>
                <a:ext cx="4419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7" h="8283" fill="none" extrusionOk="0">
                    <a:moveTo>
                      <a:pt x="1" y="1"/>
                    </a:moveTo>
                    <a:lnTo>
                      <a:pt x="17677" y="8283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54"/>
              <p:cNvSpPr/>
              <p:nvPr/>
            </p:nvSpPr>
            <p:spPr>
              <a:xfrm>
                <a:off x="4567650" y="1816400"/>
                <a:ext cx="44225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0" h="8283" fill="none" extrusionOk="0">
                    <a:moveTo>
                      <a:pt x="0" y="1"/>
                    </a:moveTo>
                    <a:lnTo>
                      <a:pt x="17689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54"/>
              <p:cNvSpPr/>
              <p:nvPr/>
            </p:nvSpPr>
            <p:spPr>
              <a:xfrm>
                <a:off x="4782050" y="1358775"/>
                <a:ext cx="286150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11446" h="5361" fill="none" extrusionOk="0">
                    <a:moveTo>
                      <a:pt x="1" y="0"/>
                    </a:moveTo>
                    <a:lnTo>
                      <a:pt x="11445" y="5360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54"/>
              <p:cNvSpPr/>
              <p:nvPr/>
            </p:nvSpPr>
            <p:spPr>
              <a:xfrm>
                <a:off x="4815550" y="1425425"/>
                <a:ext cx="199375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7975" h="3727" fill="none" extrusionOk="0">
                    <a:moveTo>
                      <a:pt x="1" y="1"/>
                    </a:moveTo>
                    <a:lnTo>
                      <a:pt x="7974" y="3726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54"/>
              <p:cNvSpPr/>
              <p:nvPr/>
            </p:nvSpPr>
            <p:spPr>
              <a:xfrm>
                <a:off x="4743200" y="1442175"/>
                <a:ext cx="252300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4718" fill="none" extrusionOk="0">
                    <a:moveTo>
                      <a:pt x="0" y="1"/>
                    </a:moveTo>
                    <a:lnTo>
                      <a:pt x="10091" y="471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54"/>
              <p:cNvSpPr/>
              <p:nvPr/>
            </p:nvSpPr>
            <p:spPr>
              <a:xfrm>
                <a:off x="4723750" y="1483725"/>
                <a:ext cx="252300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4718" fill="none" extrusionOk="0">
                    <a:moveTo>
                      <a:pt x="1" y="1"/>
                    </a:moveTo>
                    <a:lnTo>
                      <a:pt x="10092" y="471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54"/>
              <p:cNvSpPr/>
              <p:nvPr/>
            </p:nvSpPr>
            <p:spPr>
              <a:xfrm>
                <a:off x="4704325" y="1525275"/>
                <a:ext cx="2519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10079" h="4731" fill="none" extrusionOk="0">
                    <a:moveTo>
                      <a:pt x="1" y="0"/>
                    </a:moveTo>
                    <a:lnTo>
                      <a:pt x="10078" y="4731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54"/>
              <p:cNvSpPr/>
              <p:nvPr/>
            </p:nvSpPr>
            <p:spPr>
              <a:xfrm>
                <a:off x="4684575" y="1566825"/>
                <a:ext cx="2522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10091" h="4731" fill="none" extrusionOk="0">
                    <a:moveTo>
                      <a:pt x="0" y="0"/>
                    </a:moveTo>
                    <a:lnTo>
                      <a:pt x="10091" y="4731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54"/>
              <p:cNvSpPr/>
              <p:nvPr/>
            </p:nvSpPr>
            <p:spPr>
              <a:xfrm>
                <a:off x="4665125" y="1608350"/>
                <a:ext cx="398700" cy="186975"/>
              </a:xfrm>
              <a:custGeom>
                <a:avLst/>
                <a:gdLst/>
                <a:ahLst/>
                <a:cxnLst/>
                <a:rect l="l" t="t" r="r" b="b"/>
                <a:pathLst>
                  <a:path w="15948" h="7479" fill="none" extrusionOk="0">
                    <a:moveTo>
                      <a:pt x="1" y="1"/>
                    </a:moveTo>
                    <a:lnTo>
                      <a:pt x="15948" y="747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54"/>
              <p:cNvSpPr/>
              <p:nvPr/>
            </p:nvSpPr>
            <p:spPr>
              <a:xfrm>
                <a:off x="4993800" y="1577850"/>
                <a:ext cx="129325" cy="1283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35" extrusionOk="0">
                    <a:moveTo>
                      <a:pt x="2872" y="1"/>
                    </a:moveTo>
                    <a:cubicBezTo>
                      <a:pt x="1948" y="1"/>
                      <a:pt x="1093" y="508"/>
                      <a:pt x="643" y="1315"/>
                    </a:cubicBezTo>
                    <a:cubicBezTo>
                      <a:pt x="0" y="2547"/>
                      <a:pt x="442" y="4075"/>
                      <a:pt x="1662" y="4785"/>
                    </a:cubicBezTo>
                    <a:cubicBezTo>
                      <a:pt x="2071" y="5022"/>
                      <a:pt x="2519" y="5135"/>
                      <a:pt x="2962" y="5135"/>
                    </a:cubicBezTo>
                    <a:cubicBezTo>
                      <a:pt x="3824" y="5135"/>
                      <a:pt x="4668" y="4707"/>
                      <a:pt x="5173" y="3928"/>
                    </a:cubicBezTo>
                    <a:lnTo>
                      <a:pt x="2908" y="2614"/>
                    </a:lnTo>
                    <a:lnTo>
                      <a:pt x="2908" y="1"/>
                    </a:lnTo>
                    <a:cubicBezTo>
                      <a:pt x="2896" y="1"/>
                      <a:pt x="2884" y="1"/>
                      <a:pt x="2872" y="1"/>
                    </a:cubicBezTo>
                    <a:close/>
                  </a:path>
                </a:pathLst>
              </a:custGeom>
              <a:solidFill>
                <a:srgbClr val="88AF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54"/>
              <p:cNvSpPr/>
              <p:nvPr/>
            </p:nvSpPr>
            <p:spPr>
              <a:xfrm>
                <a:off x="5066500" y="1577875"/>
                <a:ext cx="65350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927" extrusionOk="0">
                    <a:moveTo>
                      <a:pt x="0" y="0"/>
                    </a:moveTo>
                    <a:lnTo>
                      <a:pt x="0" y="2613"/>
                    </a:lnTo>
                    <a:lnTo>
                      <a:pt x="2265" y="3927"/>
                    </a:lnTo>
                    <a:cubicBezTo>
                      <a:pt x="2493" y="3525"/>
                      <a:pt x="2613" y="3082"/>
                      <a:pt x="2613" y="2613"/>
                    </a:cubicBezTo>
                    <a:cubicBezTo>
                      <a:pt x="2613" y="1180"/>
                      <a:pt x="1434" y="0"/>
                      <a:pt x="0" y="0"/>
                    </a:cubicBezTo>
                    <a:close/>
                  </a:path>
                </a:pathLst>
              </a:custGeom>
              <a:solidFill>
                <a:srgbClr val="E6F0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54"/>
              <p:cNvSpPr/>
              <p:nvPr/>
            </p:nvSpPr>
            <p:spPr>
              <a:xfrm>
                <a:off x="4984750" y="1120900"/>
                <a:ext cx="272725" cy="15447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6179" extrusionOk="0">
                    <a:moveTo>
                      <a:pt x="1823" y="0"/>
                    </a:moveTo>
                    <a:lnTo>
                      <a:pt x="0" y="1059"/>
                    </a:lnTo>
                    <a:lnTo>
                      <a:pt x="10909" y="6178"/>
                    </a:lnTo>
                    <a:lnTo>
                      <a:pt x="10560" y="4088"/>
                    </a:lnTo>
                    <a:lnTo>
                      <a:pt x="1823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54"/>
              <p:cNvSpPr/>
              <p:nvPr/>
            </p:nvSpPr>
            <p:spPr>
              <a:xfrm>
                <a:off x="4997475" y="1136975"/>
                <a:ext cx="257650" cy="123975"/>
              </a:xfrm>
              <a:custGeom>
                <a:avLst/>
                <a:gdLst/>
                <a:ahLst/>
                <a:cxnLst/>
                <a:rect l="l" t="t" r="r" b="b"/>
                <a:pathLst>
                  <a:path w="10306" h="4959" extrusionOk="0">
                    <a:moveTo>
                      <a:pt x="215" y="1"/>
                    </a:moveTo>
                    <a:lnTo>
                      <a:pt x="1" y="121"/>
                    </a:lnTo>
                    <a:lnTo>
                      <a:pt x="10306" y="4959"/>
                    </a:lnTo>
                    <a:lnTo>
                      <a:pt x="10266" y="4704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C3CC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54"/>
              <p:cNvSpPr/>
              <p:nvPr/>
            </p:nvSpPr>
            <p:spPr>
              <a:xfrm>
                <a:off x="4944200" y="1120900"/>
                <a:ext cx="348125" cy="192325"/>
              </a:xfrm>
              <a:custGeom>
                <a:avLst/>
                <a:gdLst/>
                <a:ahLst/>
                <a:cxnLst/>
                <a:rect l="l" t="t" r="r" b="b"/>
                <a:pathLst>
                  <a:path w="13925" h="7693" extrusionOk="0">
                    <a:moveTo>
                      <a:pt x="711" y="0"/>
                    </a:moveTo>
                    <a:lnTo>
                      <a:pt x="1" y="1501"/>
                    </a:lnTo>
                    <a:lnTo>
                      <a:pt x="13227" y="7693"/>
                    </a:lnTo>
                    <a:lnTo>
                      <a:pt x="13924" y="6192"/>
                    </a:lnTo>
                    <a:lnTo>
                      <a:pt x="711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54"/>
              <p:cNvSpPr/>
              <p:nvPr/>
            </p:nvSpPr>
            <p:spPr>
              <a:xfrm>
                <a:off x="5249075" y="2011050"/>
                <a:ext cx="672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69" h="353" extrusionOk="0">
                    <a:moveTo>
                      <a:pt x="94" y="1"/>
                    </a:moveTo>
                    <a:lnTo>
                      <a:pt x="14" y="228"/>
                    </a:lnTo>
                    <a:cubicBezTo>
                      <a:pt x="1" y="282"/>
                      <a:pt x="14" y="336"/>
                      <a:pt x="68" y="349"/>
                    </a:cubicBezTo>
                    <a:cubicBezTo>
                      <a:pt x="75" y="351"/>
                      <a:pt x="82" y="353"/>
                      <a:pt x="90" y="353"/>
                    </a:cubicBezTo>
                    <a:cubicBezTo>
                      <a:pt x="126" y="353"/>
                      <a:pt x="164" y="329"/>
                      <a:pt x="175" y="295"/>
                    </a:cubicBezTo>
                    <a:lnTo>
                      <a:pt x="269" y="68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54"/>
              <p:cNvSpPr/>
              <p:nvPr/>
            </p:nvSpPr>
            <p:spPr>
              <a:xfrm>
                <a:off x="5248750" y="1938700"/>
                <a:ext cx="49925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3056" extrusionOk="0">
                    <a:moveTo>
                      <a:pt x="228" y="0"/>
                    </a:moveTo>
                    <a:cubicBezTo>
                      <a:pt x="14" y="603"/>
                      <a:pt x="0" y="1823"/>
                      <a:pt x="27" y="2466"/>
                    </a:cubicBezTo>
                    <a:lnTo>
                      <a:pt x="40" y="2962"/>
                    </a:lnTo>
                    <a:lnTo>
                      <a:pt x="295" y="3055"/>
                    </a:lnTo>
                    <a:lnTo>
                      <a:pt x="617" y="2680"/>
                    </a:lnTo>
                    <a:cubicBezTo>
                      <a:pt x="1032" y="2184"/>
                      <a:pt x="1796" y="1233"/>
                      <a:pt x="1997" y="630"/>
                    </a:cubicBez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54"/>
              <p:cNvSpPr/>
              <p:nvPr/>
            </p:nvSpPr>
            <p:spPr>
              <a:xfrm>
                <a:off x="5254450" y="1613050"/>
                <a:ext cx="164175" cy="341400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13656" extrusionOk="0">
                    <a:moveTo>
                      <a:pt x="4369" y="0"/>
                    </a:moveTo>
                    <a:lnTo>
                      <a:pt x="0" y="13026"/>
                    </a:lnTo>
                    <a:lnTo>
                      <a:pt x="1769" y="13656"/>
                    </a:lnTo>
                    <a:lnTo>
                      <a:pt x="6566" y="764"/>
                    </a:lnTo>
                    <a:lnTo>
                      <a:pt x="4369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54"/>
              <p:cNvSpPr/>
              <p:nvPr/>
            </p:nvSpPr>
            <p:spPr>
              <a:xfrm>
                <a:off x="5307025" y="1781900"/>
                <a:ext cx="4962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698" fill="none" extrusionOk="0">
                    <a:moveTo>
                      <a:pt x="1" y="0"/>
                    </a:moveTo>
                    <a:lnTo>
                      <a:pt x="1984" y="697"/>
                    </a:lnTo>
                  </a:path>
                </a:pathLst>
              </a:custGeom>
              <a:noFill/>
              <a:ln w="4350" cap="flat" cmpd="sng">
                <a:solidFill>
                  <a:srgbClr val="C3CCA2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54"/>
              <p:cNvSpPr/>
              <p:nvPr/>
            </p:nvSpPr>
            <p:spPr>
              <a:xfrm>
                <a:off x="5409550" y="1435450"/>
                <a:ext cx="6535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259" extrusionOk="0">
                    <a:moveTo>
                      <a:pt x="1579" y="1"/>
                    </a:moveTo>
                    <a:cubicBezTo>
                      <a:pt x="1200" y="1"/>
                      <a:pt x="848" y="239"/>
                      <a:pt x="711" y="618"/>
                    </a:cubicBezTo>
                    <a:lnTo>
                      <a:pt x="1" y="2642"/>
                    </a:lnTo>
                    <a:lnTo>
                      <a:pt x="1729" y="3258"/>
                    </a:lnTo>
                    <a:lnTo>
                      <a:pt x="2453" y="1235"/>
                    </a:lnTo>
                    <a:cubicBezTo>
                      <a:pt x="2614" y="752"/>
                      <a:pt x="2373" y="230"/>
                      <a:pt x="1890" y="55"/>
                    </a:cubicBezTo>
                    <a:cubicBezTo>
                      <a:pt x="1787" y="18"/>
                      <a:pt x="1682" y="1"/>
                      <a:pt x="1579" y="1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54"/>
              <p:cNvSpPr/>
              <p:nvPr/>
            </p:nvSpPr>
            <p:spPr>
              <a:xfrm>
                <a:off x="5408875" y="1498125"/>
                <a:ext cx="81100" cy="21075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430" extrusionOk="0">
                    <a:moveTo>
                      <a:pt x="2936" y="1"/>
                    </a:moveTo>
                    <a:lnTo>
                      <a:pt x="1" y="8309"/>
                    </a:lnTo>
                    <a:lnTo>
                      <a:pt x="309" y="8430"/>
                    </a:lnTo>
                    <a:lnTo>
                      <a:pt x="3244" y="108"/>
                    </a:lnTo>
                    <a:lnTo>
                      <a:pt x="2936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54"/>
              <p:cNvSpPr/>
              <p:nvPr/>
            </p:nvSpPr>
            <p:spPr>
              <a:xfrm>
                <a:off x="5401525" y="1664450"/>
                <a:ext cx="22125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657" extrusionOk="0">
                    <a:moveTo>
                      <a:pt x="752" y="0"/>
                    </a:moveTo>
                    <a:cubicBezTo>
                      <a:pt x="593" y="0"/>
                      <a:pt x="441" y="92"/>
                      <a:pt x="389" y="249"/>
                    </a:cubicBezTo>
                    <a:lnTo>
                      <a:pt x="67" y="1174"/>
                    </a:lnTo>
                    <a:cubicBezTo>
                      <a:pt x="0" y="1375"/>
                      <a:pt x="94" y="1589"/>
                      <a:pt x="295" y="1656"/>
                    </a:cubicBezTo>
                    <a:lnTo>
                      <a:pt x="884" y="21"/>
                    </a:lnTo>
                    <a:cubicBezTo>
                      <a:pt x="841" y="7"/>
                      <a:pt x="796" y="0"/>
                      <a:pt x="752" y="0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54"/>
              <p:cNvSpPr/>
              <p:nvPr/>
            </p:nvSpPr>
            <p:spPr>
              <a:xfrm>
                <a:off x="5301350" y="1455575"/>
                <a:ext cx="175225" cy="34545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13818" extrusionOk="0">
                    <a:moveTo>
                      <a:pt x="4583" y="1"/>
                    </a:moveTo>
                    <a:lnTo>
                      <a:pt x="0" y="12960"/>
                    </a:lnTo>
                    <a:lnTo>
                      <a:pt x="2426" y="13817"/>
                    </a:lnTo>
                    <a:lnTo>
                      <a:pt x="7009" y="859"/>
                    </a:lnTo>
                    <a:lnTo>
                      <a:pt x="4583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54"/>
              <p:cNvSpPr/>
              <p:nvPr/>
            </p:nvSpPr>
            <p:spPr>
              <a:xfrm>
                <a:off x="5400850" y="1487075"/>
                <a:ext cx="6467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1301" extrusionOk="0">
                    <a:moveTo>
                      <a:pt x="161" y="1"/>
                    </a:moveTo>
                    <a:lnTo>
                      <a:pt x="0" y="443"/>
                    </a:lnTo>
                    <a:lnTo>
                      <a:pt x="2426" y="1300"/>
                    </a:lnTo>
                    <a:lnTo>
                      <a:pt x="2587" y="858"/>
                    </a:lnTo>
                    <a:lnTo>
                      <a:pt x="161" y="1"/>
                    </a:ln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34" name="Google Shape;1334;p54"/>
          <p:cNvGrpSpPr/>
          <p:nvPr/>
        </p:nvGrpSpPr>
        <p:grpSpPr>
          <a:xfrm rot="-8974985">
            <a:off x="10348279" y="808824"/>
            <a:ext cx="1840132" cy="1830257"/>
            <a:chOff x="5854150" y="1414663"/>
            <a:chExt cx="796725" cy="792450"/>
          </a:xfrm>
        </p:grpSpPr>
        <p:sp>
          <p:nvSpPr>
            <p:cNvPr id="1335" name="Google Shape;1335;p54"/>
            <p:cNvSpPr/>
            <p:nvPr/>
          </p:nvSpPr>
          <p:spPr>
            <a:xfrm>
              <a:off x="6016975" y="2048588"/>
              <a:ext cx="31175" cy="112600"/>
            </a:xfrm>
            <a:custGeom>
              <a:avLst/>
              <a:gdLst/>
              <a:ahLst/>
              <a:cxnLst/>
              <a:rect l="l" t="t" r="r" b="b"/>
              <a:pathLst>
                <a:path w="1247" h="4504" fill="none" extrusionOk="0">
                  <a:moveTo>
                    <a:pt x="1" y="4503"/>
                  </a:moveTo>
                  <a:lnTo>
                    <a:pt x="1247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54"/>
            <p:cNvSpPr/>
            <p:nvPr/>
          </p:nvSpPr>
          <p:spPr>
            <a:xfrm>
              <a:off x="5999275" y="2146138"/>
              <a:ext cx="33800" cy="28650"/>
            </a:xfrm>
            <a:custGeom>
              <a:avLst/>
              <a:gdLst/>
              <a:ahLst/>
              <a:cxnLst/>
              <a:rect l="l" t="t" r="r" b="b"/>
              <a:pathLst>
                <a:path w="1352" h="1146" extrusionOk="0">
                  <a:moveTo>
                    <a:pt x="702" y="0"/>
                  </a:moveTo>
                  <a:cubicBezTo>
                    <a:pt x="290" y="0"/>
                    <a:pt x="1" y="465"/>
                    <a:pt x="226" y="856"/>
                  </a:cubicBezTo>
                  <a:cubicBezTo>
                    <a:pt x="333" y="1052"/>
                    <a:pt x="524" y="1145"/>
                    <a:pt x="716" y="1145"/>
                  </a:cubicBezTo>
                  <a:cubicBezTo>
                    <a:pt x="956" y="1145"/>
                    <a:pt x="1197" y="998"/>
                    <a:pt x="1271" y="722"/>
                  </a:cubicBezTo>
                  <a:cubicBezTo>
                    <a:pt x="1352" y="414"/>
                    <a:pt x="1178" y="106"/>
                    <a:pt x="869" y="25"/>
                  </a:cubicBezTo>
                  <a:cubicBezTo>
                    <a:pt x="812" y="8"/>
                    <a:pt x="756" y="0"/>
                    <a:pt x="702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54"/>
            <p:cNvSpPr/>
            <p:nvPr/>
          </p:nvSpPr>
          <p:spPr>
            <a:xfrm>
              <a:off x="6029700" y="2035063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726" y="1"/>
                  </a:moveTo>
                  <a:cubicBezTo>
                    <a:pt x="633" y="1"/>
                    <a:pt x="537" y="23"/>
                    <a:pt x="443" y="73"/>
                  </a:cubicBezTo>
                  <a:cubicBezTo>
                    <a:pt x="1" y="327"/>
                    <a:pt x="81" y="997"/>
                    <a:pt x="577" y="1131"/>
                  </a:cubicBezTo>
                  <a:cubicBezTo>
                    <a:pt x="628" y="1145"/>
                    <a:pt x="678" y="1151"/>
                    <a:pt x="728" y="1151"/>
                  </a:cubicBezTo>
                  <a:cubicBezTo>
                    <a:pt x="981" y="1151"/>
                    <a:pt x="1209" y="987"/>
                    <a:pt x="1287" y="729"/>
                  </a:cubicBezTo>
                  <a:cubicBezTo>
                    <a:pt x="1394" y="335"/>
                    <a:pt x="1086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54"/>
            <p:cNvSpPr/>
            <p:nvPr/>
          </p:nvSpPr>
          <p:spPr>
            <a:xfrm>
              <a:off x="5982125" y="2153663"/>
              <a:ext cx="63400" cy="53450"/>
            </a:xfrm>
            <a:custGeom>
              <a:avLst/>
              <a:gdLst/>
              <a:ahLst/>
              <a:cxnLst/>
              <a:rect l="l" t="t" r="r" b="b"/>
              <a:pathLst>
                <a:path w="2536" h="2138" extrusionOk="0">
                  <a:moveTo>
                    <a:pt x="1197" y="0"/>
                  </a:moveTo>
                  <a:cubicBezTo>
                    <a:pt x="749" y="0"/>
                    <a:pt x="304" y="275"/>
                    <a:pt x="162" y="783"/>
                  </a:cubicBezTo>
                  <a:cubicBezTo>
                    <a:pt x="1" y="1346"/>
                    <a:pt x="336" y="1935"/>
                    <a:pt x="899" y="2096"/>
                  </a:cubicBezTo>
                  <a:cubicBezTo>
                    <a:pt x="999" y="2124"/>
                    <a:pt x="1098" y="2137"/>
                    <a:pt x="1193" y="2137"/>
                  </a:cubicBezTo>
                  <a:cubicBezTo>
                    <a:pt x="1966" y="2137"/>
                    <a:pt x="2536" y="1281"/>
                    <a:pt x="2118" y="542"/>
                  </a:cubicBezTo>
                  <a:cubicBezTo>
                    <a:pt x="1911" y="174"/>
                    <a:pt x="1553" y="0"/>
                    <a:pt x="1197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54"/>
            <p:cNvSpPr/>
            <p:nvPr/>
          </p:nvSpPr>
          <p:spPr>
            <a:xfrm>
              <a:off x="5904400" y="2013763"/>
              <a:ext cx="121325" cy="31500"/>
            </a:xfrm>
            <a:custGeom>
              <a:avLst/>
              <a:gdLst/>
              <a:ahLst/>
              <a:cxnLst/>
              <a:rect l="l" t="t" r="r" b="b"/>
              <a:pathLst>
                <a:path w="4853" h="1260" fill="none" extrusionOk="0">
                  <a:moveTo>
                    <a:pt x="1" y="1260"/>
                  </a:moveTo>
                  <a:lnTo>
                    <a:pt x="4852" y="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54"/>
            <p:cNvSpPr/>
            <p:nvPr/>
          </p:nvSpPr>
          <p:spPr>
            <a:xfrm>
              <a:off x="6008675" y="1999538"/>
              <a:ext cx="34450" cy="28775"/>
            </a:xfrm>
            <a:custGeom>
              <a:avLst/>
              <a:gdLst/>
              <a:ahLst/>
              <a:cxnLst/>
              <a:rect l="l" t="t" r="r" b="b"/>
              <a:pathLst>
                <a:path w="1378" h="1151" extrusionOk="0">
                  <a:moveTo>
                    <a:pt x="650" y="1"/>
                  </a:moveTo>
                  <a:cubicBezTo>
                    <a:pt x="303" y="1"/>
                    <a:pt x="0" y="330"/>
                    <a:pt x="105" y="716"/>
                  </a:cubicBezTo>
                  <a:cubicBezTo>
                    <a:pt x="173" y="976"/>
                    <a:pt x="402" y="1150"/>
                    <a:pt x="658" y="1150"/>
                  </a:cubicBezTo>
                  <a:cubicBezTo>
                    <a:pt x="705" y="1150"/>
                    <a:pt x="753" y="1144"/>
                    <a:pt x="802" y="1132"/>
                  </a:cubicBezTo>
                  <a:cubicBezTo>
                    <a:pt x="1298" y="998"/>
                    <a:pt x="1378" y="341"/>
                    <a:pt x="949" y="87"/>
                  </a:cubicBezTo>
                  <a:cubicBezTo>
                    <a:pt x="851" y="27"/>
                    <a:pt x="749" y="1"/>
                    <a:pt x="650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54"/>
            <p:cNvSpPr/>
            <p:nvPr/>
          </p:nvSpPr>
          <p:spPr>
            <a:xfrm>
              <a:off x="5854150" y="2023888"/>
              <a:ext cx="63450" cy="53250"/>
            </a:xfrm>
            <a:custGeom>
              <a:avLst/>
              <a:gdLst/>
              <a:ahLst/>
              <a:cxnLst/>
              <a:rect l="l" t="t" r="r" b="b"/>
              <a:pathLst>
                <a:path w="2538" h="2130" extrusionOk="0">
                  <a:moveTo>
                    <a:pt x="1203" y="0"/>
                  </a:moveTo>
                  <a:cubicBezTo>
                    <a:pt x="1113" y="0"/>
                    <a:pt x="1020" y="12"/>
                    <a:pt x="925" y="37"/>
                  </a:cubicBezTo>
                  <a:cubicBezTo>
                    <a:pt x="349" y="185"/>
                    <a:pt x="1" y="761"/>
                    <a:pt x="162" y="1337"/>
                  </a:cubicBezTo>
                  <a:cubicBezTo>
                    <a:pt x="290" y="1850"/>
                    <a:pt x="737" y="2130"/>
                    <a:pt x="1190" y="2130"/>
                  </a:cubicBezTo>
                  <a:cubicBezTo>
                    <a:pt x="1540" y="2130"/>
                    <a:pt x="1894" y="1962"/>
                    <a:pt x="2105" y="1605"/>
                  </a:cubicBezTo>
                  <a:cubicBezTo>
                    <a:pt x="2537" y="873"/>
                    <a:pt x="1979" y="0"/>
                    <a:pt x="1203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54"/>
            <p:cNvSpPr/>
            <p:nvPr/>
          </p:nvSpPr>
          <p:spPr>
            <a:xfrm>
              <a:off x="6104425" y="1967513"/>
              <a:ext cx="99175" cy="25825"/>
            </a:xfrm>
            <a:custGeom>
              <a:avLst/>
              <a:gdLst/>
              <a:ahLst/>
              <a:cxnLst/>
              <a:rect l="l" t="t" r="r" b="b"/>
              <a:pathLst>
                <a:path w="3967" h="1033" fill="none" extrusionOk="0">
                  <a:moveTo>
                    <a:pt x="3967" y="1"/>
                  </a:moveTo>
                  <a:lnTo>
                    <a:pt x="0" y="1033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54"/>
            <p:cNvSpPr/>
            <p:nvPr/>
          </p:nvSpPr>
          <p:spPr>
            <a:xfrm>
              <a:off x="6187175" y="1953338"/>
              <a:ext cx="34200" cy="28675"/>
            </a:xfrm>
            <a:custGeom>
              <a:avLst/>
              <a:gdLst/>
              <a:ahLst/>
              <a:cxnLst/>
              <a:rect l="l" t="t" r="r" b="b"/>
              <a:pathLst>
                <a:path w="1368" h="1147" extrusionOk="0">
                  <a:moveTo>
                    <a:pt x="637" y="1"/>
                  </a:moveTo>
                  <a:cubicBezTo>
                    <a:pt x="591" y="1"/>
                    <a:pt x="544" y="6"/>
                    <a:pt x="496" y="18"/>
                  </a:cubicBezTo>
                  <a:cubicBezTo>
                    <a:pt x="188" y="99"/>
                    <a:pt x="0" y="407"/>
                    <a:pt x="81" y="715"/>
                  </a:cubicBezTo>
                  <a:cubicBezTo>
                    <a:pt x="156" y="995"/>
                    <a:pt x="398" y="1146"/>
                    <a:pt x="640" y="1146"/>
                  </a:cubicBezTo>
                  <a:cubicBezTo>
                    <a:pt x="827" y="1146"/>
                    <a:pt x="1015" y="1055"/>
                    <a:pt x="1126" y="863"/>
                  </a:cubicBezTo>
                  <a:cubicBezTo>
                    <a:pt x="1367" y="464"/>
                    <a:pt x="1054" y="1"/>
                    <a:pt x="637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54"/>
            <p:cNvSpPr/>
            <p:nvPr/>
          </p:nvSpPr>
          <p:spPr>
            <a:xfrm>
              <a:off x="6087000" y="1978788"/>
              <a:ext cx="34550" cy="28575"/>
            </a:xfrm>
            <a:custGeom>
              <a:avLst/>
              <a:gdLst/>
              <a:ahLst/>
              <a:cxnLst/>
              <a:rect l="l" t="t" r="r" b="b"/>
              <a:pathLst>
                <a:path w="1382" h="1143" extrusionOk="0">
                  <a:moveTo>
                    <a:pt x="735" y="0"/>
                  </a:moveTo>
                  <a:cubicBezTo>
                    <a:pt x="687" y="0"/>
                    <a:pt x="639" y="6"/>
                    <a:pt x="590" y="19"/>
                  </a:cubicBezTo>
                  <a:cubicBezTo>
                    <a:pt x="94" y="139"/>
                    <a:pt x="0" y="809"/>
                    <a:pt x="443" y="1064"/>
                  </a:cubicBezTo>
                  <a:cubicBezTo>
                    <a:pt x="537" y="1118"/>
                    <a:pt x="635" y="1143"/>
                    <a:pt x="730" y="1143"/>
                  </a:cubicBezTo>
                  <a:cubicBezTo>
                    <a:pt x="1079" y="1143"/>
                    <a:pt x="1382" y="811"/>
                    <a:pt x="1287" y="421"/>
                  </a:cubicBezTo>
                  <a:cubicBezTo>
                    <a:pt x="1219" y="172"/>
                    <a:pt x="990" y="0"/>
                    <a:pt x="73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54"/>
            <p:cNvSpPr/>
            <p:nvPr/>
          </p:nvSpPr>
          <p:spPr>
            <a:xfrm>
              <a:off x="5947625" y="1890463"/>
              <a:ext cx="80775" cy="81775"/>
            </a:xfrm>
            <a:custGeom>
              <a:avLst/>
              <a:gdLst/>
              <a:ahLst/>
              <a:cxnLst/>
              <a:rect l="l" t="t" r="r" b="b"/>
              <a:pathLst>
                <a:path w="3231" h="3271" fill="none" extrusionOk="0">
                  <a:moveTo>
                    <a:pt x="1" y="0"/>
                  </a:moveTo>
                  <a:lnTo>
                    <a:pt x="3230" y="327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54"/>
            <p:cNvSpPr/>
            <p:nvPr/>
          </p:nvSpPr>
          <p:spPr>
            <a:xfrm>
              <a:off x="6011950" y="1957238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1"/>
                  </a:moveTo>
                  <a:cubicBezTo>
                    <a:pt x="490" y="1"/>
                    <a:pt x="346" y="53"/>
                    <a:pt x="228" y="170"/>
                  </a:cubicBezTo>
                  <a:cubicBezTo>
                    <a:pt x="1" y="398"/>
                    <a:pt x="1" y="760"/>
                    <a:pt x="228" y="975"/>
                  </a:cubicBezTo>
                  <a:cubicBezTo>
                    <a:pt x="346" y="1092"/>
                    <a:pt x="490" y="1144"/>
                    <a:pt x="631" y="1144"/>
                  </a:cubicBezTo>
                  <a:cubicBezTo>
                    <a:pt x="925" y="1144"/>
                    <a:pt x="1207" y="917"/>
                    <a:pt x="1207" y="572"/>
                  </a:cubicBezTo>
                  <a:cubicBezTo>
                    <a:pt x="1207" y="228"/>
                    <a:pt x="925" y="1"/>
                    <a:pt x="63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54"/>
            <p:cNvSpPr/>
            <p:nvPr/>
          </p:nvSpPr>
          <p:spPr>
            <a:xfrm>
              <a:off x="5896700" y="1848163"/>
              <a:ext cx="71400" cy="53375"/>
            </a:xfrm>
            <a:custGeom>
              <a:avLst/>
              <a:gdLst/>
              <a:ahLst/>
              <a:cxnLst/>
              <a:rect l="l" t="t" r="r" b="b"/>
              <a:pathLst>
                <a:path w="2856" h="2135" extrusionOk="0">
                  <a:moveTo>
                    <a:pt x="1441" y="1"/>
                  </a:moveTo>
                  <a:cubicBezTo>
                    <a:pt x="1167" y="1"/>
                    <a:pt x="892" y="104"/>
                    <a:pt x="684" y="312"/>
                  </a:cubicBezTo>
                  <a:cubicBezTo>
                    <a:pt x="1" y="969"/>
                    <a:pt x="470" y="2121"/>
                    <a:pt x="1421" y="2135"/>
                  </a:cubicBezTo>
                  <a:cubicBezTo>
                    <a:pt x="2373" y="2135"/>
                    <a:pt x="2855" y="996"/>
                    <a:pt x="2198" y="312"/>
                  </a:cubicBezTo>
                  <a:cubicBezTo>
                    <a:pt x="1991" y="104"/>
                    <a:pt x="1716" y="1"/>
                    <a:pt x="1441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54"/>
            <p:cNvSpPr/>
            <p:nvPr/>
          </p:nvSpPr>
          <p:spPr>
            <a:xfrm>
              <a:off x="6174450" y="2009388"/>
              <a:ext cx="31175" cy="113275"/>
            </a:xfrm>
            <a:custGeom>
              <a:avLst/>
              <a:gdLst/>
              <a:ahLst/>
              <a:cxnLst/>
              <a:rect l="l" t="t" r="r" b="b"/>
              <a:pathLst>
                <a:path w="1247" h="4531" fill="none" extrusionOk="0">
                  <a:moveTo>
                    <a:pt x="0" y="4530"/>
                  </a:moveTo>
                  <a:lnTo>
                    <a:pt x="1246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1349;p54"/>
            <p:cNvSpPr/>
            <p:nvPr/>
          </p:nvSpPr>
          <p:spPr>
            <a:xfrm>
              <a:off x="6156375" y="2107688"/>
              <a:ext cx="34175" cy="28600"/>
            </a:xfrm>
            <a:custGeom>
              <a:avLst/>
              <a:gdLst/>
              <a:ahLst/>
              <a:cxnLst/>
              <a:rect l="l" t="t" r="r" b="b"/>
              <a:pathLst>
                <a:path w="1367" h="1144" extrusionOk="0">
                  <a:moveTo>
                    <a:pt x="726" y="1"/>
                  </a:moveTo>
                  <a:cubicBezTo>
                    <a:pt x="306" y="1"/>
                    <a:pt x="0" y="459"/>
                    <a:pt x="227" y="853"/>
                  </a:cubicBezTo>
                  <a:cubicBezTo>
                    <a:pt x="341" y="1050"/>
                    <a:pt x="534" y="1143"/>
                    <a:pt x="726" y="1143"/>
                  </a:cubicBezTo>
                  <a:cubicBezTo>
                    <a:pt x="964" y="1143"/>
                    <a:pt x="1198" y="1000"/>
                    <a:pt x="1273" y="732"/>
                  </a:cubicBezTo>
                  <a:cubicBezTo>
                    <a:pt x="1366" y="424"/>
                    <a:pt x="1179" y="102"/>
                    <a:pt x="884" y="22"/>
                  </a:cubicBezTo>
                  <a:cubicBezTo>
                    <a:pt x="830" y="8"/>
                    <a:pt x="777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0" name="Google Shape;1350;p54"/>
            <p:cNvSpPr/>
            <p:nvPr/>
          </p:nvSpPr>
          <p:spPr>
            <a:xfrm>
              <a:off x="6187500" y="1995538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721" y="0"/>
                  </a:moveTo>
                  <a:cubicBezTo>
                    <a:pt x="629" y="0"/>
                    <a:pt x="534" y="23"/>
                    <a:pt x="443" y="72"/>
                  </a:cubicBezTo>
                  <a:cubicBezTo>
                    <a:pt x="1" y="327"/>
                    <a:pt x="81" y="997"/>
                    <a:pt x="577" y="1131"/>
                  </a:cubicBezTo>
                  <a:cubicBezTo>
                    <a:pt x="628" y="1144"/>
                    <a:pt x="678" y="1151"/>
                    <a:pt x="728" y="1151"/>
                  </a:cubicBezTo>
                  <a:cubicBezTo>
                    <a:pt x="981" y="1151"/>
                    <a:pt x="1209" y="987"/>
                    <a:pt x="1287" y="729"/>
                  </a:cubicBezTo>
                  <a:cubicBezTo>
                    <a:pt x="1394" y="335"/>
                    <a:pt x="1077" y="0"/>
                    <a:pt x="72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54"/>
            <p:cNvSpPr/>
            <p:nvPr/>
          </p:nvSpPr>
          <p:spPr>
            <a:xfrm>
              <a:off x="6139600" y="2114263"/>
              <a:ext cx="63400" cy="53300"/>
            </a:xfrm>
            <a:custGeom>
              <a:avLst/>
              <a:gdLst/>
              <a:ahLst/>
              <a:cxnLst/>
              <a:rect l="l" t="t" r="r" b="b"/>
              <a:pathLst>
                <a:path w="2536" h="2132" extrusionOk="0">
                  <a:moveTo>
                    <a:pt x="1193" y="1"/>
                  </a:moveTo>
                  <a:cubicBezTo>
                    <a:pt x="746" y="1"/>
                    <a:pt x="303" y="271"/>
                    <a:pt x="161" y="778"/>
                  </a:cubicBezTo>
                  <a:cubicBezTo>
                    <a:pt x="0" y="1354"/>
                    <a:pt x="335" y="1943"/>
                    <a:pt x="898" y="2091"/>
                  </a:cubicBezTo>
                  <a:cubicBezTo>
                    <a:pt x="1000" y="2119"/>
                    <a:pt x="1100" y="2132"/>
                    <a:pt x="1196" y="2132"/>
                  </a:cubicBezTo>
                  <a:cubicBezTo>
                    <a:pt x="1976" y="2132"/>
                    <a:pt x="2535" y="1276"/>
                    <a:pt x="2118" y="536"/>
                  </a:cubicBezTo>
                  <a:cubicBezTo>
                    <a:pt x="1909" y="173"/>
                    <a:pt x="1550" y="1"/>
                    <a:pt x="119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54"/>
            <p:cNvSpPr/>
            <p:nvPr/>
          </p:nvSpPr>
          <p:spPr>
            <a:xfrm>
              <a:off x="6262225" y="1927988"/>
              <a:ext cx="99175" cy="25825"/>
            </a:xfrm>
            <a:custGeom>
              <a:avLst/>
              <a:gdLst/>
              <a:ahLst/>
              <a:cxnLst/>
              <a:rect l="l" t="t" r="r" b="b"/>
              <a:pathLst>
                <a:path w="3967" h="1033" fill="none" extrusionOk="0">
                  <a:moveTo>
                    <a:pt x="3967" y="0"/>
                  </a:moveTo>
                  <a:lnTo>
                    <a:pt x="0" y="1032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54"/>
            <p:cNvSpPr/>
            <p:nvPr/>
          </p:nvSpPr>
          <p:spPr>
            <a:xfrm>
              <a:off x="6344625" y="1913813"/>
              <a:ext cx="34200" cy="28675"/>
            </a:xfrm>
            <a:custGeom>
              <a:avLst/>
              <a:gdLst/>
              <a:ahLst/>
              <a:cxnLst/>
              <a:rect l="l" t="t" r="r" b="b"/>
              <a:pathLst>
                <a:path w="1368" h="1147" extrusionOk="0">
                  <a:moveTo>
                    <a:pt x="641" y="0"/>
                  </a:moveTo>
                  <a:cubicBezTo>
                    <a:pt x="594" y="0"/>
                    <a:pt x="546" y="6"/>
                    <a:pt x="497" y="18"/>
                  </a:cubicBezTo>
                  <a:cubicBezTo>
                    <a:pt x="188" y="98"/>
                    <a:pt x="1" y="420"/>
                    <a:pt x="81" y="715"/>
                  </a:cubicBezTo>
                  <a:cubicBezTo>
                    <a:pt x="157" y="994"/>
                    <a:pt x="398" y="1146"/>
                    <a:pt x="640" y="1146"/>
                  </a:cubicBezTo>
                  <a:cubicBezTo>
                    <a:pt x="828" y="1146"/>
                    <a:pt x="1015" y="1055"/>
                    <a:pt x="1126" y="862"/>
                  </a:cubicBezTo>
                  <a:cubicBezTo>
                    <a:pt x="1368" y="464"/>
                    <a:pt x="1066" y="0"/>
                    <a:pt x="64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54"/>
            <p:cNvSpPr/>
            <p:nvPr/>
          </p:nvSpPr>
          <p:spPr>
            <a:xfrm>
              <a:off x="6244450" y="1939238"/>
              <a:ext cx="34825" cy="28725"/>
            </a:xfrm>
            <a:custGeom>
              <a:avLst/>
              <a:gdLst/>
              <a:ahLst/>
              <a:cxnLst/>
              <a:rect l="l" t="t" r="r" b="b"/>
              <a:pathLst>
                <a:path w="1393" h="1149" extrusionOk="0">
                  <a:moveTo>
                    <a:pt x="735" y="1"/>
                  </a:moveTo>
                  <a:cubicBezTo>
                    <a:pt x="687" y="1"/>
                    <a:pt x="639" y="7"/>
                    <a:pt x="591" y="19"/>
                  </a:cubicBezTo>
                  <a:cubicBezTo>
                    <a:pt x="95" y="153"/>
                    <a:pt x="1" y="810"/>
                    <a:pt x="443" y="1065"/>
                  </a:cubicBezTo>
                  <a:cubicBezTo>
                    <a:pt x="539" y="1123"/>
                    <a:pt x="640" y="1149"/>
                    <a:pt x="737" y="1149"/>
                  </a:cubicBezTo>
                  <a:cubicBezTo>
                    <a:pt x="1087" y="1149"/>
                    <a:pt x="1392" y="812"/>
                    <a:pt x="1287" y="435"/>
                  </a:cubicBezTo>
                  <a:cubicBezTo>
                    <a:pt x="1220" y="175"/>
                    <a:pt x="990" y="1"/>
                    <a:pt x="735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5" name="Google Shape;1355;p54"/>
            <p:cNvSpPr/>
            <p:nvPr/>
          </p:nvSpPr>
          <p:spPr>
            <a:xfrm>
              <a:off x="6105425" y="1850938"/>
              <a:ext cx="80425" cy="81750"/>
            </a:xfrm>
            <a:custGeom>
              <a:avLst/>
              <a:gdLst/>
              <a:ahLst/>
              <a:cxnLst/>
              <a:rect l="l" t="t" r="r" b="b"/>
              <a:pathLst>
                <a:path w="3217" h="3270" fill="none" extrusionOk="0">
                  <a:moveTo>
                    <a:pt x="0" y="0"/>
                  </a:moveTo>
                  <a:lnTo>
                    <a:pt x="3217" y="327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54"/>
            <p:cNvSpPr/>
            <p:nvPr/>
          </p:nvSpPr>
          <p:spPr>
            <a:xfrm>
              <a:off x="6086675" y="1837188"/>
              <a:ext cx="38200" cy="28500"/>
            </a:xfrm>
            <a:custGeom>
              <a:avLst/>
              <a:gdLst/>
              <a:ahLst/>
              <a:cxnLst/>
              <a:rect l="l" t="t" r="r" b="b"/>
              <a:pathLst>
                <a:path w="1528" h="1140" extrusionOk="0">
                  <a:moveTo>
                    <a:pt x="764" y="1"/>
                  </a:moveTo>
                  <a:cubicBezTo>
                    <a:pt x="255" y="1"/>
                    <a:pt x="0" y="617"/>
                    <a:pt x="362" y="979"/>
                  </a:cubicBezTo>
                  <a:cubicBezTo>
                    <a:pt x="476" y="1086"/>
                    <a:pt x="623" y="1140"/>
                    <a:pt x="771" y="1140"/>
                  </a:cubicBezTo>
                  <a:cubicBezTo>
                    <a:pt x="918" y="1140"/>
                    <a:pt x="1065" y="1086"/>
                    <a:pt x="1179" y="979"/>
                  </a:cubicBezTo>
                  <a:cubicBezTo>
                    <a:pt x="1528" y="617"/>
                    <a:pt x="1273" y="1"/>
                    <a:pt x="764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54"/>
            <p:cNvSpPr/>
            <p:nvPr/>
          </p:nvSpPr>
          <p:spPr>
            <a:xfrm>
              <a:off x="6169425" y="1917713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0"/>
                  </a:moveTo>
                  <a:cubicBezTo>
                    <a:pt x="489" y="0"/>
                    <a:pt x="345" y="53"/>
                    <a:pt x="228" y="170"/>
                  </a:cubicBezTo>
                  <a:cubicBezTo>
                    <a:pt x="0" y="398"/>
                    <a:pt x="0" y="760"/>
                    <a:pt x="228" y="974"/>
                  </a:cubicBezTo>
                  <a:cubicBezTo>
                    <a:pt x="345" y="1092"/>
                    <a:pt x="489" y="1144"/>
                    <a:pt x="631" y="1144"/>
                  </a:cubicBezTo>
                  <a:cubicBezTo>
                    <a:pt x="925" y="1144"/>
                    <a:pt x="1206" y="916"/>
                    <a:pt x="1206" y="572"/>
                  </a:cubicBezTo>
                  <a:cubicBezTo>
                    <a:pt x="1206" y="228"/>
                    <a:pt x="925" y="0"/>
                    <a:pt x="63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54"/>
            <p:cNvSpPr/>
            <p:nvPr/>
          </p:nvSpPr>
          <p:spPr>
            <a:xfrm>
              <a:off x="6054500" y="1808663"/>
              <a:ext cx="71300" cy="53350"/>
            </a:xfrm>
            <a:custGeom>
              <a:avLst/>
              <a:gdLst/>
              <a:ahLst/>
              <a:cxnLst/>
              <a:rect l="l" t="t" r="r" b="b"/>
              <a:pathLst>
                <a:path w="2852" h="2134" extrusionOk="0">
                  <a:moveTo>
                    <a:pt x="1426" y="1"/>
                  </a:moveTo>
                  <a:cubicBezTo>
                    <a:pt x="1155" y="1"/>
                    <a:pt x="883" y="105"/>
                    <a:pt x="671" y="311"/>
                  </a:cubicBezTo>
                  <a:cubicBezTo>
                    <a:pt x="1" y="968"/>
                    <a:pt x="456" y="2120"/>
                    <a:pt x="1408" y="2133"/>
                  </a:cubicBezTo>
                  <a:cubicBezTo>
                    <a:pt x="1413" y="2133"/>
                    <a:pt x="1419" y="2134"/>
                    <a:pt x="1424" y="2134"/>
                  </a:cubicBezTo>
                  <a:cubicBezTo>
                    <a:pt x="2365" y="2134"/>
                    <a:pt x="2851" y="990"/>
                    <a:pt x="2185" y="324"/>
                  </a:cubicBezTo>
                  <a:cubicBezTo>
                    <a:pt x="1976" y="108"/>
                    <a:pt x="1702" y="1"/>
                    <a:pt x="1426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54"/>
            <p:cNvSpPr/>
            <p:nvPr/>
          </p:nvSpPr>
          <p:spPr>
            <a:xfrm>
              <a:off x="6407275" y="1780238"/>
              <a:ext cx="25500" cy="92825"/>
            </a:xfrm>
            <a:custGeom>
              <a:avLst/>
              <a:gdLst/>
              <a:ahLst/>
              <a:cxnLst/>
              <a:rect l="l" t="t" r="r" b="b"/>
              <a:pathLst>
                <a:path w="1020" h="3713" fill="none" extrusionOk="0">
                  <a:moveTo>
                    <a:pt x="1" y="3713"/>
                  </a:moveTo>
                  <a:lnTo>
                    <a:pt x="1019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54"/>
            <p:cNvSpPr/>
            <p:nvPr/>
          </p:nvSpPr>
          <p:spPr>
            <a:xfrm>
              <a:off x="6389200" y="1857763"/>
              <a:ext cx="34175" cy="28600"/>
            </a:xfrm>
            <a:custGeom>
              <a:avLst/>
              <a:gdLst/>
              <a:ahLst/>
              <a:cxnLst/>
              <a:rect l="l" t="t" r="r" b="b"/>
              <a:pathLst>
                <a:path w="1367" h="1144" extrusionOk="0">
                  <a:moveTo>
                    <a:pt x="726" y="1"/>
                  </a:moveTo>
                  <a:cubicBezTo>
                    <a:pt x="306" y="1"/>
                    <a:pt x="1" y="459"/>
                    <a:pt x="228" y="853"/>
                  </a:cubicBezTo>
                  <a:cubicBezTo>
                    <a:pt x="341" y="1050"/>
                    <a:pt x="535" y="1143"/>
                    <a:pt x="726" y="1143"/>
                  </a:cubicBezTo>
                  <a:cubicBezTo>
                    <a:pt x="964" y="1143"/>
                    <a:pt x="1199" y="999"/>
                    <a:pt x="1273" y="732"/>
                  </a:cubicBezTo>
                  <a:cubicBezTo>
                    <a:pt x="1367" y="424"/>
                    <a:pt x="1179" y="102"/>
                    <a:pt x="885" y="22"/>
                  </a:cubicBezTo>
                  <a:cubicBezTo>
                    <a:pt x="831" y="7"/>
                    <a:pt x="778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54"/>
            <p:cNvSpPr/>
            <p:nvPr/>
          </p:nvSpPr>
          <p:spPr>
            <a:xfrm>
              <a:off x="6414325" y="1766588"/>
              <a:ext cx="34825" cy="28700"/>
            </a:xfrm>
            <a:custGeom>
              <a:avLst/>
              <a:gdLst/>
              <a:ahLst/>
              <a:cxnLst/>
              <a:rect l="l" t="t" r="r" b="b"/>
              <a:pathLst>
                <a:path w="1393" h="1148" extrusionOk="0">
                  <a:moveTo>
                    <a:pt x="737" y="0"/>
                  </a:moveTo>
                  <a:cubicBezTo>
                    <a:pt x="644" y="0"/>
                    <a:pt x="548" y="24"/>
                    <a:pt x="456" y="78"/>
                  </a:cubicBezTo>
                  <a:cubicBezTo>
                    <a:pt x="0" y="332"/>
                    <a:pt x="81" y="989"/>
                    <a:pt x="576" y="1123"/>
                  </a:cubicBezTo>
                  <a:cubicBezTo>
                    <a:pt x="631" y="1139"/>
                    <a:pt x="685" y="1147"/>
                    <a:pt x="738" y="1147"/>
                  </a:cubicBezTo>
                  <a:cubicBezTo>
                    <a:pt x="987" y="1147"/>
                    <a:pt x="1209" y="977"/>
                    <a:pt x="1287" y="734"/>
                  </a:cubicBezTo>
                  <a:cubicBezTo>
                    <a:pt x="1393" y="342"/>
                    <a:pt x="1088" y="0"/>
                    <a:pt x="737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54"/>
            <p:cNvSpPr/>
            <p:nvPr/>
          </p:nvSpPr>
          <p:spPr>
            <a:xfrm>
              <a:off x="6489350" y="1696813"/>
              <a:ext cx="112600" cy="28175"/>
            </a:xfrm>
            <a:custGeom>
              <a:avLst/>
              <a:gdLst/>
              <a:ahLst/>
              <a:cxnLst/>
              <a:rect l="l" t="t" r="r" b="b"/>
              <a:pathLst>
                <a:path w="4504" h="1127" fill="none" extrusionOk="0">
                  <a:moveTo>
                    <a:pt x="4504" y="1"/>
                  </a:moveTo>
                  <a:lnTo>
                    <a:pt x="1" y="1126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54"/>
            <p:cNvSpPr/>
            <p:nvPr/>
          </p:nvSpPr>
          <p:spPr>
            <a:xfrm>
              <a:off x="6585500" y="1682888"/>
              <a:ext cx="34175" cy="28625"/>
            </a:xfrm>
            <a:custGeom>
              <a:avLst/>
              <a:gdLst/>
              <a:ahLst/>
              <a:cxnLst/>
              <a:rect l="l" t="t" r="r" b="b"/>
              <a:pathLst>
                <a:path w="1367" h="1145" extrusionOk="0">
                  <a:moveTo>
                    <a:pt x="651" y="1"/>
                  </a:moveTo>
                  <a:cubicBezTo>
                    <a:pt x="601" y="1"/>
                    <a:pt x="550" y="7"/>
                    <a:pt x="497" y="22"/>
                  </a:cubicBezTo>
                  <a:cubicBezTo>
                    <a:pt x="189" y="89"/>
                    <a:pt x="1" y="397"/>
                    <a:pt x="81" y="705"/>
                  </a:cubicBezTo>
                  <a:cubicBezTo>
                    <a:pt x="150" y="988"/>
                    <a:pt x="394" y="1144"/>
                    <a:pt x="640" y="1144"/>
                  </a:cubicBezTo>
                  <a:cubicBezTo>
                    <a:pt x="825" y="1144"/>
                    <a:pt x="1012" y="1056"/>
                    <a:pt x="1127" y="866"/>
                  </a:cubicBezTo>
                  <a:cubicBezTo>
                    <a:pt x="1366" y="471"/>
                    <a:pt x="1071" y="1"/>
                    <a:pt x="65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54"/>
            <p:cNvSpPr/>
            <p:nvPr/>
          </p:nvSpPr>
          <p:spPr>
            <a:xfrm>
              <a:off x="6471600" y="1710413"/>
              <a:ext cx="34550" cy="28775"/>
            </a:xfrm>
            <a:custGeom>
              <a:avLst/>
              <a:gdLst/>
              <a:ahLst/>
              <a:cxnLst/>
              <a:rect l="l" t="t" r="r" b="b"/>
              <a:pathLst>
                <a:path w="1382" h="1151" extrusionOk="0">
                  <a:moveTo>
                    <a:pt x="734" y="1"/>
                  </a:moveTo>
                  <a:cubicBezTo>
                    <a:pt x="687" y="1"/>
                    <a:pt x="639" y="7"/>
                    <a:pt x="590" y="20"/>
                  </a:cubicBezTo>
                  <a:cubicBezTo>
                    <a:pt x="94" y="140"/>
                    <a:pt x="1" y="797"/>
                    <a:pt x="443" y="1065"/>
                  </a:cubicBezTo>
                  <a:cubicBezTo>
                    <a:pt x="538" y="1124"/>
                    <a:pt x="638" y="1151"/>
                    <a:pt x="735" y="1151"/>
                  </a:cubicBezTo>
                  <a:cubicBezTo>
                    <a:pt x="1077" y="1151"/>
                    <a:pt x="1381" y="821"/>
                    <a:pt x="1287" y="435"/>
                  </a:cubicBezTo>
                  <a:cubicBezTo>
                    <a:pt x="1219" y="175"/>
                    <a:pt x="990" y="1"/>
                    <a:pt x="734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54"/>
            <p:cNvSpPr/>
            <p:nvPr/>
          </p:nvSpPr>
          <p:spPr>
            <a:xfrm>
              <a:off x="6587775" y="1663813"/>
              <a:ext cx="63100" cy="53375"/>
            </a:xfrm>
            <a:custGeom>
              <a:avLst/>
              <a:gdLst/>
              <a:ahLst/>
              <a:cxnLst/>
              <a:rect l="l" t="t" r="r" b="b"/>
              <a:pathLst>
                <a:path w="2524" h="2135" extrusionOk="0">
                  <a:moveTo>
                    <a:pt x="1349" y="1"/>
                  </a:moveTo>
                  <a:cubicBezTo>
                    <a:pt x="998" y="1"/>
                    <a:pt x="644" y="171"/>
                    <a:pt x="433" y="530"/>
                  </a:cubicBezTo>
                  <a:cubicBezTo>
                    <a:pt x="0" y="1263"/>
                    <a:pt x="547" y="2135"/>
                    <a:pt x="1331" y="2135"/>
                  </a:cubicBezTo>
                  <a:cubicBezTo>
                    <a:pt x="1422" y="2135"/>
                    <a:pt x="1516" y="2123"/>
                    <a:pt x="1612" y="2098"/>
                  </a:cubicBezTo>
                  <a:cubicBezTo>
                    <a:pt x="2188" y="1951"/>
                    <a:pt x="2523" y="1374"/>
                    <a:pt x="2376" y="798"/>
                  </a:cubicBezTo>
                  <a:cubicBezTo>
                    <a:pt x="2240" y="279"/>
                    <a:pt x="1797" y="1"/>
                    <a:pt x="1349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54"/>
            <p:cNvSpPr/>
            <p:nvPr/>
          </p:nvSpPr>
          <p:spPr>
            <a:xfrm>
              <a:off x="6457200" y="1578213"/>
              <a:ext cx="31525" cy="113950"/>
            </a:xfrm>
            <a:custGeom>
              <a:avLst/>
              <a:gdLst/>
              <a:ahLst/>
              <a:cxnLst/>
              <a:rect l="l" t="t" r="r" b="b"/>
              <a:pathLst>
                <a:path w="1261" h="4558" fill="none" extrusionOk="0">
                  <a:moveTo>
                    <a:pt x="1260" y="1"/>
                  </a:moveTo>
                  <a:lnTo>
                    <a:pt x="0" y="4557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54"/>
            <p:cNvSpPr/>
            <p:nvPr/>
          </p:nvSpPr>
          <p:spPr>
            <a:xfrm>
              <a:off x="6472600" y="1564613"/>
              <a:ext cx="33875" cy="28575"/>
            </a:xfrm>
            <a:custGeom>
              <a:avLst/>
              <a:gdLst/>
              <a:ahLst/>
              <a:cxnLst/>
              <a:rect l="l" t="t" r="r" b="b"/>
              <a:pathLst>
                <a:path w="1355" h="1143" extrusionOk="0">
                  <a:moveTo>
                    <a:pt x="639" y="1"/>
                  </a:moveTo>
                  <a:cubicBezTo>
                    <a:pt x="397" y="1"/>
                    <a:pt x="156" y="148"/>
                    <a:pt x="81" y="424"/>
                  </a:cubicBezTo>
                  <a:cubicBezTo>
                    <a:pt x="1" y="719"/>
                    <a:pt x="175" y="1041"/>
                    <a:pt x="483" y="1121"/>
                  </a:cubicBezTo>
                  <a:cubicBezTo>
                    <a:pt x="537" y="1136"/>
                    <a:pt x="590" y="1142"/>
                    <a:pt x="641" y="1142"/>
                  </a:cubicBezTo>
                  <a:cubicBezTo>
                    <a:pt x="1059" y="1142"/>
                    <a:pt x="1355" y="684"/>
                    <a:pt x="1140" y="290"/>
                  </a:cubicBezTo>
                  <a:cubicBezTo>
                    <a:pt x="1027" y="94"/>
                    <a:pt x="833" y="1"/>
                    <a:pt x="639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54"/>
            <p:cNvSpPr/>
            <p:nvPr/>
          </p:nvSpPr>
          <p:spPr>
            <a:xfrm>
              <a:off x="6440800" y="1677238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666" y="0"/>
                  </a:moveTo>
                  <a:cubicBezTo>
                    <a:pt x="414" y="0"/>
                    <a:pt x="185" y="164"/>
                    <a:pt x="107" y="422"/>
                  </a:cubicBezTo>
                  <a:cubicBezTo>
                    <a:pt x="1" y="816"/>
                    <a:pt x="309" y="1151"/>
                    <a:pt x="661" y="1151"/>
                  </a:cubicBezTo>
                  <a:cubicBezTo>
                    <a:pt x="753" y="1151"/>
                    <a:pt x="847" y="1128"/>
                    <a:pt x="938" y="1079"/>
                  </a:cubicBezTo>
                  <a:cubicBezTo>
                    <a:pt x="1393" y="824"/>
                    <a:pt x="1300" y="154"/>
                    <a:pt x="817" y="20"/>
                  </a:cubicBezTo>
                  <a:cubicBezTo>
                    <a:pt x="767" y="7"/>
                    <a:pt x="716" y="0"/>
                    <a:pt x="666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54"/>
            <p:cNvSpPr/>
            <p:nvPr/>
          </p:nvSpPr>
          <p:spPr>
            <a:xfrm>
              <a:off x="6459825" y="1533988"/>
              <a:ext cx="63400" cy="53425"/>
            </a:xfrm>
            <a:custGeom>
              <a:avLst/>
              <a:gdLst/>
              <a:ahLst/>
              <a:cxnLst/>
              <a:rect l="l" t="t" r="r" b="b"/>
              <a:pathLst>
                <a:path w="2536" h="2137" extrusionOk="0">
                  <a:moveTo>
                    <a:pt x="1340" y="0"/>
                  </a:moveTo>
                  <a:cubicBezTo>
                    <a:pt x="560" y="0"/>
                    <a:pt x="1" y="856"/>
                    <a:pt x="418" y="1596"/>
                  </a:cubicBezTo>
                  <a:cubicBezTo>
                    <a:pt x="626" y="1963"/>
                    <a:pt x="983" y="2137"/>
                    <a:pt x="1339" y="2137"/>
                  </a:cubicBezTo>
                  <a:cubicBezTo>
                    <a:pt x="1787" y="2137"/>
                    <a:pt x="2233" y="1862"/>
                    <a:pt x="2375" y="1354"/>
                  </a:cubicBezTo>
                  <a:cubicBezTo>
                    <a:pt x="2535" y="778"/>
                    <a:pt x="2200" y="189"/>
                    <a:pt x="1638" y="41"/>
                  </a:cubicBezTo>
                  <a:cubicBezTo>
                    <a:pt x="1536" y="13"/>
                    <a:pt x="1436" y="0"/>
                    <a:pt x="1340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54"/>
            <p:cNvSpPr/>
            <p:nvPr/>
          </p:nvSpPr>
          <p:spPr>
            <a:xfrm>
              <a:off x="6352675" y="1642538"/>
              <a:ext cx="60325" cy="61350"/>
            </a:xfrm>
            <a:custGeom>
              <a:avLst/>
              <a:gdLst/>
              <a:ahLst/>
              <a:cxnLst/>
              <a:rect l="l" t="t" r="r" b="b"/>
              <a:pathLst>
                <a:path w="2413" h="2454" fill="none" extrusionOk="0">
                  <a:moveTo>
                    <a:pt x="0" y="1"/>
                  </a:moveTo>
                  <a:lnTo>
                    <a:pt x="2413" y="2453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54"/>
            <p:cNvSpPr/>
            <p:nvPr/>
          </p:nvSpPr>
          <p:spPr>
            <a:xfrm>
              <a:off x="6333900" y="1628463"/>
              <a:ext cx="38225" cy="28775"/>
            </a:xfrm>
            <a:custGeom>
              <a:avLst/>
              <a:gdLst/>
              <a:ahLst/>
              <a:cxnLst/>
              <a:rect l="l" t="t" r="r" b="b"/>
              <a:pathLst>
                <a:path w="1529" h="1151" extrusionOk="0">
                  <a:moveTo>
                    <a:pt x="765" y="1"/>
                  </a:moveTo>
                  <a:cubicBezTo>
                    <a:pt x="256" y="1"/>
                    <a:pt x="1" y="617"/>
                    <a:pt x="363" y="979"/>
                  </a:cubicBezTo>
                  <a:cubicBezTo>
                    <a:pt x="477" y="1093"/>
                    <a:pt x="624" y="1150"/>
                    <a:pt x="770" y="1150"/>
                  </a:cubicBezTo>
                  <a:cubicBezTo>
                    <a:pt x="916" y="1150"/>
                    <a:pt x="1060" y="1093"/>
                    <a:pt x="1167" y="979"/>
                  </a:cubicBezTo>
                  <a:cubicBezTo>
                    <a:pt x="1529" y="617"/>
                    <a:pt x="1274" y="1"/>
                    <a:pt x="765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54"/>
            <p:cNvSpPr/>
            <p:nvPr/>
          </p:nvSpPr>
          <p:spPr>
            <a:xfrm>
              <a:off x="6396550" y="1688888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0"/>
                  </a:moveTo>
                  <a:cubicBezTo>
                    <a:pt x="490" y="0"/>
                    <a:pt x="346" y="53"/>
                    <a:pt x="229" y="170"/>
                  </a:cubicBezTo>
                  <a:cubicBezTo>
                    <a:pt x="1" y="385"/>
                    <a:pt x="1" y="747"/>
                    <a:pt x="229" y="974"/>
                  </a:cubicBezTo>
                  <a:cubicBezTo>
                    <a:pt x="346" y="1092"/>
                    <a:pt x="490" y="1144"/>
                    <a:pt x="631" y="1144"/>
                  </a:cubicBezTo>
                  <a:cubicBezTo>
                    <a:pt x="926" y="1144"/>
                    <a:pt x="1207" y="916"/>
                    <a:pt x="1207" y="572"/>
                  </a:cubicBezTo>
                  <a:cubicBezTo>
                    <a:pt x="1207" y="228"/>
                    <a:pt x="926" y="0"/>
                    <a:pt x="63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54"/>
            <p:cNvSpPr/>
            <p:nvPr/>
          </p:nvSpPr>
          <p:spPr>
            <a:xfrm>
              <a:off x="6206275" y="1638188"/>
              <a:ext cx="84100" cy="82775"/>
            </a:xfrm>
            <a:custGeom>
              <a:avLst/>
              <a:gdLst/>
              <a:ahLst/>
              <a:cxnLst/>
              <a:rect l="l" t="t" r="r" b="b"/>
              <a:pathLst>
                <a:path w="3364" h="3311" fill="none" extrusionOk="0">
                  <a:moveTo>
                    <a:pt x="0" y="3311"/>
                  </a:moveTo>
                  <a:lnTo>
                    <a:pt x="3364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54"/>
            <p:cNvSpPr/>
            <p:nvPr/>
          </p:nvSpPr>
          <p:spPr>
            <a:xfrm>
              <a:off x="6192525" y="1705963"/>
              <a:ext cx="29850" cy="28875"/>
            </a:xfrm>
            <a:custGeom>
              <a:avLst/>
              <a:gdLst/>
              <a:ahLst/>
              <a:cxnLst/>
              <a:rect l="l" t="t" r="r" b="b"/>
              <a:pathLst>
                <a:path w="1194" h="1155" extrusionOk="0">
                  <a:moveTo>
                    <a:pt x="576" y="1"/>
                  </a:moveTo>
                  <a:cubicBezTo>
                    <a:pt x="282" y="1"/>
                    <a:pt x="1" y="229"/>
                    <a:pt x="1" y="573"/>
                  </a:cubicBezTo>
                  <a:cubicBezTo>
                    <a:pt x="1" y="920"/>
                    <a:pt x="287" y="1155"/>
                    <a:pt x="584" y="1155"/>
                  </a:cubicBezTo>
                  <a:cubicBezTo>
                    <a:pt x="723" y="1155"/>
                    <a:pt x="864" y="1103"/>
                    <a:pt x="979" y="988"/>
                  </a:cubicBezTo>
                  <a:cubicBezTo>
                    <a:pt x="1193" y="760"/>
                    <a:pt x="1193" y="399"/>
                    <a:pt x="979" y="171"/>
                  </a:cubicBezTo>
                  <a:cubicBezTo>
                    <a:pt x="862" y="53"/>
                    <a:pt x="717" y="1"/>
                    <a:pt x="57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54"/>
            <p:cNvSpPr/>
            <p:nvPr/>
          </p:nvSpPr>
          <p:spPr>
            <a:xfrm>
              <a:off x="6270600" y="1624463"/>
              <a:ext cx="38200" cy="28500"/>
            </a:xfrm>
            <a:custGeom>
              <a:avLst/>
              <a:gdLst/>
              <a:ahLst/>
              <a:cxnLst/>
              <a:rect l="l" t="t" r="r" b="b"/>
              <a:pathLst>
                <a:path w="1528" h="1140" extrusionOk="0">
                  <a:moveTo>
                    <a:pt x="764" y="0"/>
                  </a:moveTo>
                  <a:cubicBezTo>
                    <a:pt x="255" y="0"/>
                    <a:pt x="0" y="617"/>
                    <a:pt x="362" y="978"/>
                  </a:cubicBezTo>
                  <a:cubicBezTo>
                    <a:pt x="476" y="1086"/>
                    <a:pt x="623" y="1139"/>
                    <a:pt x="769" y="1139"/>
                  </a:cubicBezTo>
                  <a:cubicBezTo>
                    <a:pt x="915" y="1139"/>
                    <a:pt x="1059" y="1086"/>
                    <a:pt x="1166" y="978"/>
                  </a:cubicBezTo>
                  <a:cubicBezTo>
                    <a:pt x="1528" y="617"/>
                    <a:pt x="1273" y="0"/>
                    <a:pt x="764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54"/>
            <p:cNvSpPr/>
            <p:nvPr/>
          </p:nvSpPr>
          <p:spPr>
            <a:xfrm>
              <a:off x="6163725" y="1707113"/>
              <a:ext cx="56200" cy="53550"/>
            </a:xfrm>
            <a:custGeom>
              <a:avLst/>
              <a:gdLst/>
              <a:ahLst/>
              <a:cxnLst/>
              <a:rect l="l" t="t" r="r" b="b"/>
              <a:pathLst>
                <a:path w="2248" h="2142" extrusionOk="0">
                  <a:moveTo>
                    <a:pt x="1170" y="1"/>
                  </a:moveTo>
                  <a:cubicBezTo>
                    <a:pt x="909" y="1"/>
                    <a:pt x="644" y="97"/>
                    <a:pt x="429" y="312"/>
                  </a:cubicBezTo>
                  <a:cubicBezTo>
                    <a:pt x="0" y="728"/>
                    <a:pt x="0" y="1398"/>
                    <a:pt x="416" y="1827"/>
                  </a:cubicBezTo>
                  <a:cubicBezTo>
                    <a:pt x="629" y="2044"/>
                    <a:pt x="894" y="2142"/>
                    <a:pt x="1156" y="2142"/>
                  </a:cubicBezTo>
                  <a:cubicBezTo>
                    <a:pt x="1700" y="2142"/>
                    <a:pt x="2229" y="1719"/>
                    <a:pt x="2238" y="1076"/>
                  </a:cubicBezTo>
                  <a:cubicBezTo>
                    <a:pt x="2247" y="430"/>
                    <a:pt x="1719" y="1"/>
                    <a:pt x="1170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7" name="Google Shape;1377;p54"/>
            <p:cNvSpPr/>
            <p:nvPr/>
          </p:nvSpPr>
          <p:spPr>
            <a:xfrm>
              <a:off x="6189175" y="1510888"/>
              <a:ext cx="96525" cy="68700"/>
            </a:xfrm>
            <a:custGeom>
              <a:avLst/>
              <a:gdLst/>
              <a:ahLst/>
              <a:cxnLst/>
              <a:rect l="l" t="t" r="r" b="b"/>
              <a:pathLst>
                <a:path w="3861" h="2748" fill="none" extrusionOk="0">
                  <a:moveTo>
                    <a:pt x="1" y="0"/>
                  </a:moveTo>
                  <a:lnTo>
                    <a:pt x="3860" y="2747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8" name="Google Shape;1378;p54"/>
            <p:cNvSpPr/>
            <p:nvPr/>
          </p:nvSpPr>
          <p:spPr>
            <a:xfrm>
              <a:off x="6171100" y="1496963"/>
              <a:ext cx="37400" cy="28675"/>
            </a:xfrm>
            <a:custGeom>
              <a:avLst/>
              <a:gdLst/>
              <a:ahLst/>
              <a:cxnLst/>
              <a:rect l="l" t="t" r="r" b="b"/>
              <a:pathLst>
                <a:path w="1496" h="1147" extrusionOk="0">
                  <a:moveTo>
                    <a:pt x="754" y="0"/>
                  </a:moveTo>
                  <a:cubicBezTo>
                    <a:pt x="722" y="0"/>
                    <a:pt x="690" y="3"/>
                    <a:pt x="657" y="8"/>
                  </a:cubicBezTo>
                  <a:cubicBezTo>
                    <a:pt x="147" y="88"/>
                    <a:pt x="0" y="745"/>
                    <a:pt x="416" y="1040"/>
                  </a:cubicBezTo>
                  <a:cubicBezTo>
                    <a:pt x="514" y="1113"/>
                    <a:pt x="629" y="1147"/>
                    <a:pt x="744" y="1147"/>
                  </a:cubicBezTo>
                  <a:cubicBezTo>
                    <a:pt x="925" y="1147"/>
                    <a:pt x="1105" y="1061"/>
                    <a:pt x="1220" y="906"/>
                  </a:cubicBezTo>
                  <a:cubicBezTo>
                    <a:pt x="1495" y="517"/>
                    <a:pt x="1209" y="0"/>
                    <a:pt x="754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9" name="Google Shape;1379;p54"/>
            <p:cNvSpPr/>
            <p:nvPr/>
          </p:nvSpPr>
          <p:spPr>
            <a:xfrm>
              <a:off x="6268925" y="1564813"/>
              <a:ext cx="32000" cy="28825"/>
            </a:xfrm>
            <a:custGeom>
              <a:avLst/>
              <a:gdLst/>
              <a:ahLst/>
              <a:cxnLst/>
              <a:rect l="l" t="t" r="r" b="b"/>
              <a:pathLst>
                <a:path w="1280" h="1153" extrusionOk="0">
                  <a:moveTo>
                    <a:pt x="648" y="1"/>
                  </a:moveTo>
                  <a:cubicBezTo>
                    <a:pt x="477" y="1"/>
                    <a:pt x="305" y="77"/>
                    <a:pt x="188" y="242"/>
                  </a:cubicBezTo>
                  <a:cubicBezTo>
                    <a:pt x="0" y="497"/>
                    <a:pt x="54" y="858"/>
                    <a:pt x="322" y="1046"/>
                  </a:cubicBezTo>
                  <a:cubicBezTo>
                    <a:pt x="425" y="1120"/>
                    <a:pt x="538" y="1152"/>
                    <a:pt x="648" y="1152"/>
                  </a:cubicBezTo>
                  <a:cubicBezTo>
                    <a:pt x="978" y="1152"/>
                    <a:pt x="1280" y="855"/>
                    <a:pt x="1220" y="483"/>
                  </a:cubicBezTo>
                  <a:cubicBezTo>
                    <a:pt x="1163" y="176"/>
                    <a:pt x="907" y="1"/>
                    <a:pt x="648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54"/>
            <p:cNvSpPr/>
            <p:nvPr/>
          </p:nvSpPr>
          <p:spPr>
            <a:xfrm>
              <a:off x="6139875" y="1473613"/>
              <a:ext cx="69425" cy="53450"/>
            </a:xfrm>
            <a:custGeom>
              <a:avLst/>
              <a:gdLst/>
              <a:ahLst/>
              <a:cxnLst/>
              <a:rect l="l" t="t" r="r" b="b"/>
              <a:pathLst>
                <a:path w="2777" h="2138" extrusionOk="0">
                  <a:moveTo>
                    <a:pt x="1374" y="0"/>
                  </a:moveTo>
                  <a:cubicBezTo>
                    <a:pt x="1045" y="0"/>
                    <a:pt x="722" y="155"/>
                    <a:pt x="512" y="446"/>
                  </a:cubicBezTo>
                  <a:cubicBezTo>
                    <a:pt x="0" y="1170"/>
                    <a:pt x="535" y="2137"/>
                    <a:pt x="1368" y="2137"/>
                  </a:cubicBezTo>
                  <a:cubicBezTo>
                    <a:pt x="1429" y="2137"/>
                    <a:pt x="1493" y="2132"/>
                    <a:pt x="1557" y="2121"/>
                  </a:cubicBezTo>
                  <a:cubicBezTo>
                    <a:pt x="2495" y="1960"/>
                    <a:pt x="2777" y="754"/>
                    <a:pt x="2000" y="205"/>
                  </a:cubicBezTo>
                  <a:cubicBezTo>
                    <a:pt x="1808" y="67"/>
                    <a:pt x="1590" y="0"/>
                    <a:pt x="1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54"/>
            <p:cNvSpPr/>
            <p:nvPr/>
          </p:nvSpPr>
          <p:spPr>
            <a:xfrm>
              <a:off x="6342625" y="1458963"/>
              <a:ext cx="50275" cy="105875"/>
            </a:xfrm>
            <a:custGeom>
              <a:avLst/>
              <a:gdLst/>
              <a:ahLst/>
              <a:cxnLst/>
              <a:rect l="l" t="t" r="r" b="b"/>
              <a:pathLst>
                <a:path w="2011" h="4235" fill="none" extrusionOk="0">
                  <a:moveTo>
                    <a:pt x="2010" y="0"/>
                  </a:moveTo>
                  <a:lnTo>
                    <a:pt x="0" y="4235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54"/>
            <p:cNvSpPr/>
            <p:nvPr/>
          </p:nvSpPr>
          <p:spPr>
            <a:xfrm>
              <a:off x="6376450" y="1445113"/>
              <a:ext cx="33150" cy="28650"/>
            </a:xfrm>
            <a:custGeom>
              <a:avLst/>
              <a:gdLst/>
              <a:ahLst/>
              <a:cxnLst/>
              <a:rect l="l" t="t" r="r" b="b"/>
              <a:pathLst>
                <a:path w="1326" h="1146" extrusionOk="0">
                  <a:moveTo>
                    <a:pt x="651" y="1"/>
                  </a:moveTo>
                  <a:cubicBezTo>
                    <a:pt x="444" y="1"/>
                    <a:pt x="237" y="108"/>
                    <a:pt x="135" y="326"/>
                  </a:cubicBezTo>
                  <a:cubicBezTo>
                    <a:pt x="1" y="608"/>
                    <a:pt x="121" y="956"/>
                    <a:pt x="403" y="1090"/>
                  </a:cubicBezTo>
                  <a:cubicBezTo>
                    <a:pt x="486" y="1128"/>
                    <a:pt x="570" y="1146"/>
                    <a:pt x="651" y="1146"/>
                  </a:cubicBezTo>
                  <a:cubicBezTo>
                    <a:pt x="1023" y="1146"/>
                    <a:pt x="1326" y="776"/>
                    <a:pt x="1194" y="380"/>
                  </a:cubicBezTo>
                  <a:cubicBezTo>
                    <a:pt x="1103" y="128"/>
                    <a:pt x="877" y="1"/>
                    <a:pt x="65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54"/>
            <p:cNvSpPr/>
            <p:nvPr/>
          </p:nvSpPr>
          <p:spPr>
            <a:xfrm>
              <a:off x="6325275" y="1549713"/>
              <a:ext cx="35450" cy="28750"/>
            </a:xfrm>
            <a:custGeom>
              <a:avLst/>
              <a:gdLst/>
              <a:ahLst/>
              <a:cxnLst/>
              <a:rect l="l" t="t" r="r" b="b"/>
              <a:pathLst>
                <a:path w="1418" h="1150" extrusionOk="0">
                  <a:moveTo>
                    <a:pt x="707" y="1"/>
                  </a:moveTo>
                  <a:cubicBezTo>
                    <a:pt x="492" y="1"/>
                    <a:pt x="282" y="123"/>
                    <a:pt x="185" y="337"/>
                  </a:cubicBezTo>
                  <a:cubicBezTo>
                    <a:pt x="1" y="728"/>
                    <a:pt x="302" y="1150"/>
                    <a:pt x="696" y="1150"/>
                  </a:cubicBezTo>
                  <a:cubicBezTo>
                    <a:pt x="761" y="1150"/>
                    <a:pt x="828" y="1138"/>
                    <a:pt x="895" y="1114"/>
                  </a:cubicBezTo>
                  <a:cubicBezTo>
                    <a:pt x="1378" y="953"/>
                    <a:pt x="1418" y="283"/>
                    <a:pt x="949" y="55"/>
                  </a:cubicBezTo>
                  <a:cubicBezTo>
                    <a:pt x="872" y="18"/>
                    <a:pt x="789" y="1"/>
                    <a:pt x="707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54"/>
            <p:cNvSpPr/>
            <p:nvPr/>
          </p:nvSpPr>
          <p:spPr>
            <a:xfrm>
              <a:off x="6369550" y="1414663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256" y="0"/>
                  </a:moveTo>
                  <a:cubicBezTo>
                    <a:pt x="571" y="0"/>
                    <a:pt x="0" y="690"/>
                    <a:pt x="263" y="1424"/>
                  </a:cubicBezTo>
                  <a:cubicBezTo>
                    <a:pt x="432" y="1895"/>
                    <a:pt x="852" y="2137"/>
                    <a:pt x="1273" y="2137"/>
                  </a:cubicBezTo>
                  <a:cubicBezTo>
                    <a:pt x="1654" y="2137"/>
                    <a:pt x="2036" y="1938"/>
                    <a:pt x="2233" y="1531"/>
                  </a:cubicBezTo>
                  <a:cubicBezTo>
                    <a:pt x="2488" y="995"/>
                    <a:pt x="2260" y="365"/>
                    <a:pt x="1724" y="110"/>
                  </a:cubicBezTo>
                  <a:cubicBezTo>
                    <a:pt x="1568" y="35"/>
                    <a:pt x="1409" y="0"/>
                    <a:pt x="1256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54"/>
            <p:cNvSpPr/>
            <p:nvPr/>
          </p:nvSpPr>
          <p:spPr>
            <a:xfrm>
              <a:off x="6351325" y="1963488"/>
              <a:ext cx="30850" cy="111250"/>
            </a:xfrm>
            <a:custGeom>
              <a:avLst/>
              <a:gdLst/>
              <a:ahLst/>
              <a:cxnLst/>
              <a:rect l="l" t="t" r="r" b="b"/>
              <a:pathLst>
                <a:path w="1234" h="4450" fill="none" extrusionOk="0">
                  <a:moveTo>
                    <a:pt x="1" y="4450"/>
                  </a:moveTo>
                  <a:lnTo>
                    <a:pt x="1234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54"/>
            <p:cNvSpPr/>
            <p:nvPr/>
          </p:nvSpPr>
          <p:spPr>
            <a:xfrm>
              <a:off x="6333575" y="2059463"/>
              <a:ext cx="33850" cy="28875"/>
            </a:xfrm>
            <a:custGeom>
              <a:avLst/>
              <a:gdLst/>
              <a:ahLst/>
              <a:cxnLst/>
              <a:rect l="l" t="t" r="r" b="b"/>
              <a:pathLst>
                <a:path w="1354" h="1155" extrusionOk="0">
                  <a:moveTo>
                    <a:pt x="717" y="0"/>
                  </a:moveTo>
                  <a:cubicBezTo>
                    <a:pt x="298" y="0"/>
                    <a:pt x="1" y="470"/>
                    <a:pt x="228" y="866"/>
                  </a:cubicBezTo>
                  <a:cubicBezTo>
                    <a:pt x="335" y="1062"/>
                    <a:pt x="526" y="1155"/>
                    <a:pt x="718" y="1155"/>
                  </a:cubicBezTo>
                  <a:cubicBezTo>
                    <a:pt x="958" y="1155"/>
                    <a:pt x="1199" y="1008"/>
                    <a:pt x="1274" y="732"/>
                  </a:cubicBezTo>
                  <a:cubicBezTo>
                    <a:pt x="1354" y="423"/>
                    <a:pt x="1180" y="115"/>
                    <a:pt x="872" y="21"/>
                  </a:cubicBezTo>
                  <a:cubicBezTo>
                    <a:pt x="819" y="7"/>
                    <a:pt x="767" y="0"/>
                    <a:pt x="717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54"/>
            <p:cNvSpPr/>
            <p:nvPr/>
          </p:nvSpPr>
          <p:spPr>
            <a:xfrm>
              <a:off x="6363725" y="1949838"/>
              <a:ext cx="34850" cy="28575"/>
            </a:xfrm>
            <a:custGeom>
              <a:avLst/>
              <a:gdLst/>
              <a:ahLst/>
              <a:cxnLst/>
              <a:rect l="l" t="t" r="r" b="b"/>
              <a:pathLst>
                <a:path w="1394" h="1143" extrusionOk="0">
                  <a:moveTo>
                    <a:pt x="731" y="1"/>
                  </a:moveTo>
                  <a:cubicBezTo>
                    <a:pt x="636" y="1"/>
                    <a:pt x="538" y="25"/>
                    <a:pt x="443" y="78"/>
                  </a:cubicBezTo>
                  <a:cubicBezTo>
                    <a:pt x="1" y="332"/>
                    <a:pt x="81" y="989"/>
                    <a:pt x="577" y="1123"/>
                  </a:cubicBezTo>
                  <a:cubicBezTo>
                    <a:pt x="628" y="1136"/>
                    <a:pt x="679" y="1143"/>
                    <a:pt x="729" y="1143"/>
                  </a:cubicBezTo>
                  <a:cubicBezTo>
                    <a:pt x="981" y="1143"/>
                    <a:pt x="1209" y="981"/>
                    <a:pt x="1287" y="734"/>
                  </a:cubicBezTo>
                  <a:cubicBezTo>
                    <a:pt x="1393" y="342"/>
                    <a:pt x="1088" y="1"/>
                    <a:pt x="73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54"/>
            <p:cNvSpPr/>
            <p:nvPr/>
          </p:nvSpPr>
          <p:spPr>
            <a:xfrm>
              <a:off x="6316150" y="2068388"/>
              <a:ext cx="63400" cy="53600"/>
            </a:xfrm>
            <a:custGeom>
              <a:avLst/>
              <a:gdLst/>
              <a:ahLst/>
              <a:cxnLst/>
              <a:rect l="l" t="t" r="r" b="b"/>
              <a:pathLst>
                <a:path w="2536" h="2144" extrusionOk="0">
                  <a:moveTo>
                    <a:pt x="1193" y="1"/>
                  </a:moveTo>
                  <a:cubicBezTo>
                    <a:pt x="743" y="1"/>
                    <a:pt x="296" y="275"/>
                    <a:pt x="161" y="790"/>
                  </a:cubicBezTo>
                  <a:cubicBezTo>
                    <a:pt x="1" y="1353"/>
                    <a:pt x="336" y="1942"/>
                    <a:pt x="899" y="2103"/>
                  </a:cubicBezTo>
                  <a:cubicBezTo>
                    <a:pt x="999" y="2131"/>
                    <a:pt x="1098" y="2144"/>
                    <a:pt x="1193" y="2144"/>
                  </a:cubicBezTo>
                  <a:cubicBezTo>
                    <a:pt x="1975" y="2144"/>
                    <a:pt x="2536" y="1276"/>
                    <a:pt x="2118" y="535"/>
                  </a:cubicBezTo>
                  <a:cubicBezTo>
                    <a:pt x="1910" y="174"/>
                    <a:pt x="1550" y="1"/>
                    <a:pt x="119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54"/>
            <p:cNvSpPr/>
            <p:nvPr/>
          </p:nvSpPr>
          <p:spPr>
            <a:xfrm>
              <a:off x="6426375" y="1952113"/>
              <a:ext cx="81100" cy="82100"/>
            </a:xfrm>
            <a:custGeom>
              <a:avLst/>
              <a:gdLst/>
              <a:ahLst/>
              <a:cxnLst/>
              <a:rect l="l" t="t" r="r" b="b"/>
              <a:pathLst>
                <a:path w="3244" h="3284" fill="none" extrusionOk="0">
                  <a:moveTo>
                    <a:pt x="3244" y="3283"/>
                  </a:moveTo>
                  <a:lnTo>
                    <a:pt x="1" y="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54"/>
            <p:cNvSpPr/>
            <p:nvPr/>
          </p:nvSpPr>
          <p:spPr>
            <a:xfrm>
              <a:off x="6487675" y="2019538"/>
              <a:ext cx="38575" cy="28750"/>
            </a:xfrm>
            <a:custGeom>
              <a:avLst/>
              <a:gdLst/>
              <a:ahLst/>
              <a:cxnLst/>
              <a:rect l="l" t="t" r="r" b="b"/>
              <a:pathLst>
                <a:path w="1543" h="1150" extrusionOk="0">
                  <a:moveTo>
                    <a:pt x="771" y="0"/>
                  </a:moveTo>
                  <a:cubicBezTo>
                    <a:pt x="624" y="0"/>
                    <a:pt x="477" y="57"/>
                    <a:pt x="363" y="171"/>
                  </a:cubicBezTo>
                  <a:cubicBezTo>
                    <a:pt x="1" y="533"/>
                    <a:pt x="256" y="1149"/>
                    <a:pt x="778" y="1149"/>
                  </a:cubicBezTo>
                  <a:cubicBezTo>
                    <a:pt x="1287" y="1149"/>
                    <a:pt x="1542" y="533"/>
                    <a:pt x="1180" y="171"/>
                  </a:cubicBezTo>
                  <a:cubicBezTo>
                    <a:pt x="1066" y="57"/>
                    <a:pt x="919" y="0"/>
                    <a:pt x="77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54"/>
            <p:cNvSpPr/>
            <p:nvPr/>
          </p:nvSpPr>
          <p:spPr>
            <a:xfrm>
              <a:off x="6412650" y="1938138"/>
              <a:ext cx="30175" cy="28950"/>
            </a:xfrm>
            <a:custGeom>
              <a:avLst/>
              <a:gdLst/>
              <a:ahLst/>
              <a:cxnLst/>
              <a:rect l="l" t="t" r="r" b="b"/>
              <a:pathLst>
                <a:path w="1207" h="1158" extrusionOk="0">
                  <a:moveTo>
                    <a:pt x="586" y="1"/>
                  </a:moveTo>
                  <a:cubicBezTo>
                    <a:pt x="288" y="1"/>
                    <a:pt x="0" y="229"/>
                    <a:pt x="0" y="573"/>
                  </a:cubicBezTo>
                  <a:cubicBezTo>
                    <a:pt x="0" y="926"/>
                    <a:pt x="289" y="1157"/>
                    <a:pt x="588" y="1157"/>
                  </a:cubicBezTo>
                  <a:cubicBezTo>
                    <a:pt x="730" y="1157"/>
                    <a:pt x="875" y="1105"/>
                    <a:pt x="992" y="988"/>
                  </a:cubicBezTo>
                  <a:cubicBezTo>
                    <a:pt x="1206" y="760"/>
                    <a:pt x="1206" y="398"/>
                    <a:pt x="992" y="171"/>
                  </a:cubicBezTo>
                  <a:cubicBezTo>
                    <a:pt x="874" y="53"/>
                    <a:pt x="729" y="1"/>
                    <a:pt x="58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54"/>
            <p:cNvSpPr/>
            <p:nvPr/>
          </p:nvSpPr>
          <p:spPr>
            <a:xfrm>
              <a:off x="6486450" y="2022788"/>
              <a:ext cx="71275" cy="53225"/>
            </a:xfrm>
            <a:custGeom>
              <a:avLst/>
              <a:gdLst/>
              <a:ahLst/>
              <a:cxnLst/>
              <a:rect l="l" t="t" r="r" b="b"/>
              <a:pathLst>
                <a:path w="2851" h="2129" extrusionOk="0">
                  <a:moveTo>
                    <a:pt x="1414" y="1"/>
                  </a:moveTo>
                  <a:cubicBezTo>
                    <a:pt x="473" y="1"/>
                    <a:pt x="0" y="1144"/>
                    <a:pt x="666" y="1810"/>
                  </a:cubicBezTo>
                  <a:cubicBezTo>
                    <a:pt x="877" y="2021"/>
                    <a:pt x="1154" y="2128"/>
                    <a:pt x="1432" y="2128"/>
                  </a:cubicBezTo>
                  <a:cubicBezTo>
                    <a:pt x="1700" y="2128"/>
                    <a:pt x="1970" y="2028"/>
                    <a:pt x="2181" y="1823"/>
                  </a:cubicBezTo>
                  <a:cubicBezTo>
                    <a:pt x="2851" y="1153"/>
                    <a:pt x="2382" y="1"/>
                    <a:pt x="1430" y="1"/>
                  </a:cubicBezTo>
                  <a:cubicBezTo>
                    <a:pt x="1425" y="1"/>
                    <a:pt x="1419" y="1"/>
                    <a:pt x="1414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54"/>
            <p:cNvSpPr/>
            <p:nvPr/>
          </p:nvSpPr>
          <p:spPr>
            <a:xfrm>
              <a:off x="6280650" y="1803688"/>
              <a:ext cx="81750" cy="83125"/>
            </a:xfrm>
            <a:custGeom>
              <a:avLst/>
              <a:gdLst/>
              <a:ahLst/>
              <a:cxnLst/>
              <a:rect l="l" t="t" r="r" b="b"/>
              <a:pathLst>
                <a:path w="3270" h="3325" fill="none" extrusionOk="0">
                  <a:moveTo>
                    <a:pt x="0" y="1"/>
                  </a:moveTo>
                  <a:lnTo>
                    <a:pt x="3270" y="3324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54"/>
            <p:cNvSpPr/>
            <p:nvPr/>
          </p:nvSpPr>
          <p:spPr>
            <a:xfrm>
              <a:off x="6261875" y="1789963"/>
              <a:ext cx="38225" cy="28500"/>
            </a:xfrm>
            <a:custGeom>
              <a:avLst/>
              <a:gdLst/>
              <a:ahLst/>
              <a:cxnLst/>
              <a:rect l="l" t="t" r="r" b="b"/>
              <a:pathLst>
                <a:path w="1529" h="1140" extrusionOk="0">
                  <a:moveTo>
                    <a:pt x="765" y="0"/>
                  </a:moveTo>
                  <a:cubicBezTo>
                    <a:pt x="255" y="0"/>
                    <a:pt x="1" y="617"/>
                    <a:pt x="363" y="978"/>
                  </a:cubicBezTo>
                  <a:cubicBezTo>
                    <a:pt x="470" y="1086"/>
                    <a:pt x="614" y="1139"/>
                    <a:pt x="760" y="1139"/>
                  </a:cubicBezTo>
                  <a:cubicBezTo>
                    <a:pt x="905" y="1139"/>
                    <a:pt x="1053" y="1086"/>
                    <a:pt x="1167" y="978"/>
                  </a:cubicBezTo>
                  <a:cubicBezTo>
                    <a:pt x="1528" y="617"/>
                    <a:pt x="1274" y="0"/>
                    <a:pt x="76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54"/>
            <p:cNvSpPr/>
            <p:nvPr/>
          </p:nvSpPr>
          <p:spPr>
            <a:xfrm>
              <a:off x="6345975" y="1871813"/>
              <a:ext cx="30175" cy="28950"/>
            </a:xfrm>
            <a:custGeom>
              <a:avLst/>
              <a:gdLst/>
              <a:ahLst/>
              <a:cxnLst/>
              <a:rect l="l" t="t" r="r" b="b"/>
              <a:pathLst>
                <a:path w="1207" h="1158" extrusionOk="0">
                  <a:moveTo>
                    <a:pt x="629" y="1"/>
                  </a:moveTo>
                  <a:cubicBezTo>
                    <a:pt x="488" y="1"/>
                    <a:pt x="345" y="53"/>
                    <a:pt x="228" y="170"/>
                  </a:cubicBezTo>
                  <a:cubicBezTo>
                    <a:pt x="0" y="398"/>
                    <a:pt x="0" y="760"/>
                    <a:pt x="228" y="988"/>
                  </a:cubicBezTo>
                  <a:cubicBezTo>
                    <a:pt x="346" y="1105"/>
                    <a:pt x="490" y="1158"/>
                    <a:pt x="631" y="1158"/>
                  </a:cubicBezTo>
                  <a:cubicBezTo>
                    <a:pt x="925" y="1158"/>
                    <a:pt x="1206" y="930"/>
                    <a:pt x="1206" y="586"/>
                  </a:cubicBezTo>
                  <a:cubicBezTo>
                    <a:pt x="1206" y="232"/>
                    <a:pt x="924" y="1"/>
                    <a:pt x="629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54"/>
            <p:cNvSpPr/>
            <p:nvPr/>
          </p:nvSpPr>
          <p:spPr>
            <a:xfrm>
              <a:off x="6230725" y="1762888"/>
              <a:ext cx="71275" cy="53225"/>
            </a:xfrm>
            <a:custGeom>
              <a:avLst/>
              <a:gdLst/>
              <a:ahLst/>
              <a:cxnLst/>
              <a:rect l="l" t="t" r="r" b="b"/>
              <a:pathLst>
                <a:path w="2851" h="2129" extrusionOk="0">
                  <a:moveTo>
                    <a:pt x="1426" y="1"/>
                  </a:moveTo>
                  <a:cubicBezTo>
                    <a:pt x="1157" y="1"/>
                    <a:pt x="888" y="102"/>
                    <a:pt x="684" y="306"/>
                  </a:cubicBezTo>
                  <a:cubicBezTo>
                    <a:pt x="0" y="976"/>
                    <a:pt x="469" y="2128"/>
                    <a:pt x="1421" y="2128"/>
                  </a:cubicBezTo>
                  <a:cubicBezTo>
                    <a:pt x="1426" y="2129"/>
                    <a:pt x="1432" y="2129"/>
                    <a:pt x="1437" y="2129"/>
                  </a:cubicBezTo>
                  <a:cubicBezTo>
                    <a:pt x="2378" y="2129"/>
                    <a:pt x="2851" y="986"/>
                    <a:pt x="2185" y="319"/>
                  </a:cubicBezTo>
                  <a:cubicBezTo>
                    <a:pt x="1981" y="108"/>
                    <a:pt x="1704" y="1"/>
                    <a:pt x="1426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54"/>
            <p:cNvSpPr/>
            <p:nvPr/>
          </p:nvSpPr>
          <p:spPr>
            <a:xfrm>
              <a:off x="6000900" y="1951338"/>
              <a:ext cx="126775" cy="107025"/>
            </a:xfrm>
            <a:custGeom>
              <a:avLst/>
              <a:gdLst/>
              <a:ahLst/>
              <a:cxnLst/>
              <a:rect l="l" t="t" r="r" b="b"/>
              <a:pathLst>
                <a:path w="5071" h="4281" extrusionOk="0">
                  <a:moveTo>
                    <a:pt x="2393" y="1"/>
                  </a:moveTo>
                  <a:cubicBezTo>
                    <a:pt x="1497" y="1"/>
                    <a:pt x="606" y="549"/>
                    <a:pt x="322" y="1572"/>
                  </a:cubicBezTo>
                  <a:cubicBezTo>
                    <a:pt x="0" y="2698"/>
                    <a:pt x="670" y="3877"/>
                    <a:pt x="1810" y="4199"/>
                  </a:cubicBezTo>
                  <a:cubicBezTo>
                    <a:pt x="2010" y="4255"/>
                    <a:pt x="2208" y="4281"/>
                    <a:pt x="2398" y="4281"/>
                  </a:cubicBezTo>
                  <a:cubicBezTo>
                    <a:pt x="3950" y="4281"/>
                    <a:pt x="5071" y="2556"/>
                    <a:pt x="4235" y="1077"/>
                  </a:cubicBezTo>
                  <a:cubicBezTo>
                    <a:pt x="3820" y="347"/>
                    <a:pt x="3105" y="1"/>
                    <a:pt x="2393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54"/>
            <p:cNvSpPr/>
            <p:nvPr/>
          </p:nvSpPr>
          <p:spPr>
            <a:xfrm>
              <a:off x="6017975" y="1980063"/>
              <a:ext cx="29575" cy="24450"/>
            </a:xfrm>
            <a:custGeom>
              <a:avLst/>
              <a:gdLst/>
              <a:ahLst/>
              <a:cxnLst/>
              <a:rect l="l" t="t" r="r" b="b"/>
              <a:pathLst>
                <a:path w="1183" h="978" extrusionOk="0">
                  <a:moveTo>
                    <a:pt x="619" y="0"/>
                  </a:moveTo>
                  <a:cubicBezTo>
                    <a:pt x="574" y="0"/>
                    <a:pt x="528" y="7"/>
                    <a:pt x="483" y="21"/>
                  </a:cubicBezTo>
                  <a:cubicBezTo>
                    <a:pt x="68" y="142"/>
                    <a:pt x="1" y="705"/>
                    <a:pt x="376" y="919"/>
                  </a:cubicBezTo>
                  <a:cubicBezTo>
                    <a:pt x="454" y="960"/>
                    <a:pt x="534" y="978"/>
                    <a:pt x="611" y="978"/>
                  </a:cubicBezTo>
                  <a:cubicBezTo>
                    <a:pt x="919" y="978"/>
                    <a:pt x="1183" y="688"/>
                    <a:pt x="1086" y="356"/>
                  </a:cubicBezTo>
                  <a:cubicBezTo>
                    <a:pt x="1031" y="147"/>
                    <a:pt x="830" y="0"/>
                    <a:pt x="619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54"/>
            <p:cNvSpPr/>
            <p:nvPr/>
          </p:nvSpPr>
          <p:spPr>
            <a:xfrm>
              <a:off x="6158700" y="1911813"/>
              <a:ext cx="126425" cy="107025"/>
            </a:xfrm>
            <a:custGeom>
              <a:avLst/>
              <a:gdLst/>
              <a:ahLst/>
              <a:cxnLst/>
              <a:rect l="l" t="t" r="r" b="b"/>
              <a:pathLst>
                <a:path w="5057" h="4281" extrusionOk="0">
                  <a:moveTo>
                    <a:pt x="2380" y="0"/>
                  </a:moveTo>
                  <a:cubicBezTo>
                    <a:pt x="1484" y="0"/>
                    <a:pt x="592" y="549"/>
                    <a:pt x="308" y="1572"/>
                  </a:cubicBezTo>
                  <a:cubicBezTo>
                    <a:pt x="0" y="2698"/>
                    <a:pt x="657" y="3877"/>
                    <a:pt x="1796" y="4199"/>
                  </a:cubicBezTo>
                  <a:cubicBezTo>
                    <a:pt x="1997" y="4254"/>
                    <a:pt x="2194" y="4280"/>
                    <a:pt x="2385" y="4280"/>
                  </a:cubicBezTo>
                  <a:cubicBezTo>
                    <a:pt x="3937" y="4280"/>
                    <a:pt x="5057" y="2556"/>
                    <a:pt x="4222" y="1076"/>
                  </a:cubicBezTo>
                  <a:cubicBezTo>
                    <a:pt x="3806" y="346"/>
                    <a:pt x="3092" y="0"/>
                    <a:pt x="2380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54"/>
            <p:cNvSpPr/>
            <p:nvPr/>
          </p:nvSpPr>
          <p:spPr>
            <a:xfrm>
              <a:off x="6180475" y="1932938"/>
              <a:ext cx="29550" cy="24500"/>
            </a:xfrm>
            <a:custGeom>
              <a:avLst/>
              <a:gdLst/>
              <a:ahLst/>
              <a:cxnLst/>
              <a:rect l="l" t="t" r="r" b="b"/>
              <a:pathLst>
                <a:path w="1182" h="980" extrusionOk="0">
                  <a:moveTo>
                    <a:pt x="608" y="1"/>
                  </a:moveTo>
                  <a:cubicBezTo>
                    <a:pt x="566" y="1"/>
                    <a:pt x="524" y="6"/>
                    <a:pt x="483" y="17"/>
                  </a:cubicBezTo>
                  <a:cubicBezTo>
                    <a:pt x="67" y="137"/>
                    <a:pt x="0" y="700"/>
                    <a:pt x="376" y="915"/>
                  </a:cubicBezTo>
                  <a:cubicBezTo>
                    <a:pt x="457" y="960"/>
                    <a:pt x="541" y="980"/>
                    <a:pt x="621" y="980"/>
                  </a:cubicBezTo>
                  <a:cubicBezTo>
                    <a:pt x="925" y="980"/>
                    <a:pt x="1181" y="691"/>
                    <a:pt x="1086" y="352"/>
                  </a:cubicBezTo>
                  <a:cubicBezTo>
                    <a:pt x="1030" y="139"/>
                    <a:pt x="823" y="1"/>
                    <a:pt x="608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54"/>
            <p:cNvSpPr/>
            <p:nvPr/>
          </p:nvSpPr>
          <p:spPr>
            <a:xfrm>
              <a:off x="6334925" y="1865838"/>
              <a:ext cx="118625" cy="106900"/>
            </a:xfrm>
            <a:custGeom>
              <a:avLst/>
              <a:gdLst/>
              <a:ahLst/>
              <a:cxnLst/>
              <a:rect l="l" t="t" r="r" b="b"/>
              <a:pathLst>
                <a:path w="4745" h="4276" extrusionOk="0">
                  <a:moveTo>
                    <a:pt x="2367" y="0"/>
                  </a:moveTo>
                  <a:cubicBezTo>
                    <a:pt x="1849" y="0"/>
                    <a:pt x="1331" y="189"/>
                    <a:pt x="925" y="570"/>
                  </a:cubicBezTo>
                  <a:cubicBezTo>
                    <a:pt x="54" y="1374"/>
                    <a:pt x="0" y="2728"/>
                    <a:pt x="804" y="3585"/>
                  </a:cubicBezTo>
                  <a:cubicBezTo>
                    <a:pt x="1227" y="4043"/>
                    <a:pt x="1802" y="4275"/>
                    <a:pt x="2377" y="4275"/>
                  </a:cubicBezTo>
                  <a:cubicBezTo>
                    <a:pt x="2895" y="4275"/>
                    <a:pt x="3413" y="4087"/>
                    <a:pt x="3819" y="3706"/>
                  </a:cubicBezTo>
                  <a:cubicBezTo>
                    <a:pt x="4690" y="2902"/>
                    <a:pt x="4744" y="1548"/>
                    <a:pt x="3940" y="691"/>
                  </a:cubicBezTo>
                  <a:cubicBezTo>
                    <a:pt x="3517" y="232"/>
                    <a:pt x="2942" y="0"/>
                    <a:pt x="2367" y="0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54"/>
            <p:cNvSpPr/>
            <p:nvPr/>
          </p:nvSpPr>
          <p:spPr>
            <a:xfrm>
              <a:off x="6354000" y="1882538"/>
              <a:ext cx="29550" cy="24325"/>
            </a:xfrm>
            <a:custGeom>
              <a:avLst/>
              <a:gdLst/>
              <a:ahLst/>
              <a:cxnLst/>
              <a:rect l="l" t="t" r="r" b="b"/>
              <a:pathLst>
                <a:path w="1182" h="973" extrusionOk="0">
                  <a:moveTo>
                    <a:pt x="630" y="1"/>
                  </a:moveTo>
                  <a:cubicBezTo>
                    <a:pt x="582" y="1"/>
                    <a:pt x="533" y="8"/>
                    <a:pt x="483" y="23"/>
                  </a:cubicBezTo>
                  <a:cubicBezTo>
                    <a:pt x="68" y="130"/>
                    <a:pt x="1" y="706"/>
                    <a:pt x="390" y="907"/>
                  </a:cubicBezTo>
                  <a:cubicBezTo>
                    <a:pt x="468" y="952"/>
                    <a:pt x="550" y="972"/>
                    <a:pt x="629" y="972"/>
                  </a:cubicBezTo>
                  <a:cubicBezTo>
                    <a:pt x="926" y="972"/>
                    <a:pt x="1182" y="686"/>
                    <a:pt x="1086" y="358"/>
                  </a:cubicBezTo>
                  <a:cubicBezTo>
                    <a:pt x="1032" y="139"/>
                    <a:pt x="843" y="1"/>
                    <a:pt x="630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54"/>
            <p:cNvSpPr/>
            <p:nvPr/>
          </p:nvSpPr>
          <p:spPr>
            <a:xfrm>
              <a:off x="6385500" y="1682838"/>
              <a:ext cx="126775" cy="106850"/>
            </a:xfrm>
            <a:custGeom>
              <a:avLst/>
              <a:gdLst/>
              <a:ahLst/>
              <a:cxnLst/>
              <a:rect l="l" t="t" r="r" b="b"/>
              <a:pathLst>
                <a:path w="5071" h="4274" extrusionOk="0">
                  <a:moveTo>
                    <a:pt x="2384" y="1"/>
                  </a:moveTo>
                  <a:cubicBezTo>
                    <a:pt x="1492" y="1"/>
                    <a:pt x="605" y="545"/>
                    <a:pt x="322" y="1565"/>
                  </a:cubicBezTo>
                  <a:cubicBezTo>
                    <a:pt x="1" y="2704"/>
                    <a:pt x="671" y="3883"/>
                    <a:pt x="1810" y="4191"/>
                  </a:cubicBezTo>
                  <a:cubicBezTo>
                    <a:pt x="2012" y="4247"/>
                    <a:pt x="2210" y="4274"/>
                    <a:pt x="2402" y="4274"/>
                  </a:cubicBezTo>
                  <a:cubicBezTo>
                    <a:pt x="3952" y="4274"/>
                    <a:pt x="5070" y="2561"/>
                    <a:pt x="4235" y="1082"/>
                  </a:cubicBezTo>
                  <a:cubicBezTo>
                    <a:pt x="3818" y="350"/>
                    <a:pt x="3099" y="1"/>
                    <a:pt x="2384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54"/>
            <p:cNvSpPr/>
            <p:nvPr/>
          </p:nvSpPr>
          <p:spPr>
            <a:xfrm>
              <a:off x="6404600" y="1735938"/>
              <a:ext cx="29550" cy="24500"/>
            </a:xfrm>
            <a:custGeom>
              <a:avLst/>
              <a:gdLst/>
              <a:ahLst/>
              <a:cxnLst/>
              <a:rect l="l" t="t" r="r" b="b"/>
              <a:pathLst>
                <a:path w="1182" h="980" extrusionOk="0">
                  <a:moveTo>
                    <a:pt x="608" y="1"/>
                  </a:moveTo>
                  <a:cubicBezTo>
                    <a:pt x="566" y="1"/>
                    <a:pt x="524" y="6"/>
                    <a:pt x="483" y="17"/>
                  </a:cubicBezTo>
                  <a:cubicBezTo>
                    <a:pt x="68" y="138"/>
                    <a:pt x="1" y="701"/>
                    <a:pt x="376" y="915"/>
                  </a:cubicBezTo>
                  <a:cubicBezTo>
                    <a:pt x="454" y="960"/>
                    <a:pt x="536" y="980"/>
                    <a:pt x="616" y="980"/>
                  </a:cubicBezTo>
                  <a:cubicBezTo>
                    <a:pt x="916" y="980"/>
                    <a:pt x="1181" y="691"/>
                    <a:pt x="1086" y="352"/>
                  </a:cubicBezTo>
                  <a:cubicBezTo>
                    <a:pt x="1019" y="139"/>
                    <a:pt x="820" y="1"/>
                    <a:pt x="608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54"/>
            <p:cNvSpPr/>
            <p:nvPr/>
          </p:nvSpPr>
          <p:spPr>
            <a:xfrm>
              <a:off x="6255525" y="1552513"/>
              <a:ext cx="129050" cy="107025"/>
            </a:xfrm>
            <a:custGeom>
              <a:avLst/>
              <a:gdLst/>
              <a:ahLst/>
              <a:cxnLst/>
              <a:rect l="l" t="t" r="r" b="b"/>
              <a:pathLst>
                <a:path w="5162" h="4281" extrusionOk="0">
                  <a:moveTo>
                    <a:pt x="2695" y="0"/>
                  </a:moveTo>
                  <a:cubicBezTo>
                    <a:pt x="2350" y="0"/>
                    <a:pt x="1993" y="87"/>
                    <a:pt x="1648" y="278"/>
                  </a:cubicBezTo>
                  <a:cubicBezTo>
                    <a:pt x="0" y="1216"/>
                    <a:pt x="295" y="3696"/>
                    <a:pt x="2131" y="4205"/>
                  </a:cubicBezTo>
                  <a:cubicBezTo>
                    <a:pt x="2321" y="4256"/>
                    <a:pt x="2511" y="4281"/>
                    <a:pt x="2699" y="4281"/>
                  </a:cubicBezTo>
                  <a:cubicBezTo>
                    <a:pt x="3635" y="4281"/>
                    <a:pt x="4489" y="3667"/>
                    <a:pt x="4757" y="2717"/>
                  </a:cubicBezTo>
                  <a:cubicBezTo>
                    <a:pt x="5161" y="1262"/>
                    <a:pt x="4015" y="0"/>
                    <a:pt x="2695" y="0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54"/>
            <p:cNvSpPr/>
            <p:nvPr/>
          </p:nvSpPr>
          <p:spPr>
            <a:xfrm>
              <a:off x="6277625" y="1603838"/>
              <a:ext cx="29575" cy="24450"/>
            </a:xfrm>
            <a:custGeom>
              <a:avLst/>
              <a:gdLst/>
              <a:ahLst/>
              <a:cxnLst/>
              <a:rect l="l" t="t" r="r" b="b"/>
              <a:pathLst>
                <a:path w="1183" h="978" extrusionOk="0">
                  <a:moveTo>
                    <a:pt x="619" y="0"/>
                  </a:moveTo>
                  <a:cubicBezTo>
                    <a:pt x="574" y="0"/>
                    <a:pt x="528" y="7"/>
                    <a:pt x="483" y="21"/>
                  </a:cubicBezTo>
                  <a:cubicBezTo>
                    <a:pt x="68" y="142"/>
                    <a:pt x="1" y="705"/>
                    <a:pt x="376" y="919"/>
                  </a:cubicBezTo>
                  <a:cubicBezTo>
                    <a:pt x="454" y="959"/>
                    <a:pt x="534" y="977"/>
                    <a:pt x="611" y="977"/>
                  </a:cubicBezTo>
                  <a:cubicBezTo>
                    <a:pt x="919" y="977"/>
                    <a:pt x="1182" y="688"/>
                    <a:pt x="1086" y="356"/>
                  </a:cubicBezTo>
                  <a:cubicBezTo>
                    <a:pt x="1031" y="146"/>
                    <a:pt x="830" y="0"/>
                    <a:pt x="619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27" name="Google Shape;1427;p54"/>
          <p:cNvGrpSpPr/>
          <p:nvPr/>
        </p:nvGrpSpPr>
        <p:grpSpPr>
          <a:xfrm>
            <a:off x="11264372" y="5329511"/>
            <a:ext cx="957885" cy="1520896"/>
            <a:chOff x="3790075" y="294725"/>
            <a:chExt cx="389300" cy="618150"/>
          </a:xfrm>
        </p:grpSpPr>
        <p:sp>
          <p:nvSpPr>
            <p:cNvPr id="1428" name="Google Shape;1428;p54"/>
            <p:cNvSpPr/>
            <p:nvPr/>
          </p:nvSpPr>
          <p:spPr>
            <a:xfrm>
              <a:off x="3790075" y="299750"/>
              <a:ext cx="389300" cy="613125"/>
            </a:xfrm>
            <a:custGeom>
              <a:avLst/>
              <a:gdLst/>
              <a:ahLst/>
              <a:cxnLst/>
              <a:rect l="l" t="t" r="r" b="b"/>
              <a:pathLst>
                <a:path w="15572" h="24525" extrusionOk="0">
                  <a:moveTo>
                    <a:pt x="4556" y="1"/>
                  </a:moveTo>
                  <a:lnTo>
                    <a:pt x="5092" y="1609"/>
                  </a:lnTo>
                  <a:lnTo>
                    <a:pt x="5092" y="5053"/>
                  </a:lnTo>
                  <a:lnTo>
                    <a:pt x="228" y="22273"/>
                  </a:lnTo>
                  <a:cubicBezTo>
                    <a:pt x="0" y="23439"/>
                    <a:pt x="1072" y="24524"/>
                    <a:pt x="2493" y="24524"/>
                  </a:cubicBezTo>
                  <a:lnTo>
                    <a:pt x="13079" y="24524"/>
                  </a:lnTo>
                  <a:cubicBezTo>
                    <a:pt x="14500" y="24524"/>
                    <a:pt x="15572" y="23452"/>
                    <a:pt x="15344" y="22273"/>
                  </a:cubicBezTo>
                  <a:lnTo>
                    <a:pt x="10480" y="5053"/>
                  </a:lnTo>
                  <a:lnTo>
                    <a:pt x="10480" y="1609"/>
                  </a:lnTo>
                  <a:lnTo>
                    <a:pt x="11016" y="1"/>
                  </a:lnTo>
                  <a:lnTo>
                    <a:pt x="10614" y="1"/>
                  </a:lnTo>
                  <a:lnTo>
                    <a:pt x="10131" y="1569"/>
                  </a:lnTo>
                  <a:lnTo>
                    <a:pt x="10131" y="4919"/>
                  </a:lnTo>
                  <a:lnTo>
                    <a:pt x="14768" y="21737"/>
                  </a:lnTo>
                  <a:cubicBezTo>
                    <a:pt x="14969" y="22889"/>
                    <a:pt x="13977" y="23935"/>
                    <a:pt x="12677" y="23935"/>
                  </a:cubicBezTo>
                  <a:lnTo>
                    <a:pt x="2895" y="23935"/>
                  </a:lnTo>
                  <a:cubicBezTo>
                    <a:pt x="1595" y="23935"/>
                    <a:pt x="590" y="22889"/>
                    <a:pt x="804" y="21737"/>
                  </a:cubicBezTo>
                  <a:lnTo>
                    <a:pt x="5441" y="4919"/>
                  </a:lnTo>
                  <a:lnTo>
                    <a:pt x="5441" y="1569"/>
                  </a:lnTo>
                  <a:lnTo>
                    <a:pt x="49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9" name="Google Shape;1429;p54"/>
            <p:cNvSpPr/>
            <p:nvPr/>
          </p:nvSpPr>
          <p:spPr>
            <a:xfrm>
              <a:off x="3804800" y="300100"/>
              <a:ext cx="359850" cy="598025"/>
            </a:xfrm>
            <a:custGeom>
              <a:avLst/>
              <a:gdLst/>
              <a:ahLst/>
              <a:cxnLst/>
              <a:rect l="l" t="t" r="r" b="b"/>
              <a:pathLst>
                <a:path w="14394" h="23921" extrusionOk="0">
                  <a:moveTo>
                    <a:pt x="4369" y="0"/>
                  </a:moveTo>
                  <a:lnTo>
                    <a:pt x="4852" y="1568"/>
                  </a:lnTo>
                  <a:lnTo>
                    <a:pt x="4852" y="4918"/>
                  </a:lnTo>
                  <a:lnTo>
                    <a:pt x="215" y="21723"/>
                  </a:lnTo>
                  <a:cubicBezTo>
                    <a:pt x="1" y="22875"/>
                    <a:pt x="1006" y="23921"/>
                    <a:pt x="2306" y="23921"/>
                  </a:cubicBezTo>
                  <a:lnTo>
                    <a:pt x="12088" y="23921"/>
                  </a:lnTo>
                  <a:cubicBezTo>
                    <a:pt x="13388" y="23921"/>
                    <a:pt x="14393" y="22875"/>
                    <a:pt x="14179" y="21723"/>
                  </a:cubicBezTo>
                  <a:lnTo>
                    <a:pt x="9542" y="4918"/>
                  </a:lnTo>
                  <a:lnTo>
                    <a:pt x="9542" y="1568"/>
                  </a:lnTo>
                  <a:lnTo>
                    <a:pt x="100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0" name="Google Shape;1430;p54"/>
            <p:cNvSpPr/>
            <p:nvPr/>
          </p:nvSpPr>
          <p:spPr>
            <a:xfrm>
              <a:off x="3805425" y="666950"/>
              <a:ext cx="363250" cy="234825"/>
            </a:xfrm>
            <a:custGeom>
              <a:avLst/>
              <a:gdLst/>
              <a:ahLst/>
              <a:cxnLst/>
              <a:rect l="l" t="t" r="r" b="b"/>
              <a:pathLst>
                <a:path w="14530" h="9393" extrusionOk="0">
                  <a:moveTo>
                    <a:pt x="2133" y="0"/>
                  </a:moveTo>
                  <a:cubicBezTo>
                    <a:pt x="2133" y="0"/>
                    <a:pt x="391" y="4824"/>
                    <a:pt x="190" y="7062"/>
                  </a:cubicBezTo>
                  <a:cubicBezTo>
                    <a:pt x="1" y="9161"/>
                    <a:pt x="1706" y="9220"/>
                    <a:pt x="1901" y="9220"/>
                  </a:cubicBezTo>
                  <a:cubicBezTo>
                    <a:pt x="1913" y="9220"/>
                    <a:pt x="1919" y="9220"/>
                    <a:pt x="1919" y="9220"/>
                  </a:cubicBezTo>
                  <a:cubicBezTo>
                    <a:pt x="1919" y="9220"/>
                    <a:pt x="5689" y="9393"/>
                    <a:pt x="8802" y="9393"/>
                  </a:cubicBezTo>
                  <a:cubicBezTo>
                    <a:pt x="10359" y="9393"/>
                    <a:pt x="11751" y="9349"/>
                    <a:pt x="12425" y="9220"/>
                  </a:cubicBezTo>
                  <a:cubicBezTo>
                    <a:pt x="14529" y="8818"/>
                    <a:pt x="14154" y="7062"/>
                    <a:pt x="14154" y="7062"/>
                  </a:cubicBezTo>
                  <a:lnTo>
                    <a:pt x="12211" y="0"/>
                  </a:ln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1" name="Google Shape;1431;p54"/>
            <p:cNvSpPr/>
            <p:nvPr/>
          </p:nvSpPr>
          <p:spPr>
            <a:xfrm>
              <a:off x="3835975" y="345975"/>
              <a:ext cx="113575" cy="517300"/>
            </a:xfrm>
            <a:custGeom>
              <a:avLst/>
              <a:gdLst/>
              <a:ahLst/>
              <a:cxnLst/>
              <a:rect l="l" t="t" r="r" b="b"/>
              <a:pathLst>
                <a:path w="4543" h="20692" fill="none" extrusionOk="0">
                  <a:moveTo>
                    <a:pt x="4543" y="1"/>
                  </a:moveTo>
                  <a:lnTo>
                    <a:pt x="4543" y="3097"/>
                  </a:lnTo>
                  <a:lnTo>
                    <a:pt x="0" y="20692"/>
                  </a:lnTo>
                </a:path>
              </a:pathLst>
            </a:custGeom>
            <a:noFill/>
            <a:ln w="20425" cap="rnd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2" name="Google Shape;1432;p54"/>
            <p:cNvSpPr/>
            <p:nvPr/>
          </p:nvSpPr>
          <p:spPr>
            <a:xfrm>
              <a:off x="3898275" y="294725"/>
              <a:ext cx="172900" cy="20800"/>
            </a:xfrm>
            <a:custGeom>
              <a:avLst/>
              <a:gdLst/>
              <a:ahLst/>
              <a:cxnLst/>
              <a:rect l="l" t="t" r="r" b="b"/>
              <a:pathLst>
                <a:path w="6916" h="832" extrusionOk="0">
                  <a:moveTo>
                    <a:pt x="309" y="1"/>
                  </a:moveTo>
                  <a:cubicBezTo>
                    <a:pt x="135" y="1"/>
                    <a:pt x="1" y="135"/>
                    <a:pt x="1" y="309"/>
                  </a:cubicBezTo>
                  <a:lnTo>
                    <a:pt x="1" y="523"/>
                  </a:lnTo>
                  <a:cubicBezTo>
                    <a:pt x="1" y="698"/>
                    <a:pt x="135" y="832"/>
                    <a:pt x="309" y="832"/>
                  </a:cubicBezTo>
                  <a:lnTo>
                    <a:pt x="6607" y="832"/>
                  </a:lnTo>
                  <a:cubicBezTo>
                    <a:pt x="6781" y="832"/>
                    <a:pt x="6915" y="698"/>
                    <a:pt x="6915" y="523"/>
                  </a:cubicBezTo>
                  <a:lnTo>
                    <a:pt x="6915" y="309"/>
                  </a:lnTo>
                  <a:cubicBezTo>
                    <a:pt x="6915" y="135"/>
                    <a:pt x="6781" y="1"/>
                    <a:pt x="6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2" name="Google Shape;1802;p31">
            <a:extLst>
              <a:ext uri="{FF2B5EF4-FFF2-40B4-BE49-F238E27FC236}">
                <a16:creationId xmlns:a16="http://schemas.microsoft.com/office/drawing/2014/main" id="{43E09719-DF6D-40ED-9182-8167DC515E1F}"/>
              </a:ext>
            </a:extLst>
          </p:cNvPr>
          <p:cNvSpPr txBox="1">
            <a:spLocks/>
          </p:cNvSpPr>
          <p:nvPr/>
        </p:nvSpPr>
        <p:spPr>
          <a:xfrm>
            <a:off x="667105" y="1166534"/>
            <a:ext cx="5061399" cy="77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2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I. Khoa học tự nhiên</a:t>
            </a:r>
          </a:p>
        </p:txBody>
      </p:sp>
      <p:sp>
        <p:nvSpPr>
          <p:cNvPr id="233" name="Google Shape;1802;p31">
            <a:extLst>
              <a:ext uri="{FF2B5EF4-FFF2-40B4-BE49-F238E27FC236}">
                <a16:creationId xmlns:a16="http://schemas.microsoft.com/office/drawing/2014/main" id="{F97CBA61-49FF-4422-BA0B-7448D22A3A73}"/>
              </a:ext>
            </a:extLst>
          </p:cNvPr>
          <p:cNvSpPr txBox="1">
            <a:spLocks/>
          </p:cNvSpPr>
          <p:nvPr/>
        </p:nvSpPr>
        <p:spPr>
          <a:xfrm>
            <a:off x="293617" y="296148"/>
            <a:ext cx="11625331" cy="77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2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1: GIỚI THIỆU VỀ KHOA HỌC TỰ NHIÊN</a:t>
            </a:r>
            <a:endParaRPr kumimoji="0" lang="en-US" sz="4400" b="1" i="0" u="none" strike="noStrike" kern="1200" cap="none" spc="-12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34" name="Google Shape;1802;p31">
            <a:extLst>
              <a:ext uri="{FF2B5EF4-FFF2-40B4-BE49-F238E27FC236}">
                <a16:creationId xmlns:a16="http://schemas.microsoft.com/office/drawing/2014/main" id="{D7B0860D-B83B-4AAA-A9AB-38900189554A}"/>
              </a:ext>
            </a:extLst>
          </p:cNvPr>
          <p:cNvSpPr txBox="1">
            <a:spLocks/>
          </p:cNvSpPr>
          <p:nvPr/>
        </p:nvSpPr>
        <p:spPr>
          <a:xfrm>
            <a:off x="190917" y="3638800"/>
            <a:ext cx="10406131" cy="77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2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II. Vai trò của khoa học tự nhiên trong cuộc sống</a:t>
            </a:r>
          </a:p>
        </p:txBody>
      </p:sp>
      <p:sp>
        <p:nvSpPr>
          <p:cNvPr id="235" name="Hộp Văn bản 234">
            <a:extLst>
              <a:ext uri="{FF2B5EF4-FFF2-40B4-BE49-F238E27FC236}">
                <a16:creationId xmlns:a16="http://schemas.microsoft.com/office/drawing/2014/main" id="{2828EFE6-281C-4E10-A602-AC1AB58208D1}"/>
              </a:ext>
            </a:extLst>
          </p:cNvPr>
          <p:cNvSpPr txBox="1"/>
          <p:nvPr/>
        </p:nvSpPr>
        <p:spPr>
          <a:xfrm>
            <a:off x="1196587" y="1774646"/>
            <a:ext cx="938443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+mn-cs"/>
              </a:rPr>
              <a:t>Khoa học tự nhiên là ngành khoa học nghiên cứu về các sự vật,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+mn-cs"/>
              </a:rPr>
              <a:t>hiện tượng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+mn-cs"/>
              </a:rPr>
              <a:t>, quy luận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+mn-cs"/>
              </a:rPr>
              <a:t>tự nhiên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+mn-cs"/>
              </a:rPr>
              <a:t> và những ảnh hưởng của chúng đến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+mn-cs"/>
              </a:rPr>
              <a:t>cuộc sống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+mn-cs"/>
              </a:rPr>
              <a:t> con người và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+mn-cs"/>
              </a:rPr>
              <a:t>môi trường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36" name="Hộp Văn bản 235">
            <a:extLst>
              <a:ext uri="{FF2B5EF4-FFF2-40B4-BE49-F238E27FC236}">
                <a16:creationId xmlns:a16="http://schemas.microsoft.com/office/drawing/2014/main" id="{2E3E3981-338B-4689-B8B1-EAF2F54C9B76}"/>
              </a:ext>
            </a:extLst>
          </p:cNvPr>
          <p:cNvSpPr txBox="1"/>
          <p:nvPr/>
        </p:nvSpPr>
        <p:spPr>
          <a:xfrm>
            <a:off x="1380353" y="4296108"/>
            <a:ext cx="1034393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nghiên cứu khoa học.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 cao nhận thức của con người về thế giới tự nhiên.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công nghệ vào cuộc sống, sản xuất, kinh doanh.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 sức khỏe con người.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 và phát triển bền vững.</a:t>
            </a:r>
          </a:p>
        </p:txBody>
      </p:sp>
    </p:spTree>
    <p:extLst>
      <p:ext uri="{BB962C8B-B14F-4D97-AF65-F5344CB8AC3E}">
        <p14:creationId xmlns:p14="http://schemas.microsoft.com/office/powerpoint/2010/main" val="263983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76" y="1250337"/>
            <a:ext cx="10660048" cy="5607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438" y="6"/>
            <a:ext cx="11223167" cy="954107"/>
          </a:xfrm>
          <a:prstGeom prst="rect">
            <a:avLst/>
          </a:prstGeom>
          <a:solidFill>
            <a:srgbClr val="7C00A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Estrangelo Edessa" panose="03080600000000000000" pitchFamily="66" charset="0"/>
                <a:ea typeface="Tahoma" panose="020B0604030504040204" pitchFamily="34" charset="0"/>
                <a:cs typeface="Estrangelo Edessa" panose="03080600000000000000" pitchFamily="66" charset="0"/>
              </a:rPr>
              <a:t>LUYỆN TẬP : </a:t>
            </a:r>
          </a:p>
          <a:p>
            <a:r>
              <a:rPr lang="en-US" sz="2400">
                <a:solidFill>
                  <a:schemeClr val="bg1"/>
                </a:solidFill>
                <a:latin typeface="Estrangelo Edessa" panose="03080600000000000000" pitchFamily="66" charset="0"/>
                <a:ea typeface="Tahoma" panose="020B0604030504040204" pitchFamily="34" charset="0"/>
                <a:cs typeface="Estrangelo Edessa" panose="03080600000000000000" pitchFamily="66" charset="0"/>
              </a:rPr>
              <a:t>Quan sát hình ảnh sau và cho biết hoạt động nào là hoạt động nghiên cứu khoa học tự nhiên? Vì sao? </a:t>
            </a:r>
          </a:p>
        </p:txBody>
      </p:sp>
    </p:spTree>
    <p:extLst>
      <p:ext uri="{BB962C8B-B14F-4D97-AF65-F5344CB8AC3E}">
        <p14:creationId xmlns:p14="http://schemas.microsoft.com/office/powerpoint/2010/main" val="194197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54"/>
          <p:cNvGrpSpPr/>
          <p:nvPr/>
        </p:nvGrpSpPr>
        <p:grpSpPr>
          <a:xfrm>
            <a:off x="331279" y="2267302"/>
            <a:ext cx="390680" cy="2917093"/>
            <a:chOff x="1181575" y="3753500"/>
            <a:chExt cx="228825" cy="1708300"/>
          </a:xfrm>
        </p:grpSpPr>
        <p:sp>
          <p:nvSpPr>
            <p:cNvPr id="1096" name="Google Shape;1096;p54"/>
            <p:cNvSpPr/>
            <p:nvPr/>
          </p:nvSpPr>
          <p:spPr>
            <a:xfrm>
              <a:off x="1181575" y="3753500"/>
              <a:ext cx="228825" cy="1708300"/>
            </a:xfrm>
            <a:custGeom>
              <a:avLst/>
              <a:gdLst/>
              <a:ahLst/>
              <a:cxnLst/>
              <a:rect l="l" t="t" r="r" b="b"/>
              <a:pathLst>
                <a:path w="9153" h="68332" extrusionOk="0">
                  <a:moveTo>
                    <a:pt x="4583" y="1"/>
                  </a:moveTo>
                  <a:cubicBezTo>
                    <a:pt x="3257" y="1"/>
                    <a:pt x="2185" y="1073"/>
                    <a:pt x="2185" y="2399"/>
                  </a:cubicBezTo>
                  <a:lnTo>
                    <a:pt x="2185" y="60640"/>
                  </a:lnTo>
                  <a:cubicBezTo>
                    <a:pt x="670" y="61685"/>
                    <a:pt x="0" y="63601"/>
                    <a:pt x="550" y="65370"/>
                  </a:cubicBezTo>
                  <a:cubicBezTo>
                    <a:pt x="1099" y="67126"/>
                    <a:pt x="2734" y="68332"/>
                    <a:pt x="4583" y="68332"/>
                  </a:cubicBezTo>
                  <a:cubicBezTo>
                    <a:pt x="6433" y="68332"/>
                    <a:pt x="8054" y="67126"/>
                    <a:pt x="8604" y="65370"/>
                  </a:cubicBezTo>
                  <a:cubicBezTo>
                    <a:pt x="9153" y="63601"/>
                    <a:pt x="8496" y="61685"/>
                    <a:pt x="6969" y="60640"/>
                  </a:cubicBezTo>
                  <a:lnTo>
                    <a:pt x="6969" y="2399"/>
                  </a:lnTo>
                  <a:cubicBezTo>
                    <a:pt x="6969" y="1073"/>
                    <a:pt x="5897" y="1"/>
                    <a:pt x="4583" y="1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097;p54"/>
            <p:cNvSpPr/>
            <p:nvPr/>
          </p:nvSpPr>
          <p:spPr>
            <a:xfrm>
              <a:off x="1263300" y="3780975"/>
              <a:ext cx="65375" cy="442600"/>
            </a:xfrm>
            <a:custGeom>
              <a:avLst/>
              <a:gdLst/>
              <a:ahLst/>
              <a:cxnLst/>
              <a:rect l="l" t="t" r="r" b="b"/>
              <a:pathLst>
                <a:path w="2615" h="17704" extrusionOk="0">
                  <a:moveTo>
                    <a:pt x="1314" y="1"/>
                  </a:moveTo>
                  <a:cubicBezTo>
                    <a:pt x="591" y="14"/>
                    <a:pt x="1" y="617"/>
                    <a:pt x="14" y="1341"/>
                  </a:cubicBezTo>
                  <a:lnTo>
                    <a:pt x="14" y="17596"/>
                  </a:lnTo>
                  <a:cubicBezTo>
                    <a:pt x="885" y="17663"/>
                    <a:pt x="1743" y="17703"/>
                    <a:pt x="2601" y="17703"/>
                  </a:cubicBezTo>
                  <a:lnTo>
                    <a:pt x="2601" y="1341"/>
                  </a:lnTo>
                  <a:cubicBezTo>
                    <a:pt x="2614" y="617"/>
                    <a:pt x="2038" y="14"/>
                    <a:pt x="1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098;p54"/>
            <p:cNvSpPr/>
            <p:nvPr/>
          </p:nvSpPr>
          <p:spPr>
            <a:xfrm>
              <a:off x="1212050" y="4220875"/>
              <a:ext cx="167875" cy="1213475"/>
            </a:xfrm>
            <a:custGeom>
              <a:avLst/>
              <a:gdLst/>
              <a:ahLst/>
              <a:cxnLst/>
              <a:rect l="l" t="t" r="r" b="b"/>
              <a:pathLst>
                <a:path w="6715" h="48539" extrusionOk="0">
                  <a:moveTo>
                    <a:pt x="2064" y="0"/>
                  </a:moveTo>
                  <a:lnTo>
                    <a:pt x="2064" y="42588"/>
                  </a:lnTo>
                  <a:cubicBezTo>
                    <a:pt x="738" y="43191"/>
                    <a:pt x="1" y="44652"/>
                    <a:pt x="322" y="46072"/>
                  </a:cubicBezTo>
                  <a:cubicBezTo>
                    <a:pt x="631" y="47506"/>
                    <a:pt x="1890" y="48538"/>
                    <a:pt x="3364" y="48538"/>
                  </a:cubicBezTo>
                  <a:cubicBezTo>
                    <a:pt x="4825" y="48538"/>
                    <a:pt x="6098" y="47506"/>
                    <a:pt x="6406" y="46072"/>
                  </a:cubicBezTo>
                  <a:cubicBezTo>
                    <a:pt x="6715" y="44652"/>
                    <a:pt x="5991" y="43191"/>
                    <a:pt x="4651" y="42588"/>
                  </a:cubicBezTo>
                  <a:lnTo>
                    <a:pt x="4651" y="121"/>
                  </a:lnTo>
                  <a:cubicBezTo>
                    <a:pt x="3793" y="107"/>
                    <a:pt x="2935" y="80"/>
                    <a:pt x="2064" y="0"/>
                  </a:cubicBezTo>
                  <a:close/>
                </a:path>
              </a:pathLst>
            </a:custGeom>
            <a:solidFill>
              <a:srgbClr val="CED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099;p54"/>
            <p:cNvSpPr/>
            <p:nvPr/>
          </p:nvSpPr>
          <p:spPr>
            <a:xfrm>
              <a:off x="1218075" y="4685875"/>
              <a:ext cx="171900" cy="748475"/>
            </a:xfrm>
            <a:custGeom>
              <a:avLst/>
              <a:gdLst/>
              <a:ahLst/>
              <a:cxnLst/>
              <a:rect l="l" t="t" r="r" b="b"/>
              <a:pathLst>
                <a:path w="6876" h="29939" extrusionOk="0">
                  <a:moveTo>
                    <a:pt x="4410" y="0"/>
                  </a:moveTo>
                  <a:cubicBezTo>
                    <a:pt x="3485" y="8041"/>
                    <a:pt x="3552" y="16162"/>
                    <a:pt x="2373" y="24551"/>
                  </a:cubicBezTo>
                  <a:cubicBezTo>
                    <a:pt x="2166" y="25195"/>
                    <a:pt x="1455" y="26649"/>
                    <a:pt x="512" y="26649"/>
                  </a:cubicBezTo>
                  <a:cubicBezTo>
                    <a:pt x="356" y="26649"/>
                    <a:pt x="195" y="26610"/>
                    <a:pt x="28" y="26521"/>
                  </a:cubicBezTo>
                  <a:cubicBezTo>
                    <a:pt x="14" y="26615"/>
                    <a:pt x="1" y="26708"/>
                    <a:pt x="1" y="26816"/>
                  </a:cubicBezTo>
                  <a:cubicBezTo>
                    <a:pt x="1" y="28647"/>
                    <a:pt x="1509" y="29939"/>
                    <a:pt x="3130" y="29939"/>
                  </a:cubicBezTo>
                  <a:cubicBezTo>
                    <a:pt x="3692" y="29939"/>
                    <a:pt x="4267" y="29784"/>
                    <a:pt x="4798" y="29442"/>
                  </a:cubicBezTo>
                  <a:cubicBezTo>
                    <a:pt x="6876" y="28102"/>
                    <a:pt x="6661" y="25007"/>
                    <a:pt x="4410" y="23988"/>
                  </a:cubicBezTo>
                  <a:lnTo>
                    <a:pt x="4410" y="0"/>
                  </a:ln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100;p54"/>
            <p:cNvSpPr/>
            <p:nvPr/>
          </p:nvSpPr>
          <p:spPr>
            <a:xfrm>
              <a:off x="1236175" y="38744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101;p54"/>
            <p:cNvSpPr/>
            <p:nvPr/>
          </p:nvSpPr>
          <p:spPr>
            <a:xfrm>
              <a:off x="1236175" y="39213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102;p54"/>
            <p:cNvSpPr/>
            <p:nvPr/>
          </p:nvSpPr>
          <p:spPr>
            <a:xfrm>
              <a:off x="1236175" y="39686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103;p54"/>
            <p:cNvSpPr/>
            <p:nvPr/>
          </p:nvSpPr>
          <p:spPr>
            <a:xfrm>
              <a:off x="1236175" y="40158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104;p54"/>
            <p:cNvSpPr/>
            <p:nvPr/>
          </p:nvSpPr>
          <p:spPr>
            <a:xfrm>
              <a:off x="1236175" y="406272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105;p54"/>
            <p:cNvSpPr/>
            <p:nvPr/>
          </p:nvSpPr>
          <p:spPr>
            <a:xfrm>
              <a:off x="1236175" y="410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106;p54"/>
            <p:cNvSpPr/>
            <p:nvPr/>
          </p:nvSpPr>
          <p:spPr>
            <a:xfrm>
              <a:off x="1236175" y="41572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107;p54"/>
            <p:cNvSpPr/>
            <p:nvPr/>
          </p:nvSpPr>
          <p:spPr>
            <a:xfrm>
              <a:off x="1236175" y="420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108;p54"/>
            <p:cNvSpPr/>
            <p:nvPr/>
          </p:nvSpPr>
          <p:spPr>
            <a:xfrm>
              <a:off x="1236175" y="42513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109;p54"/>
            <p:cNvSpPr/>
            <p:nvPr/>
          </p:nvSpPr>
          <p:spPr>
            <a:xfrm>
              <a:off x="1236175" y="42986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110;p54"/>
            <p:cNvSpPr/>
            <p:nvPr/>
          </p:nvSpPr>
          <p:spPr>
            <a:xfrm>
              <a:off x="1236175" y="434550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111;p54"/>
            <p:cNvSpPr/>
            <p:nvPr/>
          </p:nvSpPr>
          <p:spPr>
            <a:xfrm>
              <a:off x="1236175" y="439272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112;p54"/>
            <p:cNvSpPr/>
            <p:nvPr/>
          </p:nvSpPr>
          <p:spPr>
            <a:xfrm>
              <a:off x="1236175" y="443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113;p54"/>
            <p:cNvSpPr/>
            <p:nvPr/>
          </p:nvSpPr>
          <p:spPr>
            <a:xfrm>
              <a:off x="1236175" y="448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114;p54"/>
            <p:cNvSpPr/>
            <p:nvPr/>
          </p:nvSpPr>
          <p:spPr>
            <a:xfrm>
              <a:off x="1236175" y="453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115;p54"/>
            <p:cNvSpPr/>
            <p:nvPr/>
          </p:nvSpPr>
          <p:spPr>
            <a:xfrm>
              <a:off x="1236175" y="45813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116;p54"/>
            <p:cNvSpPr/>
            <p:nvPr/>
          </p:nvSpPr>
          <p:spPr>
            <a:xfrm>
              <a:off x="1236175" y="46282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117;p54"/>
            <p:cNvSpPr/>
            <p:nvPr/>
          </p:nvSpPr>
          <p:spPr>
            <a:xfrm>
              <a:off x="1236175" y="467550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4"/>
                  </a:lnTo>
                  <a:lnTo>
                    <a:pt x="1863" y="214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118;p54"/>
            <p:cNvSpPr/>
            <p:nvPr/>
          </p:nvSpPr>
          <p:spPr>
            <a:xfrm>
              <a:off x="1236175" y="47227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119;p54"/>
            <p:cNvSpPr/>
            <p:nvPr/>
          </p:nvSpPr>
          <p:spPr>
            <a:xfrm>
              <a:off x="1236175" y="476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120;p54"/>
            <p:cNvSpPr/>
            <p:nvPr/>
          </p:nvSpPr>
          <p:spPr>
            <a:xfrm>
              <a:off x="1236175" y="481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121;p54"/>
            <p:cNvSpPr/>
            <p:nvPr/>
          </p:nvSpPr>
          <p:spPr>
            <a:xfrm>
              <a:off x="1236175" y="486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122;p54"/>
            <p:cNvSpPr/>
            <p:nvPr/>
          </p:nvSpPr>
          <p:spPr>
            <a:xfrm>
              <a:off x="1236175" y="49113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123;p54"/>
            <p:cNvSpPr/>
            <p:nvPr/>
          </p:nvSpPr>
          <p:spPr>
            <a:xfrm>
              <a:off x="1236175" y="49582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124;p54"/>
            <p:cNvSpPr/>
            <p:nvPr/>
          </p:nvSpPr>
          <p:spPr>
            <a:xfrm>
              <a:off x="1236175" y="500547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125;p54"/>
            <p:cNvSpPr/>
            <p:nvPr/>
          </p:nvSpPr>
          <p:spPr>
            <a:xfrm>
              <a:off x="1236175" y="50527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126;p54"/>
            <p:cNvSpPr/>
            <p:nvPr/>
          </p:nvSpPr>
          <p:spPr>
            <a:xfrm>
              <a:off x="1236175" y="509962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127;p54"/>
            <p:cNvSpPr/>
            <p:nvPr/>
          </p:nvSpPr>
          <p:spPr>
            <a:xfrm>
              <a:off x="1236175" y="514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54"/>
            <p:cNvSpPr/>
            <p:nvPr/>
          </p:nvSpPr>
          <p:spPr>
            <a:xfrm>
              <a:off x="1236175" y="51941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29" name="Google Shape;1129;p54"/>
          <p:cNvGrpSpPr/>
          <p:nvPr/>
        </p:nvGrpSpPr>
        <p:grpSpPr>
          <a:xfrm>
            <a:off x="107810" y="132801"/>
            <a:ext cx="1520943" cy="1520943"/>
            <a:chOff x="1273025" y="1904175"/>
            <a:chExt cx="1308300" cy="1308300"/>
          </a:xfrm>
        </p:grpSpPr>
        <p:sp>
          <p:nvSpPr>
            <p:cNvPr id="1130" name="Google Shape;1130;p54"/>
            <p:cNvSpPr/>
            <p:nvPr/>
          </p:nvSpPr>
          <p:spPr>
            <a:xfrm>
              <a:off x="1273025" y="1904175"/>
              <a:ext cx="1308300" cy="1308300"/>
            </a:xfrm>
            <a:custGeom>
              <a:avLst/>
              <a:gdLst/>
              <a:ahLst/>
              <a:cxnLst/>
              <a:rect l="l" t="t" r="r" b="b"/>
              <a:pathLst>
                <a:path w="52332" h="52332" extrusionOk="0">
                  <a:moveTo>
                    <a:pt x="26173" y="1"/>
                  </a:moveTo>
                  <a:cubicBezTo>
                    <a:pt x="11713" y="1"/>
                    <a:pt x="1" y="11713"/>
                    <a:pt x="1" y="26173"/>
                  </a:cubicBezTo>
                  <a:cubicBezTo>
                    <a:pt x="1" y="40619"/>
                    <a:pt x="11713" y="52331"/>
                    <a:pt x="26173" y="52331"/>
                  </a:cubicBezTo>
                  <a:cubicBezTo>
                    <a:pt x="40619" y="52331"/>
                    <a:pt x="52331" y="40619"/>
                    <a:pt x="52331" y="26173"/>
                  </a:cubicBezTo>
                  <a:cubicBezTo>
                    <a:pt x="52331" y="11713"/>
                    <a:pt x="40619" y="1"/>
                    <a:pt x="26173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54"/>
            <p:cNvSpPr/>
            <p:nvPr/>
          </p:nvSpPr>
          <p:spPr>
            <a:xfrm>
              <a:off x="1319925" y="1951425"/>
              <a:ext cx="1214500" cy="1214475"/>
            </a:xfrm>
            <a:custGeom>
              <a:avLst/>
              <a:gdLst/>
              <a:ahLst/>
              <a:cxnLst/>
              <a:rect l="l" t="t" r="r" b="b"/>
              <a:pathLst>
                <a:path w="48580" h="48579" extrusionOk="0">
                  <a:moveTo>
                    <a:pt x="24297" y="0"/>
                  </a:moveTo>
                  <a:cubicBezTo>
                    <a:pt x="10896" y="0"/>
                    <a:pt x="1" y="10895"/>
                    <a:pt x="1" y="24283"/>
                  </a:cubicBezTo>
                  <a:cubicBezTo>
                    <a:pt x="1" y="37670"/>
                    <a:pt x="10896" y="48579"/>
                    <a:pt x="24297" y="48579"/>
                  </a:cubicBezTo>
                  <a:cubicBezTo>
                    <a:pt x="37684" y="48579"/>
                    <a:pt x="48579" y="37684"/>
                    <a:pt x="48579" y="24283"/>
                  </a:cubicBezTo>
                  <a:cubicBezTo>
                    <a:pt x="48579" y="10895"/>
                    <a:pt x="37684" y="0"/>
                    <a:pt x="24297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54"/>
            <p:cNvSpPr/>
            <p:nvPr/>
          </p:nvSpPr>
          <p:spPr>
            <a:xfrm>
              <a:off x="1727325" y="2134850"/>
              <a:ext cx="543750" cy="481425"/>
            </a:xfrm>
            <a:custGeom>
              <a:avLst/>
              <a:gdLst/>
              <a:ahLst/>
              <a:cxnLst/>
              <a:rect l="l" t="t" r="r" b="b"/>
              <a:pathLst>
                <a:path w="21750" h="19257" extrusionOk="0">
                  <a:moveTo>
                    <a:pt x="10100" y="1"/>
                  </a:moveTo>
                  <a:cubicBezTo>
                    <a:pt x="8331" y="1"/>
                    <a:pt x="6901" y="1364"/>
                    <a:pt x="5267" y="2433"/>
                  </a:cubicBezTo>
                  <a:cubicBezTo>
                    <a:pt x="3216" y="3773"/>
                    <a:pt x="1300" y="5475"/>
                    <a:pt x="483" y="7820"/>
                  </a:cubicBezTo>
                  <a:cubicBezTo>
                    <a:pt x="121" y="8811"/>
                    <a:pt x="0" y="9910"/>
                    <a:pt x="295" y="10915"/>
                  </a:cubicBezTo>
                  <a:cubicBezTo>
                    <a:pt x="590" y="11907"/>
                    <a:pt x="1394" y="12805"/>
                    <a:pt x="2412" y="13033"/>
                  </a:cubicBezTo>
                  <a:cubicBezTo>
                    <a:pt x="2628" y="13082"/>
                    <a:pt x="2844" y="13103"/>
                    <a:pt x="3061" y="13103"/>
                  </a:cubicBezTo>
                  <a:cubicBezTo>
                    <a:pt x="4030" y="13103"/>
                    <a:pt x="5017" y="12698"/>
                    <a:pt x="5999" y="12698"/>
                  </a:cubicBezTo>
                  <a:cubicBezTo>
                    <a:pt x="6099" y="12698"/>
                    <a:pt x="6199" y="12702"/>
                    <a:pt x="6299" y="12711"/>
                  </a:cubicBezTo>
                  <a:cubicBezTo>
                    <a:pt x="7960" y="12872"/>
                    <a:pt x="9153" y="14333"/>
                    <a:pt x="10091" y="15713"/>
                  </a:cubicBezTo>
                  <a:cubicBezTo>
                    <a:pt x="11016" y="17107"/>
                    <a:pt x="12007" y="18634"/>
                    <a:pt x="13602" y="19130"/>
                  </a:cubicBezTo>
                  <a:cubicBezTo>
                    <a:pt x="13888" y="19216"/>
                    <a:pt x="14183" y="19257"/>
                    <a:pt x="14478" y="19257"/>
                  </a:cubicBezTo>
                  <a:cubicBezTo>
                    <a:pt x="16062" y="19257"/>
                    <a:pt x="17650" y="18085"/>
                    <a:pt x="17944" y="16503"/>
                  </a:cubicBezTo>
                  <a:cubicBezTo>
                    <a:pt x="18279" y="14748"/>
                    <a:pt x="17220" y="12979"/>
                    <a:pt x="17475" y="11210"/>
                  </a:cubicBezTo>
                  <a:cubicBezTo>
                    <a:pt x="17502" y="10888"/>
                    <a:pt x="17622" y="10580"/>
                    <a:pt x="17810" y="10339"/>
                  </a:cubicBezTo>
                  <a:cubicBezTo>
                    <a:pt x="18252" y="9830"/>
                    <a:pt x="19030" y="9843"/>
                    <a:pt x="19673" y="9642"/>
                  </a:cubicBezTo>
                  <a:cubicBezTo>
                    <a:pt x="20892" y="9254"/>
                    <a:pt x="21670" y="7954"/>
                    <a:pt x="21710" y="6667"/>
                  </a:cubicBezTo>
                  <a:cubicBezTo>
                    <a:pt x="21750" y="5394"/>
                    <a:pt x="21160" y="4161"/>
                    <a:pt x="20370" y="3156"/>
                  </a:cubicBezTo>
                  <a:cubicBezTo>
                    <a:pt x="19498" y="2073"/>
                    <a:pt x="18261" y="1159"/>
                    <a:pt x="16878" y="1159"/>
                  </a:cubicBezTo>
                  <a:cubicBezTo>
                    <a:pt x="16858" y="1159"/>
                    <a:pt x="16838" y="1159"/>
                    <a:pt x="16818" y="1159"/>
                  </a:cubicBezTo>
                  <a:cubicBezTo>
                    <a:pt x="16162" y="1186"/>
                    <a:pt x="15519" y="1414"/>
                    <a:pt x="14862" y="1414"/>
                  </a:cubicBezTo>
                  <a:cubicBezTo>
                    <a:pt x="14850" y="1414"/>
                    <a:pt x="14838" y="1414"/>
                    <a:pt x="14826" y="1414"/>
                  </a:cubicBezTo>
                  <a:cubicBezTo>
                    <a:pt x="13714" y="1414"/>
                    <a:pt x="12693" y="806"/>
                    <a:pt x="11672" y="355"/>
                  </a:cubicBezTo>
                  <a:cubicBezTo>
                    <a:pt x="11114" y="107"/>
                    <a:pt x="10594" y="1"/>
                    <a:pt x="10100" y="1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54"/>
            <p:cNvSpPr/>
            <p:nvPr/>
          </p:nvSpPr>
          <p:spPr>
            <a:xfrm>
              <a:off x="2080775" y="2219825"/>
              <a:ext cx="148000" cy="102500"/>
            </a:xfrm>
            <a:custGeom>
              <a:avLst/>
              <a:gdLst/>
              <a:ahLst/>
              <a:cxnLst/>
              <a:rect l="l" t="t" r="r" b="b"/>
              <a:pathLst>
                <a:path w="5920" h="4100" extrusionOk="0">
                  <a:moveTo>
                    <a:pt x="2081" y="1"/>
                  </a:moveTo>
                  <a:cubicBezTo>
                    <a:pt x="1321" y="1"/>
                    <a:pt x="639" y="323"/>
                    <a:pt x="335" y="1124"/>
                  </a:cubicBezTo>
                  <a:cubicBezTo>
                    <a:pt x="0" y="2035"/>
                    <a:pt x="442" y="3121"/>
                    <a:pt x="1247" y="3657"/>
                  </a:cubicBezTo>
                  <a:cubicBezTo>
                    <a:pt x="1700" y="3959"/>
                    <a:pt x="2243" y="4099"/>
                    <a:pt x="2791" y="4099"/>
                  </a:cubicBezTo>
                  <a:cubicBezTo>
                    <a:pt x="3215" y="4099"/>
                    <a:pt x="3642" y="4016"/>
                    <a:pt x="4034" y="3858"/>
                  </a:cubicBezTo>
                  <a:cubicBezTo>
                    <a:pt x="4423" y="3724"/>
                    <a:pt x="4744" y="3469"/>
                    <a:pt x="4972" y="3148"/>
                  </a:cubicBezTo>
                  <a:cubicBezTo>
                    <a:pt x="5920" y="1651"/>
                    <a:pt x="3800" y="1"/>
                    <a:pt x="2081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54"/>
            <p:cNvSpPr/>
            <p:nvPr/>
          </p:nvSpPr>
          <p:spPr>
            <a:xfrm>
              <a:off x="1985275" y="2207300"/>
              <a:ext cx="60675" cy="44000"/>
            </a:xfrm>
            <a:custGeom>
              <a:avLst/>
              <a:gdLst/>
              <a:ahLst/>
              <a:cxnLst/>
              <a:rect l="l" t="t" r="r" b="b"/>
              <a:pathLst>
                <a:path w="2427" h="1760" extrusionOk="0">
                  <a:moveTo>
                    <a:pt x="1718" y="0"/>
                  </a:moveTo>
                  <a:cubicBezTo>
                    <a:pt x="1474" y="0"/>
                    <a:pt x="1190" y="78"/>
                    <a:pt x="926" y="205"/>
                  </a:cubicBezTo>
                  <a:cubicBezTo>
                    <a:pt x="443" y="432"/>
                    <a:pt x="14" y="808"/>
                    <a:pt x="1" y="1143"/>
                  </a:cubicBezTo>
                  <a:cubicBezTo>
                    <a:pt x="1" y="1496"/>
                    <a:pt x="384" y="1760"/>
                    <a:pt x="739" y="1760"/>
                  </a:cubicBezTo>
                  <a:cubicBezTo>
                    <a:pt x="747" y="1760"/>
                    <a:pt x="756" y="1759"/>
                    <a:pt x="765" y="1759"/>
                  </a:cubicBezTo>
                  <a:cubicBezTo>
                    <a:pt x="1140" y="1732"/>
                    <a:pt x="1448" y="1518"/>
                    <a:pt x="1756" y="1317"/>
                  </a:cubicBezTo>
                  <a:cubicBezTo>
                    <a:pt x="2051" y="1102"/>
                    <a:pt x="2427" y="781"/>
                    <a:pt x="2333" y="406"/>
                  </a:cubicBezTo>
                  <a:cubicBezTo>
                    <a:pt x="2259" y="118"/>
                    <a:pt x="2018" y="0"/>
                    <a:pt x="1718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54"/>
            <p:cNvSpPr/>
            <p:nvPr/>
          </p:nvSpPr>
          <p:spPr>
            <a:xfrm>
              <a:off x="2083275" y="2348050"/>
              <a:ext cx="41075" cy="35625"/>
            </a:xfrm>
            <a:custGeom>
              <a:avLst/>
              <a:gdLst/>
              <a:ahLst/>
              <a:cxnLst/>
              <a:rect l="l" t="t" r="r" b="b"/>
              <a:pathLst>
                <a:path w="1643" h="1425" extrusionOk="0">
                  <a:moveTo>
                    <a:pt x="909" y="0"/>
                  </a:moveTo>
                  <a:cubicBezTo>
                    <a:pt x="428" y="0"/>
                    <a:pt x="1" y="763"/>
                    <a:pt x="275" y="1168"/>
                  </a:cubicBezTo>
                  <a:cubicBezTo>
                    <a:pt x="383" y="1302"/>
                    <a:pt x="543" y="1396"/>
                    <a:pt x="718" y="1409"/>
                  </a:cubicBezTo>
                  <a:cubicBezTo>
                    <a:pt x="763" y="1420"/>
                    <a:pt x="810" y="1425"/>
                    <a:pt x="856" y="1425"/>
                  </a:cubicBezTo>
                  <a:cubicBezTo>
                    <a:pt x="988" y="1425"/>
                    <a:pt x="1122" y="1384"/>
                    <a:pt x="1240" y="1315"/>
                  </a:cubicBezTo>
                  <a:cubicBezTo>
                    <a:pt x="1642" y="994"/>
                    <a:pt x="1522" y="56"/>
                    <a:pt x="945" y="2"/>
                  </a:cubicBezTo>
                  <a:cubicBezTo>
                    <a:pt x="933" y="1"/>
                    <a:pt x="921" y="0"/>
                    <a:pt x="909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54"/>
            <p:cNvSpPr/>
            <p:nvPr/>
          </p:nvSpPr>
          <p:spPr>
            <a:xfrm>
              <a:off x="1933700" y="2495500"/>
              <a:ext cx="41900" cy="46925"/>
            </a:xfrm>
            <a:custGeom>
              <a:avLst/>
              <a:gdLst/>
              <a:ahLst/>
              <a:cxnLst/>
              <a:rect l="l" t="t" r="r" b="b"/>
              <a:pathLst>
                <a:path w="1676" h="1877" fill="none" extrusionOk="0">
                  <a:moveTo>
                    <a:pt x="1675" y="0"/>
                  </a:moveTo>
                  <a:cubicBezTo>
                    <a:pt x="1260" y="429"/>
                    <a:pt x="416" y="1448"/>
                    <a:pt x="0" y="1876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54"/>
            <p:cNvSpPr/>
            <p:nvPr/>
          </p:nvSpPr>
          <p:spPr>
            <a:xfrm>
              <a:off x="1952125" y="2519625"/>
              <a:ext cx="39875" cy="47925"/>
            </a:xfrm>
            <a:custGeom>
              <a:avLst/>
              <a:gdLst/>
              <a:ahLst/>
              <a:cxnLst/>
              <a:rect l="l" t="t" r="r" b="b"/>
              <a:pathLst>
                <a:path w="1595" h="1917" fill="none" extrusionOk="0">
                  <a:moveTo>
                    <a:pt x="1595" y="0"/>
                  </a:moveTo>
                  <a:cubicBezTo>
                    <a:pt x="1287" y="536"/>
                    <a:pt x="429" y="1461"/>
                    <a:pt x="0" y="191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138;p54"/>
            <p:cNvSpPr/>
            <p:nvPr/>
          </p:nvSpPr>
          <p:spPr>
            <a:xfrm>
              <a:off x="2082100" y="2609400"/>
              <a:ext cx="11100" cy="41575"/>
            </a:xfrm>
            <a:custGeom>
              <a:avLst/>
              <a:gdLst/>
              <a:ahLst/>
              <a:cxnLst/>
              <a:rect l="l" t="t" r="r" b="b"/>
              <a:pathLst>
                <a:path w="444" h="1663" fill="none" extrusionOk="0">
                  <a:moveTo>
                    <a:pt x="1" y="1"/>
                  </a:moveTo>
                  <a:cubicBezTo>
                    <a:pt x="121" y="563"/>
                    <a:pt x="269" y="1113"/>
                    <a:pt x="443" y="166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139;p54"/>
            <p:cNvSpPr/>
            <p:nvPr/>
          </p:nvSpPr>
          <p:spPr>
            <a:xfrm>
              <a:off x="2110925" y="2615425"/>
              <a:ext cx="15100" cy="30525"/>
            </a:xfrm>
            <a:custGeom>
              <a:avLst/>
              <a:gdLst/>
              <a:ahLst/>
              <a:cxnLst/>
              <a:rect l="l" t="t" r="r" b="b"/>
              <a:pathLst>
                <a:path w="604" h="1221" fill="none" extrusionOk="0">
                  <a:moveTo>
                    <a:pt x="27" y="41"/>
                  </a:moveTo>
                  <a:cubicBezTo>
                    <a:pt x="14" y="68"/>
                    <a:pt x="0" y="1"/>
                    <a:pt x="27" y="1"/>
                  </a:cubicBezTo>
                  <a:cubicBezTo>
                    <a:pt x="67" y="1"/>
                    <a:pt x="81" y="41"/>
                    <a:pt x="81" y="68"/>
                  </a:cubicBezTo>
                  <a:cubicBezTo>
                    <a:pt x="215" y="470"/>
                    <a:pt x="389" y="859"/>
                    <a:pt x="603" y="122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54"/>
            <p:cNvSpPr/>
            <p:nvPr/>
          </p:nvSpPr>
          <p:spPr>
            <a:xfrm>
              <a:off x="2151450" y="2585275"/>
              <a:ext cx="19475" cy="28175"/>
            </a:xfrm>
            <a:custGeom>
              <a:avLst/>
              <a:gdLst/>
              <a:ahLst/>
              <a:cxnLst/>
              <a:rect l="l" t="t" r="r" b="b"/>
              <a:pathLst>
                <a:path w="779" h="1127" fill="none" extrusionOk="0">
                  <a:moveTo>
                    <a:pt x="1" y="1"/>
                  </a:moveTo>
                  <a:lnTo>
                    <a:pt x="778" y="1126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54"/>
            <p:cNvSpPr/>
            <p:nvPr/>
          </p:nvSpPr>
          <p:spPr>
            <a:xfrm>
              <a:off x="2164200" y="2554450"/>
              <a:ext cx="30500" cy="21475"/>
            </a:xfrm>
            <a:custGeom>
              <a:avLst/>
              <a:gdLst/>
              <a:ahLst/>
              <a:cxnLst/>
              <a:rect l="l" t="t" r="r" b="b"/>
              <a:pathLst>
                <a:path w="1220" h="859" fill="none" extrusionOk="0">
                  <a:moveTo>
                    <a:pt x="0" y="1"/>
                  </a:moveTo>
                  <a:lnTo>
                    <a:pt x="1220" y="859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54"/>
            <p:cNvSpPr/>
            <p:nvPr/>
          </p:nvSpPr>
          <p:spPr>
            <a:xfrm>
              <a:off x="2170225" y="2507550"/>
              <a:ext cx="42900" cy="2375"/>
            </a:xfrm>
            <a:custGeom>
              <a:avLst/>
              <a:gdLst/>
              <a:ahLst/>
              <a:cxnLst/>
              <a:rect l="l" t="t" r="r" b="b"/>
              <a:pathLst>
                <a:path w="1716" h="95" fill="none" extrusionOk="0">
                  <a:moveTo>
                    <a:pt x="0" y="14"/>
                  </a:moveTo>
                  <a:cubicBezTo>
                    <a:pt x="563" y="95"/>
                    <a:pt x="1139" y="81"/>
                    <a:pt x="1716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54"/>
            <p:cNvSpPr/>
            <p:nvPr/>
          </p:nvSpPr>
          <p:spPr>
            <a:xfrm>
              <a:off x="2162175" y="2464350"/>
              <a:ext cx="31850" cy="5700"/>
            </a:xfrm>
            <a:custGeom>
              <a:avLst/>
              <a:gdLst/>
              <a:ahLst/>
              <a:cxnLst/>
              <a:rect l="l" t="t" r="r" b="b"/>
              <a:pathLst>
                <a:path w="1274" h="228" fill="none" extrusionOk="0">
                  <a:moveTo>
                    <a:pt x="1" y="228"/>
                  </a:moveTo>
                  <a:cubicBezTo>
                    <a:pt x="416" y="121"/>
                    <a:pt x="845" y="40"/>
                    <a:pt x="1274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54"/>
            <p:cNvSpPr/>
            <p:nvPr/>
          </p:nvSpPr>
          <p:spPr>
            <a:xfrm>
              <a:off x="2157500" y="2399675"/>
              <a:ext cx="35200" cy="31175"/>
            </a:xfrm>
            <a:custGeom>
              <a:avLst/>
              <a:gdLst/>
              <a:ahLst/>
              <a:cxnLst/>
              <a:rect l="l" t="t" r="r" b="b"/>
              <a:pathLst>
                <a:path w="1408" h="1247" fill="none" extrusionOk="0">
                  <a:moveTo>
                    <a:pt x="0" y="1"/>
                  </a:moveTo>
                  <a:cubicBezTo>
                    <a:pt x="335" y="349"/>
                    <a:pt x="978" y="1033"/>
                    <a:pt x="1407" y="124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54"/>
            <p:cNvSpPr/>
            <p:nvPr/>
          </p:nvSpPr>
          <p:spPr>
            <a:xfrm>
              <a:off x="2178925" y="2370200"/>
              <a:ext cx="28500" cy="43575"/>
            </a:xfrm>
            <a:custGeom>
              <a:avLst/>
              <a:gdLst/>
              <a:ahLst/>
              <a:cxnLst/>
              <a:rect l="l" t="t" r="r" b="b"/>
              <a:pathLst>
                <a:path w="1140" h="1743" fill="none" extrusionOk="0">
                  <a:moveTo>
                    <a:pt x="1" y="0"/>
                  </a:moveTo>
                  <a:cubicBezTo>
                    <a:pt x="215" y="295"/>
                    <a:pt x="992" y="1407"/>
                    <a:pt x="1140" y="1743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54"/>
            <p:cNvSpPr/>
            <p:nvPr/>
          </p:nvSpPr>
          <p:spPr>
            <a:xfrm>
              <a:off x="2234200" y="2367850"/>
              <a:ext cx="21475" cy="31850"/>
            </a:xfrm>
            <a:custGeom>
              <a:avLst/>
              <a:gdLst/>
              <a:ahLst/>
              <a:cxnLst/>
              <a:rect l="l" t="t" r="r" b="b"/>
              <a:pathLst>
                <a:path w="859" h="1274" fill="none" extrusionOk="0">
                  <a:moveTo>
                    <a:pt x="1" y="1"/>
                  </a:moveTo>
                  <a:cubicBezTo>
                    <a:pt x="269" y="443"/>
                    <a:pt x="550" y="858"/>
                    <a:pt x="858" y="1274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54"/>
            <p:cNvSpPr/>
            <p:nvPr/>
          </p:nvSpPr>
          <p:spPr>
            <a:xfrm>
              <a:off x="2261350" y="2339700"/>
              <a:ext cx="19450" cy="12425"/>
            </a:xfrm>
            <a:custGeom>
              <a:avLst/>
              <a:gdLst/>
              <a:ahLst/>
              <a:cxnLst/>
              <a:rect l="l" t="t" r="r" b="b"/>
              <a:pathLst>
                <a:path w="778" h="497" fill="none" extrusionOk="0">
                  <a:moveTo>
                    <a:pt x="0" y="1"/>
                  </a:moveTo>
                  <a:lnTo>
                    <a:pt x="778" y="497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54"/>
            <p:cNvSpPr/>
            <p:nvPr/>
          </p:nvSpPr>
          <p:spPr>
            <a:xfrm>
              <a:off x="2267375" y="2298500"/>
              <a:ext cx="30500" cy="6400"/>
            </a:xfrm>
            <a:custGeom>
              <a:avLst/>
              <a:gdLst/>
              <a:ahLst/>
              <a:cxnLst/>
              <a:rect l="l" t="t" r="r" b="b"/>
              <a:pathLst>
                <a:path w="1220" h="256" fill="none" extrusionOk="0">
                  <a:moveTo>
                    <a:pt x="1" y="255"/>
                  </a:moveTo>
                  <a:lnTo>
                    <a:pt x="1220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54"/>
            <p:cNvSpPr/>
            <p:nvPr/>
          </p:nvSpPr>
          <p:spPr>
            <a:xfrm>
              <a:off x="2261000" y="2241550"/>
              <a:ext cx="36875" cy="17450"/>
            </a:xfrm>
            <a:custGeom>
              <a:avLst/>
              <a:gdLst/>
              <a:ahLst/>
              <a:cxnLst/>
              <a:rect l="l" t="t" r="r" b="b"/>
              <a:pathLst>
                <a:path w="1475" h="698" fill="none" extrusionOk="0">
                  <a:moveTo>
                    <a:pt x="1" y="697"/>
                  </a:moveTo>
                  <a:lnTo>
                    <a:pt x="1475" y="0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54"/>
            <p:cNvSpPr/>
            <p:nvPr/>
          </p:nvSpPr>
          <p:spPr>
            <a:xfrm>
              <a:off x="2229525" y="2182250"/>
              <a:ext cx="25475" cy="25150"/>
            </a:xfrm>
            <a:custGeom>
              <a:avLst/>
              <a:gdLst/>
              <a:ahLst/>
              <a:cxnLst/>
              <a:rect l="l" t="t" r="r" b="b"/>
              <a:pathLst>
                <a:path w="1019" h="1006" fill="none" extrusionOk="0">
                  <a:moveTo>
                    <a:pt x="0" y="1006"/>
                  </a:moveTo>
                  <a:lnTo>
                    <a:pt x="1019" y="0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54"/>
            <p:cNvSpPr/>
            <p:nvPr/>
          </p:nvSpPr>
          <p:spPr>
            <a:xfrm>
              <a:off x="2199375" y="2149075"/>
              <a:ext cx="32850" cy="49950"/>
            </a:xfrm>
            <a:custGeom>
              <a:avLst/>
              <a:gdLst/>
              <a:ahLst/>
              <a:cxnLst/>
              <a:rect l="l" t="t" r="r" b="b"/>
              <a:pathLst>
                <a:path w="1314" h="1998" fill="none" extrusionOk="0">
                  <a:moveTo>
                    <a:pt x="483" y="1314"/>
                  </a:moveTo>
                  <a:cubicBezTo>
                    <a:pt x="0" y="1998"/>
                    <a:pt x="416" y="1260"/>
                    <a:pt x="442" y="1220"/>
                  </a:cubicBezTo>
                  <a:cubicBezTo>
                    <a:pt x="710" y="805"/>
                    <a:pt x="1005" y="403"/>
                    <a:pt x="1313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54"/>
            <p:cNvSpPr/>
            <p:nvPr/>
          </p:nvSpPr>
          <p:spPr>
            <a:xfrm>
              <a:off x="2165525" y="2139025"/>
              <a:ext cx="5725" cy="35875"/>
            </a:xfrm>
            <a:custGeom>
              <a:avLst/>
              <a:gdLst/>
              <a:ahLst/>
              <a:cxnLst/>
              <a:rect l="l" t="t" r="r" b="b"/>
              <a:pathLst>
                <a:path w="229" h="1435" fill="none" extrusionOk="0">
                  <a:moveTo>
                    <a:pt x="1" y="1435"/>
                  </a:moveTo>
                  <a:cubicBezTo>
                    <a:pt x="121" y="966"/>
                    <a:pt x="202" y="483"/>
                    <a:pt x="228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54"/>
            <p:cNvSpPr/>
            <p:nvPr/>
          </p:nvSpPr>
          <p:spPr>
            <a:xfrm>
              <a:off x="2136375" y="2117600"/>
              <a:ext cx="2375" cy="58650"/>
            </a:xfrm>
            <a:custGeom>
              <a:avLst/>
              <a:gdLst/>
              <a:ahLst/>
              <a:cxnLst/>
              <a:rect l="l" t="t" r="r" b="b"/>
              <a:pathLst>
                <a:path w="95" h="2346" fill="none" extrusionOk="0">
                  <a:moveTo>
                    <a:pt x="95" y="2345"/>
                  </a:moveTo>
                  <a:cubicBezTo>
                    <a:pt x="81" y="1769"/>
                    <a:pt x="14" y="563"/>
                    <a:pt x="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54"/>
            <p:cNvSpPr/>
            <p:nvPr/>
          </p:nvSpPr>
          <p:spPr>
            <a:xfrm>
              <a:off x="2103225" y="2132675"/>
              <a:ext cx="12400" cy="46250"/>
            </a:xfrm>
            <a:custGeom>
              <a:avLst/>
              <a:gdLst/>
              <a:ahLst/>
              <a:cxnLst/>
              <a:rect l="l" t="t" r="r" b="b"/>
              <a:pathLst>
                <a:path w="496" h="1850" fill="none" extrusionOk="0">
                  <a:moveTo>
                    <a:pt x="496" y="1849"/>
                  </a:moveTo>
                  <a:cubicBezTo>
                    <a:pt x="349" y="1407"/>
                    <a:pt x="0" y="469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54"/>
            <p:cNvSpPr/>
            <p:nvPr/>
          </p:nvSpPr>
          <p:spPr>
            <a:xfrm>
              <a:off x="2078750" y="2121275"/>
              <a:ext cx="1050" cy="49600"/>
            </a:xfrm>
            <a:custGeom>
              <a:avLst/>
              <a:gdLst/>
              <a:ahLst/>
              <a:cxnLst/>
              <a:rect l="l" t="t" r="r" b="b"/>
              <a:pathLst>
                <a:path w="42" h="1984" fill="none" extrusionOk="0">
                  <a:moveTo>
                    <a:pt x="1" y="1984"/>
                  </a:moveTo>
                  <a:cubicBezTo>
                    <a:pt x="41" y="1796"/>
                    <a:pt x="41" y="1609"/>
                    <a:pt x="1" y="1408"/>
                  </a:cubicBezTo>
                  <a:lnTo>
                    <a:pt x="1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54"/>
            <p:cNvSpPr/>
            <p:nvPr/>
          </p:nvSpPr>
          <p:spPr>
            <a:xfrm>
              <a:off x="2040225" y="2116250"/>
              <a:ext cx="13775" cy="53300"/>
            </a:xfrm>
            <a:custGeom>
              <a:avLst/>
              <a:gdLst/>
              <a:ahLst/>
              <a:cxnLst/>
              <a:rect l="l" t="t" r="r" b="b"/>
              <a:pathLst>
                <a:path w="551" h="2132" fill="none" extrusionOk="0">
                  <a:moveTo>
                    <a:pt x="1" y="2131"/>
                  </a:moveTo>
                  <a:cubicBezTo>
                    <a:pt x="135" y="1408"/>
                    <a:pt x="309" y="697"/>
                    <a:pt x="55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54"/>
            <p:cNvSpPr/>
            <p:nvPr/>
          </p:nvSpPr>
          <p:spPr>
            <a:xfrm>
              <a:off x="1996000" y="2107550"/>
              <a:ext cx="1025" cy="48600"/>
            </a:xfrm>
            <a:custGeom>
              <a:avLst/>
              <a:gdLst/>
              <a:ahLst/>
              <a:cxnLst/>
              <a:rect l="l" t="t" r="r" b="b"/>
              <a:pathLst>
                <a:path w="41" h="1944" fill="none" extrusionOk="0">
                  <a:moveTo>
                    <a:pt x="1" y="1943"/>
                  </a:moveTo>
                  <a:cubicBezTo>
                    <a:pt x="14" y="978"/>
                    <a:pt x="14" y="295"/>
                    <a:pt x="4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54"/>
            <p:cNvSpPr/>
            <p:nvPr/>
          </p:nvSpPr>
          <p:spPr>
            <a:xfrm>
              <a:off x="1950100" y="2084425"/>
              <a:ext cx="14775" cy="58325"/>
            </a:xfrm>
            <a:custGeom>
              <a:avLst/>
              <a:gdLst/>
              <a:ahLst/>
              <a:cxnLst/>
              <a:rect l="l" t="t" r="r" b="b"/>
              <a:pathLst>
                <a:path w="591" h="2333" fill="none" extrusionOk="0">
                  <a:moveTo>
                    <a:pt x="1" y="0"/>
                  </a:moveTo>
                  <a:cubicBezTo>
                    <a:pt x="148" y="791"/>
                    <a:pt x="349" y="1568"/>
                    <a:pt x="591" y="233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54"/>
            <p:cNvSpPr/>
            <p:nvPr/>
          </p:nvSpPr>
          <p:spPr>
            <a:xfrm>
              <a:off x="1910900" y="2112225"/>
              <a:ext cx="18450" cy="39550"/>
            </a:xfrm>
            <a:custGeom>
              <a:avLst/>
              <a:gdLst/>
              <a:ahLst/>
              <a:cxnLst/>
              <a:rect l="l" t="t" r="r" b="b"/>
              <a:pathLst>
                <a:path w="738" h="1582" fill="none" extrusionOk="0">
                  <a:moveTo>
                    <a:pt x="1" y="1"/>
                  </a:moveTo>
                  <a:cubicBezTo>
                    <a:pt x="242" y="523"/>
                    <a:pt x="483" y="1059"/>
                    <a:pt x="738" y="158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54"/>
            <p:cNvSpPr/>
            <p:nvPr/>
          </p:nvSpPr>
          <p:spPr>
            <a:xfrm>
              <a:off x="1846575" y="2136350"/>
              <a:ext cx="49625" cy="41225"/>
            </a:xfrm>
            <a:custGeom>
              <a:avLst/>
              <a:gdLst/>
              <a:ahLst/>
              <a:cxnLst/>
              <a:rect l="l" t="t" r="r" b="b"/>
              <a:pathLst>
                <a:path w="1985" h="1649" fill="none" extrusionOk="0">
                  <a:moveTo>
                    <a:pt x="1984" y="1649"/>
                  </a:moveTo>
                  <a:lnTo>
                    <a:pt x="1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54"/>
            <p:cNvSpPr/>
            <p:nvPr/>
          </p:nvSpPr>
          <p:spPr>
            <a:xfrm>
              <a:off x="1819775" y="2161475"/>
              <a:ext cx="49625" cy="32525"/>
            </a:xfrm>
            <a:custGeom>
              <a:avLst/>
              <a:gdLst/>
              <a:ahLst/>
              <a:cxnLst/>
              <a:rect l="l" t="t" r="r" b="b"/>
              <a:pathLst>
                <a:path w="1985" h="1301" fill="none" extrusionOk="0">
                  <a:moveTo>
                    <a:pt x="1984" y="1301"/>
                  </a:moveTo>
                  <a:cubicBezTo>
                    <a:pt x="1582" y="845"/>
                    <a:pt x="631" y="322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54"/>
            <p:cNvSpPr/>
            <p:nvPr/>
          </p:nvSpPr>
          <p:spPr>
            <a:xfrm>
              <a:off x="1904200" y="2464350"/>
              <a:ext cx="45925" cy="40875"/>
            </a:xfrm>
            <a:custGeom>
              <a:avLst/>
              <a:gdLst/>
              <a:ahLst/>
              <a:cxnLst/>
              <a:rect l="l" t="t" r="r" b="b"/>
              <a:pathLst>
                <a:path w="1837" h="1635" fill="none" extrusionOk="0">
                  <a:moveTo>
                    <a:pt x="1837" y="0"/>
                  </a:moveTo>
                  <a:cubicBezTo>
                    <a:pt x="1462" y="402"/>
                    <a:pt x="497" y="1394"/>
                    <a:pt x="1" y="1635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54"/>
            <p:cNvSpPr/>
            <p:nvPr/>
          </p:nvSpPr>
          <p:spPr>
            <a:xfrm>
              <a:off x="1860325" y="2450275"/>
              <a:ext cx="16775" cy="44250"/>
            </a:xfrm>
            <a:custGeom>
              <a:avLst/>
              <a:gdLst/>
              <a:ahLst/>
              <a:cxnLst/>
              <a:rect l="l" t="t" r="r" b="b"/>
              <a:pathLst>
                <a:path w="671" h="1770" fill="none" extrusionOk="0">
                  <a:moveTo>
                    <a:pt x="670" y="0"/>
                  </a:moveTo>
                  <a:cubicBezTo>
                    <a:pt x="469" y="590"/>
                    <a:pt x="242" y="1179"/>
                    <a:pt x="0" y="1769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54"/>
            <p:cNvSpPr/>
            <p:nvPr/>
          </p:nvSpPr>
          <p:spPr>
            <a:xfrm>
              <a:off x="1811075" y="2455300"/>
              <a:ext cx="12750" cy="46575"/>
            </a:xfrm>
            <a:custGeom>
              <a:avLst/>
              <a:gdLst/>
              <a:ahLst/>
              <a:cxnLst/>
              <a:rect l="l" t="t" r="r" b="b"/>
              <a:pathLst>
                <a:path w="510" h="1863" fill="none" extrusionOk="0">
                  <a:moveTo>
                    <a:pt x="510" y="0"/>
                  </a:moveTo>
                  <a:cubicBezTo>
                    <a:pt x="389" y="630"/>
                    <a:pt x="228" y="1260"/>
                    <a:pt x="0" y="1863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54"/>
            <p:cNvSpPr/>
            <p:nvPr/>
          </p:nvSpPr>
          <p:spPr>
            <a:xfrm>
              <a:off x="1737700" y="2426825"/>
              <a:ext cx="32200" cy="52275"/>
            </a:xfrm>
            <a:custGeom>
              <a:avLst/>
              <a:gdLst/>
              <a:ahLst/>
              <a:cxnLst/>
              <a:rect l="l" t="t" r="r" b="b"/>
              <a:pathLst>
                <a:path w="1288" h="2091" fill="none" extrusionOk="0">
                  <a:moveTo>
                    <a:pt x="1287" y="0"/>
                  </a:moveTo>
                  <a:cubicBezTo>
                    <a:pt x="1033" y="389"/>
                    <a:pt x="242" y="1702"/>
                    <a:pt x="1" y="209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166;p54"/>
            <p:cNvSpPr/>
            <p:nvPr/>
          </p:nvSpPr>
          <p:spPr>
            <a:xfrm>
              <a:off x="1699500" y="2413075"/>
              <a:ext cx="39225" cy="21800"/>
            </a:xfrm>
            <a:custGeom>
              <a:avLst/>
              <a:gdLst/>
              <a:ahLst/>
              <a:cxnLst/>
              <a:rect l="l" t="t" r="r" b="b"/>
              <a:pathLst>
                <a:path w="1569" h="872" fill="none" extrusionOk="0">
                  <a:moveTo>
                    <a:pt x="1569" y="1"/>
                  </a:moveTo>
                  <a:cubicBezTo>
                    <a:pt x="1019" y="242"/>
                    <a:pt x="497" y="537"/>
                    <a:pt x="1" y="87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54"/>
            <p:cNvSpPr/>
            <p:nvPr/>
          </p:nvSpPr>
          <p:spPr>
            <a:xfrm>
              <a:off x="1678075" y="2356800"/>
              <a:ext cx="55300" cy="5375"/>
            </a:xfrm>
            <a:custGeom>
              <a:avLst/>
              <a:gdLst/>
              <a:ahLst/>
              <a:cxnLst/>
              <a:rect l="l" t="t" r="r" b="b"/>
              <a:pathLst>
                <a:path w="2212" h="215" fill="none" extrusionOk="0">
                  <a:moveTo>
                    <a:pt x="2211" y="215"/>
                  </a:moveTo>
                  <a:cubicBezTo>
                    <a:pt x="1474" y="201"/>
                    <a:pt x="724" y="134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54"/>
            <p:cNvSpPr/>
            <p:nvPr/>
          </p:nvSpPr>
          <p:spPr>
            <a:xfrm>
              <a:off x="1676400" y="2321625"/>
              <a:ext cx="63675" cy="20125"/>
            </a:xfrm>
            <a:custGeom>
              <a:avLst/>
              <a:gdLst/>
              <a:ahLst/>
              <a:cxnLst/>
              <a:rect l="l" t="t" r="r" b="b"/>
              <a:pathLst>
                <a:path w="2547" h="805" fill="none" extrusionOk="0">
                  <a:moveTo>
                    <a:pt x="2546" y="804"/>
                  </a:moveTo>
                  <a:cubicBezTo>
                    <a:pt x="1689" y="590"/>
                    <a:pt x="831" y="322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54"/>
            <p:cNvSpPr/>
            <p:nvPr/>
          </p:nvSpPr>
          <p:spPr>
            <a:xfrm>
              <a:off x="1701850" y="2286100"/>
              <a:ext cx="46925" cy="23475"/>
            </a:xfrm>
            <a:custGeom>
              <a:avLst/>
              <a:gdLst/>
              <a:ahLst/>
              <a:cxnLst/>
              <a:rect l="l" t="t" r="r" b="b"/>
              <a:pathLst>
                <a:path w="1877" h="939" fill="none" extrusionOk="0">
                  <a:moveTo>
                    <a:pt x="1877" y="939"/>
                  </a:moveTo>
                  <a:cubicBezTo>
                    <a:pt x="1368" y="684"/>
                    <a:pt x="510" y="255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54"/>
            <p:cNvSpPr/>
            <p:nvPr/>
          </p:nvSpPr>
          <p:spPr>
            <a:xfrm>
              <a:off x="1710900" y="2237875"/>
              <a:ext cx="62000" cy="36525"/>
            </a:xfrm>
            <a:custGeom>
              <a:avLst/>
              <a:gdLst/>
              <a:ahLst/>
              <a:cxnLst/>
              <a:rect l="l" t="t" r="r" b="b"/>
              <a:pathLst>
                <a:path w="2480" h="1461" fill="none" extrusionOk="0">
                  <a:moveTo>
                    <a:pt x="2480" y="1461"/>
                  </a:moveTo>
                  <a:cubicBezTo>
                    <a:pt x="1609" y="1059"/>
                    <a:pt x="764" y="576"/>
                    <a:pt x="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54"/>
            <p:cNvSpPr/>
            <p:nvPr/>
          </p:nvSpPr>
          <p:spPr>
            <a:xfrm>
              <a:off x="1751100" y="2207700"/>
              <a:ext cx="44600" cy="32525"/>
            </a:xfrm>
            <a:custGeom>
              <a:avLst/>
              <a:gdLst/>
              <a:ahLst/>
              <a:cxnLst/>
              <a:rect l="l" t="t" r="r" b="b"/>
              <a:pathLst>
                <a:path w="1784" h="1301" fill="none" extrusionOk="0">
                  <a:moveTo>
                    <a:pt x="1783" y="1301"/>
                  </a:moveTo>
                  <a:cubicBezTo>
                    <a:pt x="1220" y="939"/>
                    <a:pt x="564" y="349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172;p54"/>
            <p:cNvSpPr/>
            <p:nvPr/>
          </p:nvSpPr>
          <p:spPr>
            <a:xfrm>
              <a:off x="1780600" y="2186950"/>
              <a:ext cx="50925" cy="33850"/>
            </a:xfrm>
            <a:custGeom>
              <a:avLst/>
              <a:gdLst/>
              <a:ahLst/>
              <a:cxnLst/>
              <a:rect l="l" t="t" r="r" b="b"/>
              <a:pathLst>
                <a:path w="2037" h="1354" fill="none" extrusionOk="0">
                  <a:moveTo>
                    <a:pt x="2037" y="1354"/>
                  </a:moveTo>
                  <a:cubicBezTo>
                    <a:pt x="1407" y="1112"/>
                    <a:pt x="549" y="389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173;p54"/>
            <p:cNvSpPr/>
            <p:nvPr/>
          </p:nvSpPr>
          <p:spPr>
            <a:xfrm>
              <a:off x="1979250" y="2575225"/>
              <a:ext cx="33875" cy="45925"/>
            </a:xfrm>
            <a:custGeom>
              <a:avLst/>
              <a:gdLst/>
              <a:ahLst/>
              <a:cxnLst/>
              <a:rect l="l" t="t" r="r" b="b"/>
              <a:pathLst>
                <a:path w="1355" h="1837" fill="none" extrusionOk="0">
                  <a:moveTo>
                    <a:pt x="1354" y="1"/>
                  </a:moveTo>
                  <a:cubicBezTo>
                    <a:pt x="845" y="564"/>
                    <a:pt x="389" y="1180"/>
                    <a:pt x="1" y="183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54"/>
            <p:cNvSpPr/>
            <p:nvPr/>
          </p:nvSpPr>
          <p:spPr>
            <a:xfrm>
              <a:off x="2021475" y="2604375"/>
              <a:ext cx="24800" cy="64350"/>
            </a:xfrm>
            <a:custGeom>
              <a:avLst/>
              <a:gdLst/>
              <a:ahLst/>
              <a:cxnLst/>
              <a:rect l="l" t="t" r="r" b="b"/>
              <a:pathLst>
                <a:path w="992" h="2574" fill="none" extrusionOk="0">
                  <a:moveTo>
                    <a:pt x="992" y="1"/>
                  </a:moveTo>
                  <a:cubicBezTo>
                    <a:pt x="630" y="845"/>
                    <a:pt x="308" y="1703"/>
                    <a:pt x="0" y="2574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54"/>
            <p:cNvSpPr/>
            <p:nvPr/>
          </p:nvSpPr>
          <p:spPr>
            <a:xfrm>
              <a:off x="1746750" y="2733025"/>
              <a:ext cx="88800" cy="38225"/>
            </a:xfrm>
            <a:custGeom>
              <a:avLst/>
              <a:gdLst/>
              <a:ahLst/>
              <a:cxnLst/>
              <a:rect l="l" t="t" r="r" b="b"/>
              <a:pathLst>
                <a:path w="3552" h="1529" fill="none" extrusionOk="0">
                  <a:moveTo>
                    <a:pt x="1" y="1528"/>
                  </a:moveTo>
                  <a:cubicBezTo>
                    <a:pt x="161" y="1193"/>
                    <a:pt x="925" y="577"/>
                    <a:pt x="1287" y="590"/>
                  </a:cubicBezTo>
                  <a:cubicBezTo>
                    <a:pt x="1475" y="590"/>
                    <a:pt x="1662" y="657"/>
                    <a:pt x="1863" y="671"/>
                  </a:cubicBezTo>
                  <a:cubicBezTo>
                    <a:pt x="2480" y="738"/>
                    <a:pt x="3043" y="362"/>
                    <a:pt x="3552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54"/>
            <p:cNvSpPr/>
            <p:nvPr/>
          </p:nvSpPr>
          <p:spPr>
            <a:xfrm>
              <a:off x="1732350" y="2672050"/>
              <a:ext cx="92150" cy="49950"/>
            </a:xfrm>
            <a:custGeom>
              <a:avLst/>
              <a:gdLst/>
              <a:ahLst/>
              <a:cxnLst/>
              <a:rect l="l" t="t" r="r" b="b"/>
              <a:pathLst>
                <a:path w="3686" h="1998" fill="none" extrusionOk="0">
                  <a:moveTo>
                    <a:pt x="0" y="1997"/>
                  </a:moveTo>
                  <a:cubicBezTo>
                    <a:pt x="107" y="1997"/>
                    <a:pt x="174" y="1890"/>
                    <a:pt x="215" y="1796"/>
                  </a:cubicBezTo>
                  <a:cubicBezTo>
                    <a:pt x="429" y="1341"/>
                    <a:pt x="617" y="764"/>
                    <a:pt x="1099" y="657"/>
                  </a:cubicBezTo>
                  <a:cubicBezTo>
                    <a:pt x="1300" y="630"/>
                    <a:pt x="1501" y="644"/>
                    <a:pt x="1702" y="684"/>
                  </a:cubicBezTo>
                  <a:cubicBezTo>
                    <a:pt x="2426" y="764"/>
                    <a:pt x="3163" y="510"/>
                    <a:pt x="3686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54"/>
            <p:cNvSpPr/>
            <p:nvPr/>
          </p:nvSpPr>
          <p:spPr>
            <a:xfrm>
              <a:off x="1706550" y="2579925"/>
              <a:ext cx="70050" cy="52625"/>
            </a:xfrm>
            <a:custGeom>
              <a:avLst/>
              <a:gdLst/>
              <a:ahLst/>
              <a:cxnLst/>
              <a:rect l="l" t="t" r="r" b="b"/>
              <a:pathLst>
                <a:path w="2802" h="2105" fill="none" extrusionOk="0">
                  <a:moveTo>
                    <a:pt x="0" y="2104"/>
                  </a:moveTo>
                  <a:cubicBezTo>
                    <a:pt x="0" y="1850"/>
                    <a:pt x="670" y="1032"/>
                    <a:pt x="912" y="938"/>
                  </a:cubicBezTo>
                  <a:cubicBezTo>
                    <a:pt x="1166" y="858"/>
                    <a:pt x="1421" y="804"/>
                    <a:pt x="1676" y="764"/>
                  </a:cubicBezTo>
                  <a:cubicBezTo>
                    <a:pt x="2131" y="644"/>
                    <a:pt x="2533" y="376"/>
                    <a:pt x="2801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178;p54"/>
            <p:cNvSpPr/>
            <p:nvPr/>
          </p:nvSpPr>
          <p:spPr>
            <a:xfrm>
              <a:off x="1645900" y="2441900"/>
              <a:ext cx="14100" cy="93825"/>
            </a:xfrm>
            <a:custGeom>
              <a:avLst/>
              <a:gdLst/>
              <a:ahLst/>
              <a:cxnLst/>
              <a:rect l="l" t="t" r="r" b="b"/>
              <a:pathLst>
                <a:path w="564" h="3753" fill="none" extrusionOk="0">
                  <a:moveTo>
                    <a:pt x="162" y="3752"/>
                  </a:moveTo>
                  <a:cubicBezTo>
                    <a:pt x="1" y="3297"/>
                    <a:pt x="14" y="2171"/>
                    <a:pt x="215" y="1742"/>
                  </a:cubicBezTo>
                  <a:cubicBezTo>
                    <a:pt x="296" y="1595"/>
                    <a:pt x="363" y="1434"/>
                    <a:pt x="430" y="1273"/>
                  </a:cubicBezTo>
                  <a:cubicBezTo>
                    <a:pt x="564" y="844"/>
                    <a:pt x="363" y="389"/>
                    <a:pt x="162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179;p54"/>
            <p:cNvSpPr/>
            <p:nvPr/>
          </p:nvSpPr>
          <p:spPr>
            <a:xfrm>
              <a:off x="1541375" y="2476725"/>
              <a:ext cx="69375" cy="56325"/>
            </a:xfrm>
            <a:custGeom>
              <a:avLst/>
              <a:gdLst/>
              <a:ahLst/>
              <a:cxnLst/>
              <a:rect l="l" t="t" r="r" b="b"/>
              <a:pathLst>
                <a:path w="2775" h="2253" fill="none" extrusionOk="0">
                  <a:moveTo>
                    <a:pt x="2775" y="2252"/>
                  </a:moveTo>
                  <a:cubicBezTo>
                    <a:pt x="2400" y="2105"/>
                    <a:pt x="2064" y="1850"/>
                    <a:pt x="1823" y="1515"/>
                  </a:cubicBezTo>
                  <a:cubicBezTo>
                    <a:pt x="1689" y="1274"/>
                    <a:pt x="1595" y="1006"/>
                    <a:pt x="1435" y="765"/>
                  </a:cubicBezTo>
                  <a:cubicBezTo>
                    <a:pt x="1113" y="282"/>
                    <a:pt x="577" y="1"/>
                    <a:pt x="1" y="1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54"/>
            <p:cNvSpPr/>
            <p:nvPr/>
          </p:nvSpPr>
          <p:spPr>
            <a:xfrm>
              <a:off x="1494150" y="2543400"/>
              <a:ext cx="102875" cy="31175"/>
            </a:xfrm>
            <a:custGeom>
              <a:avLst/>
              <a:gdLst/>
              <a:ahLst/>
              <a:cxnLst/>
              <a:rect l="l" t="t" r="r" b="b"/>
              <a:pathLst>
                <a:path w="4115" h="1247" fill="none" extrusionOk="0">
                  <a:moveTo>
                    <a:pt x="0" y="41"/>
                  </a:moveTo>
                  <a:cubicBezTo>
                    <a:pt x="282" y="41"/>
                    <a:pt x="550" y="1"/>
                    <a:pt x="844" y="1"/>
                  </a:cubicBezTo>
                  <a:cubicBezTo>
                    <a:pt x="1327" y="14"/>
                    <a:pt x="1796" y="94"/>
                    <a:pt x="2265" y="242"/>
                  </a:cubicBezTo>
                  <a:cubicBezTo>
                    <a:pt x="2533" y="295"/>
                    <a:pt x="2788" y="403"/>
                    <a:pt x="3029" y="550"/>
                  </a:cubicBezTo>
                  <a:cubicBezTo>
                    <a:pt x="3243" y="711"/>
                    <a:pt x="4114" y="979"/>
                    <a:pt x="4074" y="1247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54"/>
            <p:cNvSpPr/>
            <p:nvPr/>
          </p:nvSpPr>
          <p:spPr>
            <a:xfrm>
              <a:off x="1520275" y="2632525"/>
              <a:ext cx="79750" cy="39225"/>
            </a:xfrm>
            <a:custGeom>
              <a:avLst/>
              <a:gdLst/>
              <a:ahLst/>
              <a:cxnLst/>
              <a:rect l="l" t="t" r="r" b="b"/>
              <a:pathLst>
                <a:path w="3190" h="1569" fill="none" extrusionOk="0">
                  <a:moveTo>
                    <a:pt x="108" y="1568"/>
                  </a:moveTo>
                  <a:lnTo>
                    <a:pt x="0" y="1448"/>
                  </a:lnTo>
                  <a:cubicBezTo>
                    <a:pt x="121" y="965"/>
                    <a:pt x="604" y="670"/>
                    <a:pt x="1099" y="778"/>
                  </a:cubicBezTo>
                  <a:cubicBezTo>
                    <a:pt x="1233" y="818"/>
                    <a:pt x="1367" y="885"/>
                    <a:pt x="1515" y="912"/>
                  </a:cubicBezTo>
                  <a:cubicBezTo>
                    <a:pt x="1957" y="992"/>
                    <a:pt x="2882" y="322"/>
                    <a:pt x="3190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54"/>
            <p:cNvSpPr/>
            <p:nvPr/>
          </p:nvSpPr>
          <p:spPr>
            <a:xfrm>
              <a:off x="1550750" y="2752450"/>
              <a:ext cx="72075" cy="38900"/>
            </a:xfrm>
            <a:custGeom>
              <a:avLst/>
              <a:gdLst/>
              <a:ahLst/>
              <a:cxnLst/>
              <a:rect l="l" t="t" r="r" b="b"/>
              <a:pathLst>
                <a:path w="2883" h="1556" fill="none" extrusionOk="0">
                  <a:moveTo>
                    <a:pt x="1" y="1555"/>
                  </a:moveTo>
                  <a:cubicBezTo>
                    <a:pt x="81" y="1113"/>
                    <a:pt x="564" y="872"/>
                    <a:pt x="966" y="1073"/>
                  </a:cubicBezTo>
                  <a:cubicBezTo>
                    <a:pt x="1019" y="1113"/>
                    <a:pt x="1073" y="1140"/>
                    <a:pt x="1140" y="1153"/>
                  </a:cubicBezTo>
                  <a:cubicBezTo>
                    <a:pt x="1207" y="1153"/>
                    <a:pt x="1287" y="1126"/>
                    <a:pt x="1341" y="1086"/>
                  </a:cubicBezTo>
                  <a:cubicBezTo>
                    <a:pt x="1636" y="899"/>
                    <a:pt x="2587" y="188"/>
                    <a:pt x="2882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54"/>
            <p:cNvSpPr/>
            <p:nvPr/>
          </p:nvSpPr>
          <p:spPr>
            <a:xfrm>
              <a:off x="1604375" y="2850625"/>
              <a:ext cx="49925" cy="70050"/>
            </a:xfrm>
            <a:custGeom>
              <a:avLst/>
              <a:gdLst/>
              <a:ahLst/>
              <a:cxnLst/>
              <a:rect l="l" t="t" r="r" b="b"/>
              <a:pathLst>
                <a:path w="1997" h="2802" fill="none" extrusionOk="0">
                  <a:moveTo>
                    <a:pt x="228" y="2801"/>
                  </a:moveTo>
                  <a:cubicBezTo>
                    <a:pt x="0" y="2520"/>
                    <a:pt x="14" y="2118"/>
                    <a:pt x="255" y="1836"/>
                  </a:cubicBezTo>
                  <a:cubicBezTo>
                    <a:pt x="469" y="1608"/>
                    <a:pt x="791" y="1541"/>
                    <a:pt x="1072" y="1421"/>
                  </a:cubicBezTo>
                  <a:cubicBezTo>
                    <a:pt x="1354" y="1287"/>
                    <a:pt x="1997" y="309"/>
                    <a:pt x="1930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54"/>
            <p:cNvSpPr/>
            <p:nvPr/>
          </p:nvSpPr>
          <p:spPr>
            <a:xfrm>
              <a:off x="1697175" y="2910925"/>
              <a:ext cx="31500" cy="70050"/>
            </a:xfrm>
            <a:custGeom>
              <a:avLst/>
              <a:gdLst/>
              <a:ahLst/>
              <a:cxnLst/>
              <a:rect l="l" t="t" r="r" b="b"/>
              <a:pathLst>
                <a:path w="1260" h="2802" fill="none" extrusionOk="0">
                  <a:moveTo>
                    <a:pt x="241" y="0"/>
                  </a:moveTo>
                  <a:cubicBezTo>
                    <a:pt x="40" y="94"/>
                    <a:pt x="0" y="389"/>
                    <a:pt x="94" y="590"/>
                  </a:cubicBezTo>
                  <a:cubicBezTo>
                    <a:pt x="215" y="778"/>
                    <a:pt x="375" y="939"/>
                    <a:pt x="550" y="1059"/>
                  </a:cubicBezTo>
                  <a:cubicBezTo>
                    <a:pt x="804" y="1274"/>
                    <a:pt x="1005" y="1542"/>
                    <a:pt x="1139" y="1850"/>
                  </a:cubicBezTo>
                  <a:cubicBezTo>
                    <a:pt x="1260" y="2171"/>
                    <a:pt x="1233" y="2520"/>
                    <a:pt x="1045" y="280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185;p54"/>
            <p:cNvSpPr/>
            <p:nvPr/>
          </p:nvSpPr>
          <p:spPr>
            <a:xfrm>
              <a:off x="1754125" y="2881775"/>
              <a:ext cx="64000" cy="49600"/>
            </a:xfrm>
            <a:custGeom>
              <a:avLst/>
              <a:gdLst/>
              <a:ahLst/>
              <a:cxnLst/>
              <a:rect l="l" t="t" r="r" b="b"/>
              <a:pathLst>
                <a:path w="2560" h="1984" fill="none" extrusionOk="0">
                  <a:moveTo>
                    <a:pt x="0" y="1"/>
                  </a:moveTo>
                  <a:cubicBezTo>
                    <a:pt x="603" y="255"/>
                    <a:pt x="1260" y="577"/>
                    <a:pt x="1488" y="1193"/>
                  </a:cubicBezTo>
                  <a:cubicBezTo>
                    <a:pt x="1515" y="1287"/>
                    <a:pt x="1555" y="1367"/>
                    <a:pt x="1595" y="1448"/>
                  </a:cubicBezTo>
                  <a:cubicBezTo>
                    <a:pt x="1823" y="1769"/>
                    <a:pt x="2412" y="1635"/>
                    <a:pt x="2560" y="198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186;p54"/>
            <p:cNvSpPr/>
            <p:nvPr/>
          </p:nvSpPr>
          <p:spPr>
            <a:xfrm>
              <a:off x="1756125" y="2812425"/>
              <a:ext cx="86475" cy="28500"/>
            </a:xfrm>
            <a:custGeom>
              <a:avLst/>
              <a:gdLst/>
              <a:ahLst/>
              <a:cxnLst/>
              <a:rect l="l" t="t" r="r" b="b"/>
              <a:pathLst>
                <a:path w="3459" h="1140" fill="none" extrusionOk="0">
                  <a:moveTo>
                    <a:pt x="1" y="563"/>
                  </a:moveTo>
                  <a:cubicBezTo>
                    <a:pt x="1" y="496"/>
                    <a:pt x="416" y="282"/>
                    <a:pt x="456" y="228"/>
                  </a:cubicBezTo>
                  <a:cubicBezTo>
                    <a:pt x="617" y="1"/>
                    <a:pt x="966" y="27"/>
                    <a:pt x="1193" y="188"/>
                  </a:cubicBezTo>
                  <a:cubicBezTo>
                    <a:pt x="1421" y="349"/>
                    <a:pt x="1569" y="590"/>
                    <a:pt x="1783" y="764"/>
                  </a:cubicBezTo>
                  <a:cubicBezTo>
                    <a:pt x="2239" y="1140"/>
                    <a:pt x="2949" y="1126"/>
                    <a:pt x="3458" y="83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187;p54"/>
            <p:cNvSpPr/>
            <p:nvPr/>
          </p:nvSpPr>
          <p:spPr>
            <a:xfrm>
              <a:off x="1515575" y="2695850"/>
              <a:ext cx="95175" cy="31500"/>
            </a:xfrm>
            <a:custGeom>
              <a:avLst/>
              <a:gdLst/>
              <a:ahLst/>
              <a:cxnLst/>
              <a:rect l="l" t="t" r="r" b="b"/>
              <a:pathLst>
                <a:path w="3807" h="1260" fill="none" extrusionOk="0">
                  <a:moveTo>
                    <a:pt x="1" y="1260"/>
                  </a:moveTo>
                  <a:cubicBezTo>
                    <a:pt x="215" y="1153"/>
                    <a:pt x="430" y="1032"/>
                    <a:pt x="617" y="885"/>
                  </a:cubicBezTo>
                  <a:cubicBezTo>
                    <a:pt x="885" y="737"/>
                    <a:pt x="1167" y="630"/>
                    <a:pt x="1462" y="563"/>
                  </a:cubicBezTo>
                  <a:cubicBezTo>
                    <a:pt x="1917" y="442"/>
                    <a:pt x="3338" y="134"/>
                    <a:pt x="3807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188;p54"/>
            <p:cNvSpPr/>
            <p:nvPr/>
          </p:nvSpPr>
          <p:spPr>
            <a:xfrm>
              <a:off x="1719625" y="2621800"/>
              <a:ext cx="70025" cy="27500"/>
            </a:xfrm>
            <a:custGeom>
              <a:avLst/>
              <a:gdLst/>
              <a:ahLst/>
              <a:cxnLst/>
              <a:rect l="l" t="t" r="r" b="b"/>
              <a:pathLst>
                <a:path w="2801" h="1100" fill="none" extrusionOk="0">
                  <a:moveTo>
                    <a:pt x="255" y="979"/>
                  </a:moveTo>
                  <a:cubicBezTo>
                    <a:pt x="268" y="872"/>
                    <a:pt x="94" y="818"/>
                    <a:pt x="40" y="912"/>
                  </a:cubicBezTo>
                  <a:cubicBezTo>
                    <a:pt x="0" y="1019"/>
                    <a:pt x="174" y="1099"/>
                    <a:pt x="241" y="1019"/>
                  </a:cubicBezTo>
                  <a:cubicBezTo>
                    <a:pt x="415" y="764"/>
                    <a:pt x="724" y="604"/>
                    <a:pt x="1045" y="604"/>
                  </a:cubicBezTo>
                  <a:cubicBezTo>
                    <a:pt x="1233" y="604"/>
                    <a:pt x="1421" y="671"/>
                    <a:pt x="1622" y="697"/>
                  </a:cubicBezTo>
                  <a:cubicBezTo>
                    <a:pt x="2117" y="724"/>
                    <a:pt x="2586" y="443"/>
                    <a:pt x="2801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189;p54"/>
            <p:cNvSpPr/>
            <p:nvPr/>
          </p:nvSpPr>
          <p:spPr>
            <a:xfrm>
              <a:off x="1682100" y="2503200"/>
              <a:ext cx="48925" cy="70375"/>
            </a:xfrm>
            <a:custGeom>
              <a:avLst/>
              <a:gdLst/>
              <a:ahLst/>
              <a:cxnLst/>
              <a:rect l="l" t="t" r="r" b="b"/>
              <a:pathLst>
                <a:path w="1957" h="2815" fill="none" extrusionOk="0">
                  <a:moveTo>
                    <a:pt x="0" y="2815"/>
                  </a:moveTo>
                  <a:cubicBezTo>
                    <a:pt x="54" y="2493"/>
                    <a:pt x="442" y="1180"/>
                    <a:pt x="751" y="1073"/>
                  </a:cubicBezTo>
                  <a:cubicBezTo>
                    <a:pt x="871" y="1046"/>
                    <a:pt x="1005" y="1019"/>
                    <a:pt x="1126" y="1019"/>
                  </a:cubicBezTo>
                  <a:cubicBezTo>
                    <a:pt x="1622" y="939"/>
                    <a:pt x="1957" y="496"/>
                    <a:pt x="1903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190;p54"/>
            <p:cNvSpPr/>
            <p:nvPr/>
          </p:nvSpPr>
          <p:spPr>
            <a:xfrm>
              <a:off x="1556800" y="2818450"/>
              <a:ext cx="85125" cy="61350"/>
            </a:xfrm>
            <a:custGeom>
              <a:avLst/>
              <a:gdLst/>
              <a:ahLst/>
              <a:cxnLst/>
              <a:rect l="l" t="t" r="r" b="b"/>
              <a:pathLst>
                <a:path w="3405" h="2454" fill="none" extrusionOk="0">
                  <a:moveTo>
                    <a:pt x="3404" y="1"/>
                  </a:moveTo>
                  <a:cubicBezTo>
                    <a:pt x="3015" y="255"/>
                    <a:pt x="1917" y="885"/>
                    <a:pt x="1622" y="1247"/>
                  </a:cubicBezTo>
                  <a:cubicBezTo>
                    <a:pt x="1514" y="1381"/>
                    <a:pt x="1394" y="1488"/>
                    <a:pt x="1260" y="1582"/>
                  </a:cubicBezTo>
                  <a:cubicBezTo>
                    <a:pt x="978" y="1730"/>
                    <a:pt x="590" y="1609"/>
                    <a:pt x="322" y="1783"/>
                  </a:cubicBezTo>
                  <a:cubicBezTo>
                    <a:pt x="94" y="1917"/>
                    <a:pt x="0" y="2199"/>
                    <a:pt x="94" y="2453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191;p54"/>
            <p:cNvSpPr/>
            <p:nvPr/>
          </p:nvSpPr>
          <p:spPr>
            <a:xfrm>
              <a:off x="1639875" y="2902875"/>
              <a:ext cx="34200" cy="84125"/>
            </a:xfrm>
            <a:custGeom>
              <a:avLst/>
              <a:gdLst/>
              <a:ahLst/>
              <a:cxnLst/>
              <a:rect l="l" t="t" r="r" b="b"/>
              <a:pathLst>
                <a:path w="1368" h="3365" fill="none" extrusionOk="0">
                  <a:moveTo>
                    <a:pt x="1368" y="1"/>
                  </a:moveTo>
                  <a:cubicBezTo>
                    <a:pt x="1032" y="215"/>
                    <a:pt x="858" y="604"/>
                    <a:pt x="697" y="979"/>
                  </a:cubicBezTo>
                  <a:cubicBezTo>
                    <a:pt x="563" y="1274"/>
                    <a:pt x="429" y="1609"/>
                    <a:pt x="510" y="1931"/>
                  </a:cubicBezTo>
                  <a:cubicBezTo>
                    <a:pt x="550" y="2105"/>
                    <a:pt x="644" y="2279"/>
                    <a:pt x="617" y="2467"/>
                  </a:cubicBezTo>
                  <a:cubicBezTo>
                    <a:pt x="563" y="2828"/>
                    <a:pt x="1" y="2989"/>
                    <a:pt x="1" y="336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192;p54"/>
            <p:cNvSpPr/>
            <p:nvPr/>
          </p:nvSpPr>
          <p:spPr>
            <a:xfrm>
              <a:off x="1732000" y="2895175"/>
              <a:ext cx="66025" cy="74075"/>
            </a:xfrm>
            <a:custGeom>
              <a:avLst/>
              <a:gdLst/>
              <a:ahLst/>
              <a:cxnLst/>
              <a:rect l="l" t="t" r="r" b="b"/>
              <a:pathLst>
                <a:path w="2641" h="2963" fill="none" extrusionOk="0">
                  <a:moveTo>
                    <a:pt x="1" y="1"/>
                  </a:moveTo>
                  <a:cubicBezTo>
                    <a:pt x="202" y="510"/>
                    <a:pt x="1341" y="1032"/>
                    <a:pt x="1649" y="1475"/>
                  </a:cubicBezTo>
                  <a:cubicBezTo>
                    <a:pt x="1837" y="1729"/>
                    <a:pt x="1837" y="2078"/>
                    <a:pt x="1944" y="2373"/>
                  </a:cubicBezTo>
                  <a:cubicBezTo>
                    <a:pt x="2038" y="2667"/>
                    <a:pt x="2346" y="2962"/>
                    <a:pt x="2641" y="2842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193;p54"/>
            <p:cNvSpPr/>
            <p:nvPr/>
          </p:nvSpPr>
          <p:spPr>
            <a:xfrm>
              <a:off x="1483425" y="2586950"/>
              <a:ext cx="115275" cy="29525"/>
            </a:xfrm>
            <a:custGeom>
              <a:avLst/>
              <a:gdLst/>
              <a:ahLst/>
              <a:cxnLst/>
              <a:rect l="l" t="t" r="r" b="b"/>
              <a:pathLst>
                <a:path w="4611" h="1181" fill="none" extrusionOk="0">
                  <a:moveTo>
                    <a:pt x="67" y="403"/>
                  </a:moveTo>
                  <a:cubicBezTo>
                    <a:pt x="0" y="550"/>
                    <a:pt x="228" y="657"/>
                    <a:pt x="402" y="617"/>
                  </a:cubicBezTo>
                  <a:cubicBezTo>
                    <a:pt x="684" y="564"/>
                    <a:pt x="925" y="363"/>
                    <a:pt x="1180" y="215"/>
                  </a:cubicBezTo>
                  <a:cubicBezTo>
                    <a:pt x="1448" y="68"/>
                    <a:pt x="1783" y="1"/>
                    <a:pt x="2024" y="188"/>
                  </a:cubicBezTo>
                  <a:cubicBezTo>
                    <a:pt x="2131" y="282"/>
                    <a:pt x="2198" y="416"/>
                    <a:pt x="2305" y="523"/>
                  </a:cubicBezTo>
                  <a:cubicBezTo>
                    <a:pt x="2547" y="724"/>
                    <a:pt x="2895" y="657"/>
                    <a:pt x="3190" y="644"/>
                  </a:cubicBezTo>
                  <a:cubicBezTo>
                    <a:pt x="3498" y="617"/>
                    <a:pt x="4584" y="885"/>
                    <a:pt x="4610" y="118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194;p54"/>
            <p:cNvSpPr/>
            <p:nvPr/>
          </p:nvSpPr>
          <p:spPr>
            <a:xfrm>
              <a:off x="1581250" y="2518925"/>
              <a:ext cx="186975" cy="399150"/>
            </a:xfrm>
            <a:custGeom>
              <a:avLst/>
              <a:gdLst/>
              <a:ahLst/>
              <a:cxnLst/>
              <a:rect l="l" t="t" r="r" b="b"/>
              <a:pathLst>
                <a:path w="7479" h="15966" extrusionOk="0">
                  <a:moveTo>
                    <a:pt x="2130" y="1"/>
                  </a:moveTo>
                  <a:cubicBezTo>
                    <a:pt x="1289" y="1"/>
                    <a:pt x="526" y="512"/>
                    <a:pt x="349" y="1663"/>
                  </a:cubicBezTo>
                  <a:cubicBezTo>
                    <a:pt x="0" y="4075"/>
                    <a:pt x="483" y="6903"/>
                    <a:pt x="1032" y="9235"/>
                  </a:cubicBezTo>
                  <a:cubicBezTo>
                    <a:pt x="1408" y="10776"/>
                    <a:pt x="1903" y="12277"/>
                    <a:pt x="2547" y="13724"/>
                  </a:cubicBezTo>
                  <a:cubicBezTo>
                    <a:pt x="2962" y="14675"/>
                    <a:pt x="3579" y="15707"/>
                    <a:pt x="4584" y="15922"/>
                  </a:cubicBezTo>
                  <a:cubicBezTo>
                    <a:pt x="4713" y="15951"/>
                    <a:pt x="4843" y="15965"/>
                    <a:pt x="4972" y="15965"/>
                  </a:cubicBezTo>
                  <a:cubicBezTo>
                    <a:pt x="5779" y="15965"/>
                    <a:pt x="6551" y="15418"/>
                    <a:pt x="6956" y="14702"/>
                  </a:cubicBezTo>
                  <a:cubicBezTo>
                    <a:pt x="7425" y="13871"/>
                    <a:pt x="7478" y="12866"/>
                    <a:pt x="7384" y="11915"/>
                  </a:cubicBezTo>
                  <a:cubicBezTo>
                    <a:pt x="7277" y="10776"/>
                    <a:pt x="6969" y="9650"/>
                    <a:pt x="6661" y="8538"/>
                  </a:cubicBezTo>
                  <a:lnTo>
                    <a:pt x="5602" y="4692"/>
                  </a:lnTo>
                  <a:cubicBezTo>
                    <a:pt x="5280" y="3526"/>
                    <a:pt x="4959" y="2347"/>
                    <a:pt x="4329" y="1315"/>
                  </a:cubicBezTo>
                  <a:cubicBezTo>
                    <a:pt x="3828" y="478"/>
                    <a:pt x="2942" y="1"/>
                    <a:pt x="2130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195;p54"/>
            <p:cNvSpPr/>
            <p:nvPr/>
          </p:nvSpPr>
          <p:spPr>
            <a:xfrm>
              <a:off x="1645900" y="2772500"/>
              <a:ext cx="57650" cy="93325"/>
            </a:xfrm>
            <a:custGeom>
              <a:avLst/>
              <a:gdLst/>
              <a:ahLst/>
              <a:cxnLst/>
              <a:rect l="l" t="t" r="r" b="b"/>
              <a:pathLst>
                <a:path w="2306" h="3733" extrusionOk="0">
                  <a:moveTo>
                    <a:pt x="963" y="1"/>
                  </a:moveTo>
                  <a:cubicBezTo>
                    <a:pt x="951" y="1"/>
                    <a:pt x="938" y="1"/>
                    <a:pt x="926" y="3"/>
                  </a:cubicBezTo>
                  <a:cubicBezTo>
                    <a:pt x="1" y="123"/>
                    <a:pt x="1234" y="2737"/>
                    <a:pt x="1421" y="3192"/>
                  </a:cubicBezTo>
                  <a:cubicBezTo>
                    <a:pt x="1488" y="3380"/>
                    <a:pt x="1596" y="3541"/>
                    <a:pt x="1743" y="3661"/>
                  </a:cubicBezTo>
                  <a:cubicBezTo>
                    <a:pt x="1808" y="3710"/>
                    <a:pt x="1883" y="3732"/>
                    <a:pt x="1958" y="3732"/>
                  </a:cubicBezTo>
                  <a:cubicBezTo>
                    <a:pt x="2070" y="3732"/>
                    <a:pt x="2180" y="3682"/>
                    <a:pt x="2252" y="3594"/>
                  </a:cubicBezTo>
                  <a:cubicBezTo>
                    <a:pt x="2292" y="3501"/>
                    <a:pt x="2306" y="3393"/>
                    <a:pt x="2279" y="3286"/>
                  </a:cubicBezTo>
                  <a:cubicBezTo>
                    <a:pt x="2226" y="2746"/>
                    <a:pt x="1720" y="1"/>
                    <a:pt x="96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196;p54"/>
            <p:cNvSpPr/>
            <p:nvPr/>
          </p:nvSpPr>
          <p:spPr>
            <a:xfrm>
              <a:off x="2018800" y="2789100"/>
              <a:ext cx="160900" cy="111875"/>
            </a:xfrm>
            <a:custGeom>
              <a:avLst/>
              <a:gdLst/>
              <a:ahLst/>
              <a:cxnLst/>
              <a:rect l="l" t="t" r="r" b="b"/>
              <a:pathLst>
                <a:path w="6436" h="4475" extrusionOk="0">
                  <a:moveTo>
                    <a:pt x="3107" y="1"/>
                  </a:moveTo>
                  <a:cubicBezTo>
                    <a:pt x="2961" y="1"/>
                    <a:pt x="2818" y="12"/>
                    <a:pt x="2680" y="36"/>
                  </a:cubicBezTo>
                  <a:cubicBezTo>
                    <a:pt x="1086" y="317"/>
                    <a:pt x="0" y="2475"/>
                    <a:pt x="268" y="3949"/>
                  </a:cubicBezTo>
                  <a:cubicBezTo>
                    <a:pt x="318" y="4188"/>
                    <a:pt x="464" y="4475"/>
                    <a:pt x="692" y="4475"/>
                  </a:cubicBezTo>
                  <a:cubicBezTo>
                    <a:pt x="707" y="4475"/>
                    <a:pt x="722" y="4474"/>
                    <a:pt x="737" y="4471"/>
                  </a:cubicBezTo>
                  <a:cubicBezTo>
                    <a:pt x="818" y="4445"/>
                    <a:pt x="871" y="4418"/>
                    <a:pt x="938" y="4364"/>
                  </a:cubicBezTo>
                  <a:cubicBezTo>
                    <a:pt x="1193" y="4163"/>
                    <a:pt x="1367" y="3868"/>
                    <a:pt x="1595" y="3614"/>
                  </a:cubicBezTo>
                  <a:cubicBezTo>
                    <a:pt x="1809" y="3359"/>
                    <a:pt x="2091" y="3131"/>
                    <a:pt x="2426" y="3118"/>
                  </a:cubicBezTo>
                  <a:cubicBezTo>
                    <a:pt x="2908" y="3118"/>
                    <a:pt x="3256" y="3560"/>
                    <a:pt x="3685" y="3761"/>
                  </a:cubicBezTo>
                  <a:cubicBezTo>
                    <a:pt x="3868" y="3853"/>
                    <a:pt x="4068" y="3895"/>
                    <a:pt x="4268" y="3895"/>
                  </a:cubicBezTo>
                  <a:cubicBezTo>
                    <a:pt x="4891" y="3895"/>
                    <a:pt x="5529" y="3491"/>
                    <a:pt x="5762" y="2904"/>
                  </a:cubicBezTo>
                  <a:cubicBezTo>
                    <a:pt x="6435" y="1240"/>
                    <a:pt x="4630" y="1"/>
                    <a:pt x="3107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54"/>
          <p:cNvGrpSpPr/>
          <p:nvPr/>
        </p:nvGrpSpPr>
        <p:grpSpPr>
          <a:xfrm>
            <a:off x="931140" y="3689567"/>
            <a:ext cx="822401" cy="2915265"/>
            <a:chOff x="3986050" y="808650"/>
            <a:chExt cx="294500" cy="1043950"/>
          </a:xfrm>
        </p:grpSpPr>
        <p:sp>
          <p:nvSpPr>
            <p:cNvPr id="1204" name="Google Shape;1204;p54"/>
            <p:cNvSpPr/>
            <p:nvPr/>
          </p:nvSpPr>
          <p:spPr>
            <a:xfrm>
              <a:off x="3986700" y="808650"/>
              <a:ext cx="262025" cy="429200"/>
            </a:xfrm>
            <a:custGeom>
              <a:avLst/>
              <a:gdLst/>
              <a:ahLst/>
              <a:cxnLst/>
              <a:rect l="l" t="t" r="r" b="b"/>
              <a:pathLst>
                <a:path w="10481" h="17168" extrusionOk="0">
                  <a:moveTo>
                    <a:pt x="4946" y="1"/>
                  </a:moveTo>
                  <a:lnTo>
                    <a:pt x="4946" y="1"/>
                  </a:lnTo>
                  <a:cubicBezTo>
                    <a:pt x="4772" y="1126"/>
                    <a:pt x="3177" y="1435"/>
                    <a:pt x="2681" y="2467"/>
                  </a:cubicBezTo>
                  <a:cubicBezTo>
                    <a:pt x="2319" y="3230"/>
                    <a:pt x="2668" y="4155"/>
                    <a:pt x="3190" y="4812"/>
                  </a:cubicBezTo>
                  <a:cubicBezTo>
                    <a:pt x="3713" y="5482"/>
                    <a:pt x="4396" y="6018"/>
                    <a:pt x="4825" y="6741"/>
                  </a:cubicBezTo>
                  <a:cubicBezTo>
                    <a:pt x="5201" y="7358"/>
                    <a:pt x="5241" y="8095"/>
                    <a:pt x="4678" y="8604"/>
                  </a:cubicBezTo>
                  <a:cubicBezTo>
                    <a:pt x="4329" y="8872"/>
                    <a:pt x="3954" y="9073"/>
                    <a:pt x="3539" y="9221"/>
                  </a:cubicBezTo>
                  <a:cubicBezTo>
                    <a:pt x="2976" y="9435"/>
                    <a:pt x="2440" y="9716"/>
                    <a:pt x="1944" y="10078"/>
                  </a:cubicBezTo>
                  <a:cubicBezTo>
                    <a:pt x="885" y="10869"/>
                    <a:pt x="1" y="12598"/>
                    <a:pt x="1381" y="13562"/>
                  </a:cubicBezTo>
                  <a:cubicBezTo>
                    <a:pt x="2453" y="14313"/>
                    <a:pt x="4490" y="14460"/>
                    <a:pt x="4758" y="16042"/>
                  </a:cubicBezTo>
                  <a:cubicBezTo>
                    <a:pt x="4785" y="16176"/>
                    <a:pt x="4758" y="17167"/>
                    <a:pt x="4584" y="17167"/>
                  </a:cubicBezTo>
                  <a:lnTo>
                    <a:pt x="6621" y="17167"/>
                  </a:lnTo>
                  <a:cubicBezTo>
                    <a:pt x="6889" y="17167"/>
                    <a:pt x="7707" y="16149"/>
                    <a:pt x="7894" y="15948"/>
                  </a:cubicBezTo>
                  <a:cubicBezTo>
                    <a:pt x="8363" y="15452"/>
                    <a:pt x="8872" y="14903"/>
                    <a:pt x="9154" y="14273"/>
                  </a:cubicBezTo>
                  <a:cubicBezTo>
                    <a:pt x="9489" y="13536"/>
                    <a:pt x="9194" y="12678"/>
                    <a:pt x="8484" y="12303"/>
                  </a:cubicBezTo>
                  <a:cubicBezTo>
                    <a:pt x="7988" y="12035"/>
                    <a:pt x="7385" y="12035"/>
                    <a:pt x="6835" y="11874"/>
                  </a:cubicBezTo>
                  <a:cubicBezTo>
                    <a:pt x="6701" y="11834"/>
                    <a:pt x="6567" y="11780"/>
                    <a:pt x="6433" y="11713"/>
                  </a:cubicBezTo>
                  <a:cubicBezTo>
                    <a:pt x="6286" y="11646"/>
                    <a:pt x="6165" y="11526"/>
                    <a:pt x="6098" y="11378"/>
                  </a:cubicBezTo>
                  <a:cubicBezTo>
                    <a:pt x="5978" y="11043"/>
                    <a:pt x="6286" y="10708"/>
                    <a:pt x="6581" y="10480"/>
                  </a:cubicBezTo>
                  <a:cubicBezTo>
                    <a:pt x="7653" y="9623"/>
                    <a:pt x="10480" y="8041"/>
                    <a:pt x="9234" y="6313"/>
                  </a:cubicBezTo>
                  <a:cubicBezTo>
                    <a:pt x="8819" y="5736"/>
                    <a:pt x="8095" y="5509"/>
                    <a:pt x="7398" y="5401"/>
                  </a:cubicBezTo>
                  <a:cubicBezTo>
                    <a:pt x="6715" y="5308"/>
                    <a:pt x="6005" y="5321"/>
                    <a:pt x="5335" y="5093"/>
                  </a:cubicBezTo>
                  <a:cubicBezTo>
                    <a:pt x="4705" y="4905"/>
                    <a:pt x="4182" y="4477"/>
                    <a:pt x="3847" y="3914"/>
                  </a:cubicBezTo>
                  <a:cubicBezTo>
                    <a:pt x="3525" y="3338"/>
                    <a:pt x="3539" y="2627"/>
                    <a:pt x="3874" y="2064"/>
                  </a:cubicBezTo>
                  <a:cubicBezTo>
                    <a:pt x="4088" y="1716"/>
                    <a:pt x="4423" y="1461"/>
                    <a:pt x="4691" y="1140"/>
                  </a:cubicBezTo>
                  <a:cubicBezTo>
                    <a:pt x="4959" y="818"/>
                    <a:pt x="5134" y="363"/>
                    <a:pt x="4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205;p54"/>
            <p:cNvSpPr/>
            <p:nvPr/>
          </p:nvSpPr>
          <p:spPr>
            <a:xfrm>
              <a:off x="3986050" y="1237800"/>
              <a:ext cx="294500" cy="614800"/>
            </a:xfrm>
            <a:custGeom>
              <a:avLst/>
              <a:gdLst/>
              <a:ahLst/>
              <a:cxnLst/>
              <a:rect l="l" t="t" r="r" b="b"/>
              <a:pathLst>
                <a:path w="11780" h="24592" extrusionOk="0">
                  <a:moveTo>
                    <a:pt x="8255" y="283"/>
                  </a:moveTo>
                  <a:cubicBezTo>
                    <a:pt x="8510" y="283"/>
                    <a:pt x="8724" y="470"/>
                    <a:pt x="8738" y="725"/>
                  </a:cubicBezTo>
                  <a:cubicBezTo>
                    <a:pt x="8764" y="993"/>
                    <a:pt x="8376" y="1207"/>
                    <a:pt x="8376" y="1207"/>
                  </a:cubicBezTo>
                  <a:lnTo>
                    <a:pt x="8376" y="5777"/>
                  </a:lnTo>
                  <a:cubicBezTo>
                    <a:pt x="8563" y="5871"/>
                    <a:pt x="8671" y="6072"/>
                    <a:pt x="8671" y="6273"/>
                  </a:cubicBezTo>
                  <a:lnTo>
                    <a:pt x="8456" y="12478"/>
                  </a:lnTo>
                  <a:cubicBezTo>
                    <a:pt x="8443" y="13188"/>
                    <a:pt x="8764" y="13871"/>
                    <a:pt x="9327" y="14300"/>
                  </a:cubicBezTo>
                  <a:cubicBezTo>
                    <a:pt x="10694" y="15359"/>
                    <a:pt x="11485" y="16994"/>
                    <a:pt x="11485" y="18709"/>
                  </a:cubicBezTo>
                  <a:cubicBezTo>
                    <a:pt x="11485" y="21805"/>
                    <a:pt x="10265" y="24324"/>
                    <a:pt x="5883" y="24324"/>
                  </a:cubicBezTo>
                  <a:cubicBezTo>
                    <a:pt x="1501" y="24324"/>
                    <a:pt x="282" y="21805"/>
                    <a:pt x="282" y="18709"/>
                  </a:cubicBezTo>
                  <a:cubicBezTo>
                    <a:pt x="282" y="16994"/>
                    <a:pt x="1072" y="15359"/>
                    <a:pt x="2439" y="14300"/>
                  </a:cubicBezTo>
                  <a:cubicBezTo>
                    <a:pt x="3002" y="13871"/>
                    <a:pt x="3324" y="13188"/>
                    <a:pt x="3310" y="12478"/>
                  </a:cubicBezTo>
                  <a:lnTo>
                    <a:pt x="3096" y="6233"/>
                  </a:lnTo>
                  <a:cubicBezTo>
                    <a:pt x="3096" y="6018"/>
                    <a:pt x="3203" y="5831"/>
                    <a:pt x="3377" y="5737"/>
                  </a:cubicBezTo>
                  <a:lnTo>
                    <a:pt x="3391" y="5737"/>
                  </a:lnTo>
                  <a:lnTo>
                    <a:pt x="3391" y="1207"/>
                  </a:lnTo>
                  <a:cubicBezTo>
                    <a:pt x="3391" y="1207"/>
                    <a:pt x="3002" y="993"/>
                    <a:pt x="3015" y="725"/>
                  </a:cubicBezTo>
                  <a:cubicBezTo>
                    <a:pt x="3042" y="470"/>
                    <a:pt x="3257" y="283"/>
                    <a:pt x="3511" y="283"/>
                  </a:cubicBezTo>
                  <a:close/>
                  <a:moveTo>
                    <a:pt x="3487" y="1"/>
                  </a:moveTo>
                  <a:cubicBezTo>
                    <a:pt x="3096" y="1"/>
                    <a:pt x="2774" y="318"/>
                    <a:pt x="2747" y="712"/>
                  </a:cubicBezTo>
                  <a:cubicBezTo>
                    <a:pt x="2734" y="980"/>
                    <a:pt x="2868" y="1248"/>
                    <a:pt x="3109" y="1395"/>
                  </a:cubicBezTo>
                  <a:lnTo>
                    <a:pt x="3109" y="5576"/>
                  </a:lnTo>
                  <a:cubicBezTo>
                    <a:pt x="2922" y="5737"/>
                    <a:pt x="2814" y="5978"/>
                    <a:pt x="2814" y="6233"/>
                  </a:cubicBezTo>
                  <a:lnTo>
                    <a:pt x="3029" y="12478"/>
                  </a:lnTo>
                  <a:cubicBezTo>
                    <a:pt x="3042" y="13094"/>
                    <a:pt x="2761" y="13697"/>
                    <a:pt x="2265" y="14072"/>
                  </a:cubicBezTo>
                  <a:cubicBezTo>
                    <a:pt x="831" y="15185"/>
                    <a:pt x="0" y="16900"/>
                    <a:pt x="0" y="18709"/>
                  </a:cubicBezTo>
                  <a:cubicBezTo>
                    <a:pt x="0" y="22609"/>
                    <a:pt x="1984" y="24592"/>
                    <a:pt x="5883" y="24592"/>
                  </a:cubicBezTo>
                  <a:cubicBezTo>
                    <a:pt x="9783" y="24592"/>
                    <a:pt x="11766" y="22609"/>
                    <a:pt x="11766" y="18709"/>
                  </a:cubicBezTo>
                  <a:cubicBezTo>
                    <a:pt x="11780" y="16900"/>
                    <a:pt x="10935" y="15185"/>
                    <a:pt x="9515" y="14072"/>
                  </a:cubicBezTo>
                  <a:cubicBezTo>
                    <a:pt x="9019" y="13697"/>
                    <a:pt x="8738" y="13107"/>
                    <a:pt x="8738" y="12478"/>
                  </a:cubicBezTo>
                  <a:lnTo>
                    <a:pt x="8965" y="6273"/>
                  </a:lnTo>
                  <a:cubicBezTo>
                    <a:pt x="8965" y="6018"/>
                    <a:pt x="8858" y="5777"/>
                    <a:pt x="8671" y="5616"/>
                  </a:cubicBezTo>
                  <a:lnTo>
                    <a:pt x="8671" y="1395"/>
                  </a:lnTo>
                  <a:cubicBezTo>
                    <a:pt x="8912" y="1248"/>
                    <a:pt x="9046" y="980"/>
                    <a:pt x="9032" y="712"/>
                  </a:cubicBezTo>
                  <a:cubicBezTo>
                    <a:pt x="9006" y="318"/>
                    <a:pt x="8684" y="1"/>
                    <a:pt x="8293" y="1"/>
                  </a:cubicBezTo>
                  <a:cubicBezTo>
                    <a:pt x="8285" y="1"/>
                    <a:pt x="8277" y="1"/>
                    <a:pt x="8269" y="1"/>
                  </a:cubicBezTo>
                  <a:lnTo>
                    <a:pt x="3511" y="1"/>
                  </a:lnTo>
                  <a:cubicBezTo>
                    <a:pt x="3503" y="1"/>
                    <a:pt x="3495" y="1"/>
                    <a:pt x="34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54"/>
            <p:cNvSpPr/>
            <p:nvPr/>
          </p:nvSpPr>
          <p:spPr>
            <a:xfrm>
              <a:off x="3993075" y="1244525"/>
              <a:ext cx="280100" cy="601050"/>
            </a:xfrm>
            <a:custGeom>
              <a:avLst/>
              <a:gdLst/>
              <a:ahLst/>
              <a:cxnLst/>
              <a:rect l="l" t="t" r="r" b="b"/>
              <a:pathLst>
                <a:path w="11204" h="24042" extrusionOk="0">
                  <a:moveTo>
                    <a:pt x="3230" y="0"/>
                  </a:moveTo>
                  <a:cubicBezTo>
                    <a:pt x="2976" y="0"/>
                    <a:pt x="2761" y="188"/>
                    <a:pt x="2748" y="443"/>
                  </a:cubicBezTo>
                  <a:cubicBezTo>
                    <a:pt x="2734" y="711"/>
                    <a:pt x="3110" y="938"/>
                    <a:pt x="3110" y="938"/>
                  </a:cubicBezTo>
                  <a:lnTo>
                    <a:pt x="3110" y="5454"/>
                  </a:lnTo>
                  <a:lnTo>
                    <a:pt x="3096" y="5454"/>
                  </a:lnTo>
                  <a:cubicBezTo>
                    <a:pt x="2922" y="5548"/>
                    <a:pt x="2815" y="5749"/>
                    <a:pt x="2815" y="5950"/>
                  </a:cubicBezTo>
                  <a:lnTo>
                    <a:pt x="3029" y="12195"/>
                  </a:lnTo>
                  <a:cubicBezTo>
                    <a:pt x="3043" y="12905"/>
                    <a:pt x="2721" y="13589"/>
                    <a:pt x="2158" y="14018"/>
                  </a:cubicBezTo>
                  <a:cubicBezTo>
                    <a:pt x="791" y="15076"/>
                    <a:pt x="1" y="16711"/>
                    <a:pt x="1" y="18440"/>
                  </a:cubicBezTo>
                  <a:cubicBezTo>
                    <a:pt x="1" y="21522"/>
                    <a:pt x="1220" y="24042"/>
                    <a:pt x="5602" y="24042"/>
                  </a:cubicBezTo>
                  <a:cubicBezTo>
                    <a:pt x="9984" y="24042"/>
                    <a:pt x="11204" y="21522"/>
                    <a:pt x="11204" y="18440"/>
                  </a:cubicBezTo>
                  <a:cubicBezTo>
                    <a:pt x="11204" y="16711"/>
                    <a:pt x="10413" y="15090"/>
                    <a:pt x="9060" y="14031"/>
                  </a:cubicBezTo>
                  <a:cubicBezTo>
                    <a:pt x="8483" y="13602"/>
                    <a:pt x="8162" y="12919"/>
                    <a:pt x="8175" y="12209"/>
                  </a:cubicBezTo>
                  <a:lnTo>
                    <a:pt x="8390" y="5991"/>
                  </a:lnTo>
                  <a:cubicBezTo>
                    <a:pt x="8390" y="5790"/>
                    <a:pt x="8282" y="5589"/>
                    <a:pt x="8095" y="5495"/>
                  </a:cubicBezTo>
                  <a:lnTo>
                    <a:pt x="8095" y="938"/>
                  </a:lnTo>
                  <a:cubicBezTo>
                    <a:pt x="8095" y="938"/>
                    <a:pt x="8470" y="711"/>
                    <a:pt x="8457" y="443"/>
                  </a:cubicBezTo>
                  <a:cubicBezTo>
                    <a:pt x="8443" y="188"/>
                    <a:pt x="8229" y="0"/>
                    <a:pt x="79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54"/>
            <p:cNvSpPr/>
            <p:nvPr/>
          </p:nvSpPr>
          <p:spPr>
            <a:xfrm>
              <a:off x="4063775" y="1381200"/>
              <a:ext cx="139050" cy="25"/>
            </a:xfrm>
            <a:custGeom>
              <a:avLst/>
              <a:gdLst/>
              <a:ahLst/>
              <a:cxnLst/>
              <a:rect l="l" t="t" r="r" b="b"/>
              <a:pathLst>
                <a:path w="5562" h="1" fill="none" extrusionOk="0">
                  <a:moveTo>
                    <a:pt x="0" y="1"/>
                  </a:moveTo>
                  <a:lnTo>
                    <a:pt x="5562" y="1"/>
                  </a:lnTo>
                </a:path>
              </a:pathLst>
            </a:custGeom>
            <a:solidFill>
              <a:srgbClr val="E1E7EC"/>
            </a:solidFill>
            <a:ln w="5025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54"/>
            <p:cNvSpPr/>
            <p:nvPr/>
          </p:nvSpPr>
          <p:spPr>
            <a:xfrm>
              <a:off x="4063775" y="1266625"/>
              <a:ext cx="139050" cy="25"/>
            </a:xfrm>
            <a:custGeom>
              <a:avLst/>
              <a:gdLst/>
              <a:ahLst/>
              <a:cxnLst/>
              <a:rect l="l" t="t" r="r" b="b"/>
              <a:pathLst>
                <a:path w="5562" h="1" fill="none" extrusionOk="0">
                  <a:moveTo>
                    <a:pt x="0" y="1"/>
                  </a:moveTo>
                  <a:lnTo>
                    <a:pt x="5562" y="1"/>
                  </a:lnTo>
                </a:path>
              </a:pathLst>
            </a:custGeom>
            <a:noFill/>
            <a:ln w="5025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54"/>
            <p:cNvSpPr/>
            <p:nvPr/>
          </p:nvSpPr>
          <p:spPr>
            <a:xfrm>
              <a:off x="3999100" y="1672675"/>
              <a:ext cx="268375" cy="169550"/>
            </a:xfrm>
            <a:custGeom>
              <a:avLst/>
              <a:gdLst/>
              <a:ahLst/>
              <a:cxnLst/>
              <a:rect l="l" t="t" r="r" b="b"/>
              <a:pathLst>
                <a:path w="10735" h="6782" extrusionOk="0">
                  <a:moveTo>
                    <a:pt x="202" y="1"/>
                  </a:moveTo>
                  <a:cubicBezTo>
                    <a:pt x="68" y="456"/>
                    <a:pt x="1" y="939"/>
                    <a:pt x="1" y="1421"/>
                  </a:cubicBezTo>
                  <a:cubicBezTo>
                    <a:pt x="1" y="4369"/>
                    <a:pt x="1180" y="6782"/>
                    <a:pt x="5361" y="6782"/>
                  </a:cubicBezTo>
                  <a:cubicBezTo>
                    <a:pt x="9556" y="6782"/>
                    <a:pt x="10722" y="4383"/>
                    <a:pt x="10722" y="1421"/>
                  </a:cubicBezTo>
                  <a:cubicBezTo>
                    <a:pt x="10735" y="939"/>
                    <a:pt x="10668" y="456"/>
                    <a:pt x="10547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54"/>
            <p:cNvSpPr/>
            <p:nvPr/>
          </p:nvSpPr>
          <p:spPr>
            <a:xfrm>
              <a:off x="4071150" y="1248200"/>
              <a:ext cx="13750" cy="11425"/>
            </a:xfrm>
            <a:custGeom>
              <a:avLst/>
              <a:gdLst/>
              <a:ahLst/>
              <a:cxnLst/>
              <a:rect l="l" t="t" r="r" b="b"/>
              <a:pathLst>
                <a:path w="550" h="457" extrusionOk="0">
                  <a:moveTo>
                    <a:pt x="228" y="1"/>
                  </a:moveTo>
                  <a:cubicBezTo>
                    <a:pt x="107" y="1"/>
                    <a:pt x="0" y="108"/>
                    <a:pt x="0" y="229"/>
                  </a:cubicBezTo>
                  <a:cubicBezTo>
                    <a:pt x="0" y="363"/>
                    <a:pt x="107" y="456"/>
                    <a:pt x="228" y="456"/>
                  </a:cubicBezTo>
                  <a:lnTo>
                    <a:pt x="322" y="456"/>
                  </a:lnTo>
                  <a:cubicBezTo>
                    <a:pt x="456" y="456"/>
                    <a:pt x="549" y="363"/>
                    <a:pt x="549" y="229"/>
                  </a:cubicBezTo>
                  <a:cubicBezTo>
                    <a:pt x="549" y="108"/>
                    <a:pt x="456" y="1"/>
                    <a:pt x="322" y="1"/>
                  </a:cubicBezTo>
                  <a:close/>
                </a:path>
              </a:pathLst>
            </a:custGeom>
            <a:solidFill>
              <a:srgbClr val="D6D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54"/>
            <p:cNvSpPr/>
            <p:nvPr/>
          </p:nvSpPr>
          <p:spPr>
            <a:xfrm>
              <a:off x="4079175" y="1276025"/>
              <a:ext cx="13775" cy="97175"/>
            </a:xfrm>
            <a:custGeom>
              <a:avLst/>
              <a:gdLst/>
              <a:ahLst/>
              <a:cxnLst/>
              <a:rect l="l" t="t" r="r" b="b"/>
              <a:pathLst>
                <a:path w="551" h="3887" extrusionOk="0">
                  <a:moveTo>
                    <a:pt x="269" y="0"/>
                  </a:moveTo>
                  <a:cubicBezTo>
                    <a:pt x="121" y="0"/>
                    <a:pt x="1" y="121"/>
                    <a:pt x="1" y="281"/>
                  </a:cubicBezTo>
                  <a:lnTo>
                    <a:pt x="1" y="3605"/>
                  </a:lnTo>
                  <a:cubicBezTo>
                    <a:pt x="1" y="3752"/>
                    <a:pt x="121" y="3886"/>
                    <a:pt x="269" y="3886"/>
                  </a:cubicBezTo>
                  <a:cubicBezTo>
                    <a:pt x="416" y="3886"/>
                    <a:pt x="550" y="3766"/>
                    <a:pt x="550" y="3605"/>
                  </a:cubicBezTo>
                  <a:lnTo>
                    <a:pt x="550" y="281"/>
                  </a:lnTo>
                  <a:cubicBezTo>
                    <a:pt x="550" y="121"/>
                    <a:pt x="429" y="0"/>
                    <a:pt x="269" y="0"/>
                  </a:cubicBezTo>
                  <a:close/>
                </a:path>
              </a:pathLst>
            </a:custGeom>
            <a:solidFill>
              <a:srgbClr val="D6D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54"/>
            <p:cNvSpPr/>
            <p:nvPr/>
          </p:nvSpPr>
          <p:spPr>
            <a:xfrm>
              <a:off x="4016875" y="1744700"/>
              <a:ext cx="44900" cy="67700"/>
            </a:xfrm>
            <a:custGeom>
              <a:avLst/>
              <a:gdLst/>
              <a:ahLst/>
              <a:cxnLst/>
              <a:rect l="l" t="t" r="r" b="b"/>
              <a:pathLst>
                <a:path w="1796" h="2708" fill="none" extrusionOk="0">
                  <a:moveTo>
                    <a:pt x="0" y="1"/>
                  </a:moveTo>
                  <a:cubicBezTo>
                    <a:pt x="402" y="1488"/>
                    <a:pt x="1246" y="2319"/>
                    <a:pt x="1796" y="2708"/>
                  </a:cubicBezTo>
                </a:path>
              </a:pathLst>
            </a:custGeom>
            <a:noFill/>
            <a:ln w="14400" cap="rnd" cmpd="sng">
              <a:solidFill>
                <a:srgbClr val="D6DCB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54"/>
            <p:cNvSpPr/>
            <p:nvPr/>
          </p:nvSpPr>
          <p:spPr>
            <a:xfrm>
              <a:off x="4009825" y="1396275"/>
              <a:ext cx="74750" cy="309925"/>
            </a:xfrm>
            <a:custGeom>
              <a:avLst/>
              <a:gdLst/>
              <a:ahLst/>
              <a:cxnLst/>
              <a:rect l="l" t="t" r="r" b="b"/>
              <a:pathLst>
                <a:path w="2990" h="12397" fill="none" extrusionOk="0">
                  <a:moveTo>
                    <a:pt x="2721" y="1"/>
                  </a:moveTo>
                  <a:lnTo>
                    <a:pt x="2989" y="6822"/>
                  </a:lnTo>
                  <a:cubicBezTo>
                    <a:pt x="2989" y="7144"/>
                    <a:pt x="2734" y="7452"/>
                    <a:pt x="2507" y="7680"/>
                  </a:cubicBezTo>
                  <a:cubicBezTo>
                    <a:pt x="1743" y="8457"/>
                    <a:pt x="1" y="10454"/>
                    <a:pt x="68" y="12397"/>
                  </a:cubicBezTo>
                </a:path>
              </a:pathLst>
            </a:custGeom>
            <a:noFill/>
            <a:ln w="14400" cap="rnd" cmpd="sng">
              <a:solidFill>
                <a:srgbClr val="D6DCB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8" name="Google Shape;1298;p54"/>
          <p:cNvGrpSpPr/>
          <p:nvPr/>
        </p:nvGrpSpPr>
        <p:grpSpPr>
          <a:xfrm rot="-1563643">
            <a:off x="9844251" y="4249143"/>
            <a:ext cx="2270272" cy="2365693"/>
            <a:chOff x="4465125" y="1062850"/>
            <a:chExt cx="1024850" cy="1067925"/>
          </a:xfrm>
        </p:grpSpPr>
        <p:sp>
          <p:nvSpPr>
            <p:cNvPr id="1299" name="Google Shape;1299;p54"/>
            <p:cNvSpPr/>
            <p:nvPr/>
          </p:nvSpPr>
          <p:spPr>
            <a:xfrm>
              <a:off x="5084250" y="1112300"/>
              <a:ext cx="124325" cy="85675"/>
            </a:xfrm>
            <a:custGeom>
              <a:avLst/>
              <a:gdLst/>
              <a:ahLst/>
              <a:cxnLst/>
              <a:rect l="l" t="t" r="r" b="b"/>
              <a:pathLst>
                <a:path w="4973" h="3427" extrusionOk="0">
                  <a:moveTo>
                    <a:pt x="2761" y="673"/>
                  </a:moveTo>
                  <a:cubicBezTo>
                    <a:pt x="3134" y="673"/>
                    <a:pt x="3416" y="1063"/>
                    <a:pt x="3243" y="1443"/>
                  </a:cubicBezTo>
                  <a:cubicBezTo>
                    <a:pt x="3156" y="1637"/>
                    <a:pt x="2963" y="1747"/>
                    <a:pt x="2762" y="1747"/>
                  </a:cubicBezTo>
                  <a:cubicBezTo>
                    <a:pt x="2685" y="1747"/>
                    <a:pt x="2607" y="1731"/>
                    <a:pt x="2533" y="1698"/>
                  </a:cubicBezTo>
                  <a:cubicBezTo>
                    <a:pt x="2104" y="1497"/>
                    <a:pt x="2131" y="867"/>
                    <a:pt x="2573" y="706"/>
                  </a:cubicBezTo>
                  <a:cubicBezTo>
                    <a:pt x="2637" y="684"/>
                    <a:pt x="2701" y="673"/>
                    <a:pt x="2761" y="673"/>
                  </a:cubicBezTo>
                  <a:close/>
                  <a:moveTo>
                    <a:pt x="2125" y="0"/>
                  </a:moveTo>
                  <a:cubicBezTo>
                    <a:pt x="1245" y="0"/>
                    <a:pt x="398" y="496"/>
                    <a:pt x="0" y="1349"/>
                  </a:cubicBezTo>
                  <a:lnTo>
                    <a:pt x="4423" y="3427"/>
                  </a:lnTo>
                  <a:cubicBezTo>
                    <a:pt x="4972" y="2247"/>
                    <a:pt x="4463" y="854"/>
                    <a:pt x="3297" y="304"/>
                  </a:cubicBezTo>
                  <a:lnTo>
                    <a:pt x="3123" y="224"/>
                  </a:lnTo>
                  <a:cubicBezTo>
                    <a:pt x="2801" y="72"/>
                    <a:pt x="2461" y="0"/>
                    <a:pt x="212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0" name="Google Shape;1300;p54"/>
            <p:cNvSpPr/>
            <p:nvPr/>
          </p:nvSpPr>
          <p:spPr>
            <a:xfrm>
              <a:off x="5084250" y="1146025"/>
              <a:ext cx="110575" cy="51950"/>
            </a:xfrm>
            <a:custGeom>
              <a:avLst/>
              <a:gdLst/>
              <a:ahLst/>
              <a:cxnLst/>
              <a:rect l="l" t="t" r="r" b="b"/>
              <a:pathLst>
                <a:path w="4423" h="2078" fill="none" extrusionOk="0">
                  <a:moveTo>
                    <a:pt x="0" y="0"/>
                  </a:moveTo>
                  <a:lnTo>
                    <a:pt x="4423" y="2078"/>
                  </a:lnTo>
                </a:path>
              </a:pathLst>
            </a:custGeom>
            <a:noFill/>
            <a:ln w="5350" cap="flat" cmpd="sng">
              <a:solidFill>
                <a:srgbClr val="C3CCA2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01" name="Google Shape;1301;p54"/>
            <p:cNvGrpSpPr/>
            <p:nvPr/>
          </p:nvGrpSpPr>
          <p:grpSpPr>
            <a:xfrm>
              <a:off x="4465125" y="1062850"/>
              <a:ext cx="1024850" cy="1067925"/>
              <a:chOff x="4465125" y="1062850"/>
              <a:chExt cx="1024850" cy="1067925"/>
            </a:xfrm>
          </p:grpSpPr>
          <p:sp>
            <p:nvSpPr>
              <p:cNvPr id="1302" name="Google Shape;1302;p54"/>
              <p:cNvSpPr/>
              <p:nvPr/>
            </p:nvSpPr>
            <p:spPr>
              <a:xfrm>
                <a:off x="4465125" y="1062850"/>
                <a:ext cx="950825" cy="1067925"/>
              </a:xfrm>
              <a:custGeom>
                <a:avLst/>
                <a:gdLst/>
                <a:ahLst/>
                <a:cxnLst/>
                <a:rect l="l" t="t" r="r" b="b"/>
                <a:pathLst>
                  <a:path w="38033" h="42717" extrusionOk="0">
                    <a:moveTo>
                      <a:pt x="15921" y="1"/>
                    </a:moveTo>
                    <a:cubicBezTo>
                      <a:pt x="15289" y="1"/>
                      <a:pt x="14684" y="359"/>
                      <a:pt x="14393" y="969"/>
                    </a:cubicBezTo>
                    <a:lnTo>
                      <a:pt x="403" y="30866"/>
                    </a:lnTo>
                    <a:cubicBezTo>
                      <a:pt x="0" y="31711"/>
                      <a:pt x="362" y="32716"/>
                      <a:pt x="1207" y="33104"/>
                    </a:cubicBezTo>
                    <a:lnTo>
                      <a:pt x="21375" y="42552"/>
                    </a:lnTo>
                    <a:cubicBezTo>
                      <a:pt x="21613" y="42663"/>
                      <a:pt x="21862" y="42716"/>
                      <a:pt x="22106" y="42716"/>
                    </a:cubicBezTo>
                    <a:cubicBezTo>
                      <a:pt x="22743" y="42716"/>
                      <a:pt x="23345" y="42358"/>
                      <a:pt x="23626" y="41748"/>
                    </a:cubicBezTo>
                    <a:lnTo>
                      <a:pt x="37630" y="11850"/>
                    </a:lnTo>
                    <a:cubicBezTo>
                      <a:pt x="38032" y="11006"/>
                      <a:pt x="37657" y="10001"/>
                      <a:pt x="36813" y="9612"/>
                    </a:cubicBezTo>
                    <a:lnTo>
                      <a:pt x="16644" y="165"/>
                    </a:lnTo>
                    <a:cubicBezTo>
                      <a:pt x="16410" y="53"/>
                      <a:pt x="16164" y="1"/>
                      <a:pt x="159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54"/>
              <p:cNvSpPr/>
              <p:nvPr/>
            </p:nvSpPr>
            <p:spPr>
              <a:xfrm>
                <a:off x="4496275" y="1091425"/>
                <a:ext cx="889850" cy="1008100"/>
              </a:xfrm>
              <a:custGeom>
                <a:avLst/>
                <a:gdLst/>
                <a:ahLst/>
                <a:cxnLst/>
                <a:rect l="l" t="t" r="r" b="b"/>
                <a:pathLst>
                  <a:path w="35594" h="40324" extrusionOk="0">
                    <a:moveTo>
                      <a:pt x="14179" y="0"/>
                    </a:moveTo>
                    <a:lnTo>
                      <a:pt x="1" y="30286"/>
                    </a:lnTo>
                    <a:lnTo>
                      <a:pt x="21402" y="40323"/>
                    </a:lnTo>
                    <a:lnTo>
                      <a:pt x="35594" y="10037"/>
                    </a:lnTo>
                    <a:lnTo>
                      <a:pt x="141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54"/>
              <p:cNvSpPr/>
              <p:nvPr/>
            </p:nvSpPr>
            <p:spPr>
              <a:xfrm>
                <a:off x="4986075" y="1251550"/>
                <a:ext cx="190000" cy="88800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3552" fill="none" extrusionOk="0">
                    <a:moveTo>
                      <a:pt x="1" y="1"/>
                    </a:moveTo>
                    <a:lnTo>
                      <a:pt x="7599" y="355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54"/>
              <p:cNvSpPr/>
              <p:nvPr/>
            </p:nvSpPr>
            <p:spPr>
              <a:xfrm>
                <a:off x="4933475" y="1277350"/>
                <a:ext cx="349125" cy="163850"/>
              </a:xfrm>
              <a:custGeom>
                <a:avLst/>
                <a:gdLst/>
                <a:ahLst/>
                <a:cxnLst/>
                <a:rect l="l" t="t" r="r" b="b"/>
                <a:pathLst>
                  <a:path w="13965" h="6554" fill="none" extrusionOk="0">
                    <a:moveTo>
                      <a:pt x="1" y="1"/>
                    </a:moveTo>
                    <a:lnTo>
                      <a:pt x="13965" y="6554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54"/>
              <p:cNvSpPr/>
              <p:nvPr/>
            </p:nvSpPr>
            <p:spPr>
              <a:xfrm>
                <a:off x="4821250" y="1275675"/>
                <a:ext cx="4419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7" h="8283" fill="none" extrusionOk="0">
                    <a:moveTo>
                      <a:pt x="1" y="1"/>
                    </a:moveTo>
                    <a:lnTo>
                      <a:pt x="17676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54"/>
              <p:cNvSpPr/>
              <p:nvPr/>
            </p:nvSpPr>
            <p:spPr>
              <a:xfrm>
                <a:off x="4801475" y="1317225"/>
                <a:ext cx="44227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1" h="8283" fill="none" extrusionOk="0">
                    <a:moveTo>
                      <a:pt x="1" y="0"/>
                    </a:moveTo>
                    <a:lnTo>
                      <a:pt x="17690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54"/>
              <p:cNvSpPr/>
              <p:nvPr/>
            </p:nvSpPr>
            <p:spPr>
              <a:xfrm>
                <a:off x="4738500" y="1693450"/>
                <a:ext cx="349450" cy="16385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6554" fill="none" extrusionOk="0">
                    <a:moveTo>
                      <a:pt x="1" y="1"/>
                    </a:moveTo>
                    <a:lnTo>
                      <a:pt x="13978" y="6554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54"/>
              <p:cNvSpPr/>
              <p:nvPr/>
            </p:nvSpPr>
            <p:spPr>
              <a:xfrm>
                <a:off x="4626275" y="1691775"/>
                <a:ext cx="44225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0" h="8283" fill="none" extrusionOk="0">
                    <a:moveTo>
                      <a:pt x="0" y="1"/>
                    </a:moveTo>
                    <a:lnTo>
                      <a:pt x="17690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54"/>
              <p:cNvSpPr/>
              <p:nvPr/>
            </p:nvSpPr>
            <p:spPr>
              <a:xfrm>
                <a:off x="4606850" y="1733325"/>
                <a:ext cx="44190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6" h="8283" fill="none" extrusionOk="0">
                    <a:moveTo>
                      <a:pt x="0" y="0"/>
                    </a:moveTo>
                    <a:lnTo>
                      <a:pt x="17676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54"/>
              <p:cNvSpPr/>
              <p:nvPr/>
            </p:nvSpPr>
            <p:spPr>
              <a:xfrm>
                <a:off x="4587400" y="1774850"/>
                <a:ext cx="4419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7" h="8283" fill="none" extrusionOk="0">
                    <a:moveTo>
                      <a:pt x="1" y="1"/>
                    </a:moveTo>
                    <a:lnTo>
                      <a:pt x="17677" y="8283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54"/>
              <p:cNvSpPr/>
              <p:nvPr/>
            </p:nvSpPr>
            <p:spPr>
              <a:xfrm>
                <a:off x="4567650" y="1816400"/>
                <a:ext cx="44225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0" h="8283" fill="none" extrusionOk="0">
                    <a:moveTo>
                      <a:pt x="0" y="1"/>
                    </a:moveTo>
                    <a:lnTo>
                      <a:pt x="17689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54"/>
              <p:cNvSpPr/>
              <p:nvPr/>
            </p:nvSpPr>
            <p:spPr>
              <a:xfrm>
                <a:off x="4782050" y="1358775"/>
                <a:ext cx="286150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11446" h="5361" fill="none" extrusionOk="0">
                    <a:moveTo>
                      <a:pt x="1" y="0"/>
                    </a:moveTo>
                    <a:lnTo>
                      <a:pt x="11445" y="5360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54"/>
              <p:cNvSpPr/>
              <p:nvPr/>
            </p:nvSpPr>
            <p:spPr>
              <a:xfrm>
                <a:off x="4815550" y="1425425"/>
                <a:ext cx="199375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7975" h="3727" fill="none" extrusionOk="0">
                    <a:moveTo>
                      <a:pt x="1" y="1"/>
                    </a:moveTo>
                    <a:lnTo>
                      <a:pt x="7974" y="3726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54"/>
              <p:cNvSpPr/>
              <p:nvPr/>
            </p:nvSpPr>
            <p:spPr>
              <a:xfrm>
                <a:off x="4743200" y="1442175"/>
                <a:ext cx="252300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4718" fill="none" extrusionOk="0">
                    <a:moveTo>
                      <a:pt x="0" y="1"/>
                    </a:moveTo>
                    <a:lnTo>
                      <a:pt x="10091" y="471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54"/>
              <p:cNvSpPr/>
              <p:nvPr/>
            </p:nvSpPr>
            <p:spPr>
              <a:xfrm>
                <a:off x="4723750" y="1483725"/>
                <a:ext cx="252300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4718" fill="none" extrusionOk="0">
                    <a:moveTo>
                      <a:pt x="1" y="1"/>
                    </a:moveTo>
                    <a:lnTo>
                      <a:pt x="10092" y="471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54"/>
              <p:cNvSpPr/>
              <p:nvPr/>
            </p:nvSpPr>
            <p:spPr>
              <a:xfrm>
                <a:off x="4704325" y="1525275"/>
                <a:ext cx="2519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10079" h="4731" fill="none" extrusionOk="0">
                    <a:moveTo>
                      <a:pt x="1" y="0"/>
                    </a:moveTo>
                    <a:lnTo>
                      <a:pt x="10078" y="4731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54"/>
              <p:cNvSpPr/>
              <p:nvPr/>
            </p:nvSpPr>
            <p:spPr>
              <a:xfrm>
                <a:off x="4684575" y="1566825"/>
                <a:ext cx="2522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10091" h="4731" fill="none" extrusionOk="0">
                    <a:moveTo>
                      <a:pt x="0" y="0"/>
                    </a:moveTo>
                    <a:lnTo>
                      <a:pt x="10091" y="4731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54"/>
              <p:cNvSpPr/>
              <p:nvPr/>
            </p:nvSpPr>
            <p:spPr>
              <a:xfrm>
                <a:off x="4665125" y="1608350"/>
                <a:ext cx="398700" cy="186975"/>
              </a:xfrm>
              <a:custGeom>
                <a:avLst/>
                <a:gdLst/>
                <a:ahLst/>
                <a:cxnLst/>
                <a:rect l="l" t="t" r="r" b="b"/>
                <a:pathLst>
                  <a:path w="15948" h="7479" fill="none" extrusionOk="0">
                    <a:moveTo>
                      <a:pt x="1" y="1"/>
                    </a:moveTo>
                    <a:lnTo>
                      <a:pt x="15948" y="747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54"/>
              <p:cNvSpPr/>
              <p:nvPr/>
            </p:nvSpPr>
            <p:spPr>
              <a:xfrm>
                <a:off x="4993800" y="1577850"/>
                <a:ext cx="129325" cy="1283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35" extrusionOk="0">
                    <a:moveTo>
                      <a:pt x="2872" y="1"/>
                    </a:moveTo>
                    <a:cubicBezTo>
                      <a:pt x="1948" y="1"/>
                      <a:pt x="1093" y="508"/>
                      <a:pt x="643" y="1315"/>
                    </a:cubicBezTo>
                    <a:cubicBezTo>
                      <a:pt x="0" y="2547"/>
                      <a:pt x="442" y="4075"/>
                      <a:pt x="1662" y="4785"/>
                    </a:cubicBezTo>
                    <a:cubicBezTo>
                      <a:pt x="2071" y="5022"/>
                      <a:pt x="2519" y="5135"/>
                      <a:pt x="2962" y="5135"/>
                    </a:cubicBezTo>
                    <a:cubicBezTo>
                      <a:pt x="3824" y="5135"/>
                      <a:pt x="4668" y="4707"/>
                      <a:pt x="5173" y="3928"/>
                    </a:cubicBezTo>
                    <a:lnTo>
                      <a:pt x="2908" y="2614"/>
                    </a:lnTo>
                    <a:lnTo>
                      <a:pt x="2908" y="1"/>
                    </a:lnTo>
                    <a:cubicBezTo>
                      <a:pt x="2896" y="1"/>
                      <a:pt x="2884" y="1"/>
                      <a:pt x="2872" y="1"/>
                    </a:cubicBezTo>
                    <a:close/>
                  </a:path>
                </a:pathLst>
              </a:custGeom>
              <a:solidFill>
                <a:srgbClr val="88AF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54"/>
              <p:cNvSpPr/>
              <p:nvPr/>
            </p:nvSpPr>
            <p:spPr>
              <a:xfrm>
                <a:off x="5066500" y="1577875"/>
                <a:ext cx="65350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927" extrusionOk="0">
                    <a:moveTo>
                      <a:pt x="0" y="0"/>
                    </a:moveTo>
                    <a:lnTo>
                      <a:pt x="0" y="2613"/>
                    </a:lnTo>
                    <a:lnTo>
                      <a:pt x="2265" y="3927"/>
                    </a:lnTo>
                    <a:cubicBezTo>
                      <a:pt x="2493" y="3525"/>
                      <a:pt x="2613" y="3082"/>
                      <a:pt x="2613" y="2613"/>
                    </a:cubicBezTo>
                    <a:cubicBezTo>
                      <a:pt x="2613" y="1180"/>
                      <a:pt x="1434" y="0"/>
                      <a:pt x="0" y="0"/>
                    </a:cubicBezTo>
                    <a:close/>
                  </a:path>
                </a:pathLst>
              </a:custGeom>
              <a:solidFill>
                <a:srgbClr val="E6F0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54"/>
              <p:cNvSpPr/>
              <p:nvPr/>
            </p:nvSpPr>
            <p:spPr>
              <a:xfrm>
                <a:off x="4984750" y="1120900"/>
                <a:ext cx="272725" cy="15447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6179" extrusionOk="0">
                    <a:moveTo>
                      <a:pt x="1823" y="0"/>
                    </a:moveTo>
                    <a:lnTo>
                      <a:pt x="0" y="1059"/>
                    </a:lnTo>
                    <a:lnTo>
                      <a:pt x="10909" y="6178"/>
                    </a:lnTo>
                    <a:lnTo>
                      <a:pt x="10560" y="4088"/>
                    </a:lnTo>
                    <a:lnTo>
                      <a:pt x="1823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54"/>
              <p:cNvSpPr/>
              <p:nvPr/>
            </p:nvSpPr>
            <p:spPr>
              <a:xfrm>
                <a:off x="4997475" y="1136975"/>
                <a:ext cx="257650" cy="123975"/>
              </a:xfrm>
              <a:custGeom>
                <a:avLst/>
                <a:gdLst/>
                <a:ahLst/>
                <a:cxnLst/>
                <a:rect l="l" t="t" r="r" b="b"/>
                <a:pathLst>
                  <a:path w="10306" h="4959" extrusionOk="0">
                    <a:moveTo>
                      <a:pt x="215" y="1"/>
                    </a:moveTo>
                    <a:lnTo>
                      <a:pt x="1" y="121"/>
                    </a:lnTo>
                    <a:lnTo>
                      <a:pt x="10306" y="4959"/>
                    </a:lnTo>
                    <a:lnTo>
                      <a:pt x="10266" y="4704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C3CC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54"/>
              <p:cNvSpPr/>
              <p:nvPr/>
            </p:nvSpPr>
            <p:spPr>
              <a:xfrm>
                <a:off x="4944200" y="1120900"/>
                <a:ext cx="348125" cy="192325"/>
              </a:xfrm>
              <a:custGeom>
                <a:avLst/>
                <a:gdLst/>
                <a:ahLst/>
                <a:cxnLst/>
                <a:rect l="l" t="t" r="r" b="b"/>
                <a:pathLst>
                  <a:path w="13925" h="7693" extrusionOk="0">
                    <a:moveTo>
                      <a:pt x="711" y="0"/>
                    </a:moveTo>
                    <a:lnTo>
                      <a:pt x="1" y="1501"/>
                    </a:lnTo>
                    <a:lnTo>
                      <a:pt x="13227" y="7693"/>
                    </a:lnTo>
                    <a:lnTo>
                      <a:pt x="13924" y="6192"/>
                    </a:lnTo>
                    <a:lnTo>
                      <a:pt x="711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54"/>
              <p:cNvSpPr/>
              <p:nvPr/>
            </p:nvSpPr>
            <p:spPr>
              <a:xfrm>
                <a:off x="5249075" y="2011050"/>
                <a:ext cx="672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69" h="353" extrusionOk="0">
                    <a:moveTo>
                      <a:pt x="94" y="1"/>
                    </a:moveTo>
                    <a:lnTo>
                      <a:pt x="14" y="228"/>
                    </a:lnTo>
                    <a:cubicBezTo>
                      <a:pt x="1" y="282"/>
                      <a:pt x="14" y="336"/>
                      <a:pt x="68" y="349"/>
                    </a:cubicBezTo>
                    <a:cubicBezTo>
                      <a:pt x="75" y="351"/>
                      <a:pt x="82" y="353"/>
                      <a:pt x="90" y="353"/>
                    </a:cubicBezTo>
                    <a:cubicBezTo>
                      <a:pt x="126" y="353"/>
                      <a:pt x="164" y="329"/>
                      <a:pt x="175" y="295"/>
                    </a:cubicBezTo>
                    <a:lnTo>
                      <a:pt x="269" y="68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54"/>
              <p:cNvSpPr/>
              <p:nvPr/>
            </p:nvSpPr>
            <p:spPr>
              <a:xfrm>
                <a:off x="5248750" y="1938700"/>
                <a:ext cx="49925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3056" extrusionOk="0">
                    <a:moveTo>
                      <a:pt x="228" y="0"/>
                    </a:moveTo>
                    <a:cubicBezTo>
                      <a:pt x="14" y="603"/>
                      <a:pt x="0" y="1823"/>
                      <a:pt x="27" y="2466"/>
                    </a:cubicBezTo>
                    <a:lnTo>
                      <a:pt x="40" y="2962"/>
                    </a:lnTo>
                    <a:lnTo>
                      <a:pt x="295" y="3055"/>
                    </a:lnTo>
                    <a:lnTo>
                      <a:pt x="617" y="2680"/>
                    </a:lnTo>
                    <a:cubicBezTo>
                      <a:pt x="1032" y="2184"/>
                      <a:pt x="1796" y="1233"/>
                      <a:pt x="1997" y="630"/>
                    </a:cubicBez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54"/>
              <p:cNvSpPr/>
              <p:nvPr/>
            </p:nvSpPr>
            <p:spPr>
              <a:xfrm>
                <a:off x="5254450" y="1613050"/>
                <a:ext cx="164175" cy="341400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13656" extrusionOk="0">
                    <a:moveTo>
                      <a:pt x="4369" y="0"/>
                    </a:moveTo>
                    <a:lnTo>
                      <a:pt x="0" y="13026"/>
                    </a:lnTo>
                    <a:lnTo>
                      <a:pt x="1769" y="13656"/>
                    </a:lnTo>
                    <a:lnTo>
                      <a:pt x="6566" y="764"/>
                    </a:lnTo>
                    <a:lnTo>
                      <a:pt x="4369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54"/>
              <p:cNvSpPr/>
              <p:nvPr/>
            </p:nvSpPr>
            <p:spPr>
              <a:xfrm>
                <a:off x="5307025" y="1781900"/>
                <a:ext cx="4962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698" fill="none" extrusionOk="0">
                    <a:moveTo>
                      <a:pt x="1" y="0"/>
                    </a:moveTo>
                    <a:lnTo>
                      <a:pt x="1984" y="697"/>
                    </a:lnTo>
                  </a:path>
                </a:pathLst>
              </a:custGeom>
              <a:noFill/>
              <a:ln w="4350" cap="flat" cmpd="sng">
                <a:solidFill>
                  <a:srgbClr val="C3CCA2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54"/>
              <p:cNvSpPr/>
              <p:nvPr/>
            </p:nvSpPr>
            <p:spPr>
              <a:xfrm>
                <a:off x="5409550" y="1435450"/>
                <a:ext cx="6535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259" extrusionOk="0">
                    <a:moveTo>
                      <a:pt x="1579" y="1"/>
                    </a:moveTo>
                    <a:cubicBezTo>
                      <a:pt x="1200" y="1"/>
                      <a:pt x="848" y="239"/>
                      <a:pt x="711" y="618"/>
                    </a:cubicBezTo>
                    <a:lnTo>
                      <a:pt x="1" y="2642"/>
                    </a:lnTo>
                    <a:lnTo>
                      <a:pt x="1729" y="3258"/>
                    </a:lnTo>
                    <a:lnTo>
                      <a:pt x="2453" y="1235"/>
                    </a:lnTo>
                    <a:cubicBezTo>
                      <a:pt x="2614" y="752"/>
                      <a:pt x="2373" y="230"/>
                      <a:pt x="1890" y="55"/>
                    </a:cubicBezTo>
                    <a:cubicBezTo>
                      <a:pt x="1787" y="18"/>
                      <a:pt x="1682" y="1"/>
                      <a:pt x="1579" y="1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54"/>
              <p:cNvSpPr/>
              <p:nvPr/>
            </p:nvSpPr>
            <p:spPr>
              <a:xfrm>
                <a:off x="5408875" y="1498125"/>
                <a:ext cx="81100" cy="21075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430" extrusionOk="0">
                    <a:moveTo>
                      <a:pt x="2936" y="1"/>
                    </a:moveTo>
                    <a:lnTo>
                      <a:pt x="1" y="8309"/>
                    </a:lnTo>
                    <a:lnTo>
                      <a:pt x="309" y="8430"/>
                    </a:lnTo>
                    <a:lnTo>
                      <a:pt x="3244" y="108"/>
                    </a:lnTo>
                    <a:lnTo>
                      <a:pt x="2936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54"/>
              <p:cNvSpPr/>
              <p:nvPr/>
            </p:nvSpPr>
            <p:spPr>
              <a:xfrm>
                <a:off x="5401525" y="1664450"/>
                <a:ext cx="22125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657" extrusionOk="0">
                    <a:moveTo>
                      <a:pt x="752" y="0"/>
                    </a:moveTo>
                    <a:cubicBezTo>
                      <a:pt x="593" y="0"/>
                      <a:pt x="441" y="92"/>
                      <a:pt x="389" y="249"/>
                    </a:cubicBezTo>
                    <a:lnTo>
                      <a:pt x="67" y="1174"/>
                    </a:lnTo>
                    <a:cubicBezTo>
                      <a:pt x="0" y="1375"/>
                      <a:pt x="94" y="1589"/>
                      <a:pt x="295" y="1656"/>
                    </a:cubicBezTo>
                    <a:lnTo>
                      <a:pt x="884" y="21"/>
                    </a:lnTo>
                    <a:cubicBezTo>
                      <a:pt x="841" y="7"/>
                      <a:pt x="796" y="0"/>
                      <a:pt x="752" y="0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54"/>
              <p:cNvSpPr/>
              <p:nvPr/>
            </p:nvSpPr>
            <p:spPr>
              <a:xfrm>
                <a:off x="5301350" y="1455575"/>
                <a:ext cx="175225" cy="34545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13818" extrusionOk="0">
                    <a:moveTo>
                      <a:pt x="4583" y="1"/>
                    </a:moveTo>
                    <a:lnTo>
                      <a:pt x="0" y="12960"/>
                    </a:lnTo>
                    <a:lnTo>
                      <a:pt x="2426" y="13817"/>
                    </a:lnTo>
                    <a:lnTo>
                      <a:pt x="7009" y="859"/>
                    </a:lnTo>
                    <a:lnTo>
                      <a:pt x="4583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54"/>
              <p:cNvSpPr/>
              <p:nvPr/>
            </p:nvSpPr>
            <p:spPr>
              <a:xfrm>
                <a:off x="5400850" y="1487075"/>
                <a:ext cx="6467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1301" extrusionOk="0">
                    <a:moveTo>
                      <a:pt x="161" y="1"/>
                    </a:moveTo>
                    <a:lnTo>
                      <a:pt x="0" y="443"/>
                    </a:lnTo>
                    <a:lnTo>
                      <a:pt x="2426" y="1300"/>
                    </a:lnTo>
                    <a:lnTo>
                      <a:pt x="2587" y="858"/>
                    </a:lnTo>
                    <a:lnTo>
                      <a:pt x="161" y="1"/>
                    </a:ln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34" name="Google Shape;1334;p54"/>
          <p:cNvGrpSpPr/>
          <p:nvPr/>
        </p:nvGrpSpPr>
        <p:grpSpPr>
          <a:xfrm rot="-8974985">
            <a:off x="9947603" y="262169"/>
            <a:ext cx="1840132" cy="1830257"/>
            <a:chOff x="5854150" y="1414663"/>
            <a:chExt cx="796725" cy="792450"/>
          </a:xfrm>
        </p:grpSpPr>
        <p:sp>
          <p:nvSpPr>
            <p:cNvPr id="1335" name="Google Shape;1335;p54"/>
            <p:cNvSpPr/>
            <p:nvPr/>
          </p:nvSpPr>
          <p:spPr>
            <a:xfrm>
              <a:off x="6016975" y="2048588"/>
              <a:ext cx="31175" cy="112600"/>
            </a:xfrm>
            <a:custGeom>
              <a:avLst/>
              <a:gdLst/>
              <a:ahLst/>
              <a:cxnLst/>
              <a:rect l="l" t="t" r="r" b="b"/>
              <a:pathLst>
                <a:path w="1247" h="4504" fill="none" extrusionOk="0">
                  <a:moveTo>
                    <a:pt x="1" y="4503"/>
                  </a:moveTo>
                  <a:lnTo>
                    <a:pt x="1247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54"/>
            <p:cNvSpPr/>
            <p:nvPr/>
          </p:nvSpPr>
          <p:spPr>
            <a:xfrm>
              <a:off x="5999275" y="2146138"/>
              <a:ext cx="33800" cy="28650"/>
            </a:xfrm>
            <a:custGeom>
              <a:avLst/>
              <a:gdLst/>
              <a:ahLst/>
              <a:cxnLst/>
              <a:rect l="l" t="t" r="r" b="b"/>
              <a:pathLst>
                <a:path w="1352" h="1146" extrusionOk="0">
                  <a:moveTo>
                    <a:pt x="702" y="0"/>
                  </a:moveTo>
                  <a:cubicBezTo>
                    <a:pt x="290" y="0"/>
                    <a:pt x="1" y="465"/>
                    <a:pt x="226" y="856"/>
                  </a:cubicBezTo>
                  <a:cubicBezTo>
                    <a:pt x="333" y="1052"/>
                    <a:pt x="524" y="1145"/>
                    <a:pt x="716" y="1145"/>
                  </a:cubicBezTo>
                  <a:cubicBezTo>
                    <a:pt x="956" y="1145"/>
                    <a:pt x="1197" y="998"/>
                    <a:pt x="1271" y="722"/>
                  </a:cubicBezTo>
                  <a:cubicBezTo>
                    <a:pt x="1352" y="414"/>
                    <a:pt x="1178" y="106"/>
                    <a:pt x="869" y="25"/>
                  </a:cubicBezTo>
                  <a:cubicBezTo>
                    <a:pt x="812" y="8"/>
                    <a:pt x="756" y="0"/>
                    <a:pt x="702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54"/>
            <p:cNvSpPr/>
            <p:nvPr/>
          </p:nvSpPr>
          <p:spPr>
            <a:xfrm>
              <a:off x="6029700" y="2035063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726" y="1"/>
                  </a:moveTo>
                  <a:cubicBezTo>
                    <a:pt x="633" y="1"/>
                    <a:pt x="537" y="23"/>
                    <a:pt x="443" y="73"/>
                  </a:cubicBezTo>
                  <a:cubicBezTo>
                    <a:pt x="1" y="327"/>
                    <a:pt x="81" y="997"/>
                    <a:pt x="577" y="1131"/>
                  </a:cubicBezTo>
                  <a:cubicBezTo>
                    <a:pt x="628" y="1145"/>
                    <a:pt x="678" y="1151"/>
                    <a:pt x="728" y="1151"/>
                  </a:cubicBezTo>
                  <a:cubicBezTo>
                    <a:pt x="981" y="1151"/>
                    <a:pt x="1209" y="987"/>
                    <a:pt x="1287" y="729"/>
                  </a:cubicBezTo>
                  <a:cubicBezTo>
                    <a:pt x="1394" y="335"/>
                    <a:pt x="1086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54"/>
            <p:cNvSpPr/>
            <p:nvPr/>
          </p:nvSpPr>
          <p:spPr>
            <a:xfrm>
              <a:off x="5982125" y="2153663"/>
              <a:ext cx="63400" cy="53450"/>
            </a:xfrm>
            <a:custGeom>
              <a:avLst/>
              <a:gdLst/>
              <a:ahLst/>
              <a:cxnLst/>
              <a:rect l="l" t="t" r="r" b="b"/>
              <a:pathLst>
                <a:path w="2536" h="2138" extrusionOk="0">
                  <a:moveTo>
                    <a:pt x="1197" y="0"/>
                  </a:moveTo>
                  <a:cubicBezTo>
                    <a:pt x="749" y="0"/>
                    <a:pt x="304" y="275"/>
                    <a:pt x="162" y="783"/>
                  </a:cubicBezTo>
                  <a:cubicBezTo>
                    <a:pt x="1" y="1346"/>
                    <a:pt x="336" y="1935"/>
                    <a:pt x="899" y="2096"/>
                  </a:cubicBezTo>
                  <a:cubicBezTo>
                    <a:pt x="999" y="2124"/>
                    <a:pt x="1098" y="2137"/>
                    <a:pt x="1193" y="2137"/>
                  </a:cubicBezTo>
                  <a:cubicBezTo>
                    <a:pt x="1966" y="2137"/>
                    <a:pt x="2536" y="1281"/>
                    <a:pt x="2118" y="542"/>
                  </a:cubicBezTo>
                  <a:cubicBezTo>
                    <a:pt x="1911" y="174"/>
                    <a:pt x="1553" y="0"/>
                    <a:pt x="1197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54"/>
            <p:cNvSpPr/>
            <p:nvPr/>
          </p:nvSpPr>
          <p:spPr>
            <a:xfrm>
              <a:off x="5904400" y="2013763"/>
              <a:ext cx="121325" cy="31500"/>
            </a:xfrm>
            <a:custGeom>
              <a:avLst/>
              <a:gdLst/>
              <a:ahLst/>
              <a:cxnLst/>
              <a:rect l="l" t="t" r="r" b="b"/>
              <a:pathLst>
                <a:path w="4853" h="1260" fill="none" extrusionOk="0">
                  <a:moveTo>
                    <a:pt x="1" y="1260"/>
                  </a:moveTo>
                  <a:lnTo>
                    <a:pt x="4852" y="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54"/>
            <p:cNvSpPr/>
            <p:nvPr/>
          </p:nvSpPr>
          <p:spPr>
            <a:xfrm>
              <a:off x="6008675" y="1999538"/>
              <a:ext cx="34450" cy="28775"/>
            </a:xfrm>
            <a:custGeom>
              <a:avLst/>
              <a:gdLst/>
              <a:ahLst/>
              <a:cxnLst/>
              <a:rect l="l" t="t" r="r" b="b"/>
              <a:pathLst>
                <a:path w="1378" h="1151" extrusionOk="0">
                  <a:moveTo>
                    <a:pt x="650" y="1"/>
                  </a:moveTo>
                  <a:cubicBezTo>
                    <a:pt x="303" y="1"/>
                    <a:pt x="0" y="330"/>
                    <a:pt x="105" y="716"/>
                  </a:cubicBezTo>
                  <a:cubicBezTo>
                    <a:pt x="173" y="976"/>
                    <a:pt x="402" y="1150"/>
                    <a:pt x="658" y="1150"/>
                  </a:cubicBezTo>
                  <a:cubicBezTo>
                    <a:pt x="705" y="1150"/>
                    <a:pt x="753" y="1144"/>
                    <a:pt x="802" y="1132"/>
                  </a:cubicBezTo>
                  <a:cubicBezTo>
                    <a:pt x="1298" y="998"/>
                    <a:pt x="1378" y="341"/>
                    <a:pt x="949" y="87"/>
                  </a:cubicBezTo>
                  <a:cubicBezTo>
                    <a:pt x="851" y="27"/>
                    <a:pt x="749" y="1"/>
                    <a:pt x="650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54"/>
            <p:cNvSpPr/>
            <p:nvPr/>
          </p:nvSpPr>
          <p:spPr>
            <a:xfrm>
              <a:off x="5854150" y="2023888"/>
              <a:ext cx="63450" cy="53250"/>
            </a:xfrm>
            <a:custGeom>
              <a:avLst/>
              <a:gdLst/>
              <a:ahLst/>
              <a:cxnLst/>
              <a:rect l="l" t="t" r="r" b="b"/>
              <a:pathLst>
                <a:path w="2538" h="2130" extrusionOk="0">
                  <a:moveTo>
                    <a:pt x="1203" y="0"/>
                  </a:moveTo>
                  <a:cubicBezTo>
                    <a:pt x="1113" y="0"/>
                    <a:pt x="1020" y="12"/>
                    <a:pt x="925" y="37"/>
                  </a:cubicBezTo>
                  <a:cubicBezTo>
                    <a:pt x="349" y="185"/>
                    <a:pt x="1" y="761"/>
                    <a:pt x="162" y="1337"/>
                  </a:cubicBezTo>
                  <a:cubicBezTo>
                    <a:pt x="290" y="1850"/>
                    <a:pt x="737" y="2130"/>
                    <a:pt x="1190" y="2130"/>
                  </a:cubicBezTo>
                  <a:cubicBezTo>
                    <a:pt x="1540" y="2130"/>
                    <a:pt x="1894" y="1962"/>
                    <a:pt x="2105" y="1605"/>
                  </a:cubicBezTo>
                  <a:cubicBezTo>
                    <a:pt x="2537" y="873"/>
                    <a:pt x="1979" y="0"/>
                    <a:pt x="1203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54"/>
            <p:cNvSpPr/>
            <p:nvPr/>
          </p:nvSpPr>
          <p:spPr>
            <a:xfrm>
              <a:off x="6104425" y="1967513"/>
              <a:ext cx="99175" cy="25825"/>
            </a:xfrm>
            <a:custGeom>
              <a:avLst/>
              <a:gdLst/>
              <a:ahLst/>
              <a:cxnLst/>
              <a:rect l="l" t="t" r="r" b="b"/>
              <a:pathLst>
                <a:path w="3967" h="1033" fill="none" extrusionOk="0">
                  <a:moveTo>
                    <a:pt x="3967" y="1"/>
                  </a:moveTo>
                  <a:lnTo>
                    <a:pt x="0" y="1033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54"/>
            <p:cNvSpPr/>
            <p:nvPr/>
          </p:nvSpPr>
          <p:spPr>
            <a:xfrm>
              <a:off x="6187175" y="1953338"/>
              <a:ext cx="34200" cy="28675"/>
            </a:xfrm>
            <a:custGeom>
              <a:avLst/>
              <a:gdLst/>
              <a:ahLst/>
              <a:cxnLst/>
              <a:rect l="l" t="t" r="r" b="b"/>
              <a:pathLst>
                <a:path w="1368" h="1147" extrusionOk="0">
                  <a:moveTo>
                    <a:pt x="637" y="1"/>
                  </a:moveTo>
                  <a:cubicBezTo>
                    <a:pt x="591" y="1"/>
                    <a:pt x="544" y="6"/>
                    <a:pt x="496" y="18"/>
                  </a:cubicBezTo>
                  <a:cubicBezTo>
                    <a:pt x="188" y="99"/>
                    <a:pt x="0" y="407"/>
                    <a:pt x="81" y="715"/>
                  </a:cubicBezTo>
                  <a:cubicBezTo>
                    <a:pt x="156" y="995"/>
                    <a:pt x="398" y="1146"/>
                    <a:pt x="640" y="1146"/>
                  </a:cubicBezTo>
                  <a:cubicBezTo>
                    <a:pt x="827" y="1146"/>
                    <a:pt x="1015" y="1055"/>
                    <a:pt x="1126" y="863"/>
                  </a:cubicBezTo>
                  <a:cubicBezTo>
                    <a:pt x="1367" y="464"/>
                    <a:pt x="1054" y="1"/>
                    <a:pt x="637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54"/>
            <p:cNvSpPr/>
            <p:nvPr/>
          </p:nvSpPr>
          <p:spPr>
            <a:xfrm>
              <a:off x="6087000" y="1978788"/>
              <a:ext cx="34550" cy="28575"/>
            </a:xfrm>
            <a:custGeom>
              <a:avLst/>
              <a:gdLst/>
              <a:ahLst/>
              <a:cxnLst/>
              <a:rect l="l" t="t" r="r" b="b"/>
              <a:pathLst>
                <a:path w="1382" h="1143" extrusionOk="0">
                  <a:moveTo>
                    <a:pt x="735" y="0"/>
                  </a:moveTo>
                  <a:cubicBezTo>
                    <a:pt x="687" y="0"/>
                    <a:pt x="639" y="6"/>
                    <a:pt x="590" y="19"/>
                  </a:cubicBezTo>
                  <a:cubicBezTo>
                    <a:pt x="94" y="139"/>
                    <a:pt x="0" y="809"/>
                    <a:pt x="443" y="1064"/>
                  </a:cubicBezTo>
                  <a:cubicBezTo>
                    <a:pt x="537" y="1118"/>
                    <a:pt x="635" y="1143"/>
                    <a:pt x="730" y="1143"/>
                  </a:cubicBezTo>
                  <a:cubicBezTo>
                    <a:pt x="1079" y="1143"/>
                    <a:pt x="1382" y="811"/>
                    <a:pt x="1287" y="421"/>
                  </a:cubicBezTo>
                  <a:cubicBezTo>
                    <a:pt x="1219" y="172"/>
                    <a:pt x="990" y="0"/>
                    <a:pt x="73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54"/>
            <p:cNvSpPr/>
            <p:nvPr/>
          </p:nvSpPr>
          <p:spPr>
            <a:xfrm>
              <a:off x="5947625" y="1890463"/>
              <a:ext cx="80775" cy="81775"/>
            </a:xfrm>
            <a:custGeom>
              <a:avLst/>
              <a:gdLst/>
              <a:ahLst/>
              <a:cxnLst/>
              <a:rect l="l" t="t" r="r" b="b"/>
              <a:pathLst>
                <a:path w="3231" h="3271" fill="none" extrusionOk="0">
                  <a:moveTo>
                    <a:pt x="1" y="0"/>
                  </a:moveTo>
                  <a:lnTo>
                    <a:pt x="3230" y="327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54"/>
            <p:cNvSpPr/>
            <p:nvPr/>
          </p:nvSpPr>
          <p:spPr>
            <a:xfrm>
              <a:off x="6011950" y="1957238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1"/>
                  </a:moveTo>
                  <a:cubicBezTo>
                    <a:pt x="490" y="1"/>
                    <a:pt x="346" y="53"/>
                    <a:pt x="228" y="170"/>
                  </a:cubicBezTo>
                  <a:cubicBezTo>
                    <a:pt x="1" y="398"/>
                    <a:pt x="1" y="760"/>
                    <a:pt x="228" y="975"/>
                  </a:cubicBezTo>
                  <a:cubicBezTo>
                    <a:pt x="346" y="1092"/>
                    <a:pt x="490" y="1144"/>
                    <a:pt x="631" y="1144"/>
                  </a:cubicBezTo>
                  <a:cubicBezTo>
                    <a:pt x="925" y="1144"/>
                    <a:pt x="1207" y="917"/>
                    <a:pt x="1207" y="572"/>
                  </a:cubicBezTo>
                  <a:cubicBezTo>
                    <a:pt x="1207" y="228"/>
                    <a:pt x="925" y="1"/>
                    <a:pt x="63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54"/>
            <p:cNvSpPr/>
            <p:nvPr/>
          </p:nvSpPr>
          <p:spPr>
            <a:xfrm>
              <a:off x="5896700" y="1848163"/>
              <a:ext cx="71400" cy="53375"/>
            </a:xfrm>
            <a:custGeom>
              <a:avLst/>
              <a:gdLst/>
              <a:ahLst/>
              <a:cxnLst/>
              <a:rect l="l" t="t" r="r" b="b"/>
              <a:pathLst>
                <a:path w="2856" h="2135" extrusionOk="0">
                  <a:moveTo>
                    <a:pt x="1441" y="1"/>
                  </a:moveTo>
                  <a:cubicBezTo>
                    <a:pt x="1167" y="1"/>
                    <a:pt x="892" y="104"/>
                    <a:pt x="684" y="312"/>
                  </a:cubicBezTo>
                  <a:cubicBezTo>
                    <a:pt x="1" y="969"/>
                    <a:pt x="470" y="2121"/>
                    <a:pt x="1421" y="2135"/>
                  </a:cubicBezTo>
                  <a:cubicBezTo>
                    <a:pt x="2373" y="2135"/>
                    <a:pt x="2855" y="996"/>
                    <a:pt x="2198" y="312"/>
                  </a:cubicBezTo>
                  <a:cubicBezTo>
                    <a:pt x="1991" y="104"/>
                    <a:pt x="1716" y="1"/>
                    <a:pt x="1441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54"/>
            <p:cNvSpPr/>
            <p:nvPr/>
          </p:nvSpPr>
          <p:spPr>
            <a:xfrm>
              <a:off x="6174450" y="2009388"/>
              <a:ext cx="31175" cy="113275"/>
            </a:xfrm>
            <a:custGeom>
              <a:avLst/>
              <a:gdLst/>
              <a:ahLst/>
              <a:cxnLst/>
              <a:rect l="l" t="t" r="r" b="b"/>
              <a:pathLst>
                <a:path w="1247" h="4531" fill="none" extrusionOk="0">
                  <a:moveTo>
                    <a:pt x="0" y="4530"/>
                  </a:moveTo>
                  <a:lnTo>
                    <a:pt x="1246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1349;p54"/>
            <p:cNvSpPr/>
            <p:nvPr/>
          </p:nvSpPr>
          <p:spPr>
            <a:xfrm>
              <a:off x="6156375" y="2107688"/>
              <a:ext cx="34175" cy="28600"/>
            </a:xfrm>
            <a:custGeom>
              <a:avLst/>
              <a:gdLst/>
              <a:ahLst/>
              <a:cxnLst/>
              <a:rect l="l" t="t" r="r" b="b"/>
              <a:pathLst>
                <a:path w="1367" h="1144" extrusionOk="0">
                  <a:moveTo>
                    <a:pt x="726" y="1"/>
                  </a:moveTo>
                  <a:cubicBezTo>
                    <a:pt x="306" y="1"/>
                    <a:pt x="0" y="459"/>
                    <a:pt x="227" y="853"/>
                  </a:cubicBezTo>
                  <a:cubicBezTo>
                    <a:pt x="341" y="1050"/>
                    <a:pt x="534" y="1143"/>
                    <a:pt x="726" y="1143"/>
                  </a:cubicBezTo>
                  <a:cubicBezTo>
                    <a:pt x="964" y="1143"/>
                    <a:pt x="1198" y="1000"/>
                    <a:pt x="1273" y="732"/>
                  </a:cubicBezTo>
                  <a:cubicBezTo>
                    <a:pt x="1366" y="424"/>
                    <a:pt x="1179" y="102"/>
                    <a:pt x="884" y="22"/>
                  </a:cubicBezTo>
                  <a:cubicBezTo>
                    <a:pt x="830" y="8"/>
                    <a:pt x="777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0" name="Google Shape;1350;p54"/>
            <p:cNvSpPr/>
            <p:nvPr/>
          </p:nvSpPr>
          <p:spPr>
            <a:xfrm>
              <a:off x="6187500" y="1995538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721" y="0"/>
                  </a:moveTo>
                  <a:cubicBezTo>
                    <a:pt x="629" y="0"/>
                    <a:pt x="534" y="23"/>
                    <a:pt x="443" y="72"/>
                  </a:cubicBezTo>
                  <a:cubicBezTo>
                    <a:pt x="1" y="327"/>
                    <a:pt x="81" y="997"/>
                    <a:pt x="577" y="1131"/>
                  </a:cubicBezTo>
                  <a:cubicBezTo>
                    <a:pt x="628" y="1144"/>
                    <a:pt x="678" y="1151"/>
                    <a:pt x="728" y="1151"/>
                  </a:cubicBezTo>
                  <a:cubicBezTo>
                    <a:pt x="981" y="1151"/>
                    <a:pt x="1209" y="987"/>
                    <a:pt x="1287" y="729"/>
                  </a:cubicBezTo>
                  <a:cubicBezTo>
                    <a:pt x="1394" y="335"/>
                    <a:pt x="1077" y="0"/>
                    <a:pt x="72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54"/>
            <p:cNvSpPr/>
            <p:nvPr/>
          </p:nvSpPr>
          <p:spPr>
            <a:xfrm>
              <a:off x="6139600" y="2114263"/>
              <a:ext cx="63400" cy="53300"/>
            </a:xfrm>
            <a:custGeom>
              <a:avLst/>
              <a:gdLst/>
              <a:ahLst/>
              <a:cxnLst/>
              <a:rect l="l" t="t" r="r" b="b"/>
              <a:pathLst>
                <a:path w="2536" h="2132" extrusionOk="0">
                  <a:moveTo>
                    <a:pt x="1193" y="1"/>
                  </a:moveTo>
                  <a:cubicBezTo>
                    <a:pt x="746" y="1"/>
                    <a:pt x="303" y="271"/>
                    <a:pt x="161" y="778"/>
                  </a:cubicBezTo>
                  <a:cubicBezTo>
                    <a:pt x="0" y="1354"/>
                    <a:pt x="335" y="1943"/>
                    <a:pt x="898" y="2091"/>
                  </a:cubicBezTo>
                  <a:cubicBezTo>
                    <a:pt x="1000" y="2119"/>
                    <a:pt x="1100" y="2132"/>
                    <a:pt x="1196" y="2132"/>
                  </a:cubicBezTo>
                  <a:cubicBezTo>
                    <a:pt x="1976" y="2132"/>
                    <a:pt x="2535" y="1276"/>
                    <a:pt x="2118" y="536"/>
                  </a:cubicBezTo>
                  <a:cubicBezTo>
                    <a:pt x="1909" y="173"/>
                    <a:pt x="1550" y="1"/>
                    <a:pt x="119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54"/>
            <p:cNvSpPr/>
            <p:nvPr/>
          </p:nvSpPr>
          <p:spPr>
            <a:xfrm>
              <a:off x="6262225" y="1927988"/>
              <a:ext cx="99175" cy="25825"/>
            </a:xfrm>
            <a:custGeom>
              <a:avLst/>
              <a:gdLst/>
              <a:ahLst/>
              <a:cxnLst/>
              <a:rect l="l" t="t" r="r" b="b"/>
              <a:pathLst>
                <a:path w="3967" h="1033" fill="none" extrusionOk="0">
                  <a:moveTo>
                    <a:pt x="3967" y="0"/>
                  </a:moveTo>
                  <a:lnTo>
                    <a:pt x="0" y="1032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54"/>
            <p:cNvSpPr/>
            <p:nvPr/>
          </p:nvSpPr>
          <p:spPr>
            <a:xfrm>
              <a:off x="6344625" y="1913813"/>
              <a:ext cx="34200" cy="28675"/>
            </a:xfrm>
            <a:custGeom>
              <a:avLst/>
              <a:gdLst/>
              <a:ahLst/>
              <a:cxnLst/>
              <a:rect l="l" t="t" r="r" b="b"/>
              <a:pathLst>
                <a:path w="1368" h="1147" extrusionOk="0">
                  <a:moveTo>
                    <a:pt x="641" y="0"/>
                  </a:moveTo>
                  <a:cubicBezTo>
                    <a:pt x="594" y="0"/>
                    <a:pt x="546" y="6"/>
                    <a:pt x="497" y="18"/>
                  </a:cubicBezTo>
                  <a:cubicBezTo>
                    <a:pt x="188" y="98"/>
                    <a:pt x="1" y="420"/>
                    <a:pt x="81" y="715"/>
                  </a:cubicBezTo>
                  <a:cubicBezTo>
                    <a:pt x="157" y="994"/>
                    <a:pt x="398" y="1146"/>
                    <a:pt x="640" y="1146"/>
                  </a:cubicBezTo>
                  <a:cubicBezTo>
                    <a:pt x="828" y="1146"/>
                    <a:pt x="1015" y="1055"/>
                    <a:pt x="1126" y="862"/>
                  </a:cubicBezTo>
                  <a:cubicBezTo>
                    <a:pt x="1368" y="464"/>
                    <a:pt x="1066" y="0"/>
                    <a:pt x="64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54"/>
            <p:cNvSpPr/>
            <p:nvPr/>
          </p:nvSpPr>
          <p:spPr>
            <a:xfrm>
              <a:off x="6244450" y="1939238"/>
              <a:ext cx="34825" cy="28725"/>
            </a:xfrm>
            <a:custGeom>
              <a:avLst/>
              <a:gdLst/>
              <a:ahLst/>
              <a:cxnLst/>
              <a:rect l="l" t="t" r="r" b="b"/>
              <a:pathLst>
                <a:path w="1393" h="1149" extrusionOk="0">
                  <a:moveTo>
                    <a:pt x="735" y="1"/>
                  </a:moveTo>
                  <a:cubicBezTo>
                    <a:pt x="687" y="1"/>
                    <a:pt x="639" y="7"/>
                    <a:pt x="591" y="19"/>
                  </a:cubicBezTo>
                  <a:cubicBezTo>
                    <a:pt x="95" y="153"/>
                    <a:pt x="1" y="810"/>
                    <a:pt x="443" y="1065"/>
                  </a:cubicBezTo>
                  <a:cubicBezTo>
                    <a:pt x="539" y="1123"/>
                    <a:pt x="640" y="1149"/>
                    <a:pt x="737" y="1149"/>
                  </a:cubicBezTo>
                  <a:cubicBezTo>
                    <a:pt x="1087" y="1149"/>
                    <a:pt x="1392" y="812"/>
                    <a:pt x="1287" y="435"/>
                  </a:cubicBezTo>
                  <a:cubicBezTo>
                    <a:pt x="1220" y="175"/>
                    <a:pt x="990" y="1"/>
                    <a:pt x="735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5" name="Google Shape;1355;p54"/>
            <p:cNvSpPr/>
            <p:nvPr/>
          </p:nvSpPr>
          <p:spPr>
            <a:xfrm>
              <a:off x="6105425" y="1850938"/>
              <a:ext cx="80425" cy="81750"/>
            </a:xfrm>
            <a:custGeom>
              <a:avLst/>
              <a:gdLst/>
              <a:ahLst/>
              <a:cxnLst/>
              <a:rect l="l" t="t" r="r" b="b"/>
              <a:pathLst>
                <a:path w="3217" h="3270" fill="none" extrusionOk="0">
                  <a:moveTo>
                    <a:pt x="0" y="0"/>
                  </a:moveTo>
                  <a:lnTo>
                    <a:pt x="3217" y="327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54"/>
            <p:cNvSpPr/>
            <p:nvPr/>
          </p:nvSpPr>
          <p:spPr>
            <a:xfrm>
              <a:off x="6086675" y="1837188"/>
              <a:ext cx="38200" cy="28500"/>
            </a:xfrm>
            <a:custGeom>
              <a:avLst/>
              <a:gdLst/>
              <a:ahLst/>
              <a:cxnLst/>
              <a:rect l="l" t="t" r="r" b="b"/>
              <a:pathLst>
                <a:path w="1528" h="1140" extrusionOk="0">
                  <a:moveTo>
                    <a:pt x="764" y="1"/>
                  </a:moveTo>
                  <a:cubicBezTo>
                    <a:pt x="255" y="1"/>
                    <a:pt x="0" y="617"/>
                    <a:pt x="362" y="979"/>
                  </a:cubicBezTo>
                  <a:cubicBezTo>
                    <a:pt x="476" y="1086"/>
                    <a:pt x="623" y="1140"/>
                    <a:pt x="771" y="1140"/>
                  </a:cubicBezTo>
                  <a:cubicBezTo>
                    <a:pt x="918" y="1140"/>
                    <a:pt x="1065" y="1086"/>
                    <a:pt x="1179" y="979"/>
                  </a:cubicBezTo>
                  <a:cubicBezTo>
                    <a:pt x="1528" y="617"/>
                    <a:pt x="1273" y="1"/>
                    <a:pt x="764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54"/>
            <p:cNvSpPr/>
            <p:nvPr/>
          </p:nvSpPr>
          <p:spPr>
            <a:xfrm>
              <a:off x="6169425" y="1917713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0"/>
                  </a:moveTo>
                  <a:cubicBezTo>
                    <a:pt x="489" y="0"/>
                    <a:pt x="345" y="53"/>
                    <a:pt x="228" y="170"/>
                  </a:cubicBezTo>
                  <a:cubicBezTo>
                    <a:pt x="0" y="398"/>
                    <a:pt x="0" y="760"/>
                    <a:pt x="228" y="974"/>
                  </a:cubicBezTo>
                  <a:cubicBezTo>
                    <a:pt x="345" y="1092"/>
                    <a:pt x="489" y="1144"/>
                    <a:pt x="631" y="1144"/>
                  </a:cubicBezTo>
                  <a:cubicBezTo>
                    <a:pt x="925" y="1144"/>
                    <a:pt x="1206" y="916"/>
                    <a:pt x="1206" y="572"/>
                  </a:cubicBezTo>
                  <a:cubicBezTo>
                    <a:pt x="1206" y="228"/>
                    <a:pt x="925" y="0"/>
                    <a:pt x="63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54"/>
            <p:cNvSpPr/>
            <p:nvPr/>
          </p:nvSpPr>
          <p:spPr>
            <a:xfrm>
              <a:off x="6054500" y="1808663"/>
              <a:ext cx="71300" cy="53350"/>
            </a:xfrm>
            <a:custGeom>
              <a:avLst/>
              <a:gdLst/>
              <a:ahLst/>
              <a:cxnLst/>
              <a:rect l="l" t="t" r="r" b="b"/>
              <a:pathLst>
                <a:path w="2852" h="2134" extrusionOk="0">
                  <a:moveTo>
                    <a:pt x="1426" y="1"/>
                  </a:moveTo>
                  <a:cubicBezTo>
                    <a:pt x="1155" y="1"/>
                    <a:pt x="883" y="105"/>
                    <a:pt x="671" y="311"/>
                  </a:cubicBezTo>
                  <a:cubicBezTo>
                    <a:pt x="1" y="968"/>
                    <a:pt x="456" y="2120"/>
                    <a:pt x="1408" y="2133"/>
                  </a:cubicBezTo>
                  <a:cubicBezTo>
                    <a:pt x="1413" y="2133"/>
                    <a:pt x="1419" y="2134"/>
                    <a:pt x="1424" y="2134"/>
                  </a:cubicBezTo>
                  <a:cubicBezTo>
                    <a:pt x="2365" y="2134"/>
                    <a:pt x="2851" y="990"/>
                    <a:pt x="2185" y="324"/>
                  </a:cubicBezTo>
                  <a:cubicBezTo>
                    <a:pt x="1976" y="108"/>
                    <a:pt x="1702" y="1"/>
                    <a:pt x="1426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54"/>
            <p:cNvSpPr/>
            <p:nvPr/>
          </p:nvSpPr>
          <p:spPr>
            <a:xfrm>
              <a:off x="6407275" y="1780238"/>
              <a:ext cx="25500" cy="92825"/>
            </a:xfrm>
            <a:custGeom>
              <a:avLst/>
              <a:gdLst/>
              <a:ahLst/>
              <a:cxnLst/>
              <a:rect l="l" t="t" r="r" b="b"/>
              <a:pathLst>
                <a:path w="1020" h="3713" fill="none" extrusionOk="0">
                  <a:moveTo>
                    <a:pt x="1" y="3713"/>
                  </a:moveTo>
                  <a:lnTo>
                    <a:pt x="1019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54"/>
            <p:cNvSpPr/>
            <p:nvPr/>
          </p:nvSpPr>
          <p:spPr>
            <a:xfrm>
              <a:off x="6389200" y="1857763"/>
              <a:ext cx="34175" cy="28600"/>
            </a:xfrm>
            <a:custGeom>
              <a:avLst/>
              <a:gdLst/>
              <a:ahLst/>
              <a:cxnLst/>
              <a:rect l="l" t="t" r="r" b="b"/>
              <a:pathLst>
                <a:path w="1367" h="1144" extrusionOk="0">
                  <a:moveTo>
                    <a:pt x="726" y="1"/>
                  </a:moveTo>
                  <a:cubicBezTo>
                    <a:pt x="306" y="1"/>
                    <a:pt x="1" y="459"/>
                    <a:pt x="228" y="853"/>
                  </a:cubicBezTo>
                  <a:cubicBezTo>
                    <a:pt x="341" y="1050"/>
                    <a:pt x="535" y="1143"/>
                    <a:pt x="726" y="1143"/>
                  </a:cubicBezTo>
                  <a:cubicBezTo>
                    <a:pt x="964" y="1143"/>
                    <a:pt x="1199" y="999"/>
                    <a:pt x="1273" y="732"/>
                  </a:cubicBezTo>
                  <a:cubicBezTo>
                    <a:pt x="1367" y="424"/>
                    <a:pt x="1179" y="102"/>
                    <a:pt x="885" y="22"/>
                  </a:cubicBezTo>
                  <a:cubicBezTo>
                    <a:pt x="831" y="7"/>
                    <a:pt x="778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54"/>
            <p:cNvSpPr/>
            <p:nvPr/>
          </p:nvSpPr>
          <p:spPr>
            <a:xfrm>
              <a:off x="6414325" y="1766588"/>
              <a:ext cx="34825" cy="28700"/>
            </a:xfrm>
            <a:custGeom>
              <a:avLst/>
              <a:gdLst/>
              <a:ahLst/>
              <a:cxnLst/>
              <a:rect l="l" t="t" r="r" b="b"/>
              <a:pathLst>
                <a:path w="1393" h="1148" extrusionOk="0">
                  <a:moveTo>
                    <a:pt x="737" y="0"/>
                  </a:moveTo>
                  <a:cubicBezTo>
                    <a:pt x="644" y="0"/>
                    <a:pt x="548" y="24"/>
                    <a:pt x="456" y="78"/>
                  </a:cubicBezTo>
                  <a:cubicBezTo>
                    <a:pt x="0" y="332"/>
                    <a:pt x="81" y="989"/>
                    <a:pt x="576" y="1123"/>
                  </a:cubicBezTo>
                  <a:cubicBezTo>
                    <a:pt x="631" y="1139"/>
                    <a:pt x="685" y="1147"/>
                    <a:pt x="738" y="1147"/>
                  </a:cubicBezTo>
                  <a:cubicBezTo>
                    <a:pt x="987" y="1147"/>
                    <a:pt x="1209" y="977"/>
                    <a:pt x="1287" y="734"/>
                  </a:cubicBezTo>
                  <a:cubicBezTo>
                    <a:pt x="1393" y="342"/>
                    <a:pt x="1088" y="0"/>
                    <a:pt x="737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54"/>
            <p:cNvSpPr/>
            <p:nvPr/>
          </p:nvSpPr>
          <p:spPr>
            <a:xfrm>
              <a:off x="6489350" y="1696813"/>
              <a:ext cx="112600" cy="28175"/>
            </a:xfrm>
            <a:custGeom>
              <a:avLst/>
              <a:gdLst/>
              <a:ahLst/>
              <a:cxnLst/>
              <a:rect l="l" t="t" r="r" b="b"/>
              <a:pathLst>
                <a:path w="4504" h="1127" fill="none" extrusionOk="0">
                  <a:moveTo>
                    <a:pt x="4504" y="1"/>
                  </a:moveTo>
                  <a:lnTo>
                    <a:pt x="1" y="1126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54"/>
            <p:cNvSpPr/>
            <p:nvPr/>
          </p:nvSpPr>
          <p:spPr>
            <a:xfrm>
              <a:off x="6585500" y="1682888"/>
              <a:ext cx="34175" cy="28625"/>
            </a:xfrm>
            <a:custGeom>
              <a:avLst/>
              <a:gdLst/>
              <a:ahLst/>
              <a:cxnLst/>
              <a:rect l="l" t="t" r="r" b="b"/>
              <a:pathLst>
                <a:path w="1367" h="1145" extrusionOk="0">
                  <a:moveTo>
                    <a:pt x="651" y="1"/>
                  </a:moveTo>
                  <a:cubicBezTo>
                    <a:pt x="601" y="1"/>
                    <a:pt x="550" y="7"/>
                    <a:pt x="497" y="22"/>
                  </a:cubicBezTo>
                  <a:cubicBezTo>
                    <a:pt x="189" y="89"/>
                    <a:pt x="1" y="397"/>
                    <a:pt x="81" y="705"/>
                  </a:cubicBezTo>
                  <a:cubicBezTo>
                    <a:pt x="150" y="988"/>
                    <a:pt x="394" y="1144"/>
                    <a:pt x="640" y="1144"/>
                  </a:cubicBezTo>
                  <a:cubicBezTo>
                    <a:pt x="825" y="1144"/>
                    <a:pt x="1012" y="1056"/>
                    <a:pt x="1127" y="866"/>
                  </a:cubicBezTo>
                  <a:cubicBezTo>
                    <a:pt x="1366" y="471"/>
                    <a:pt x="1071" y="1"/>
                    <a:pt x="65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54"/>
            <p:cNvSpPr/>
            <p:nvPr/>
          </p:nvSpPr>
          <p:spPr>
            <a:xfrm>
              <a:off x="6471600" y="1710413"/>
              <a:ext cx="34550" cy="28775"/>
            </a:xfrm>
            <a:custGeom>
              <a:avLst/>
              <a:gdLst/>
              <a:ahLst/>
              <a:cxnLst/>
              <a:rect l="l" t="t" r="r" b="b"/>
              <a:pathLst>
                <a:path w="1382" h="1151" extrusionOk="0">
                  <a:moveTo>
                    <a:pt x="734" y="1"/>
                  </a:moveTo>
                  <a:cubicBezTo>
                    <a:pt x="687" y="1"/>
                    <a:pt x="639" y="7"/>
                    <a:pt x="590" y="20"/>
                  </a:cubicBezTo>
                  <a:cubicBezTo>
                    <a:pt x="94" y="140"/>
                    <a:pt x="1" y="797"/>
                    <a:pt x="443" y="1065"/>
                  </a:cubicBezTo>
                  <a:cubicBezTo>
                    <a:pt x="538" y="1124"/>
                    <a:pt x="638" y="1151"/>
                    <a:pt x="735" y="1151"/>
                  </a:cubicBezTo>
                  <a:cubicBezTo>
                    <a:pt x="1077" y="1151"/>
                    <a:pt x="1381" y="821"/>
                    <a:pt x="1287" y="435"/>
                  </a:cubicBezTo>
                  <a:cubicBezTo>
                    <a:pt x="1219" y="175"/>
                    <a:pt x="990" y="1"/>
                    <a:pt x="734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54"/>
            <p:cNvSpPr/>
            <p:nvPr/>
          </p:nvSpPr>
          <p:spPr>
            <a:xfrm>
              <a:off x="6587775" y="1663813"/>
              <a:ext cx="63100" cy="53375"/>
            </a:xfrm>
            <a:custGeom>
              <a:avLst/>
              <a:gdLst/>
              <a:ahLst/>
              <a:cxnLst/>
              <a:rect l="l" t="t" r="r" b="b"/>
              <a:pathLst>
                <a:path w="2524" h="2135" extrusionOk="0">
                  <a:moveTo>
                    <a:pt x="1349" y="1"/>
                  </a:moveTo>
                  <a:cubicBezTo>
                    <a:pt x="998" y="1"/>
                    <a:pt x="644" y="171"/>
                    <a:pt x="433" y="530"/>
                  </a:cubicBezTo>
                  <a:cubicBezTo>
                    <a:pt x="0" y="1263"/>
                    <a:pt x="547" y="2135"/>
                    <a:pt x="1331" y="2135"/>
                  </a:cubicBezTo>
                  <a:cubicBezTo>
                    <a:pt x="1422" y="2135"/>
                    <a:pt x="1516" y="2123"/>
                    <a:pt x="1612" y="2098"/>
                  </a:cubicBezTo>
                  <a:cubicBezTo>
                    <a:pt x="2188" y="1951"/>
                    <a:pt x="2523" y="1374"/>
                    <a:pt x="2376" y="798"/>
                  </a:cubicBezTo>
                  <a:cubicBezTo>
                    <a:pt x="2240" y="279"/>
                    <a:pt x="1797" y="1"/>
                    <a:pt x="1349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54"/>
            <p:cNvSpPr/>
            <p:nvPr/>
          </p:nvSpPr>
          <p:spPr>
            <a:xfrm>
              <a:off x="6457200" y="1578213"/>
              <a:ext cx="31525" cy="113950"/>
            </a:xfrm>
            <a:custGeom>
              <a:avLst/>
              <a:gdLst/>
              <a:ahLst/>
              <a:cxnLst/>
              <a:rect l="l" t="t" r="r" b="b"/>
              <a:pathLst>
                <a:path w="1261" h="4558" fill="none" extrusionOk="0">
                  <a:moveTo>
                    <a:pt x="1260" y="1"/>
                  </a:moveTo>
                  <a:lnTo>
                    <a:pt x="0" y="4557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54"/>
            <p:cNvSpPr/>
            <p:nvPr/>
          </p:nvSpPr>
          <p:spPr>
            <a:xfrm>
              <a:off x="6472600" y="1564613"/>
              <a:ext cx="33875" cy="28575"/>
            </a:xfrm>
            <a:custGeom>
              <a:avLst/>
              <a:gdLst/>
              <a:ahLst/>
              <a:cxnLst/>
              <a:rect l="l" t="t" r="r" b="b"/>
              <a:pathLst>
                <a:path w="1355" h="1143" extrusionOk="0">
                  <a:moveTo>
                    <a:pt x="639" y="1"/>
                  </a:moveTo>
                  <a:cubicBezTo>
                    <a:pt x="397" y="1"/>
                    <a:pt x="156" y="148"/>
                    <a:pt x="81" y="424"/>
                  </a:cubicBezTo>
                  <a:cubicBezTo>
                    <a:pt x="1" y="719"/>
                    <a:pt x="175" y="1041"/>
                    <a:pt x="483" y="1121"/>
                  </a:cubicBezTo>
                  <a:cubicBezTo>
                    <a:pt x="537" y="1136"/>
                    <a:pt x="590" y="1142"/>
                    <a:pt x="641" y="1142"/>
                  </a:cubicBezTo>
                  <a:cubicBezTo>
                    <a:pt x="1059" y="1142"/>
                    <a:pt x="1355" y="684"/>
                    <a:pt x="1140" y="290"/>
                  </a:cubicBezTo>
                  <a:cubicBezTo>
                    <a:pt x="1027" y="94"/>
                    <a:pt x="833" y="1"/>
                    <a:pt x="639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54"/>
            <p:cNvSpPr/>
            <p:nvPr/>
          </p:nvSpPr>
          <p:spPr>
            <a:xfrm>
              <a:off x="6440800" y="1677238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666" y="0"/>
                  </a:moveTo>
                  <a:cubicBezTo>
                    <a:pt x="414" y="0"/>
                    <a:pt x="185" y="164"/>
                    <a:pt x="107" y="422"/>
                  </a:cubicBezTo>
                  <a:cubicBezTo>
                    <a:pt x="1" y="816"/>
                    <a:pt x="309" y="1151"/>
                    <a:pt x="661" y="1151"/>
                  </a:cubicBezTo>
                  <a:cubicBezTo>
                    <a:pt x="753" y="1151"/>
                    <a:pt x="847" y="1128"/>
                    <a:pt x="938" y="1079"/>
                  </a:cubicBezTo>
                  <a:cubicBezTo>
                    <a:pt x="1393" y="824"/>
                    <a:pt x="1300" y="154"/>
                    <a:pt x="817" y="20"/>
                  </a:cubicBezTo>
                  <a:cubicBezTo>
                    <a:pt x="767" y="7"/>
                    <a:pt x="716" y="0"/>
                    <a:pt x="666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54"/>
            <p:cNvSpPr/>
            <p:nvPr/>
          </p:nvSpPr>
          <p:spPr>
            <a:xfrm>
              <a:off x="6459825" y="1533988"/>
              <a:ext cx="63400" cy="53425"/>
            </a:xfrm>
            <a:custGeom>
              <a:avLst/>
              <a:gdLst/>
              <a:ahLst/>
              <a:cxnLst/>
              <a:rect l="l" t="t" r="r" b="b"/>
              <a:pathLst>
                <a:path w="2536" h="2137" extrusionOk="0">
                  <a:moveTo>
                    <a:pt x="1340" y="0"/>
                  </a:moveTo>
                  <a:cubicBezTo>
                    <a:pt x="560" y="0"/>
                    <a:pt x="1" y="856"/>
                    <a:pt x="418" y="1596"/>
                  </a:cubicBezTo>
                  <a:cubicBezTo>
                    <a:pt x="626" y="1963"/>
                    <a:pt x="983" y="2137"/>
                    <a:pt x="1339" y="2137"/>
                  </a:cubicBezTo>
                  <a:cubicBezTo>
                    <a:pt x="1787" y="2137"/>
                    <a:pt x="2233" y="1862"/>
                    <a:pt x="2375" y="1354"/>
                  </a:cubicBezTo>
                  <a:cubicBezTo>
                    <a:pt x="2535" y="778"/>
                    <a:pt x="2200" y="189"/>
                    <a:pt x="1638" y="41"/>
                  </a:cubicBezTo>
                  <a:cubicBezTo>
                    <a:pt x="1536" y="13"/>
                    <a:pt x="1436" y="0"/>
                    <a:pt x="1340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54"/>
            <p:cNvSpPr/>
            <p:nvPr/>
          </p:nvSpPr>
          <p:spPr>
            <a:xfrm>
              <a:off x="6352675" y="1642538"/>
              <a:ext cx="60325" cy="61350"/>
            </a:xfrm>
            <a:custGeom>
              <a:avLst/>
              <a:gdLst/>
              <a:ahLst/>
              <a:cxnLst/>
              <a:rect l="l" t="t" r="r" b="b"/>
              <a:pathLst>
                <a:path w="2413" h="2454" fill="none" extrusionOk="0">
                  <a:moveTo>
                    <a:pt x="0" y="1"/>
                  </a:moveTo>
                  <a:lnTo>
                    <a:pt x="2413" y="2453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54"/>
            <p:cNvSpPr/>
            <p:nvPr/>
          </p:nvSpPr>
          <p:spPr>
            <a:xfrm>
              <a:off x="6333900" y="1628463"/>
              <a:ext cx="38225" cy="28775"/>
            </a:xfrm>
            <a:custGeom>
              <a:avLst/>
              <a:gdLst/>
              <a:ahLst/>
              <a:cxnLst/>
              <a:rect l="l" t="t" r="r" b="b"/>
              <a:pathLst>
                <a:path w="1529" h="1151" extrusionOk="0">
                  <a:moveTo>
                    <a:pt x="765" y="1"/>
                  </a:moveTo>
                  <a:cubicBezTo>
                    <a:pt x="256" y="1"/>
                    <a:pt x="1" y="617"/>
                    <a:pt x="363" y="979"/>
                  </a:cubicBezTo>
                  <a:cubicBezTo>
                    <a:pt x="477" y="1093"/>
                    <a:pt x="624" y="1150"/>
                    <a:pt x="770" y="1150"/>
                  </a:cubicBezTo>
                  <a:cubicBezTo>
                    <a:pt x="916" y="1150"/>
                    <a:pt x="1060" y="1093"/>
                    <a:pt x="1167" y="979"/>
                  </a:cubicBezTo>
                  <a:cubicBezTo>
                    <a:pt x="1529" y="617"/>
                    <a:pt x="1274" y="1"/>
                    <a:pt x="765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54"/>
            <p:cNvSpPr/>
            <p:nvPr/>
          </p:nvSpPr>
          <p:spPr>
            <a:xfrm>
              <a:off x="6396550" y="1688888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0"/>
                  </a:moveTo>
                  <a:cubicBezTo>
                    <a:pt x="490" y="0"/>
                    <a:pt x="346" y="53"/>
                    <a:pt x="229" y="170"/>
                  </a:cubicBezTo>
                  <a:cubicBezTo>
                    <a:pt x="1" y="385"/>
                    <a:pt x="1" y="747"/>
                    <a:pt x="229" y="974"/>
                  </a:cubicBezTo>
                  <a:cubicBezTo>
                    <a:pt x="346" y="1092"/>
                    <a:pt x="490" y="1144"/>
                    <a:pt x="631" y="1144"/>
                  </a:cubicBezTo>
                  <a:cubicBezTo>
                    <a:pt x="926" y="1144"/>
                    <a:pt x="1207" y="916"/>
                    <a:pt x="1207" y="572"/>
                  </a:cubicBezTo>
                  <a:cubicBezTo>
                    <a:pt x="1207" y="228"/>
                    <a:pt x="926" y="0"/>
                    <a:pt x="63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54"/>
            <p:cNvSpPr/>
            <p:nvPr/>
          </p:nvSpPr>
          <p:spPr>
            <a:xfrm>
              <a:off x="6206275" y="1638188"/>
              <a:ext cx="84100" cy="82775"/>
            </a:xfrm>
            <a:custGeom>
              <a:avLst/>
              <a:gdLst/>
              <a:ahLst/>
              <a:cxnLst/>
              <a:rect l="l" t="t" r="r" b="b"/>
              <a:pathLst>
                <a:path w="3364" h="3311" fill="none" extrusionOk="0">
                  <a:moveTo>
                    <a:pt x="0" y="3311"/>
                  </a:moveTo>
                  <a:lnTo>
                    <a:pt x="3364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54"/>
            <p:cNvSpPr/>
            <p:nvPr/>
          </p:nvSpPr>
          <p:spPr>
            <a:xfrm>
              <a:off x="6192525" y="1705963"/>
              <a:ext cx="29850" cy="28875"/>
            </a:xfrm>
            <a:custGeom>
              <a:avLst/>
              <a:gdLst/>
              <a:ahLst/>
              <a:cxnLst/>
              <a:rect l="l" t="t" r="r" b="b"/>
              <a:pathLst>
                <a:path w="1194" h="1155" extrusionOk="0">
                  <a:moveTo>
                    <a:pt x="576" y="1"/>
                  </a:moveTo>
                  <a:cubicBezTo>
                    <a:pt x="282" y="1"/>
                    <a:pt x="1" y="229"/>
                    <a:pt x="1" y="573"/>
                  </a:cubicBezTo>
                  <a:cubicBezTo>
                    <a:pt x="1" y="920"/>
                    <a:pt x="287" y="1155"/>
                    <a:pt x="584" y="1155"/>
                  </a:cubicBezTo>
                  <a:cubicBezTo>
                    <a:pt x="723" y="1155"/>
                    <a:pt x="864" y="1103"/>
                    <a:pt x="979" y="988"/>
                  </a:cubicBezTo>
                  <a:cubicBezTo>
                    <a:pt x="1193" y="760"/>
                    <a:pt x="1193" y="399"/>
                    <a:pt x="979" y="171"/>
                  </a:cubicBezTo>
                  <a:cubicBezTo>
                    <a:pt x="862" y="53"/>
                    <a:pt x="717" y="1"/>
                    <a:pt x="57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54"/>
            <p:cNvSpPr/>
            <p:nvPr/>
          </p:nvSpPr>
          <p:spPr>
            <a:xfrm>
              <a:off x="6270600" y="1624463"/>
              <a:ext cx="38200" cy="28500"/>
            </a:xfrm>
            <a:custGeom>
              <a:avLst/>
              <a:gdLst/>
              <a:ahLst/>
              <a:cxnLst/>
              <a:rect l="l" t="t" r="r" b="b"/>
              <a:pathLst>
                <a:path w="1528" h="1140" extrusionOk="0">
                  <a:moveTo>
                    <a:pt x="764" y="0"/>
                  </a:moveTo>
                  <a:cubicBezTo>
                    <a:pt x="255" y="0"/>
                    <a:pt x="0" y="617"/>
                    <a:pt x="362" y="978"/>
                  </a:cubicBezTo>
                  <a:cubicBezTo>
                    <a:pt x="476" y="1086"/>
                    <a:pt x="623" y="1139"/>
                    <a:pt x="769" y="1139"/>
                  </a:cubicBezTo>
                  <a:cubicBezTo>
                    <a:pt x="915" y="1139"/>
                    <a:pt x="1059" y="1086"/>
                    <a:pt x="1166" y="978"/>
                  </a:cubicBezTo>
                  <a:cubicBezTo>
                    <a:pt x="1528" y="617"/>
                    <a:pt x="1273" y="0"/>
                    <a:pt x="764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54"/>
            <p:cNvSpPr/>
            <p:nvPr/>
          </p:nvSpPr>
          <p:spPr>
            <a:xfrm>
              <a:off x="6163725" y="1707113"/>
              <a:ext cx="56200" cy="53550"/>
            </a:xfrm>
            <a:custGeom>
              <a:avLst/>
              <a:gdLst/>
              <a:ahLst/>
              <a:cxnLst/>
              <a:rect l="l" t="t" r="r" b="b"/>
              <a:pathLst>
                <a:path w="2248" h="2142" extrusionOk="0">
                  <a:moveTo>
                    <a:pt x="1170" y="1"/>
                  </a:moveTo>
                  <a:cubicBezTo>
                    <a:pt x="909" y="1"/>
                    <a:pt x="644" y="97"/>
                    <a:pt x="429" y="312"/>
                  </a:cubicBezTo>
                  <a:cubicBezTo>
                    <a:pt x="0" y="728"/>
                    <a:pt x="0" y="1398"/>
                    <a:pt x="416" y="1827"/>
                  </a:cubicBezTo>
                  <a:cubicBezTo>
                    <a:pt x="629" y="2044"/>
                    <a:pt x="894" y="2142"/>
                    <a:pt x="1156" y="2142"/>
                  </a:cubicBezTo>
                  <a:cubicBezTo>
                    <a:pt x="1700" y="2142"/>
                    <a:pt x="2229" y="1719"/>
                    <a:pt x="2238" y="1076"/>
                  </a:cubicBezTo>
                  <a:cubicBezTo>
                    <a:pt x="2247" y="430"/>
                    <a:pt x="1719" y="1"/>
                    <a:pt x="1170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7" name="Google Shape;1377;p54"/>
            <p:cNvSpPr/>
            <p:nvPr/>
          </p:nvSpPr>
          <p:spPr>
            <a:xfrm>
              <a:off x="6189175" y="1510888"/>
              <a:ext cx="96525" cy="68700"/>
            </a:xfrm>
            <a:custGeom>
              <a:avLst/>
              <a:gdLst/>
              <a:ahLst/>
              <a:cxnLst/>
              <a:rect l="l" t="t" r="r" b="b"/>
              <a:pathLst>
                <a:path w="3861" h="2748" fill="none" extrusionOk="0">
                  <a:moveTo>
                    <a:pt x="1" y="0"/>
                  </a:moveTo>
                  <a:lnTo>
                    <a:pt x="3860" y="2747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8" name="Google Shape;1378;p54"/>
            <p:cNvSpPr/>
            <p:nvPr/>
          </p:nvSpPr>
          <p:spPr>
            <a:xfrm>
              <a:off x="6171100" y="1496963"/>
              <a:ext cx="37400" cy="28675"/>
            </a:xfrm>
            <a:custGeom>
              <a:avLst/>
              <a:gdLst/>
              <a:ahLst/>
              <a:cxnLst/>
              <a:rect l="l" t="t" r="r" b="b"/>
              <a:pathLst>
                <a:path w="1496" h="1147" extrusionOk="0">
                  <a:moveTo>
                    <a:pt x="754" y="0"/>
                  </a:moveTo>
                  <a:cubicBezTo>
                    <a:pt x="722" y="0"/>
                    <a:pt x="690" y="3"/>
                    <a:pt x="657" y="8"/>
                  </a:cubicBezTo>
                  <a:cubicBezTo>
                    <a:pt x="147" y="88"/>
                    <a:pt x="0" y="745"/>
                    <a:pt x="416" y="1040"/>
                  </a:cubicBezTo>
                  <a:cubicBezTo>
                    <a:pt x="514" y="1113"/>
                    <a:pt x="629" y="1147"/>
                    <a:pt x="744" y="1147"/>
                  </a:cubicBezTo>
                  <a:cubicBezTo>
                    <a:pt x="925" y="1147"/>
                    <a:pt x="1105" y="1061"/>
                    <a:pt x="1220" y="906"/>
                  </a:cubicBezTo>
                  <a:cubicBezTo>
                    <a:pt x="1495" y="517"/>
                    <a:pt x="1209" y="0"/>
                    <a:pt x="754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9" name="Google Shape;1379;p54"/>
            <p:cNvSpPr/>
            <p:nvPr/>
          </p:nvSpPr>
          <p:spPr>
            <a:xfrm>
              <a:off x="6268925" y="1564813"/>
              <a:ext cx="32000" cy="28825"/>
            </a:xfrm>
            <a:custGeom>
              <a:avLst/>
              <a:gdLst/>
              <a:ahLst/>
              <a:cxnLst/>
              <a:rect l="l" t="t" r="r" b="b"/>
              <a:pathLst>
                <a:path w="1280" h="1153" extrusionOk="0">
                  <a:moveTo>
                    <a:pt x="648" y="1"/>
                  </a:moveTo>
                  <a:cubicBezTo>
                    <a:pt x="477" y="1"/>
                    <a:pt x="305" y="77"/>
                    <a:pt x="188" y="242"/>
                  </a:cubicBezTo>
                  <a:cubicBezTo>
                    <a:pt x="0" y="497"/>
                    <a:pt x="54" y="858"/>
                    <a:pt x="322" y="1046"/>
                  </a:cubicBezTo>
                  <a:cubicBezTo>
                    <a:pt x="425" y="1120"/>
                    <a:pt x="538" y="1152"/>
                    <a:pt x="648" y="1152"/>
                  </a:cubicBezTo>
                  <a:cubicBezTo>
                    <a:pt x="978" y="1152"/>
                    <a:pt x="1280" y="855"/>
                    <a:pt x="1220" y="483"/>
                  </a:cubicBezTo>
                  <a:cubicBezTo>
                    <a:pt x="1163" y="176"/>
                    <a:pt x="907" y="1"/>
                    <a:pt x="648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54"/>
            <p:cNvSpPr/>
            <p:nvPr/>
          </p:nvSpPr>
          <p:spPr>
            <a:xfrm>
              <a:off x="6139875" y="1473613"/>
              <a:ext cx="69425" cy="53450"/>
            </a:xfrm>
            <a:custGeom>
              <a:avLst/>
              <a:gdLst/>
              <a:ahLst/>
              <a:cxnLst/>
              <a:rect l="l" t="t" r="r" b="b"/>
              <a:pathLst>
                <a:path w="2777" h="2138" extrusionOk="0">
                  <a:moveTo>
                    <a:pt x="1374" y="0"/>
                  </a:moveTo>
                  <a:cubicBezTo>
                    <a:pt x="1045" y="0"/>
                    <a:pt x="722" y="155"/>
                    <a:pt x="512" y="446"/>
                  </a:cubicBezTo>
                  <a:cubicBezTo>
                    <a:pt x="0" y="1170"/>
                    <a:pt x="535" y="2137"/>
                    <a:pt x="1368" y="2137"/>
                  </a:cubicBezTo>
                  <a:cubicBezTo>
                    <a:pt x="1429" y="2137"/>
                    <a:pt x="1493" y="2132"/>
                    <a:pt x="1557" y="2121"/>
                  </a:cubicBezTo>
                  <a:cubicBezTo>
                    <a:pt x="2495" y="1960"/>
                    <a:pt x="2777" y="754"/>
                    <a:pt x="2000" y="205"/>
                  </a:cubicBezTo>
                  <a:cubicBezTo>
                    <a:pt x="1808" y="67"/>
                    <a:pt x="1590" y="0"/>
                    <a:pt x="1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54"/>
            <p:cNvSpPr/>
            <p:nvPr/>
          </p:nvSpPr>
          <p:spPr>
            <a:xfrm>
              <a:off x="6342625" y="1458963"/>
              <a:ext cx="50275" cy="105875"/>
            </a:xfrm>
            <a:custGeom>
              <a:avLst/>
              <a:gdLst/>
              <a:ahLst/>
              <a:cxnLst/>
              <a:rect l="l" t="t" r="r" b="b"/>
              <a:pathLst>
                <a:path w="2011" h="4235" fill="none" extrusionOk="0">
                  <a:moveTo>
                    <a:pt x="2010" y="0"/>
                  </a:moveTo>
                  <a:lnTo>
                    <a:pt x="0" y="4235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54"/>
            <p:cNvSpPr/>
            <p:nvPr/>
          </p:nvSpPr>
          <p:spPr>
            <a:xfrm>
              <a:off x="6376450" y="1445113"/>
              <a:ext cx="33150" cy="28650"/>
            </a:xfrm>
            <a:custGeom>
              <a:avLst/>
              <a:gdLst/>
              <a:ahLst/>
              <a:cxnLst/>
              <a:rect l="l" t="t" r="r" b="b"/>
              <a:pathLst>
                <a:path w="1326" h="1146" extrusionOk="0">
                  <a:moveTo>
                    <a:pt x="651" y="1"/>
                  </a:moveTo>
                  <a:cubicBezTo>
                    <a:pt x="444" y="1"/>
                    <a:pt x="237" y="108"/>
                    <a:pt x="135" y="326"/>
                  </a:cubicBezTo>
                  <a:cubicBezTo>
                    <a:pt x="1" y="608"/>
                    <a:pt x="121" y="956"/>
                    <a:pt x="403" y="1090"/>
                  </a:cubicBezTo>
                  <a:cubicBezTo>
                    <a:pt x="486" y="1128"/>
                    <a:pt x="570" y="1146"/>
                    <a:pt x="651" y="1146"/>
                  </a:cubicBezTo>
                  <a:cubicBezTo>
                    <a:pt x="1023" y="1146"/>
                    <a:pt x="1326" y="776"/>
                    <a:pt x="1194" y="380"/>
                  </a:cubicBezTo>
                  <a:cubicBezTo>
                    <a:pt x="1103" y="128"/>
                    <a:pt x="877" y="1"/>
                    <a:pt x="65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54"/>
            <p:cNvSpPr/>
            <p:nvPr/>
          </p:nvSpPr>
          <p:spPr>
            <a:xfrm>
              <a:off x="6325275" y="1549713"/>
              <a:ext cx="35450" cy="28750"/>
            </a:xfrm>
            <a:custGeom>
              <a:avLst/>
              <a:gdLst/>
              <a:ahLst/>
              <a:cxnLst/>
              <a:rect l="l" t="t" r="r" b="b"/>
              <a:pathLst>
                <a:path w="1418" h="1150" extrusionOk="0">
                  <a:moveTo>
                    <a:pt x="707" y="1"/>
                  </a:moveTo>
                  <a:cubicBezTo>
                    <a:pt x="492" y="1"/>
                    <a:pt x="282" y="123"/>
                    <a:pt x="185" y="337"/>
                  </a:cubicBezTo>
                  <a:cubicBezTo>
                    <a:pt x="1" y="728"/>
                    <a:pt x="302" y="1150"/>
                    <a:pt x="696" y="1150"/>
                  </a:cubicBezTo>
                  <a:cubicBezTo>
                    <a:pt x="761" y="1150"/>
                    <a:pt x="828" y="1138"/>
                    <a:pt x="895" y="1114"/>
                  </a:cubicBezTo>
                  <a:cubicBezTo>
                    <a:pt x="1378" y="953"/>
                    <a:pt x="1418" y="283"/>
                    <a:pt x="949" y="55"/>
                  </a:cubicBezTo>
                  <a:cubicBezTo>
                    <a:pt x="872" y="18"/>
                    <a:pt x="789" y="1"/>
                    <a:pt x="707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54"/>
            <p:cNvSpPr/>
            <p:nvPr/>
          </p:nvSpPr>
          <p:spPr>
            <a:xfrm>
              <a:off x="6369550" y="1414663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256" y="0"/>
                  </a:moveTo>
                  <a:cubicBezTo>
                    <a:pt x="571" y="0"/>
                    <a:pt x="0" y="690"/>
                    <a:pt x="263" y="1424"/>
                  </a:cubicBezTo>
                  <a:cubicBezTo>
                    <a:pt x="432" y="1895"/>
                    <a:pt x="852" y="2137"/>
                    <a:pt x="1273" y="2137"/>
                  </a:cubicBezTo>
                  <a:cubicBezTo>
                    <a:pt x="1654" y="2137"/>
                    <a:pt x="2036" y="1938"/>
                    <a:pt x="2233" y="1531"/>
                  </a:cubicBezTo>
                  <a:cubicBezTo>
                    <a:pt x="2488" y="995"/>
                    <a:pt x="2260" y="365"/>
                    <a:pt x="1724" y="110"/>
                  </a:cubicBezTo>
                  <a:cubicBezTo>
                    <a:pt x="1568" y="35"/>
                    <a:pt x="1409" y="0"/>
                    <a:pt x="1256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54"/>
            <p:cNvSpPr/>
            <p:nvPr/>
          </p:nvSpPr>
          <p:spPr>
            <a:xfrm>
              <a:off x="6351325" y="1963488"/>
              <a:ext cx="30850" cy="111250"/>
            </a:xfrm>
            <a:custGeom>
              <a:avLst/>
              <a:gdLst/>
              <a:ahLst/>
              <a:cxnLst/>
              <a:rect l="l" t="t" r="r" b="b"/>
              <a:pathLst>
                <a:path w="1234" h="4450" fill="none" extrusionOk="0">
                  <a:moveTo>
                    <a:pt x="1" y="4450"/>
                  </a:moveTo>
                  <a:lnTo>
                    <a:pt x="1234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54"/>
            <p:cNvSpPr/>
            <p:nvPr/>
          </p:nvSpPr>
          <p:spPr>
            <a:xfrm>
              <a:off x="6333575" y="2059463"/>
              <a:ext cx="33850" cy="28875"/>
            </a:xfrm>
            <a:custGeom>
              <a:avLst/>
              <a:gdLst/>
              <a:ahLst/>
              <a:cxnLst/>
              <a:rect l="l" t="t" r="r" b="b"/>
              <a:pathLst>
                <a:path w="1354" h="1155" extrusionOk="0">
                  <a:moveTo>
                    <a:pt x="717" y="0"/>
                  </a:moveTo>
                  <a:cubicBezTo>
                    <a:pt x="298" y="0"/>
                    <a:pt x="1" y="470"/>
                    <a:pt x="228" y="866"/>
                  </a:cubicBezTo>
                  <a:cubicBezTo>
                    <a:pt x="335" y="1062"/>
                    <a:pt x="526" y="1155"/>
                    <a:pt x="718" y="1155"/>
                  </a:cubicBezTo>
                  <a:cubicBezTo>
                    <a:pt x="958" y="1155"/>
                    <a:pt x="1199" y="1008"/>
                    <a:pt x="1274" y="732"/>
                  </a:cubicBezTo>
                  <a:cubicBezTo>
                    <a:pt x="1354" y="423"/>
                    <a:pt x="1180" y="115"/>
                    <a:pt x="872" y="21"/>
                  </a:cubicBezTo>
                  <a:cubicBezTo>
                    <a:pt x="819" y="7"/>
                    <a:pt x="767" y="0"/>
                    <a:pt x="717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54"/>
            <p:cNvSpPr/>
            <p:nvPr/>
          </p:nvSpPr>
          <p:spPr>
            <a:xfrm>
              <a:off x="6363725" y="1949838"/>
              <a:ext cx="34850" cy="28575"/>
            </a:xfrm>
            <a:custGeom>
              <a:avLst/>
              <a:gdLst/>
              <a:ahLst/>
              <a:cxnLst/>
              <a:rect l="l" t="t" r="r" b="b"/>
              <a:pathLst>
                <a:path w="1394" h="1143" extrusionOk="0">
                  <a:moveTo>
                    <a:pt x="731" y="1"/>
                  </a:moveTo>
                  <a:cubicBezTo>
                    <a:pt x="636" y="1"/>
                    <a:pt x="538" y="25"/>
                    <a:pt x="443" y="78"/>
                  </a:cubicBezTo>
                  <a:cubicBezTo>
                    <a:pt x="1" y="332"/>
                    <a:pt x="81" y="989"/>
                    <a:pt x="577" y="1123"/>
                  </a:cubicBezTo>
                  <a:cubicBezTo>
                    <a:pt x="628" y="1136"/>
                    <a:pt x="679" y="1143"/>
                    <a:pt x="729" y="1143"/>
                  </a:cubicBezTo>
                  <a:cubicBezTo>
                    <a:pt x="981" y="1143"/>
                    <a:pt x="1209" y="981"/>
                    <a:pt x="1287" y="734"/>
                  </a:cubicBezTo>
                  <a:cubicBezTo>
                    <a:pt x="1393" y="342"/>
                    <a:pt x="1088" y="1"/>
                    <a:pt x="73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54"/>
            <p:cNvSpPr/>
            <p:nvPr/>
          </p:nvSpPr>
          <p:spPr>
            <a:xfrm>
              <a:off x="6316150" y="2068388"/>
              <a:ext cx="63400" cy="53600"/>
            </a:xfrm>
            <a:custGeom>
              <a:avLst/>
              <a:gdLst/>
              <a:ahLst/>
              <a:cxnLst/>
              <a:rect l="l" t="t" r="r" b="b"/>
              <a:pathLst>
                <a:path w="2536" h="2144" extrusionOk="0">
                  <a:moveTo>
                    <a:pt x="1193" y="1"/>
                  </a:moveTo>
                  <a:cubicBezTo>
                    <a:pt x="743" y="1"/>
                    <a:pt x="296" y="275"/>
                    <a:pt x="161" y="790"/>
                  </a:cubicBezTo>
                  <a:cubicBezTo>
                    <a:pt x="1" y="1353"/>
                    <a:pt x="336" y="1942"/>
                    <a:pt x="899" y="2103"/>
                  </a:cubicBezTo>
                  <a:cubicBezTo>
                    <a:pt x="999" y="2131"/>
                    <a:pt x="1098" y="2144"/>
                    <a:pt x="1193" y="2144"/>
                  </a:cubicBezTo>
                  <a:cubicBezTo>
                    <a:pt x="1975" y="2144"/>
                    <a:pt x="2536" y="1276"/>
                    <a:pt x="2118" y="535"/>
                  </a:cubicBezTo>
                  <a:cubicBezTo>
                    <a:pt x="1910" y="174"/>
                    <a:pt x="1550" y="1"/>
                    <a:pt x="119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54"/>
            <p:cNvSpPr/>
            <p:nvPr/>
          </p:nvSpPr>
          <p:spPr>
            <a:xfrm>
              <a:off x="6426375" y="1952113"/>
              <a:ext cx="81100" cy="82100"/>
            </a:xfrm>
            <a:custGeom>
              <a:avLst/>
              <a:gdLst/>
              <a:ahLst/>
              <a:cxnLst/>
              <a:rect l="l" t="t" r="r" b="b"/>
              <a:pathLst>
                <a:path w="3244" h="3284" fill="none" extrusionOk="0">
                  <a:moveTo>
                    <a:pt x="3244" y="3283"/>
                  </a:moveTo>
                  <a:lnTo>
                    <a:pt x="1" y="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54"/>
            <p:cNvSpPr/>
            <p:nvPr/>
          </p:nvSpPr>
          <p:spPr>
            <a:xfrm>
              <a:off x="6487675" y="2019538"/>
              <a:ext cx="38575" cy="28750"/>
            </a:xfrm>
            <a:custGeom>
              <a:avLst/>
              <a:gdLst/>
              <a:ahLst/>
              <a:cxnLst/>
              <a:rect l="l" t="t" r="r" b="b"/>
              <a:pathLst>
                <a:path w="1543" h="1150" extrusionOk="0">
                  <a:moveTo>
                    <a:pt x="771" y="0"/>
                  </a:moveTo>
                  <a:cubicBezTo>
                    <a:pt x="624" y="0"/>
                    <a:pt x="477" y="57"/>
                    <a:pt x="363" y="171"/>
                  </a:cubicBezTo>
                  <a:cubicBezTo>
                    <a:pt x="1" y="533"/>
                    <a:pt x="256" y="1149"/>
                    <a:pt x="778" y="1149"/>
                  </a:cubicBezTo>
                  <a:cubicBezTo>
                    <a:pt x="1287" y="1149"/>
                    <a:pt x="1542" y="533"/>
                    <a:pt x="1180" y="171"/>
                  </a:cubicBezTo>
                  <a:cubicBezTo>
                    <a:pt x="1066" y="57"/>
                    <a:pt x="919" y="0"/>
                    <a:pt x="77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54"/>
            <p:cNvSpPr/>
            <p:nvPr/>
          </p:nvSpPr>
          <p:spPr>
            <a:xfrm>
              <a:off x="6412650" y="1938138"/>
              <a:ext cx="30175" cy="28950"/>
            </a:xfrm>
            <a:custGeom>
              <a:avLst/>
              <a:gdLst/>
              <a:ahLst/>
              <a:cxnLst/>
              <a:rect l="l" t="t" r="r" b="b"/>
              <a:pathLst>
                <a:path w="1207" h="1158" extrusionOk="0">
                  <a:moveTo>
                    <a:pt x="586" y="1"/>
                  </a:moveTo>
                  <a:cubicBezTo>
                    <a:pt x="288" y="1"/>
                    <a:pt x="0" y="229"/>
                    <a:pt x="0" y="573"/>
                  </a:cubicBezTo>
                  <a:cubicBezTo>
                    <a:pt x="0" y="926"/>
                    <a:pt x="289" y="1157"/>
                    <a:pt x="588" y="1157"/>
                  </a:cubicBezTo>
                  <a:cubicBezTo>
                    <a:pt x="730" y="1157"/>
                    <a:pt x="875" y="1105"/>
                    <a:pt x="992" y="988"/>
                  </a:cubicBezTo>
                  <a:cubicBezTo>
                    <a:pt x="1206" y="760"/>
                    <a:pt x="1206" y="398"/>
                    <a:pt x="992" y="171"/>
                  </a:cubicBezTo>
                  <a:cubicBezTo>
                    <a:pt x="874" y="53"/>
                    <a:pt x="729" y="1"/>
                    <a:pt x="58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54"/>
            <p:cNvSpPr/>
            <p:nvPr/>
          </p:nvSpPr>
          <p:spPr>
            <a:xfrm>
              <a:off x="6486450" y="2022788"/>
              <a:ext cx="71275" cy="53225"/>
            </a:xfrm>
            <a:custGeom>
              <a:avLst/>
              <a:gdLst/>
              <a:ahLst/>
              <a:cxnLst/>
              <a:rect l="l" t="t" r="r" b="b"/>
              <a:pathLst>
                <a:path w="2851" h="2129" extrusionOk="0">
                  <a:moveTo>
                    <a:pt x="1414" y="1"/>
                  </a:moveTo>
                  <a:cubicBezTo>
                    <a:pt x="473" y="1"/>
                    <a:pt x="0" y="1144"/>
                    <a:pt x="666" y="1810"/>
                  </a:cubicBezTo>
                  <a:cubicBezTo>
                    <a:pt x="877" y="2021"/>
                    <a:pt x="1154" y="2128"/>
                    <a:pt x="1432" y="2128"/>
                  </a:cubicBezTo>
                  <a:cubicBezTo>
                    <a:pt x="1700" y="2128"/>
                    <a:pt x="1970" y="2028"/>
                    <a:pt x="2181" y="1823"/>
                  </a:cubicBezTo>
                  <a:cubicBezTo>
                    <a:pt x="2851" y="1153"/>
                    <a:pt x="2382" y="1"/>
                    <a:pt x="1430" y="1"/>
                  </a:cubicBezTo>
                  <a:cubicBezTo>
                    <a:pt x="1425" y="1"/>
                    <a:pt x="1419" y="1"/>
                    <a:pt x="1414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54"/>
            <p:cNvSpPr/>
            <p:nvPr/>
          </p:nvSpPr>
          <p:spPr>
            <a:xfrm>
              <a:off x="6280650" y="1803688"/>
              <a:ext cx="81750" cy="83125"/>
            </a:xfrm>
            <a:custGeom>
              <a:avLst/>
              <a:gdLst/>
              <a:ahLst/>
              <a:cxnLst/>
              <a:rect l="l" t="t" r="r" b="b"/>
              <a:pathLst>
                <a:path w="3270" h="3325" fill="none" extrusionOk="0">
                  <a:moveTo>
                    <a:pt x="0" y="1"/>
                  </a:moveTo>
                  <a:lnTo>
                    <a:pt x="3270" y="3324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54"/>
            <p:cNvSpPr/>
            <p:nvPr/>
          </p:nvSpPr>
          <p:spPr>
            <a:xfrm>
              <a:off x="6261875" y="1789963"/>
              <a:ext cx="38225" cy="28500"/>
            </a:xfrm>
            <a:custGeom>
              <a:avLst/>
              <a:gdLst/>
              <a:ahLst/>
              <a:cxnLst/>
              <a:rect l="l" t="t" r="r" b="b"/>
              <a:pathLst>
                <a:path w="1529" h="1140" extrusionOk="0">
                  <a:moveTo>
                    <a:pt x="765" y="0"/>
                  </a:moveTo>
                  <a:cubicBezTo>
                    <a:pt x="255" y="0"/>
                    <a:pt x="1" y="617"/>
                    <a:pt x="363" y="978"/>
                  </a:cubicBezTo>
                  <a:cubicBezTo>
                    <a:pt x="470" y="1086"/>
                    <a:pt x="614" y="1139"/>
                    <a:pt x="760" y="1139"/>
                  </a:cubicBezTo>
                  <a:cubicBezTo>
                    <a:pt x="905" y="1139"/>
                    <a:pt x="1053" y="1086"/>
                    <a:pt x="1167" y="978"/>
                  </a:cubicBezTo>
                  <a:cubicBezTo>
                    <a:pt x="1528" y="617"/>
                    <a:pt x="1274" y="0"/>
                    <a:pt x="76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54"/>
            <p:cNvSpPr/>
            <p:nvPr/>
          </p:nvSpPr>
          <p:spPr>
            <a:xfrm>
              <a:off x="6345975" y="1871813"/>
              <a:ext cx="30175" cy="28950"/>
            </a:xfrm>
            <a:custGeom>
              <a:avLst/>
              <a:gdLst/>
              <a:ahLst/>
              <a:cxnLst/>
              <a:rect l="l" t="t" r="r" b="b"/>
              <a:pathLst>
                <a:path w="1207" h="1158" extrusionOk="0">
                  <a:moveTo>
                    <a:pt x="629" y="1"/>
                  </a:moveTo>
                  <a:cubicBezTo>
                    <a:pt x="488" y="1"/>
                    <a:pt x="345" y="53"/>
                    <a:pt x="228" y="170"/>
                  </a:cubicBezTo>
                  <a:cubicBezTo>
                    <a:pt x="0" y="398"/>
                    <a:pt x="0" y="760"/>
                    <a:pt x="228" y="988"/>
                  </a:cubicBezTo>
                  <a:cubicBezTo>
                    <a:pt x="346" y="1105"/>
                    <a:pt x="490" y="1158"/>
                    <a:pt x="631" y="1158"/>
                  </a:cubicBezTo>
                  <a:cubicBezTo>
                    <a:pt x="925" y="1158"/>
                    <a:pt x="1206" y="930"/>
                    <a:pt x="1206" y="586"/>
                  </a:cubicBezTo>
                  <a:cubicBezTo>
                    <a:pt x="1206" y="232"/>
                    <a:pt x="924" y="1"/>
                    <a:pt x="629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54"/>
            <p:cNvSpPr/>
            <p:nvPr/>
          </p:nvSpPr>
          <p:spPr>
            <a:xfrm>
              <a:off x="6230725" y="1762888"/>
              <a:ext cx="71275" cy="53225"/>
            </a:xfrm>
            <a:custGeom>
              <a:avLst/>
              <a:gdLst/>
              <a:ahLst/>
              <a:cxnLst/>
              <a:rect l="l" t="t" r="r" b="b"/>
              <a:pathLst>
                <a:path w="2851" h="2129" extrusionOk="0">
                  <a:moveTo>
                    <a:pt x="1426" y="1"/>
                  </a:moveTo>
                  <a:cubicBezTo>
                    <a:pt x="1157" y="1"/>
                    <a:pt x="888" y="102"/>
                    <a:pt x="684" y="306"/>
                  </a:cubicBezTo>
                  <a:cubicBezTo>
                    <a:pt x="0" y="976"/>
                    <a:pt x="469" y="2128"/>
                    <a:pt x="1421" y="2128"/>
                  </a:cubicBezTo>
                  <a:cubicBezTo>
                    <a:pt x="1426" y="2129"/>
                    <a:pt x="1432" y="2129"/>
                    <a:pt x="1437" y="2129"/>
                  </a:cubicBezTo>
                  <a:cubicBezTo>
                    <a:pt x="2378" y="2129"/>
                    <a:pt x="2851" y="986"/>
                    <a:pt x="2185" y="319"/>
                  </a:cubicBezTo>
                  <a:cubicBezTo>
                    <a:pt x="1981" y="108"/>
                    <a:pt x="1704" y="1"/>
                    <a:pt x="1426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54"/>
            <p:cNvSpPr/>
            <p:nvPr/>
          </p:nvSpPr>
          <p:spPr>
            <a:xfrm>
              <a:off x="6000900" y="1951338"/>
              <a:ext cx="126775" cy="107025"/>
            </a:xfrm>
            <a:custGeom>
              <a:avLst/>
              <a:gdLst/>
              <a:ahLst/>
              <a:cxnLst/>
              <a:rect l="l" t="t" r="r" b="b"/>
              <a:pathLst>
                <a:path w="5071" h="4281" extrusionOk="0">
                  <a:moveTo>
                    <a:pt x="2393" y="1"/>
                  </a:moveTo>
                  <a:cubicBezTo>
                    <a:pt x="1497" y="1"/>
                    <a:pt x="606" y="549"/>
                    <a:pt x="322" y="1572"/>
                  </a:cubicBezTo>
                  <a:cubicBezTo>
                    <a:pt x="0" y="2698"/>
                    <a:pt x="670" y="3877"/>
                    <a:pt x="1810" y="4199"/>
                  </a:cubicBezTo>
                  <a:cubicBezTo>
                    <a:pt x="2010" y="4255"/>
                    <a:pt x="2208" y="4281"/>
                    <a:pt x="2398" y="4281"/>
                  </a:cubicBezTo>
                  <a:cubicBezTo>
                    <a:pt x="3950" y="4281"/>
                    <a:pt x="5071" y="2556"/>
                    <a:pt x="4235" y="1077"/>
                  </a:cubicBezTo>
                  <a:cubicBezTo>
                    <a:pt x="3820" y="347"/>
                    <a:pt x="3105" y="1"/>
                    <a:pt x="2393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54"/>
            <p:cNvSpPr/>
            <p:nvPr/>
          </p:nvSpPr>
          <p:spPr>
            <a:xfrm>
              <a:off x="6017975" y="1980063"/>
              <a:ext cx="29575" cy="24450"/>
            </a:xfrm>
            <a:custGeom>
              <a:avLst/>
              <a:gdLst/>
              <a:ahLst/>
              <a:cxnLst/>
              <a:rect l="l" t="t" r="r" b="b"/>
              <a:pathLst>
                <a:path w="1183" h="978" extrusionOk="0">
                  <a:moveTo>
                    <a:pt x="619" y="0"/>
                  </a:moveTo>
                  <a:cubicBezTo>
                    <a:pt x="574" y="0"/>
                    <a:pt x="528" y="7"/>
                    <a:pt x="483" y="21"/>
                  </a:cubicBezTo>
                  <a:cubicBezTo>
                    <a:pt x="68" y="142"/>
                    <a:pt x="1" y="705"/>
                    <a:pt x="376" y="919"/>
                  </a:cubicBezTo>
                  <a:cubicBezTo>
                    <a:pt x="454" y="960"/>
                    <a:pt x="534" y="978"/>
                    <a:pt x="611" y="978"/>
                  </a:cubicBezTo>
                  <a:cubicBezTo>
                    <a:pt x="919" y="978"/>
                    <a:pt x="1183" y="688"/>
                    <a:pt x="1086" y="356"/>
                  </a:cubicBezTo>
                  <a:cubicBezTo>
                    <a:pt x="1031" y="147"/>
                    <a:pt x="830" y="0"/>
                    <a:pt x="619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54"/>
            <p:cNvSpPr/>
            <p:nvPr/>
          </p:nvSpPr>
          <p:spPr>
            <a:xfrm>
              <a:off x="6158700" y="1911813"/>
              <a:ext cx="126425" cy="107025"/>
            </a:xfrm>
            <a:custGeom>
              <a:avLst/>
              <a:gdLst/>
              <a:ahLst/>
              <a:cxnLst/>
              <a:rect l="l" t="t" r="r" b="b"/>
              <a:pathLst>
                <a:path w="5057" h="4281" extrusionOk="0">
                  <a:moveTo>
                    <a:pt x="2380" y="0"/>
                  </a:moveTo>
                  <a:cubicBezTo>
                    <a:pt x="1484" y="0"/>
                    <a:pt x="592" y="549"/>
                    <a:pt x="308" y="1572"/>
                  </a:cubicBezTo>
                  <a:cubicBezTo>
                    <a:pt x="0" y="2698"/>
                    <a:pt x="657" y="3877"/>
                    <a:pt x="1796" y="4199"/>
                  </a:cubicBezTo>
                  <a:cubicBezTo>
                    <a:pt x="1997" y="4254"/>
                    <a:pt x="2194" y="4280"/>
                    <a:pt x="2385" y="4280"/>
                  </a:cubicBezTo>
                  <a:cubicBezTo>
                    <a:pt x="3937" y="4280"/>
                    <a:pt x="5057" y="2556"/>
                    <a:pt x="4222" y="1076"/>
                  </a:cubicBezTo>
                  <a:cubicBezTo>
                    <a:pt x="3806" y="346"/>
                    <a:pt x="3092" y="0"/>
                    <a:pt x="2380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54"/>
            <p:cNvSpPr/>
            <p:nvPr/>
          </p:nvSpPr>
          <p:spPr>
            <a:xfrm>
              <a:off x="6180475" y="1932938"/>
              <a:ext cx="29550" cy="24500"/>
            </a:xfrm>
            <a:custGeom>
              <a:avLst/>
              <a:gdLst/>
              <a:ahLst/>
              <a:cxnLst/>
              <a:rect l="l" t="t" r="r" b="b"/>
              <a:pathLst>
                <a:path w="1182" h="980" extrusionOk="0">
                  <a:moveTo>
                    <a:pt x="608" y="1"/>
                  </a:moveTo>
                  <a:cubicBezTo>
                    <a:pt x="566" y="1"/>
                    <a:pt x="524" y="6"/>
                    <a:pt x="483" y="17"/>
                  </a:cubicBezTo>
                  <a:cubicBezTo>
                    <a:pt x="67" y="137"/>
                    <a:pt x="0" y="700"/>
                    <a:pt x="376" y="915"/>
                  </a:cubicBezTo>
                  <a:cubicBezTo>
                    <a:pt x="457" y="960"/>
                    <a:pt x="541" y="980"/>
                    <a:pt x="621" y="980"/>
                  </a:cubicBezTo>
                  <a:cubicBezTo>
                    <a:pt x="925" y="980"/>
                    <a:pt x="1181" y="691"/>
                    <a:pt x="1086" y="352"/>
                  </a:cubicBezTo>
                  <a:cubicBezTo>
                    <a:pt x="1030" y="139"/>
                    <a:pt x="823" y="1"/>
                    <a:pt x="608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54"/>
            <p:cNvSpPr/>
            <p:nvPr/>
          </p:nvSpPr>
          <p:spPr>
            <a:xfrm>
              <a:off x="6334925" y="1865838"/>
              <a:ext cx="118625" cy="106900"/>
            </a:xfrm>
            <a:custGeom>
              <a:avLst/>
              <a:gdLst/>
              <a:ahLst/>
              <a:cxnLst/>
              <a:rect l="l" t="t" r="r" b="b"/>
              <a:pathLst>
                <a:path w="4745" h="4276" extrusionOk="0">
                  <a:moveTo>
                    <a:pt x="2367" y="0"/>
                  </a:moveTo>
                  <a:cubicBezTo>
                    <a:pt x="1849" y="0"/>
                    <a:pt x="1331" y="189"/>
                    <a:pt x="925" y="570"/>
                  </a:cubicBezTo>
                  <a:cubicBezTo>
                    <a:pt x="54" y="1374"/>
                    <a:pt x="0" y="2728"/>
                    <a:pt x="804" y="3585"/>
                  </a:cubicBezTo>
                  <a:cubicBezTo>
                    <a:pt x="1227" y="4043"/>
                    <a:pt x="1802" y="4275"/>
                    <a:pt x="2377" y="4275"/>
                  </a:cubicBezTo>
                  <a:cubicBezTo>
                    <a:pt x="2895" y="4275"/>
                    <a:pt x="3413" y="4087"/>
                    <a:pt x="3819" y="3706"/>
                  </a:cubicBezTo>
                  <a:cubicBezTo>
                    <a:pt x="4690" y="2902"/>
                    <a:pt x="4744" y="1548"/>
                    <a:pt x="3940" y="691"/>
                  </a:cubicBezTo>
                  <a:cubicBezTo>
                    <a:pt x="3517" y="232"/>
                    <a:pt x="2942" y="0"/>
                    <a:pt x="2367" y="0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54"/>
            <p:cNvSpPr/>
            <p:nvPr/>
          </p:nvSpPr>
          <p:spPr>
            <a:xfrm>
              <a:off x="6354000" y="1882538"/>
              <a:ext cx="29550" cy="24325"/>
            </a:xfrm>
            <a:custGeom>
              <a:avLst/>
              <a:gdLst/>
              <a:ahLst/>
              <a:cxnLst/>
              <a:rect l="l" t="t" r="r" b="b"/>
              <a:pathLst>
                <a:path w="1182" h="973" extrusionOk="0">
                  <a:moveTo>
                    <a:pt x="630" y="1"/>
                  </a:moveTo>
                  <a:cubicBezTo>
                    <a:pt x="582" y="1"/>
                    <a:pt x="533" y="8"/>
                    <a:pt x="483" y="23"/>
                  </a:cubicBezTo>
                  <a:cubicBezTo>
                    <a:pt x="68" y="130"/>
                    <a:pt x="1" y="706"/>
                    <a:pt x="390" y="907"/>
                  </a:cubicBezTo>
                  <a:cubicBezTo>
                    <a:pt x="468" y="952"/>
                    <a:pt x="550" y="972"/>
                    <a:pt x="629" y="972"/>
                  </a:cubicBezTo>
                  <a:cubicBezTo>
                    <a:pt x="926" y="972"/>
                    <a:pt x="1182" y="686"/>
                    <a:pt x="1086" y="358"/>
                  </a:cubicBezTo>
                  <a:cubicBezTo>
                    <a:pt x="1032" y="139"/>
                    <a:pt x="843" y="1"/>
                    <a:pt x="630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54"/>
            <p:cNvSpPr/>
            <p:nvPr/>
          </p:nvSpPr>
          <p:spPr>
            <a:xfrm>
              <a:off x="6385500" y="1682838"/>
              <a:ext cx="126775" cy="106850"/>
            </a:xfrm>
            <a:custGeom>
              <a:avLst/>
              <a:gdLst/>
              <a:ahLst/>
              <a:cxnLst/>
              <a:rect l="l" t="t" r="r" b="b"/>
              <a:pathLst>
                <a:path w="5071" h="4274" extrusionOk="0">
                  <a:moveTo>
                    <a:pt x="2384" y="1"/>
                  </a:moveTo>
                  <a:cubicBezTo>
                    <a:pt x="1492" y="1"/>
                    <a:pt x="605" y="545"/>
                    <a:pt x="322" y="1565"/>
                  </a:cubicBezTo>
                  <a:cubicBezTo>
                    <a:pt x="1" y="2704"/>
                    <a:pt x="671" y="3883"/>
                    <a:pt x="1810" y="4191"/>
                  </a:cubicBezTo>
                  <a:cubicBezTo>
                    <a:pt x="2012" y="4247"/>
                    <a:pt x="2210" y="4274"/>
                    <a:pt x="2402" y="4274"/>
                  </a:cubicBezTo>
                  <a:cubicBezTo>
                    <a:pt x="3952" y="4274"/>
                    <a:pt x="5070" y="2561"/>
                    <a:pt x="4235" y="1082"/>
                  </a:cubicBezTo>
                  <a:cubicBezTo>
                    <a:pt x="3818" y="350"/>
                    <a:pt x="3099" y="1"/>
                    <a:pt x="2384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54"/>
            <p:cNvSpPr/>
            <p:nvPr/>
          </p:nvSpPr>
          <p:spPr>
            <a:xfrm>
              <a:off x="6404600" y="1735938"/>
              <a:ext cx="29550" cy="24500"/>
            </a:xfrm>
            <a:custGeom>
              <a:avLst/>
              <a:gdLst/>
              <a:ahLst/>
              <a:cxnLst/>
              <a:rect l="l" t="t" r="r" b="b"/>
              <a:pathLst>
                <a:path w="1182" h="980" extrusionOk="0">
                  <a:moveTo>
                    <a:pt x="608" y="1"/>
                  </a:moveTo>
                  <a:cubicBezTo>
                    <a:pt x="566" y="1"/>
                    <a:pt x="524" y="6"/>
                    <a:pt x="483" y="17"/>
                  </a:cubicBezTo>
                  <a:cubicBezTo>
                    <a:pt x="68" y="138"/>
                    <a:pt x="1" y="701"/>
                    <a:pt x="376" y="915"/>
                  </a:cubicBezTo>
                  <a:cubicBezTo>
                    <a:pt x="454" y="960"/>
                    <a:pt x="536" y="980"/>
                    <a:pt x="616" y="980"/>
                  </a:cubicBezTo>
                  <a:cubicBezTo>
                    <a:pt x="916" y="980"/>
                    <a:pt x="1181" y="691"/>
                    <a:pt x="1086" y="352"/>
                  </a:cubicBezTo>
                  <a:cubicBezTo>
                    <a:pt x="1019" y="139"/>
                    <a:pt x="820" y="1"/>
                    <a:pt x="608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54"/>
            <p:cNvSpPr/>
            <p:nvPr/>
          </p:nvSpPr>
          <p:spPr>
            <a:xfrm>
              <a:off x="6255525" y="1552513"/>
              <a:ext cx="129050" cy="107025"/>
            </a:xfrm>
            <a:custGeom>
              <a:avLst/>
              <a:gdLst/>
              <a:ahLst/>
              <a:cxnLst/>
              <a:rect l="l" t="t" r="r" b="b"/>
              <a:pathLst>
                <a:path w="5162" h="4281" extrusionOk="0">
                  <a:moveTo>
                    <a:pt x="2695" y="0"/>
                  </a:moveTo>
                  <a:cubicBezTo>
                    <a:pt x="2350" y="0"/>
                    <a:pt x="1993" y="87"/>
                    <a:pt x="1648" y="278"/>
                  </a:cubicBezTo>
                  <a:cubicBezTo>
                    <a:pt x="0" y="1216"/>
                    <a:pt x="295" y="3696"/>
                    <a:pt x="2131" y="4205"/>
                  </a:cubicBezTo>
                  <a:cubicBezTo>
                    <a:pt x="2321" y="4256"/>
                    <a:pt x="2511" y="4281"/>
                    <a:pt x="2699" y="4281"/>
                  </a:cubicBezTo>
                  <a:cubicBezTo>
                    <a:pt x="3635" y="4281"/>
                    <a:pt x="4489" y="3667"/>
                    <a:pt x="4757" y="2717"/>
                  </a:cubicBezTo>
                  <a:cubicBezTo>
                    <a:pt x="5161" y="1262"/>
                    <a:pt x="4015" y="0"/>
                    <a:pt x="2695" y="0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54"/>
            <p:cNvSpPr/>
            <p:nvPr/>
          </p:nvSpPr>
          <p:spPr>
            <a:xfrm>
              <a:off x="6277625" y="1603838"/>
              <a:ext cx="29575" cy="24450"/>
            </a:xfrm>
            <a:custGeom>
              <a:avLst/>
              <a:gdLst/>
              <a:ahLst/>
              <a:cxnLst/>
              <a:rect l="l" t="t" r="r" b="b"/>
              <a:pathLst>
                <a:path w="1183" h="978" extrusionOk="0">
                  <a:moveTo>
                    <a:pt x="619" y="0"/>
                  </a:moveTo>
                  <a:cubicBezTo>
                    <a:pt x="574" y="0"/>
                    <a:pt x="528" y="7"/>
                    <a:pt x="483" y="21"/>
                  </a:cubicBezTo>
                  <a:cubicBezTo>
                    <a:pt x="68" y="142"/>
                    <a:pt x="1" y="705"/>
                    <a:pt x="376" y="919"/>
                  </a:cubicBezTo>
                  <a:cubicBezTo>
                    <a:pt x="454" y="959"/>
                    <a:pt x="534" y="977"/>
                    <a:pt x="611" y="977"/>
                  </a:cubicBezTo>
                  <a:cubicBezTo>
                    <a:pt x="919" y="977"/>
                    <a:pt x="1182" y="688"/>
                    <a:pt x="1086" y="356"/>
                  </a:cubicBezTo>
                  <a:cubicBezTo>
                    <a:pt x="1031" y="146"/>
                    <a:pt x="830" y="0"/>
                    <a:pt x="619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27" name="Google Shape;1427;p54"/>
          <p:cNvGrpSpPr/>
          <p:nvPr/>
        </p:nvGrpSpPr>
        <p:grpSpPr>
          <a:xfrm>
            <a:off x="11169220" y="2021598"/>
            <a:ext cx="957885" cy="1520896"/>
            <a:chOff x="3790075" y="294725"/>
            <a:chExt cx="389300" cy="618150"/>
          </a:xfrm>
        </p:grpSpPr>
        <p:sp>
          <p:nvSpPr>
            <p:cNvPr id="1428" name="Google Shape;1428;p54"/>
            <p:cNvSpPr/>
            <p:nvPr/>
          </p:nvSpPr>
          <p:spPr>
            <a:xfrm>
              <a:off x="3790075" y="299750"/>
              <a:ext cx="389300" cy="613125"/>
            </a:xfrm>
            <a:custGeom>
              <a:avLst/>
              <a:gdLst/>
              <a:ahLst/>
              <a:cxnLst/>
              <a:rect l="l" t="t" r="r" b="b"/>
              <a:pathLst>
                <a:path w="15572" h="24525" extrusionOk="0">
                  <a:moveTo>
                    <a:pt x="4556" y="1"/>
                  </a:moveTo>
                  <a:lnTo>
                    <a:pt x="5092" y="1609"/>
                  </a:lnTo>
                  <a:lnTo>
                    <a:pt x="5092" y="5053"/>
                  </a:lnTo>
                  <a:lnTo>
                    <a:pt x="228" y="22273"/>
                  </a:lnTo>
                  <a:cubicBezTo>
                    <a:pt x="0" y="23439"/>
                    <a:pt x="1072" y="24524"/>
                    <a:pt x="2493" y="24524"/>
                  </a:cubicBezTo>
                  <a:lnTo>
                    <a:pt x="13079" y="24524"/>
                  </a:lnTo>
                  <a:cubicBezTo>
                    <a:pt x="14500" y="24524"/>
                    <a:pt x="15572" y="23452"/>
                    <a:pt x="15344" y="22273"/>
                  </a:cubicBezTo>
                  <a:lnTo>
                    <a:pt x="10480" y="5053"/>
                  </a:lnTo>
                  <a:lnTo>
                    <a:pt x="10480" y="1609"/>
                  </a:lnTo>
                  <a:lnTo>
                    <a:pt x="11016" y="1"/>
                  </a:lnTo>
                  <a:lnTo>
                    <a:pt x="10614" y="1"/>
                  </a:lnTo>
                  <a:lnTo>
                    <a:pt x="10131" y="1569"/>
                  </a:lnTo>
                  <a:lnTo>
                    <a:pt x="10131" y="4919"/>
                  </a:lnTo>
                  <a:lnTo>
                    <a:pt x="14768" y="21737"/>
                  </a:lnTo>
                  <a:cubicBezTo>
                    <a:pt x="14969" y="22889"/>
                    <a:pt x="13977" y="23935"/>
                    <a:pt x="12677" y="23935"/>
                  </a:cubicBezTo>
                  <a:lnTo>
                    <a:pt x="2895" y="23935"/>
                  </a:lnTo>
                  <a:cubicBezTo>
                    <a:pt x="1595" y="23935"/>
                    <a:pt x="590" y="22889"/>
                    <a:pt x="804" y="21737"/>
                  </a:cubicBezTo>
                  <a:lnTo>
                    <a:pt x="5441" y="4919"/>
                  </a:lnTo>
                  <a:lnTo>
                    <a:pt x="5441" y="1569"/>
                  </a:lnTo>
                  <a:lnTo>
                    <a:pt x="49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9" name="Google Shape;1429;p54"/>
            <p:cNvSpPr/>
            <p:nvPr/>
          </p:nvSpPr>
          <p:spPr>
            <a:xfrm>
              <a:off x="3804800" y="300100"/>
              <a:ext cx="359850" cy="598025"/>
            </a:xfrm>
            <a:custGeom>
              <a:avLst/>
              <a:gdLst/>
              <a:ahLst/>
              <a:cxnLst/>
              <a:rect l="l" t="t" r="r" b="b"/>
              <a:pathLst>
                <a:path w="14394" h="23921" extrusionOk="0">
                  <a:moveTo>
                    <a:pt x="4369" y="0"/>
                  </a:moveTo>
                  <a:lnTo>
                    <a:pt x="4852" y="1568"/>
                  </a:lnTo>
                  <a:lnTo>
                    <a:pt x="4852" y="4918"/>
                  </a:lnTo>
                  <a:lnTo>
                    <a:pt x="215" y="21723"/>
                  </a:lnTo>
                  <a:cubicBezTo>
                    <a:pt x="1" y="22875"/>
                    <a:pt x="1006" y="23921"/>
                    <a:pt x="2306" y="23921"/>
                  </a:cubicBezTo>
                  <a:lnTo>
                    <a:pt x="12088" y="23921"/>
                  </a:lnTo>
                  <a:cubicBezTo>
                    <a:pt x="13388" y="23921"/>
                    <a:pt x="14393" y="22875"/>
                    <a:pt x="14179" y="21723"/>
                  </a:cubicBezTo>
                  <a:lnTo>
                    <a:pt x="9542" y="4918"/>
                  </a:lnTo>
                  <a:lnTo>
                    <a:pt x="9542" y="1568"/>
                  </a:lnTo>
                  <a:lnTo>
                    <a:pt x="100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0" name="Google Shape;1430;p54"/>
            <p:cNvSpPr/>
            <p:nvPr/>
          </p:nvSpPr>
          <p:spPr>
            <a:xfrm>
              <a:off x="3805425" y="666950"/>
              <a:ext cx="363250" cy="234825"/>
            </a:xfrm>
            <a:custGeom>
              <a:avLst/>
              <a:gdLst/>
              <a:ahLst/>
              <a:cxnLst/>
              <a:rect l="l" t="t" r="r" b="b"/>
              <a:pathLst>
                <a:path w="14530" h="9393" extrusionOk="0">
                  <a:moveTo>
                    <a:pt x="2133" y="0"/>
                  </a:moveTo>
                  <a:cubicBezTo>
                    <a:pt x="2133" y="0"/>
                    <a:pt x="391" y="4824"/>
                    <a:pt x="190" y="7062"/>
                  </a:cubicBezTo>
                  <a:cubicBezTo>
                    <a:pt x="1" y="9161"/>
                    <a:pt x="1706" y="9220"/>
                    <a:pt x="1901" y="9220"/>
                  </a:cubicBezTo>
                  <a:cubicBezTo>
                    <a:pt x="1913" y="9220"/>
                    <a:pt x="1919" y="9220"/>
                    <a:pt x="1919" y="9220"/>
                  </a:cubicBezTo>
                  <a:cubicBezTo>
                    <a:pt x="1919" y="9220"/>
                    <a:pt x="5689" y="9393"/>
                    <a:pt x="8802" y="9393"/>
                  </a:cubicBezTo>
                  <a:cubicBezTo>
                    <a:pt x="10359" y="9393"/>
                    <a:pt x="11751" y="9349"/>
                    <a:pt x="12425" y="9220"/>
                  </a:cubicBezTo>
                  <a:cubicBezTo>
                    <a:pt x="14529" y="8818"/>
                    <a:pt x="14154" y="7062"/>
                    <a:pt x="14154" y="7062"/>
                  </a:cubicBezTo>
                  <a:lnTo>
                    <a:pt x="12211" y="0"/>
                  </a:ln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1" name="Google Shape;1431;p54"/>
            <p:cNvSpPr/>
            <p:nvPr/>
          </p:nvSpPr>
          <p:spPr>
            <a:xfrm>
              <a:off x="3835975" y="345975"/>
              <a:ext cx="113575" cy="517300"/>
            </a:xfrm>
            <a:custGeom>
              <a:avLst/>
              <a:gdLst/>
              <a:ahLst/>
              <a:cxnLst/>
              <a:rect l="l" t="t" r="r" b="b"/>
              <a:pathLst>
                <a:path w="4543" h="20692" fill="none" extrusionOk="0">
                  <a:moveTo>
                    <a:pt x="4543" y="1"/>
                  </a:moveTo>
                  <a:lnTo>
                    <a:pt x="4543" y="3097"/>
                  </a:lnTo>
                  <a:lnTo>
                    <a:pt x="0" y="20692"/>
                  </a:lnTo>
                </a:path>
              </a:pathLst>
            </a:custGeom>
            <a:noFill/>
            <a:ln w="20425" cap="rnd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2" name="Google Shape;1432;p54"/>
            <p:cNvSpPr/>
            <p:nvPr/>
          </p:nvSpPr>
          <p:spPr>
            <a:xfrm>
              <a:off x="3898275" y="294725"/>
              <a:ext cx="172900" cy="20800"/>
            </a:xfrm>
            <a:custGeom>
              <a:avLst/>
              <a:gdLst/>
              <a:ahLst/>
              <a:cxnLst/>
              <a:rect l="l" t="t" r="r" b="b"/>
              <a:pathLst>
                <a:path w="6916" h="832" extrusionOk="0">
                  <a:moveTo>
                    <a:pt x="309" y="1"/>
                  </a:moveTo>
                  <a:cubicBezTo>
                    <a:pt x="135" y="1"/>
                    <a:pt x="1" y="135"/>
                    <a:pt x="1" y="309"/>
                  </a:cubicBezTo>
                  <a:lnTo>
                    <a:pt x="1" y="523"/>
                  </a:lnTo>
                  <a:cubicBezTo>
                    <a:pt x="1" y="698"/>
                    <a:pt x="135" y="832"/>
                    <a:pt x="309" y="832"/>
                  </a:cubicBezTo>
                  <a:lnTo>
                    <a:pt x="6607" y="832"/>
                  </a:lnTo>
                  <a:cubicBezTo>
                    <a:pt x="6781" y="832"/>
                    <a:pt x="6915" y="698"/>
                    <a:pt x="6915" y="523"/>
                  </a:cubicBezTo>
                  <a:lnTo>
                    <a:pt x="6915" y="309"/>
                  </a:lnTo>
                  <a:cubicBezTo>
                    <a:pt x="6915" y="135"/>
                    <a:pt x="6781" y="1"/>
                    <a:pt x="6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2" name="Hộp Văn bản 231">
            <a:extLst>
              <a:ext uri="{FF2B5EF4-FFF2-40B4-BE49-F238E27FC236}">
                <a16:creationId xmlns:a16="http://schemas.microsoft.com/office/drawing/2014/main" id="{C9901C4D-9949-4B4F-9545-F2B47C83DDE8}"/>
              </a:ext>
            </a:extLst>
          </p:cNvPr>
          <p:cNvSpPr txBox="1"/>
          <p:nvPr/>
        </p:nvSpPr>
        <p:spPr>
          <a:xfrm>
            <a:off x="2072621" y="1403137"/>
            <a:ext cx="8191167" cy="3900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b="1" dirty="0">
              <a:solidFill>
                <a:prstClr val="black"/>
              </a:solidFill>
              <a:latin typeface="Arial Unicode MS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just" eaLnBrk="0"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  <a:endParaRPr lang="en-US" sz="3200" dirty="0">
              <a:solidFill>
                <a:prstClr val="black"/>
              </a:solidFill>
              <a:latin typeface="Arial Unicode MS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just" eaLnBrk="0"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 Unicode MS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just" eaLnBrk="0"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3200" dirty="0">
              <a:solidFill>
                <a:prstClr val="black"/>
              </a:solidFill>
              <a:latin typeface="Arial Unicode MS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just" eaLnBrk="0"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g) Lai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 Unicode MS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25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4759"/>
          <a:stretch/>
        </p:blipFill>
        <p:spPr>
          <a:xfrm>
            <a:off x="163772" y="769445"/>
            <a:ext cx="12028227" cy="60885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5687" y="3"/>
            <a:ext cx="9784388" cy="2062103"/>
          </a:xfrm>
          <a:prstGeom prst="rect">
            <a:avLst/>
          </a:prstGeom>
          <a:solidFill>
            <a:srgbClr val="7C00A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 DỤNG: 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lắp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701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Hộp Văn bản 231">
            <a:extLst>
              <a:ext uri="{FF2B5EF4-FFF2-40B4-BE49-F238E27FC236}">
                <a16:creationId xmlns:a16="http://schemas.microsoft.com/office/drawing/2014/main" id="{79627428-0273-494A-8A09-F60BEEF8F9C6}"/>
              </a:ext>
            </a:extLst>
          </p:cNvPr>
          <p:cNvSpPr txBox="1"/>
          <p:nvPr/>
        </p:nvSpPr>
        <p:spPr>
          <a:xfrm>
            <a:off x="0" y="719084"/>
            <a:ext cx="11682484" cy="6165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KHTN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3200" dirty="0">
              <a:solidFill>
                <a:prstClr val="black"/>
              </a:solidFill>
              <a:latin typeface="Arial Unicode MS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indent="-342900" algn="just" eaLnBrk="0">
              <a:lnSpc>
                <a:spcPct val="115000"/>
              </a:lnSpc>
              <a:spcAft>
                <a:spcPts val="800"/>
              </a:spcAft>
              <a:buFont typeface="TimesNewRoman"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 Unicode MS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indent="-342900" algn="just" eaLnBrk="0">
              <a:lnSpc>
                <a:spcPct val="115000"/>
              </a:lnSpc>
              <a:spcAft>
                <a:spcPts val="800"/>
              </a:spcAft>
              <a:buFont typeface="TimesNewRoman"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 Unicode MS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indent="-342900" algn="just" eaLnBrk="0">
              <a:lnSpc>
                <a:spcPct val="115000"/>
              </a:lnSpc>
              <a:spcAft>
                <a:spcPts val="800"/>
              </a:spcAft>
              <a:buFont typeface="TimesNewRoman"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 Unicode MS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indent="-342900" algn="just" eaLnBrk="0">
              <a:lnSpc>
                <a:spcPct val="115000"/>
              </a:lnSpc>
              <a:spcAft>
                <a:spcPts val="800"/>
              </a:spcAft>
              <a:buFont typeface="TimesNewRoman"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 Unicode MS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012" y="191069"/>
            <a:ext cx="4653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15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014143" y="2673349"/>
            <a:ext cx="491293" cy="42258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5" name="Google Shape;1095;p54"/>
          <p:cNvGrpSpPr/>
          <p:nvPr/>
        </p:nvGrpSpPr>
        <p:grpSpPr>
          <a:xfrm>
            <a:off x="331279" y="2267302"/>
            <a:ext cx="390680" cy="2917093"/>
            <a:chOff x="1181575" y="3753500"/>
            <a:chExt cx="228825" cy="1708300"/>
          </a:xfrm>
        </p:grpSpPr>
        <p:sp>
          <p:nvSpPr>
            <p:cNvPr id="1096" name="Google Shape;1096;p54"/>
            <p:cNvSpPr/>
            <p:nvPr/>
          </p:nvSpPr>
          <p:spPr>
            <a:xfrm>
              <a:off x="1181575" y="3753500"/>
              <a:ext cx="228825" cy="1708300"/>
            </a:xfrm>
            <a:custGeom>
              <a:avLst/>
              <a:gdLst/>
              <a:ahLst/>
              <a:cxnLst/>
              <a:rect l="l" t="t" r="r" b="b"/>
              <a:pathLst>
                <a:path w="9153" h="68332" extrusionOk="0">
                  <a:moveTo>
                    <a:pt x="4583" y="1"/>
                  </a:moveTo>
                  <a:cubicBezTo>
                    <a:pt x="3257" y="1"/>
                    <a:pt x="2185" y="1073"/>
                    <a:pt x="2185" y="2399"/>
                  </a:cubicBezTo>
                  <a:lnTo>
                    <a:pt x="2185" y="60640"/>
                  </a:lnTo>
                  <a:cubicBezTo>
                    <a:pt x="670" y="61685"/>
                    <a:pt x="0" y="63601"/>
                    <a:pt x="550" y="65370"/>
                  </a:cubicBezTo>
                  <a:cubicBezTo>
                    <a:pt x="1099" y="67126"/>
                    <a:pt x="2734" y="68332"/>
                    <a:pt x="4583" y="68332"/>
                  </a:cubicBezTo>
                  <a:cubicBezTo>
                    <a:pt x="6433" y="68332"/>
                    <a:pt x="8054" y="67126"/>
                    <a:pt x="8604" y="65370"/>
                  </a:cubicBezTo>
                  <a:cubicBezTo>
                    <a:pt x="9153" y="63601"/>
                    <a:pt x="8496" y="61685"/>
                    <a:pt x="6969" y="60640"/>
                  </a:cubicBezTo>
                  <a:lnTo>
                    <a:pt x="6969" y="2399"/>
                  </a:lnTo>
                  <a:cubicBezTo>
                    <a:pt x="6969" y="1073"/>
                    <a:pt x="5897" y="1"/>
                    <a:pt x="4583" y="1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54"/>
            <p:cNvSpPr/>
            <p:nvPr/>
          </p:nvSpPr>
          <p:spPr>
            <a:xfrm>
              <a:off x="1263300" y="3780975"/>
              <a:ext cx="65375" cy="442600"/>
            </a:xfrm>
            <a:custGeom>
              <a:avLst/>
              <a:gdLst/>
              <a:ahLst/>
              <a:cxnLst/>
              <a:rect l="l" t="t" r="r" b="b"/>
              <a:pathLst>
                <a:path w="2615" h="17704" extrusionOk="0">
                  <a:moveTo>
                    <a:pt x="1314" y="1"/>
                  </a:moveTo>
                  <a:cubicBezTo>
                    <a:pt x="591" y="14"/>
                    <a:pt x="1" y="617"/>
                    <a:pt x="14" y="1341"/>
                  </a:cubicBezTo>
                  <a:lnTo>
                    <a:pt x="14" y="17596"/>
                  </a:lnTo>
                  <a:cubicBezTo>
                    <a:pt x="885" y="17663"/>
                    <a:pt x="1743" y="17703"/>
                    <a:pt x="2601" y="17703"/>
                  </a:cubicBezTo>
                  <a:lnTo>
                    <a:pt x="2601" y="1341"/>
                  </a:lnTo>
                  <a:cubicBezTo>
                    <a:pt x="2614" y="617"/>
                    <a:pt x="2038" y="14"/>
                    <a:pt x="1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54"/>
            <p:cNvSpPr/>
            <p:nvPr/>
          </p:nvSpPr>
          <p:spPr>
            <a:xfrm>
              <a:off x="1212050" y="4220875"/>
              <a:ext cx="167875" cy="1213475"/>
            </a:xfrm>
            <a:custGeom>
              <a:avLst/>
              <a:gdLst/>
              <a:ahLst/>
              <a:cxnLst/>
              <a:rect l="l" t="t" r="r" b="b"/>
              <a:pathLst>
                <a:path w="6715" h="48539" extrusionOk="0">
                  <a:moveTo>
                    <a:pt x="2064" y="0"/>
                  </a:moveTo>
                  <a:lnTo>
                    <a:pt x="2064" y="42588"/>
                  </a:lnTo>
                  <a:cubicBezTo>
                    <a:pt x="738" y="43191"/>
                    <a:pt x="1" y="44652"/>
                    <a:pt x="322" y="46072"/>
                  </a:cubicBezTo>
                  <a:cubicBezTo>
                    <a:pt x="631" y="47506"/>
                    <a:pt x="1890" y="48538"/>
                    <a:pt x="3364" y="48538"/>
                  </a:cubicBezTo>
                  <a:cubicBezTo>
                    <a:pt x="4825" y="48538"/>
                    <a:pt x="6098" y="47506"/>
                    <a:pt x="6406" y="46072"/>
                  </a:cubicBezTo>
                  <a:cubicBezTo>
                    <a:pt x="6715" y="44652"/>
                    <a:pt x="5991" y="43191"/>
                    <a:pt x="4651" y="42588"/>
                  </a:cubicBezTo>
                  <a:lnTo>
                    <a:pt x="4651" y="121"/>
                  </a:lnTo>
                  <a:cubicBezTo>
                    <a:pt x="3793" y="107"/>
                    <a:pt x="2935" y="80"/>
                    <a:pt x="2064" y="0"/>
                  </a:cubicBezTo>
                  <a:close/>
                </a:path>
              </a:pathLst>
            </a:custGeom>
            <a:solidFill>
              <a:srgbClr val="CED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54"/>
            <p:cNvSpPr/>
            <p:nvPr/>
          </p:nvSpPr>
          <p:spPr>
            <a:xfrm>
              <a:off x="1218075" y="4685875"/>
              <a:ext cx="171900" cy="748475"/>
            </a:xfrm>
            <a:custGeom>
              <a:avLst/>
              <a:gdLst/>
              <a:ahLst/>
              <a:cxnLst/>
              <a:rect l="l" t="t" r="r" b="b"/>
              <a:pathLst>
                <a:path w="6876" h="29939" extrusionOk="0">
                  <a:moveTo>
                    <a:pt x="4410" y="0"/>
                  </a:moveTo>
                  <a:cubicBezTo>
                    <a:pt x="3485" y="8041"/>
                    <a:pt x="3552" y="16162"/>
                    <a:pt x="2373" y="24551"/>
                  </a:cubicBezTo>
                  <a:cubicBezTo>
                    <a:pt x="2166" y="25195"/>
                    <a:pt x="1455" y="26649"/>
                    <a:pt x="512" y="26649"/>
                  </a:cubicBezTo>
                  <a:cubicBezTo>
                    <a:pt x="356" y="26649"/>
                    <a:pt x="195" y="26610"/>
                    <a:pt x="28" y="26521"/>
                  </a:cubicBezTo>
                  <a:cubicBezTo>
                    <a:pt x="14" y="26615"/>
                    <a:pt x="1" y="26708"/>
                    <a:pt x="1" y="26816"/>
                  </a:cubicBezTo>
                  <a:cubicBezTo>
                    <a:pt x="1" y="28647"/>
                    <a:pt x="1509" y="29939"/>
                    <a:pt x="3130" y="29939"/>
                  </a:cubicBezTo>
                  <a:cubicBezTo>
                    <a:pt x="3692" y="29939"/>
                    <a:pt x="4267" y="29784"/>
                    <a:pt x="4798" y="29442"/>
                  </a:cubicBezTo>
                  <a:cubicBezTo>
                    <a:pt x="6876" y="28102"/>
                    <a:pt x="6661" y="25007"/>
                    <a:pt x="4410" y="23988"/>
                  </a:cubicBezTo>
                  <a:lnTo>
                    <a:pt x="4410" y="0"/>
                  </a:ln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54"/>
            <p:cNvSpPr/>
            <p:nvPr/>
          </p:nvSpPr>
          <p:spPr>
            <a:xfrm>
              <a:off x="1236175" y="38744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54"/>
            <p:cNvSpPr/>
            <p:nvPr/>
          </p:nvSpPr>
          <p:spPr>
            <a:xfrm>
              <a:off x="1236175" y="39213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54"/>
            <p:cNvSpPr/>
            <p:nvPr/>
          </p:nvSpPr>
          <p:spPr>
            <a:xfrm>
              <a:off x="1236175" y="39686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54"/>
            <p:cNvSpPr/>
            <p:nvPr/>
          </p:nvSpPr>
          <p:spPr>
            <a:xfrm>
              <a:off x="1236175" y="40158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54"/>
            <p:cNvSpPr/>
            <p:nvPr/>
          </p:nvSpPr>
          <p:spPr>
            <a:xfrm>
              <a:off x="1236175" y="406272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54"/>
            <p:cNvSpPr/>
            <p:nvPr/>
          </p:nvSpPr>
          <p:spPr>
            <a:xfrm>
              <a:off x="1236175" y="410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54"/>
            <p:cNvSpPr/>
            <p:nvPr/>
          </p:nvSpPr>
          <p:spPr>
            <a:xfrm>
              <a:off x="1236175" y="41572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54"/>
            <p:cNvSpPr/>
            <p:nvPr/>
          </p:nvSpPr>
          <p:spPr>
            <a:xfrm>
              <a:off x="1236175" y="420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54"/>
            <p:cNvSpPr/>
            <p:nvPr/>
          </p:nvSpPr>
          <p:spPr>
            <a:xfrm>
              <a:off x="1236175" y="42513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54"/>
            <p:cNvSpPr/>
            <p:nvPr/>
          </p:nvSpPr>
          <p:spPr>
            <a:xfrm>
              <a:off x="1236175" y="42986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54"/>
            <p:cNvSpPr/>
            <p:nvPr/>
          </p:nvSpPr>
          <p:spPr>
            <a:xfrm>
              <a:off x="1236175" y="434550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54"/>
            <p:cNvSpPr/>
            <p:nvPr/>
          </p:nvSpPr>
          <p:spPr>
            <a:xfrm>
              <a:off x="1236175" y="439272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54"/>
            <p:cNvSpPr/>
            <p:nvPr/>
          </p:nvSpPr>
          <p:spPr>
            <a:xfrm>
              <a:off x="1236175" y="443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54"/>
            <p:cNvSpPr/>
            <p:nvPr/>
          </p:nvSpPr>
          <p:spPr>
            <a:xfrm>
              <a:off x="1236175" y="448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54"/>
            <p:cNvSpPr/>
            <p:nvPr/>
          </p:nvSpPr>
          <p:spPr>
            <a:xfrm>
              <a:off x="1236175" y="453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54"/>
            <p:cNvSpPr/>
            <p:nvPr/>
          </p:nvSpPr>
          <p:spPr>
            <a:xfrm>
              <a:off x="1236175" y="45813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54"/>
            <p:cNvSpPr/>
            <p:nvPr/>
          </p:nvSpPr>
          <p:spPr>
            <a:xfrm>
              <a:off x="1236175" y="46282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54"/>
            <p:cNvSpPr/>
            <p:nvPr/>
          </p:nvSpPr>
          <p:spPr>
            <a:xfrm>
              <a:off x="1236175" y="467550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4"/>
                  </a:lnTo>
                  <a:lnTo>
                    <a:pt x="1863" y="214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54"/>
            <p:cNvSpPr/>
            <p:nvPr/>
          </p:nvSpPr>
          <p:spPr>
            <a:xfrm>
              <a:off x="1236175" y="47227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54"/>
            <p:cNvSpPr/>
            <p:nvPr/>
          </p:nvSpPr>
          <p:spPr>
            <a:xfrm>
              <a:off x="1236175" y="476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54"/>
            <p:cNvSpPr/>
            <p:nvPr/>
          </p:nvSpPr>
          <p:spPr>
            <a:xfrm>
              <a:off x="1236175" y="481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54"/>
            <p:cNvSpPr/>
            <p:nvPr/>
          </p:nvSpPr>
          <p:spPr>
            <a:xfrm>
              <a:off x="1236175" y="486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54"/>
            <p:cNvSpPr/>
            <p:nvPr/>
          </p:nvSpPr>
          <p:spPr>
            <a:xfrm>
              <a:off x="1236175" y="49113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54"/>
            <p:cNvSpPr/>
            <p:nvPr/>
          </p:nvSpPr>
          <p:spPr>
            <a:xfrm>
              <a:off x="1236175" y="49582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54"/>
            <p:cNvSpPr/>
            <p:nvPr/>
          </p:nvSpPr>
          <p:spPr>
            <a:xfrm>
              <a:off x="1236175" y="500547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54"/>
            <p:cNvSpPr/>
            <p:nvPr/>
          </p:nvSpPr>
          <p:spPr>
            <a:xfrm>
              <a:off x="1236175" y="50527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54"/>
            <p:cNvSpPr/>
            <p:nvPr/>
          </p:nvSpPr>
          <p:spPr>
            <a:xfrm>
              <a:off x="1236175" y="509962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54"/>
            <p:cNvSpPr/>
            <p:nvPr/>
          </p:nvSpPr>
          <p:spPr>
            <a:xfrm>
              <a:off x="1236175" y="514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54"/>
            <p:cNvSpPr/>
            <p:nvPr/>
          </p:nvSpPr>
          <p:spPr>
            <a:xfrm>
              <a:off x="1236175" y="51941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29" name="Google Shape;1129;p54"/>
          <p:cNvGrpSpPr/>
          <p:nvPr/>
        </p:nvGrpSpPr>
        <p:grpSpPr>
          <a:xfrm>
            <a:off x="107810" y="132801"/>
            <a:ext cx="1520943" cy="1520943"/>
            <a:chOff x="1273025" y="1904175"/>
            <a:chExt cx="1308300" cy="1308300"/>
          </a:xfrm>
        </p:grpSpPr>
        <p:sp>
          <p:nvSpPr>
            <p:cNvPr id="1130" name="Google Shape;1130;p54"/>
            <p:cNvSpPr/>
            <p:nvPr/>
          </p:nvSpPr>
          <p:spPr>
            <a:xfrm>
              <a:off x="1273025" y="1904175"/>
              <a:ext cx="1308300" cy="1308300"/>
            </a:xfrm>
            <a:custGeom>
              <a:avLst/>
              <a:gdLst/>
              <a:ahLst/>
              <a:cxnLst/>
              <a:rect l="l" t="t" r="r" b="b"/>
              <a:pathLst>
                <a:path w="52332" h="52332" extrusionOk="0">
                  <a:moveTo>
                    <a:pt x="26173" y="1"/>
                  </a:moveTo>
                  <a:cubicBezTo>
                    <a:pt x="11713" y="1"/>
                    <a:pt x="1" y="11713"/>
                    <a:pt x="1" y="26173"/>
                  </a:cubicBezTo>
                  <a:cubicBezTo>
                    <a:pt x="1" y="40619"/>
                    <a:pt x="11713" y="52331"/>
                    <a:pt x="26173" y="52331"/>
                  </a:cubicBezTo>
                  <a:cubicBezTo>
                    <a:pt x="40619" y="52331"/>
                    <a:pt x="52331" y="40619"/>
                    <a:pt x="52331" y="26173"/>
                  </a:cubicBezTo>
                  <a:cubicBezTo>
                    <a:pt x="52331" y="11713"/>
                    <a:pt x="40619" y="1"/>
                    <a:pt x="26173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54"/>
            <p:cNvSpPr/>
            <p:nvPr/>
          </p:nvSpPr>
          <p:spPr>
            <a:xfrm>
              <a:off x="1319925" y="1951425"/>
              <a:ext cx="1214500" cy="1214475"/>
            </a:xfrm>
            <a:custGeom>
              <a:avLst/>
              <a:gdLst/>
              <a:ahLst/>
              <a:cxnLst/>
              <a:rect l="l" t="t" r="r" b="b"/>
              <a:pathLst>
                <a:path w="48580" h="48579" extrusionOk="0">
                  <a:moveTo>
                    <a:pt x="24297" y="0"/>
                  </a:moveTo>
                  <a:cubicBezTo>
                    <a:pt x="10896" y="0"/>
                    <a:pt x="1" y="10895"/>
                    <a:pt x="1" y="24283"/>
                  </a:cubicBezTo>
                  <a:cubicBezTo>
                    <a:pt x="1" y="37670"/>
                    <a:pt x="10896" y="48579"/>
                    <a:pt x="24297" y="48579"/>
                  </a:cubicBezTo>
                  <a:cubicBezTo>
                    <a:pt x="37684" y="48579"/>
                    <a:pt x="48579" y="37684"/>
                    <a:pt x="48579" y="24283"/>
                  </a:cubicBezTo>
                  <a:cubicBezTo>
                    <a:pt x="48579" y="10895"/>
                    <a:pt x="37684" y="0"/>
                    <a:pt x="24297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54"/>
            <p:cNvSpPr/>
            <p:nvPr/>
          </p:nvSpPr>
          <p:spPr>
            <a:xfrm>
              <a:off x="1727325" y="2134850"/>
              <a:ext cx="543750" cy="481425"/>
            </a:xfrm>
            <a:custGeom>
              <a:avLst/>
              <a:gdLst/>
              <a:ahLst/>
              <a:cxnLst/>
              <a:rect l="l" t="t" r="r" b="b"/>
              <a:pathLst>
                <a:path w="21750" h="19257" extrusionOk="0">
                  <a:moveTo>
                    <a:pt x="10100" y="1"/>
                  </a:moveTo>
                  <a:cubicBezTo>
                    <a:pt x="8331" y="1"/>
                    <a:pt x="6901" y="1364"/>
                    <a:pt x="5267" y="2433"/>
                  </a:cubicBezTo>
                  <a:cubicBezTo>
                    <a:pt x="3216" y="3773"/>
                    <a:pt x="1300" y="5475"/>
                    <a:pt x="483" y="7820"/>
                  </a:cubicBezTo>
                  <a:cubicBezTo>
                    <a:pt x="121" y="8811"/>
                    <a:pt x="0" y="9910"/>
                    <a:pt x="295" y="10915"/>
                  </a:cubicBezTo>
                  <a:cubicBezTo>
                    <a:pt x="590" y="11907"/>
                    <a:pt x="1394" y="12805"/>
                    <a:pt x="2412" y="13033"/>
                  </a:cubicBezTo>
                  <a:cubicBezTo>
                    <a:pt x="2628" y="13082"/>
                    <a:pt x="2844" y="13103"/>
                    <a:pt x="3061" y="13103"/>
                  </a:cubicBezTo>
                  <a:cubicBezTo>
                    <a:pt x="4030" y="13103"/>
                    <a:pt x="5017" y="12698"/>
                    <a:pt x="5999" y="12698"/>
                  </a:cubicBezTo>
                  <a:cubicBezTo>
                    <a:pt x="6099" y="12698"/>
                    <a:pt x="6199" y="12702"/>
                    <a:pt x="6299" y="12711"/>
                  </a:cubicBezTo>
                  <a:cubicBezTo>
                    <a:pt x="7960" y="12872"/>
                    <a:pt x="9153" y="14333"/>
                    <a:pt x="10091" y="15713"/>
                  </a:cubicBezTo>
                  <a:cubicBezTo>
                    <a:pt x="11016" y="17107"/>
                    <a:pt x="12007" y="18634"/>
                    <a:pt x="13602" y="19130"/>
                  </a:cubicBezTo>
                  <a:cubicBezTo>
                    <a:pt x="13888" y="19216"/>
                    <a:pt x="14183" y="19257"/>
                    <a:pt x="14478" y="19257"/>
                  </a:cubicBezTo>
                  <a:cubicBezTo>
                    <a:pt x="16062" y="19257"/>
                    <a:pt x="17650" y="18085"/>
                    <a:pt x="17944" y="16503"/>
                  </a:cubicBezTo>
                  <a:cubicBezTo>
                    <a:pt x="18279" y="14748"/>
                    <a:pt x="17220" y="12979"/>
                    <a:pt x="17475" y="11210"/>
                  </a:cubicBezTo>
                  <a:cubicBezTo>
                    <a:pt x="17502" y="10888"/>
                    <a:pt x="17622" y="10580"/>
                    <a:pt x="17810" y="10339"/>
                  </a:cubicBezTo>
                  <a:cubicBezTo>
                    <a:pt x="18252" y="9830"/>
                    <a:pt x="19030" y="9843"/>
                    <a:pt x="19673" y="9642"/>
                  </a:cubicBezTo>
                  <a:cubicBezTo>
                    <a:pt x="20892" y="9254"/>
                    <a:pt x="21670" y="7954"/>
                    <a:pt x="21710" y="6667"/>
                  </a:cubicBezTo>
                  <a:cubicBezTo>
                    <a:pt x="21750" y="5394"/>
                    <a:pt x="21160" y="4161"/>
                    <a:pt x="20370" y="3156"/>
                  </a:cubicBezTo>
                  <a:cubicBezTo>
                    <a:pt x="19498" y="2073"/>
                    <a:pt x="18261" y="1159"/>
                    <a:pt x="16878" y="1159"/>
                  </a:cubicBezTo>
                  <a:cubicBezTo>
                    <a:pt x="16858" y="1159"/>
                    <a:pt x="16838" y="1159"/>
                    <a:pt x="16818" y="1159"/>
                  </a:cubicBezTo>
                  <a:cubicBezTo>
                    <a:pt x="16162" y="1186"/>
                    <a:pt x="15519" y="1414"/>
                    <a:pt x="14862" y="1414"/>
                  </a:cubicBezTo>
                  <a:cubicBezTo>
                    <a:pt x="14850" y="1414"/>
                    <a:pt x="14838" y="1414"/>
                    <a:pt x="14826" y="1414"/>
                  </a:cubicBezTo>
                  <a:cubicBezTo>
                    <a:pt x="13714" y="1414"/>
                    <a:pt x="12693" y="806"/>
                    <a:pt x="11672" y="355"/>
                  </a:cubicBezTo>
                  <a:cubicBezTo>
                    <a:pt x="11114" y="107"/>
                    <a:pt x="10594" y="1"/>
                    <a:pt x="10100" y="1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54"/>
            <p:cNvSpPr/>
            <p:nvPr/>
          </p:nvSpPr>
          <p:spPr>
            <a:xfrm>
              <a:off x="2080775" y="2219825"/>
              <a:ext cx="148000" cy="102500"/>
            </a:xfrm>
            <a:custGeom>
              <a:avLst/>
              <a:gdLst/>
              <a:ahLst/>
              <a:cxnLst/>
              <a:rect l="l" t="t" r="r" b="b"/>
              <a:pathLst>
                <a:path w="5920" h="4100" extrusionOk="0">
                  <a:moveTo>
                    <a:pt x="2081" y="1"/>
                  </a:moveTo>
                  <a:cubicBezTo>
                    <a:pt x="1321" y="1"/>
                    <a:pt x="639" y="323"/>
                    <a:pt x="335" y="1124"/>
                  </a:cubicBezTo>
                  <a:cubicBezTo>
                    <a:pt x="0" y="2035"/>
                    <a:pt x="442" y="3121"/>
                    <a:pt x="1247" y="3657"/>
                  </a:cubicBezTo>
                  <a:cubicBezTo>
                    <a:pt x="1700" y="3959"/>
                    <a:pt x="2243" y="4099"/>
                    <a:pt x="2791" y="4099"/>
                  </a:cubicBezTo>
                  <a:cubicBezTo>
                    <a:pt x="3215" y="4099"/>
                    <a:pt x="3642" y="4016"/>
                    <a:pt x="4034" y="3858"/>
                  </a:cubicBezTo>
                  <a:cubicBezTo>
                    <a:pt x="4423" y="3724"/>
                    <a:pt x="4744" y="3469"/>
                    <a:pt x="4972" y="3148"/>
                  </a:cubicBezTo>
                  <a:cubicBezTo>
                    <a:pt x="5920" y="1651"/>
                    <a:pt x="3800" y="1"/>
                    <a:pt x="2081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54"/>
            <p:cNvSpPr/>
            <p:nvPr/>
          </p:nvSpPr>
          <p:spPr>
            <a:xfrm>
              <a:off x="1985275" y="2207300"/>
              <a:ext cx="60675" cy="44000"/>
            </a:xfrm>
            <a:custGeom>
              <a:avLst/>
              <a:gdLst/>
              <a:ahLst/>
              <a:cxnLst/>
              <a:rect l="l" t="t" r="r" b="b"/>
              <a:pathLst>
                <a:path w="2427" h="1760" extrusionOk="0">
                  <a:moveTo>
                    <a:pt x="1718" y="0"/>
                  </a:moveTo>
                  <a:cubicBezTo>
                    <a:pt x="1474" y="0"/>
                    <a:pt x="1190" y="78"/>
                    <a:pt x="926" y="205"/>
                  </a:cubicBezTo>
                  <a:cubicBezTo>
                    <a:pt x="443" y="432"/>
                    <a:pt x="14" y="808"/>
                    <a:pt x="1" y="1143"/>
                  </a:cubicBezTo>
                  <a:cubicBezTo>
                    <a:pt x="1" y="1496"/>
                    <a:pt x="384" y="1760"/>
                    <a:pt x="739" y="1760"/>
                  </a:cubicBezTo>
                  <a:cubicBezTo>
                    <a:pt x="747" y="1760"/>
                    <a:pt x="756" y="1759"/>
                    <a:pt x="765" y="1759"/>
                  </a:cubicBezTo>
                  <a:cubicBezTo>
                    <a:pt x="1140" y="1732"/>
                    <a:pt x="1448" y="1518"/>
                    <a:pt x="1756" y="1317"/>
                  </a:cubicBezTo>
                  <a:cubicBezTo>
                    <a:pt x="2051" y="1102"/>
                    <a:pt x="2427" y="781"/>
                    <a:pt x="2333" y="406"/>
                  </a:cubicBezTo>
                  <a:cubicBezTo>
                    <a:pt x="2259" y="118"/>
                    <a:pt x="2018" y="0"/>
                    <a:pt x="1718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54"/>
            <p:cNvSpPr/>
            <p:nvPr/>
          </p:nvSpPr>
          <p:spPr>
            <a:xfrm>
              <a:off x="2083275" y="2348050"/>
              <a:ext cx="41075" cy="35625"/>
            </a:xfrm>
            <a:custGeom>
              <a:avLst/>
              <a:gdLst/>
              <a:ahLst/>
              <a:cxnLst/>
              <a:rect l="l" t="t" r="r" b="b"/>
              <a:pathLst>
                <a:path w="1643" h="1425" extrusionOk="0">
                  <a:moveTo>
                    <a:pt x="909" y="0"/>
                  </a:moveTo>
                  <a:cubicBezTo>
                    <a:pt x="428" y="0"/>
                    <a:pt x="1" y="763"/>
                    <a:pt x="275" y="1168"/>
                  </a:cubicBezTo>
                  <a:cubicBezTo>
                    <a:pt x="383" y="1302"/>
                    <a:pt x="543" y="1396"/>
                    <a:pt x="718" y="1409"/>
                  </a:cubicBezTo>
                  <a:cubicBezTo>
                    <a:pt x="763" y="1420"/>
                    <a:pt x="810" y="1425"/>
                    <a:pt x="856" y="1425"/>
                  </a:cubicBezTo>
                  <a:cubicBezTo>
                    <a:pt x="988" y="1425"/>
                    <a:pt x="1122" y="1384"/>
                    <a:pt x="1240" y="1315"/>
                  </a:cubicBezTo>
                  <a:cubicBezTo>
                    <a:pt x="1642" y="994"/>
                    <a:pt x="1522" y="56"/>
                    <a:pt x="945" y="2"/>
                  </a:cubicBezTo>
                  <a:cubicBezTo>
                    <a:pt x="933" y="1"/>
                    <a:pt x="921" y="0"/>
                    <a:pt x="909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54"/>
            <p:cNvSpPr/>
            <p:nvPr/>
          </p:nvSpPr>
          <p:spPr>
            <a:xfrm>
              <a:off x="1933700" y="2495500"/>
              <a:ext cx="41900" cy="46925"/>
            </a:xfrm>
            <a:custGeom>
              <a:avLst/>
              <a:gdLst/>
              <a:ahLst/>
              <a:cxnLst/>
              <a:rect l="l" t="t" r="r" b="b"/>
              <a:pathLst>
                <a:path w="1676" h="1877" fill="none" extrusionOk="0">
                  <a:moveTo>
                    <a:pt x="1675" y="0"/>
                  </a:moveTo>
                  <a:cubicBezTo>
                    <a:pt x="1260" y="429"/>
                    <a:pt x="416" y="1448"/>
                    <a:pt x="0" y="1876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54"/>
            <p:cNvSpPr/>
            <p:nvPr/>
          </p:nvSpPr>
          <p:spPr>
            <a:xfrm>
              <a:off x="1952125" y="2519625"/>
              <a:ext cx="39875" cy="47925"/>
            </a:xfrm>
            <a:custGeom>
              <a:avLst/>
              <a:gdLst/>
              <a:ahLst/>
              <a:cxnLst/>
              <a:rect l="l" t="t" r="r" b="b"/>
              <a:pathLst>
                <a:path w="1595" h="1917" fill="none" extrusionOk="0">
                  <a:moveTo>
                    <a:pt x="1595" y="0"/>
                  </a:moveTo>
                  <a:cubicBezTo>
                    <a:pt x="1287" y="536"/>
                    <a:pt x="429" y="1461"/>
                    <a:pt x="0" y="191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54"/>
            <p:cNvSpPr/>
            <p:nvPr/>
          </p:nvSpPr>
          <p:spPr>
            <a:xfrm>
              <a:off x="2082100" y="2609400"/>
              <a:ext cx="11100" cy="41575"/>
            </a:xfrm>
            <a:custGeom>
              <a:avLst/>
              <a:gdLst/>
              <a:ahLst/>
              <a:cxnLst/>
              <a:rect l="l" t="t" r="r" b="b"/>
              <a:pathLst>
                <a:path w="444" h="1663" fill="none" extrusionOk="0">
                  <a:moveTo>
                    <a:pt x="1" y="1"/>
                  </a:moveTo>
                  <a:cubicBezTo>
                    <a:pt x="121" y="563"/>
                    <a:pt x="269" y="1113"/>
                    <a:pt x="443" y="166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54"/>
            <p:cNvSpPr/>
            <p:nvPr/>
          </p:nvSpPr>
          <p:spPr>
            <a:xfrm>
              <a:off x="2110925" y="2615425"/>
              <a:ext cx="15100" cy="30525"/>
            </a:xfrm>
            <a:custGeom>
              <a:avLst/>
              <a:gdLst/>
              <a:ahLst/>
              <a:cxnLst/>
              <a:rect l="l" t="t" r="r" b="b"/>
              <a:pathLst>
                <a:path w="604" h="1221" fill="none" extrusionOk="0">
                  <a:moveTo>
                    <a:pt x="27" y="41"/>
                  </a:moveTo>
                  <a:cubicBezTo>
                    <a:pt x="14" y="68"/>
                    <a:pt x="0" y="1"/>
                    <a:pt x="27" y="1"/>
                  </a:cubicBezTo>
                  <a:cubicBezTo>
                    <a:pt x="67" y="1"/>
                    <a:pt x="81" y="41"/>
                    <a:pt x="81" y="68"/>
                  </a:cubicBezTo>
                  <a:cubicBezTo>
                    <a:pt x="215" y="470"/>
                    <a:pt x="389" y="859"/>
                    <a:pt x="603" y="122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54"/>
            <p:cNvSpPr/>
            <p:nvPr/>
          </p:nvSpPr>
          <p:spPr>
            <a:xfrm>
              <a:off x="2151450" y="2585275"/>
              <a:ext cx="19475" cy="28175"/>
            </a:xfrm>
            <a:custGeom>
              <a:avLst/>
              <a:gdLst/>
              <a:ahLst/>
              <a:cxnLst/>
              <a:rect l="l" t="t" r="r" b="b"/>
              <a:pathLst>
                <a:path w="779" h="1127" fill="none" extrusionOk="0">
                  <a:moveTo>
                    <a:pt x="1" y="1"/>
                  </a:moveTo>
                  <a:lnTo>
                    <a:pt x="778" y="1126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54"/>
            <p:cNvSpPr/>
            <p:nvPr/>
          </p:nvSpPr>
          <p:spPr>
            <a:xfrm>
              <a:off x="2164200" y="2554450"/>
              <a:ext cx="30500" cy="21475"/>
            </a:xfrm>
            <a:custGeom>
              <a:avLst/>
              <a:gdLst/>
              <a:ahLst/>
              <a:cxnLst/>
              <a:rect l="l" t="t" r="r" b="b"/>
              <a:pathLst>
                <a:path w="1220" h="859" fill="none" extrusionOk="0">
                  <a:moveTo>
                    <a:pt x="0" y="1"/>
                  </a:moveTo>
                  <a:lnTo>
                    <a:pt x="1220" y="859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54"/>
            <p:cNvSpPr/>
            <p:nvPr/>
          </p:nvSpPr>
          <p:spPr>
            <a:xfrm>
              <a:off x="2170225" y="2507550"/>
              <a:ext cx="42900" cy="2375"/>
            </a:xfrm>
            <a:custGeom>
              <a:avLst/>
              <a:gdLst/>
              <a:ahLst/>
              <a:cxnLst/>
              <a:rect l="l" t="t" r="r" b="b"/>
              <a:pathLst>
                <a:path w="1716" h="95" fill="none" extrusionOk="0">
                  <a:moveTo>
                    <a:pt x="0" y="14"/>
                  </a:moveTo>
                  <a:cubicBezTo>
                    <a:pt x="563" y="95"/>
                    <a:pt x="1139" y="81"/>
                    <a:pt x="1716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54"/>
            <p:cNvSpPr/>
            <p:nvPr/>
          </p:nvSpPr>
          <p:spPr>
            <a:xfrm>
              <a:off x="2162175" y="2464350"/>
              <a:ext cx="31850" cy="5700"/>
            </a:xfrm>
            <a:custGeom>
              <a:avLst/>
              <a:gdLst/>
              <a:ahLst/>
              <a:cxnLst/>
              <a:rect l="l" t="t" r="r" b="b"/>
              <a:pathLst>
                <a:path w="1274" h="228" fill="none" extrusionOk="0">
                  <a:moveTo>
                    <a:pt x="1" y="228"/>
                  </a:moveTo>
                  <a:cubicBezTo>
                    <a:pt x="416" y="121"/>
                    <a:pt x="845" y="40"/>
                    <a:pt x="1274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54"/>
            <p:cNvSpPr/>
            <p:nvPr/>
          </p:nvSpPr>
          <p:spPr>
            <a:xfrm>
              <a:off x="2157500" y="2399675"/>
              <a:ext cx="35200" cy="31175"/>
            </a:xfrm>
            <a:custGeom>
              <a:avLst/>
              <a:gdLst/>
              <a:ahLst/>
              <a:cxnLst/>
              <a:rect l="l" t="t" r="r" b="b"/>
              <a:pathLst>
                <a:path w="1408" h="1247" fill="none" extrusionOk="0">
                  <a:moveTo>
                    <a:pt x="0" y="1"/>
                  </a:moveTo>
                  <a:cubicBezTo>
                    <a:pt x="335" y="349"/>
                    <a:pt x="978" y="1033"/>
                    <a:pt x="1407" y="124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54"/>
            <p:cNvSpPr/>
            <p:nvPr/>
          </p:nvSpPr>
          <p:spPr>
            <a:xfrm>
              <a:off x="2178925" y="2370200"/>
              <a:ext cx="28500" cy="43575"/>
            </a:xfrm>
            <a:custGeom>
              <a:avLst/>
              <a:gdLst/>
              <a:ahLst/>
              <a:cxnLst/>
              <a:rect l="l" t="t" r="r" b="b"/>
              <a:pathLst>
                <a:path w="1140" h="1743" fill="none" extrusionOk="0">
                  <a:moveTo>
                    <a:pt x="1" y="0"/>
                  </a:moveTo>
                  <a:cubicBezTo>
                    <a:pt x="215" y="295"/>
                    <a:pt x="992" y="1407"/>
                    <a:pt x="1140" y="1743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54"/>
            <p:cNvSpPr/>
            <p:nvPr/>
          </p:nvSpPr>
          <p:spPr>
            <a:xfrm>
              <a:off x="2234200" y="2367850"/>
              <a:ext cx="21475" cy="31850"/>
            </a:xfrm>
            <a:custGeom>
              <a:avLst/>
              <a:gdLst/>
              <a:ahLst/>
              <a:cxnLst/>
              <a:rect l="l" t="t" r="r" b="b"/>
              <a:pathLst>
                <a:path w="859" h="1274" fill="none" extrusionOk="0">
                  <a:moveTo>
                    <a:pt x="1" y="1"/>
                  </a:moveTo>
                  <a:cubicBezTo>
                    <a:pt x="269" y="443"/>
                    <a:pt x="550" y="858"/>
                    <a:pt x="858" y="1274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54"/>
            <p:cNvSpPr/>
            <p:nvPr/>
          </p:nvSpPr>
          <p:spPr>
            <a:xfrm>
              <a:off x="2261350" y="2339700"/>
              <a:ext cx="19450" cy="12425"/>
            </a:xfrm>
            <a:custGeom>
              <a:avLst/>
              <a:gdLst/>
              <a:ahLst/>
              <a:cxnLst/>
              <a:rect l="l" t="t" r="r" b="b"/>
              <a:pathLst>
                <a:path w="778" h="497" fill="none" extrusionOk="0">
                  <a:moveTo>
                    <a:pt x="0" y="1"/>
                  </a:moveTo>
                  <a:lnTo>
                    <a:pt x="778" y="497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54"/>
            <p:cNvSpPr/>
            <p:nvPr/>
          </p:nvSpPr>
          <p:spPr>
            <a:xfrm>
              <a:off x="2267375" y="2298500"/>
              <a:ext cx="30500" cy="6400"/>
            </a:xfrm>
            <a:custGeom>
              <a:avLst/>
              <a:gdLst/>
              <a:ahLst/>
              <a:cxnLst/>
              <a:rect l="l" t="t" r="r" b="b"/>
              <a:pathLst>
                <a:path w="1220" h="256" fill="none" extrusionOk="0">
                  <a:moveTo>
                    <a:pt x="1" y="255"/>
                  </a:moveTo>
                  <a:lnTo>
                    <a:pt x="1220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54"/>
            <p:cNvSpPr/>
            <p:nvPr/>
          </p:nvSpPr>
          <p:spPr>
            <a:xfrm>
              <a:off x="2261000" y="2241550"/>
              <a:ext cx="36875" cy="17450"/>
            </a:xfrm>
            <a:custGeom>
              <a:avLst/>
              <a:gdLst/>
              <a:ahLst/>
              <a:cxnLst/>
              <a:rect l="l" t="t" r="r" b="b"/>
              <a:pathLst>
                <a:path w="1475" h="698" fill="none" extrusionOk="0">
                  <a:moveTo>
                    <a:pt x="1" y="697"/>
                  </a:moveTo>
                  <a:lnTo>
                    <a:pt x="1475" y="0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54"/>
            <p:cNvSpPr/>
            <p:nvPr/>
          </p:nvSpPr>
          <p:spPr>
            <a:xfrm>
              <a:off x="2229525" y="2182250"/>
              <a:ext cx="25475" cy="25150"/>
            </a:xfrm>
            <a:custGeom>
              <a:avLst/>
              <a:gdLst/>
              <a:ahLst/>
              <a:cxnLst/>
              <a:rect l="l" t="t" r="r" b="b"/>
              <a:pathLst>
                <a:path w="1019" h="1006" fill="none" extrusionOk="0">
                  <a:moveTo>
                    <a:pt x="0" y="1006"/>
                  </a:moveTo>
                  <a:lnTo>
                    <a:pt x="1019" y="0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54"/>
            <p:cNvSpPr/>
            <p:nvPr/>
          </p:nvSpPr>
          <p:spPr>
            <a:xfrm>
              <a:off x="2199375" y="2149075"/>
              <a:ext cx="32850" cy="49950"/>
            </a:xfrm>
            <a:custGeom>
              <a:avLst/>
              <a:gdLst/>
              <a:ahLst/>
              <a:cxnLst/>
              <a:rect l="l" t="t" r="r" b="b"/>
              <a:pathLst>
                <a:path w="1314" h="1998" fill="none" extrusionOk="0">
                  <a:moveTo>
                    <a:pt x="483" y="1314"/>
                  </a:moveTo>
                  <a:cubicBezTo>
                    <a:pt x="0" y="1998"/>
                    <a:pt x="416" y="1260"/>
                    <a:pt x="442" y="1220"/>
                  </a:cubicBezTo>
                  <a:cubicBezTo>
                    <a:pt x="710" y="805"/>
                    <a:pt x="1005" y="403"/>
                    <a:pt x="1313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54"/>
            <p:cNvSpPr/>
            <p:nvPr/>
          </p:nvSpPr>
          <p:spPr>
            <a:xfrm>
              <a:off x="2165525" y="2139025"/>
              <a:ext cx="5725" cy="35875"/>
            </a:xfrm>
            <a:custGeom>
              <a:avLst/>
              <a:gdLst/>
              <a:ahLst/>
              <a:cxnLst/>
              <a:rect l="l" t="t" r="r" b="b"/>
              <a:pathLst>
                <a:path w="229" h="1435" fill="none" extrusionOk="0">
                  <a:moveTo>
                    <a:pt x="1" y="1435"/>
                  </a:moveTo>
                  <a:cubicBezTo>
                    <a:pt x="121" y="966"/>
                    <a:pt x="202" y="483"/>
                    <a:pt x="228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54"/>
            <p:cNvSpPr/>
            <p:nvPr/>
          </p:nvSpPr>
          <p:spPr>
            <a:xfrm>
              <a:off x="2136375" y="2117600"/>
              <a:ext cx="2375" cy="58650"/>
            </a:xfrm>
            <a:custGeom>
              <a:avLst/>
              <a:gdLst/>
              <a:ahLst/>
              <a:cxnLst/>
              <a:rect l="l" t="t" r="r" b="b"/>
              <a:pathLst>
                <a:path w="95" h="2346" fill="none" extrusionOk="0">
                  <a:moveTo>
                    <a:pt x="95" y="2345"/>
                  </a:moveTo>
                  <a:cubicBezTo>
                    <a:pt x="81" y="1769"/>
                    <a:pt x="14" y="563"/>
                    <a:pt x="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54"/>
            <p:cNvSpPr/>
            <p:nvPr/>
          </p:nvSpPr>
          <p:spPr>
            <a:xfrm>
              <a:off x="2103225" y="2132675"/>
              <a:ext cx="12400" cy="46250"/>
            </a:xfrm>
            <a:custGeom>
              <a:avLst/>
              <a:gdLst/>
              <a:ahLst/>
              <a:cxnLst/>
              <a:rect l="l" t="t" r="r" b="b"/>
              <a:pathLst>
                <a:path w="496" h="1850" fill="none" extrusionOk="0">
                  <a:moveTo>
                    <a:pt x="496" y="1849"/>
                  </a:moveTo>
                  <a:cubicBezTo>
                    <a:pt x="349" y="1407"/>
                    <a:pt x="0" y="469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54"/>
            <p:cNvSpPr/>
            <p:nvPr/>
          </p:nvSpPr>
          <p:spPr>
            <a:xfrm>
              <a:off x="2078750" y="2121275"/>
              <a:ext cx="1050" cy="49600"/>
            </a:xfrm>
            <a:custGeom>
              <a:avLst/>
              <a:gdLst/>
              <a:ahLst/>
              <a:cxnLst/>
              <a:rect l="l" t="t" r="r" b="b"/>
              <a:pathLst>
                <a:path w="42" h="1984" fill="none" extrusionOk="0">
                  <a:moveTo>
                    <a:pt x="1" y="1984"/>
                  </a:moveTo>
                  <a:cubicBezTo>
                    <a:pt x="41" y="1796"/>
                    <a:pt x="41" y="1609"/>
                    <a:pt x="1" y="1408"/>
                  </a:cubicBezTo>
                  <a:lnTo>
                    <a:pt x="1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54"/>
            <p:cNvSpPr/>
            <p:nvPr/>
          </p:nvSpPr>
          <p:spPr>
            <a:xfrm>
              <a:off x="2040225" y="2116250"/>
              <a:ext cx="13775" cy="53300"/>
            </a:xfrm>
            <a:custGeom>
              <a:avLst/>
              <a:gdLst/>
              <a:ahLst/>
              <a:cxnLst/>
              <a:rect l="l" t="t" r="r" b="b"/>
              <a:pathLst>
                <a:path w="551" h="2132" fill="none" extrusionOk="0">
                  <a:moveTo>
                    <a:pt x="1" y="2131"/>
                  </a:moveTo>
                  <a:cubicBezTo>
                    <a:pt x="135" y="1408"/>
                    <a:pt x="309" y="697"/>
                    <a:pt x="55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54"/>
            <p:cNvSpPr/>
            <p:nvPr/>
          </p:nvSpPr>
          <p:spPr>
            <a:xfrm>
              <a:off x="1996000" y="2107550"/>
              <a:ext cx="1025" cy="48600"/>
            </a:xfrm>
            <a:custGeom>
              <a:avLst/>
              <a:gdLst/>
              <a:ahLst/>
              <a:cxnLst/>
              <a:rect l="l" t="t" r="r" b="b"/>
              <a:pathLst>
                <a:path w="41" h="1944" fill="none" extrusionOk="0">
                  <a:moveTo>
                    <a:pt x="1" y="1943"/>
                  </a:moveTo>
                  <a:cubicBezTo>
                    <a:pt x="14" y="978"/>
                    <a:pt x="14" y="295"/>
                    <a:pt x="4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54"/>
            <p:cNvSpPr/>
            <p:nvPr/>
          </p:nvSpPr>
          <p:spPr>
            <a:xfrm>
              <a:off x="1950100" y="2084425"/>
              <a:ext cx="14775" cy="58325"/>
            </a:xfrm>
            <a:custGeom>
              <a:avLst/>
              <a:gdLst/>
              <a:ahLst/>
              <a:cxnLst/>
              <a:rect l="l" t="t" r="r" b="b"/>
              <a:pathLst>
                <a:path w="591" h="2333" fill="none" extrusionOk="0">
                  <a:moveTo>
                    <a:pt x="1" y="0"/>
                  </a:moveTo>
                  <a:cubicBezTo>
                    <a:pt x="148" y="791"/>
                    <a:pt x="349" y="1568"/>
                    <a:pt x="591" y="233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54"/>
            <p:cNvSpPr/>
            <p:nvPr/>
          </p:nvSpPr>
          <p:spPr>
            <a:xfrm>
              <a:off x="1910900" y="2112225"/>
              <a:ext cx="18450" cy="39550"/>
            </a:xfrm>
            <a:custGeom>
              <a:avLst/>
              <a:gdLst/>
              <a:ahLst/>
              <a:cxnLst/>
              <a:rect l="l" t="t" r="r" b="b"/>
              <a:pathLst>
                <a:path w="738" h="1582" fill="none" extrusionOk="0">
                  <a:moveTo>
                    <a:pt x="1" y="1"/>
                  </a:moveTo>
                  <a:cubicBezTo>
                    <a:pt x="242" y="523"/>
                    <a:pt x="483" y="1059"/>
                    <a:pt x="738" y="158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54"/>
            <p:cNvSpPr/>
            <p:nvPr/>
          </p:nvSpPr>
          <p:spPr>
            <a:xfrm>
              <a:off x="1846575" y="2136350"/>
              <a:ext cx="49625" cy="41225"/>
            </a:xfrm>
            <a:custGeom>
              <a:avLst/>
              <a:gdLst/>
              <a:ahLst/>
              <a:cxnLst/>
              <a:rect l="l" t="t" r="r" b="b"/>
              <a:pathLst>
                <a:path w="1985" h="1649" fill="none" extrusionOk="0">
                  <a:moveTo>
                    <a:pt x="1984" y="1649"/>
                  </a:moveTo>
                  <a:lnTo>
                    <a:pt x="1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54"/>
            <p:cNvSpPr/>
            <p:nvPr/>
          </p:nvSpPr>
          <p:spPr>
            <a:xfrm>
              <a:off x="1819775" y="2161475"/>
              <a:ext cx="49625" cy="32525"/>
            </a:xfrm>
            <a:custGeom>
              <a:avLst/>
              <a:gdLst/>
              <a:ahLst/>
              <a:cxnLst/>
              <a:rect l="l" t="t" r="r" b="b"/>
              <a:pathLst>
                <a:path w="1985" h="1301" fill="none" extrusionOk="0">
                  <a:moveTo>
                    <a:pt x="1984" y="1301"/>
                  </a:moveTo>
                  <a:cubicBezTo>
                    <a:pt x="1582" y="845"/>
                    <a:pt x="631" y="322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54"/>
            <p:cNvSpPr/>
            <p:nvPr/>
          </p:nvSpPr>
          <p:spPr>
            <a:xfrm>
              <a:off x="1904200" y="2464350"/>
              <a:ext cx="45925" cy="40875"/>
            </a:xfrm>
            <a:custGeom>
              <a:avLst/>
              <a:gdLst/>
              <a:ahLst/>
              <a:cxnLst/>
              <a:rect l="l" t="t" r="r" b="b"/>
              <a:pathLst>
                <a:path w="1837" h="1635" fill="none" extrusionOk="0">
                  <a:moveTo>
                    <a:pt x="1837" y="0"/>
                  </a:moveTo>
                  <a:cubicBezTo>
                    <a:pt x="1462" y="402"/>
                    <a:pt x="497" y="1394"/>
                    <a:pt x="1" y="1635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54"/>
            <p:cNvSpPr/>
            <p:nvPr/>
          </p:nvSpPr>
          <p:spPr>
            <a:xfrm>
              <a:off x="1860325" y="2450275"/>
              <a:ext cx="16775" cy="44250"/>
            </a:xfrm>
            <a:custGeom>
              <a:avLst/>
              <a:gdLst/>
              <a:ahLst/>
              <a:cxnLst/>
              <a:rect l="l" t="t" r="r" b="b"/>
              <a:pathLst>
                <a:path w="671" h="1770" fill="none" extrusionOk="0">
                  <a:moveTo>
                    <a:pt x="670" y="0"/>
                  </a:moveTo>
                  <a:cubicBezTo>
                    <a:pt x="469" y="590"/>
                    <a:pt x="242" y="1179"/>
                    <a:pt x="0" y="1769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54"/>
            <p:cNvSpPr/>
            <p:nvPr/>
          </p:nvSpPr>
          <p:spPr>
            <a:xfrm>
              <a:off x="1811075" y="2455300"/>
              <a:ext cx="12750" cy="46575"/>
            </a:xfrm>
            <a:custGeom>
              <a:avLst/>
              <a:gdLst/>
              <a:ahLst/>
              <a:cxnLst/>
              <a:rect l="l" t="t" r="r" b="b"/>
              <a:pathLst>
                <a:path w="510" h="1863" fill="none" extrusionOk="0">
                  <a:moveTo>
                    <a:pt x="510" y="0"/>
                  </a:moveTo>
                  <a:cubicBezTo>
                    <a:pt x="389" y="630"/>
                    <a:pt x="228" y="1260"/>
                    <a:pt x="0" y="1863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54"/>
            <p:cNvSpPr/>
            <p:nvPr/>
          </p:nvSpPr>
          <p:spPr>
            <a:xfrm>
              <a:off x="1737700" y="2426825"/>
              <a:ext cx="32200" cy="52275"/>
            </a:xfrm>
            <a:custGeom>
              <a:avLst/>
              <a:gdLst/>
              <a:ahLst/>
              <a:cxnLst/>
              <a:rect l="l" t="t" r="r" b="b"/>
              <a:pathLst>
                <a:path w="1288" h="2091" fill="none" extrusionOk="0">
                  <a:moveTo>
                    <a:pt x="1287" y="0"/>
                  </a:moveTo>
                  <a:cubicBezTo>
                    <a:pt x="1033" y="389"/>
                    <a:pt x="242" y="1702"/>
                    <a:pt x="1" y="209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54"/>
            <p:cNvSpPr/>
            <p:nvPr/>
          </p:nvSpPr>
          <p:spPr>
            <a:xfrm>
              <a:off x="1699500" y="2413075"/>
              <a:ext cx="39225" cy="21800"/>
            </a:xfrm>
            <a:custGeom>
              <a:avLst/>
              <a:gdLst/>
              <a:ahLst/>
              <a:cxnLst/>
              <a:rect l="l" t="t" r="r" b="b"/>
              <a:pathLst>
                <a:path w="1569" h="872" fill="none" extrusionOk="0">
                  <a:moveTo>
                    <a:pt x="1569" y="1"/>
                  </a:moveTo>
                  <a:cubicBezTo>
                    <a:pt x="1019" y="242"/>
                    <a:pt x="497" y="537"/>
                    <a:pt x="1" y="87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54"/>
            <p:cNvSpPr/>
            <p:nvPr/>
          </p:nvSpPr>
          <p:spPr>
            <a:xfrm>
              <a:off x="1678075" y="2356800"/>
              <a:ext cx="55300" cy="5375"/>
            </a:xfrm>
            <a:custGeom>
              <a:avLst/>
              <a:gdLst/>
              <a:ahLst/>
              <a:cxnLst/>
              <a:rect l="l" t="t" r="r" b="b"/>
              <a:pathLst>
                <a:path w="2212" h="215" fill="none" extrusionOk="0">
                  <a:moveTo>
                    <a:pt x="2211" y="215"/>
                  </a:moveTo>
                  <a:cubicBezTo>
                    <a:pt x="1474" y="201"/>
                    <a:pt x="724" y="134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54"/>
            <p:cNvSpPr/>
            <p:nvPr/>
          </p:nvSpPr>
          <p:spPr>
            <a:xfrm>
              <a:off x="1676400" y="2321625"/>
              <a:ext cx="63675" cy="20125"/>
            </a:xfrm>
            <a:custGeom>
              <a:avLst/>
              <a:gdLst/>
              <a:ahLst/>
              <a:cxnLst/>
              <a:rect l="l" t="t" r="r" b="b"/>
              <a:pathLst>
                <a:path w="2547" h="805" fill="none" extrusionOk="0">
                  <a:moveTo>
                    <a:pt x="2546" y="804"/>
                  </a:moveTo>
                  <a:cubicBezTo>
                    <a:pt x="1689" y="590"/>
                    <a:pt x="831" y="322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54"/>
            <p:cNvSpPr/>
            <p:nvPr/>
          </p:nvSpPr>
          <p:spPr>
            <a:xfrm>
              <a:off x="1701850" y="2286100"/>
              <a:ext cx="46925" cy="23475"/>
            </a:xfrm>
            <a:custGeom>
              <a:avLst/>
              <a:gdLst/>
              <a:ahLst/>
              <a:cxnLst/>
              <a:rect l="l" t="t" r="r" b="b"/>
              <a:pathLst>
                <a:path w="1877" h="939" fill="none" extrusionOk="0">
                  <a:moveTo>
                    <a:pt x="1877" y="939"/>
                  </a:moveTo>
                  <a:cubicBezTo>
                    <a:pt x="1368" y="684"/>
                    <a:pt x="510" y="255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54"/>
            <p:cNvSpPr/>
            <p:nvPr/>
          </p:nvSpPr>
          <p:spPr>
            <a:xfrm>
              <a:off x="1710900" y="2237875"/>
              <a:ext cx="62000" cy="36525"/>
            </a:xfrm>
            <a:custGeom>
              <a:avLst/>
              <a:gdLst/>
              <a:ahLst/>
              <a:cxnLst/>
              <a:rect l="l" t="t" r="r" b="b"/>
              <a:pathLst>
                <a:path w="2480" h="1461" fill="none" extrusionOk="0">
                  <a:moveTo>
                    <a:pt x="2480" y="1461"/>
                  </a:moveTo>
                  <a:cubicBezTo>
                    <a:pt x="1609" y="1059"/>
                    <a:pt x="764" y="576"/>
                    <a:pt x="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54"/>
            <p:cNvSpPr/>
            <p:nvPr/>
          </p:nvSpPr>
          <p:spPr>
            <a:xfrm>
              <a:off x="1751100" y="2207700"/>
              <a:ext cx="44600" cy="32525"/>
            </a:xfrm>
            <a:custGeom>
              <a:avLst/>
              <a:gdLst/>
              <a:ahLst/>
              <a:cxnLst/>
              <a:rect l="l" t="t" r="r" b="b"/>
              <a:pathLst>
                <a:path w="1784" h="1301" fill="none" extrusionOk="0">
                  <a:moveTo>
                    <a:pt x="1783" y="1301"/>
                  </a:moveTo>
                  <a:cubicBezTo>
                    <a:pt x="1220" y="939"/>
                    <a:pt x="564" y="349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54"/>
            <p:cNvSpPr/>
            <p:nvPr/>
          </p:nvSpPr>
          <p:spPr>
            <a:xfrm>
              <a:off x="1780600" y="2186950"/>
              <a:ext cx="50925" cy="33850"/>
            </a:xfrm>
            <a:custGeom>
              <a:avLst/>
              <a:gdLst/>
              <a:ahLst/>
              <a:cxnLst/>
              <a:rect l="l" t="t" r="r" b="b"/>
              <a:pathLst>
                <a:path w="2037" h="1354" fill="none" extrusionOk="0">
                  <a:moveTo>
                    <a:pt x="2037" y="1354"/>
                  </a:moveTo>
                  <a:cubicBezTo>
                    <a:pt x="1407" y="1112"/>
                    <a:pt x="549" y="389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54"/>
            <p:cNvSpPr/>
            <p:nvPr/>
          </p:nvSpPr>
          <p:spPr>
            <a:xfrm>
              <a:off x="1979250" y="2575225"/>
              <a:ext cx="33875" cy="45925"/>
            </a:xfrm>
            <a:custGeom>
              <a:avLst/>
              <a:gdLst/>
              <a:ahLst/>
              <a:cxnLst/>
              <a:rect l="l" t="t" r="r" b="b"/>
              <a:pathLst>
                <a:path w="1355" h="1837" fill="none" extrusionOk="0">
                  <a:moveTo>
                    <a:pt x="1354" y="1"/>
                  </a:moveTo>
                  <a:cubicBezTo>
                    <a:pt x="845" y="564"/>
                    <a:pt x="389" y="1180"/>
                    <a:pt x="1" y="183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54"/>
            <p:cNvSpPr/>
            <p:nvPr/>
          </p:nvSpPr>
          <p:spPr>
            <a:xfrm>
              <a:off x="2021475" y="2604375"/>
              <a:ext cx="24800" cy="64350"/>
            </a:xfrm>
            <a:custGeom>
              <a:avLst/>
              <a:gdLst/>
              <a:ahLst/>
              <a:cxnLst/>
              <a:rect l="l" t="t" r="r" b="b"/>
              <a:pathLst>
                <a:path w="992" h="2574" fill="none" extrusionOk="0">
                  <a:moveTo>
                    <a:pt x="992" y="1"/>
                  </a:moveTo>
                  <a:cubicBezTo>
                    <a:pt x="630" y="845"/>
                    <a:pt x="308" y="1703"/>
                    <a:pt x="0" y="2574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54"/>
            <p:cNvSpPr/>
            <p:nvPr/>
          </p:nvSpPr>
          <p:spPr>
            <a:xfrm>
              <a:off x="1746750" y="2733025"/>
              <a:ext cx="88800" cy="38225"/>
            </a:xfrm>
            <a:custGeom>
              <a:avLst/>
              <a:gdLst/>
              <a:ahLst/>
              <a:cxnLst/>
              <a:rect l="l" t="t" r="r" b="b"/>
              <a:pathLst>
                <a:path w="3552" h="1529" fill="none" extrusionOk="0">
                  <a:moveTo>
                    <a:pt x="1" y="1528"/>
                  </a:moveTo>
                  <a:cubicBezTo>
                    <a:pt x="161" y="1193"/>
                    <a:pt x="925" y="577"/>
                    <a:pt x="1287" y="590"/>
                  </a:cubicBezTo>
                  <a:cubicBezTo>
                    <a:pt x="1475" y="590"/>
                    <a:pt x="1662" y="657"/>
                    <a:pt x="1863" y="671"/>
                  </a:cubicBezTo>
                  <a:cubicBezTo>
                    <a:pt x="2480" y="738"/>
                    <a:pt x="3043" y="362"/>
                    <a:pt x="3552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54"/>
            <p:cNvSpPr/>
            <p:nvPr/>
          </p:nvSpPr>
          <p:spPr>
            <a:xfrm>
              <a:off x="1732350" y="2672050"/>
              <a:ext cx="92150" cy="49950"/>
            </a:xfrm>
            <a:custGeom>
              <a:avLst/>
              <a:gdLst/>
              <a:ahLst/>
              <a:cxnLst/>
              <a:rect l="l" t="t" r="r" b="b"/>
              <a:pathLst>
                <a:path w="3686" h="1998" fill="none" extrusionOk="0">
                  <a:moveTo>
                    <a:pt x="0" y="1997"/>
                  </a:moveTo>
                  <a:cubicBezTo>
                    <a:pt x="107" y="1997"/>
                    <a:pt x="174" y="1890"/>
                    <a:pt x="215" y="1796"/>
                  </a:cubicBezTo>
                  <a:cubicBezTo>
                    <a:pt x="429" y="1341"/>
                    <a:pt x="617" y="764"/>
                    <a:pt x="1099" y="657"/>
                  </a:cubicBezTo>
                  <a:cubicBezTo>
                    <a:pt x="1300" y="630"/>
                    <a:pt x="1501" y="644"/>
                    <a:pt x="1702" y="684"/>
                  </a:cubicBezTo>
                  <a:cubicBezTo>
                    <a:pt x="2426" y="764"/>
                    <a:pt x="3163" y="510"/>
                    <a:pt x="3686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54"/>
            <p:cNvSpPr/>
            <p:nvPr/>
          </p:nvSpPr>
          <p:spPr>
            <a:xfrm>
              <a:off x="1706550" y="2579925"/>
              <a:ext cx="70050" cy="52625"/>
            </a:xfrm>
            <a:custGeom>
              <a:avLst/>
              <a:gdLst/>
              <a:ahLst/>
              <a:cxnLst/>
              <a:rect l="l" t="t" r="r" b="b"/>
              <a:pathLst>
                <a:path w="2802" h="2105" fill="none" extrusionOk="0">
                  <a:moveTo>
                    <a:pt x="0" y="2104"/>
                  </a:moveTo>
                  <a:cubicBezTo>
                    <a:pt x="0" y="1850"/>
                    <a:pt x="670" y="1032"/>
                    <a:pt x="912" y="938"/>
                  </a:cubicBezTo>
                  <a:cubicBezTo>
                    <a:pt x="1166" y="858"/>
                    <a:pt x="1421" y="804"/>
                    <a:pt x="1676" y="764"/>
                  </a:cubicBezTo>
                  <a:cubicBezTo>
                    <a:pt x="2131" y="644"/>
                    <a:pt x="2533" y="376"/>
                    <a:pt x="2801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54"/>
            <p:cNvSpPr/>
            <p:nvPr/>
          </p:nvSpPr>
          <p:spPr>
            <a:xfrm>
              <a:off x="1645900" y="2441900"/>
              <a:ext cx="14100" cy="93825"/>
            </a:xfrm>
            <a:custGeom>
              <a:avLst/>
              <a:gdLst/>
              <a:ahLst/>
              <a:cxnLst/>
              <a:rect l="l" t="t" r="r" b="b"/>
              <a:pathLst>
                <a:path w="564" h="3753" fill="none" extrusionOk="0">
                  <a:moveTo>
                    <a:pt x="162" y="3752"/>
                  </a:moveTo>
                  <a:cubicBezTo>
                    <a:pt x="1" y="3297"/>
                    <a:pt x="14" y="2171"/>
                    <a:pt x="215" y="1742"/>
                  </a:cubicBezTo>
                  <a:cubicBezTo>
                    <a:pt x="296" y="1595"/>
                    <a:pt x="363" y="1434"/>
                    <a:pt x="430" y="1273"/>
                  </a:cubicBezTo>
                  <a:cubicBezTo>
                    <a:pt x="564" y="844"/>
                    <a:pt x="363" y="389"/>
                    <a:pt x="162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54"/>
            <p:cNvSpPr/>
            <p:nvPr/>
          </p:nvSpPr>
          <p:spPr>
            <a:xfrm>
              <a:off x="1541375" y="2476725"/>
              <a:ext cx="69375" cy="56325"/>
            </a:xfrm>
            <a:custGeom>
              <a:avLst/>
              <a:gdLst/>
              <a:ahLst/>
              <a:cxnLst/>
              <a:rect l="l" t="t" r="r" b="b"/>
              <a:pathLst>
                <a:path w="2775" h="2253" fill="none" extrusionOk="0">
                  <a:moveTo>
                    <a:pt x="2775" y="2252"/>
                  </a:moveTo>
                  <a:cubicBezTo>
                    <a:pt x="2400" y="2105"/>
                    <a:pt x="2064" y="1850"/>
                    <a:pt x="1823" y="1515"/>
                  </a:cubicBezTo>
                  <a:cubicBezTo>
                    <a:pt x="1689" y="1274"/>
                    <a:pt x="1595" y="1006"/>
                    <a:pt x="1435" y="765"/>
                  </a:cubicBezTo>
                  <a:cubicBezTo>
                    <a:pt x="1113" y="282"/>
                    <a:pt x="577" y="1"/>
                    <a:pt x="1" y="1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54"/>
            <p:cNvSpPr/>
            <p:nvPr/>
          </p:nvSpPr>
          <p:spPr>
            <a:xfrm>
              <a:off x="1494150" y="2543400"/>
              <a:ext cx="102875" cy="31175"/>
            </a:xfrm>
            <a:custGeom>
              <a:avLst/>
              <a:gdLst/>
              <a:ahLst/>
              <a:cxnLst/>
              <a:rect l="l" t="t" r="r" b="b"/>
              <a:pathLst>
                <a:path w="4115" h="1247" fill="none" extrusionOk="0">
                  <a:moveTo>
                    <a:pt x="0" y="41"/>
                  </a:moveTo>
                  <a:cubicBezTo>
                    <a:pt x="282" y="41"/>
                    <a:pt x="550" y="1"/>
                    <a:pt x="844" y="1"/>
                  </a:cubicBezTo>
                  <a:cubicBezTo>
                    <a:pt x="1327" y="14"/>
                    <a:pt x="1796" y="94"/>
                    <a:pt x="2265" y="242"/>
                  </a:cubicBezTo>
                  <a:cubicBezTo>
                    <a:pt x="2533" y="295"/>
                    <a:pt x="2788" y="403"/>
                    <a:pt x="3029" y="550"/>
                  </a:cubicBezTo>
                  <a:cubicBezTo>
                    <a:pt x="3243" y="711"/>
                    <a:pt x="4114" y="979"/>
                    <a:pt x="4074" y="1247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54"/>
            <p:cNvSpPr/>
            <p:nvPr/>
          </p:nvSpPr>
          <p:spPr>
            <a:xfrm>
              <a:off x="1520275" y="2632525"/>
              <a:ext cx="79750" cy="39225"/>
            </a:xfrm>
            <a:custGeom>
              <a:avLst/>
              <a:gdLst/>
              <a:ahLst/>
              <a:cxnLst/>
              <a:rect l="l" t="t" r="r" b="b"/>
              <a:pathLst>
                <a:path w="3190" h="1569" fill="none" extrusionOk="0">
                  <a:moveTo>
                    <a:pt x="108" y="1568"/>
                  </a:moveTo>
                  <a:lnTo>
                    <a:pt x="0" y="1448"/>
                  </a:lnTo>
                  <a:cubicBezTo>
                    <a:pt x="121" y="965"/>
                    <a:pt x="604" y="670"/>
                    <a:pt x="1099" y="778"/>
                  </a:cubicBezTo>
                  <a:cubicBezTo>
                    <a:pt x="1233" y="818"/>
                    <a:pt x="1367" y="885"/>
                    <a:pt x="1515" y="912"/>
                  </a:cubicBezTo>
                  <a:cubicBezTo>
                    <a:pt x="1957" y="992"/>
                    <a:pt x="2882" y="322"/>
                    <a:pt x="3190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54"/>
            <p:cNvSpPr/>
            <p:nvPr/>
          </p:nvSpPr>
          <p:spPr>
            <a:xfrm>
              <a:off x="1550750" y="2752450"/>
              <a:ext cx="72075" cy="38900"/>
            </a:xfrm>
            <a:custGeom>
              <a:avLst/>
              <a:gdLst/>
              <a:ahLst/>
              <a:cxnLst/>
              <a:rect l="l" t="t" r="r" b="b"/>
              <a:pathLst>
                <a:path w="2883" h="1556" fill="none" extrusionOk="0">
                  <a:moveTo>
                    <a:pt x="1" y="1555"/>
                  </a:moveTo>
                  <a:cubicBezTo>
                    <a:pt x="81" y="1113"/>
                    <a:pt x="564" y="872"/>
                    <a:pt x="966" y="1073"/>
                  </a:cubicBezTo>
                  <a:cubicBezTo>
                    <a:pt x="1019" y="1113"/>
                    <a:pt x="1073" y="1140"/>
                    <a:pt x="1140" y="1153"/>
                  </a:cubicBezTo>
                  <a:cubicBezTo>
                    <a:pt x="1207" y="1153"/>
                    <a:pt x="1287" y="1126"/>
                    <a:pt x="1341" y="1086"/>
                  </a:cubicBezTo>
                  <a:cubicBezTo>
                    <a:pt x="1636" y="899"/>
                    <a:pt x="2587" y="188"/>
                    <a:pt x="2882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54"/>
            <p:cNvSpPr/>
            <p:nvPr/>
          </p:nvSpPr>
          <p:spPr>
            <a:xfrm>
              <a:off x="1604375" y="2850625"/>
              <a:ext cx="49925" cy="70050"/>
            </a:xfrm>
            <a:custGeom>
              <a:avLst/>
              <a:gdLst/>
              <a:ahLst/>
              <a:cxnLst/>
              <a:rect l="l" t="t" r="r" b="b"/>
              <a:pathLst>
                <a:path w="1997" h="2802" fill="none" extrusionOk="0">
                  <a:moveTo>
                    <a:pt x="228" y="2801"/>
                  </a:moveTo>
                  <a:cubicBezTo>
                    <a:pt x="0" y="2520"/>
                    <a:pt x="14" y="2118"/>
                    <a:pt x="255" y="1836"/>
                  </a:cubicBezTo>
                  <a:cubicBezTo>
                    <a:pt x="469" y="1608"/>
                    <a:pt x="791" y="1541"/>
                    <a:pt x="1072" y="1421"/>
                  </a:cubicBezTo>
                  <a:cubicBezTo>
                    <a:pt x="1354" y="1287"/>
                    <a:pt x="1997" y="309"/>
                    <a:pt x="1930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54"/>
            <p:cNvSpPr/>
            <p:nvPr/>
          </p:nvSpPr>
          <p:spPr>
            <a:xfrm>
              <a:off x="1697175" y="2910925"/>
              <a:ext cx="31500" cy="70050"/>
            </a:xfrm>
            <a:custGeom>
              <a:avLst/>
              <a:gdLst/>
              <a:ahLst/>
              <a:cxnLst/>
              <a:rect l="l" t="t" r="r" b="b"/>
              <a:pathLst>
                <a:path w="1260" h="2802" fill="none" extrusionOk="0">
                  <a:moveTo>
                    <a:pt x="241" y="0"/>
                  </a:moveTo>
                  <a:cubicBezTo>
                    <a:pt x="40" y="94"/>
                    <a:pt x="0" y="389"/>
                    <a:pt x="94" y="590"/>
                  </a:cubicBezTo>
                  <a:cubicBezTo>
                    <a:pt x="215" y="778"/>
                    <a:pt x="375" y="939"/>
                    <a:pt x="550" y="1059"/>
                  </a:cubicBezTo>
                  <a:cubicBezTo>
                    <a:pt x="804" y="1274"/>
                    <a:pt x="1005" y="1542"/>
                    <a:pt x="1139" y="1850"/>
                  </a:cubicBezTo>
                  <a:cubicBezTo>
                    <a:pt x="1260" y="2171"/>
                    <a:pt x="1233" y="2520"/>
                    <a:pt x="1045" y="280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54"/>
            <p:cNvSpPr/>
            <p:nvPr/>
          </p:nvSpPr>
          <p:spPr>
            <a:xfrm>
              <a:off x="1754125" y="2881775"/>
              <a:ext cx="64000" cy="49600"/>
            </a:xfrm>
            <a:custGeom>
              <a:avLst/>
              <a:gdLst/>
              <a:ahLst/>
              <a:cxnLst/>
              <a:rect l="l" t="t" r="r" b="b"/>
              <a:pathLst>
                <a:path w="2560" h="1984" fill="none" extrusionOk="0">
                  <a:moveTo>
                    <a:pt x="0" y="1"/>
                  </a:moveTo>
                  <a:cubicBezTo>
                    <a:pt x="603" y="255"/>
                    <a:pt x="1260" y="577"/>
                    <a:pt x="1488" y="1193"/>
                  </a:cubicBezTo>
                  <a:cubicBezTo>
                    <a:pt x="1515" y="1287"/>
                    <a:pt x="1555" y="1367"/>
                    <a:pt x="1595" y="1448"/>
                  </a:cubicBezTo>
                  <a:cubicBezTo>
                    <a:pt x="1823" y="1769"/>
                    <a:pt x="2412" y="1635"/>
                    <a:pt x="2560" y="198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54"/>
            <p:cNvSpPr/>
            <p:nvPr/>
          </p:nvSpPr>
          <p:spPr>
            <a:xfrm>
              <a:off x="1756125" y="2812425"/>
              <a:ext cx="86475" cy="28500"/>
            </a:xfrm>
            <a:custGeom>
              <a:avLst/>
              <a:gdLst/>
              <a:ahLst/>
              <a:cxnLst/>
              <a:rect l="l" t="t" r="r" b="b"/>
              <a:pathLst>
                <a:path w="3459" h="1140" fill="none" extrusionOk="0">
                  <a:moveTo>
                    <a:pt x="1" y="563"/>
                  </a:moveTo>
                  <a:cubicBezTo>
                    <a:pt x="1" y="496"/>
                    <a:pt x="416" y="282"/>
                    <a:pt x="456" y="228"/>
                  </a:cubicBezTo>
                  <a:cubicBezTo>
                    <a:pt x="617" y="1"/>
                    <a:pt x="966" y="27"/>
                    <a:pt x="1193" y="188"/>
                  </a:cubicBezTo>
                  <a:cubicBezTo>
                    <a:pt x="1421" y="349"/>
                    <a:pt x="1569" y="590"/>
                    <a:pt x="1783" y="764"/>
                  </a:cubicBezTo>
                  <a:cubicBezTo>
                    <a:pt x="2239" y="1140"/>
                    <a:pt x="2949" y="1126"/>
                    <a:pt x="3458" y="83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54"/>
            <p:cNvSpPr/>
            <p:nvPr/>
          </p:nvSpPr>
          <p:spPr>
            <a:xfrm>
              <a:off x="1515575" y="2695850"/>
              <a:ext cx="95175" cy="31500"/>
            </a:xfrm>
            <a:custGeom>
              <a:avLst/>
              <a:gdLst/>
              <a:ahLst/>
              <a:cxnLst/>
              <a:rect l="l" t="t" r="r" b="b"/>
              <a:pathLst>
                <a:path w="3807" h="1260" fill="none" extrusionOk="0">
                  <a:moveTo>
                    <a:pt x="1" y="1260"/>
                  </a:moveTo>
                  <a:cubicBezTo>
                    <a:pt x="215" y="1153"/>
                    <a:pt x="430" y="1032"/>
                    <a:pt x="617" y="885"/>
                  </a:cubicBezTo>
                  <a:cubicBezTo>
                    <a:pt x="885" y="737"/>
                    <a:pt x="1167" y="630"/>
                    <a:pt x="1462" y="563"/>
                  </a:cubicBezTo>
                  <a:cubicBezTo>
                    <a:pt x="1917" y="442"/>
                    <a:pt x="3338" y="134"/>
                    <a:pt x="3807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54"/>
            <p:cNvSpPr/>
            <p:nvPr/>
          </p:nvSpPr>
          <p:spPr>
            <a:xfrm>
              <a:off x="1719625" y="2621800"/>
              <a:ext cx="70025" cy="27500"/>
            </a:xfrm>
            <a:custGeom>
              <a:avLst/>
              <a:gdLst/>
              <a:ahLst/>
              <a:cxnLst/>
              <a:rect l="l" t="t" r="r" b="b"/>
              <a:pathLst>
                <a:path w="2801" h="1100" fill="none" extrusionOk="0">
                  <a:moveTo>
                    <a:pt x="255" y="979"/>
                  </a:moveTo>
                  <a:cubicBezTo>
                    <a:pt x="268" y="872"/>
                    <a:pt x="94" y="818"/>
                    <a:pt x="40" y="912"/>
                  </a:cubicBezTo>
                  <a:cubicBezTo>
                    <a:pt x="0" y="1019"/>
                    <a:pt x="174" y="1099"/>
                    <a:pt x="241" y="1019"/>
                  </a:cubicBezTo>
                  <a:cubicBezTo>
                    <a:pt x="415" y="764"/>
                    <a:pt x="724" y="604"/>
                    <a:pt x="1045" y="604"/>
                  </a:cubicBezTo>
                  <a:cubicBezTo>
                    <a:pt x="1233" y="604"/>
                    <a:pt x="1421" y="671"/>
                    <a:pt x="1622" y="697"/>
                  </a:cubicBezTo>
                  <a:cubicBezTo>
                    <a:pt x="2117" y="724"/>
                    <a:pt x="2586" y="443"/>
                    <a:pt x="2801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54"/>
            <p:cNvSpPr/>
            <p:nvPr/>
          </p:nvSpPr>
          <p:spPr>
            <a:xfrm>
              <a:off x="1682100" y="2503200"/>
              <a:ext cx="48925" cy="70375"/>
            </a:xfrm>
            <a:custGeom>
              <a:avLst/>
              <a:gdLst/>
              <a:ahLst/>
              <a:cxnLst/>
              <a:rect l="l" t="t" r="r" b="b"/>
              <a:pathLst>
                <a:path w="1957" h="2815" fill="none" extrusionOk="0">
                  <a:moveTo>
                    <a:pt x="0" y="2815"/>
                  </a:moveTo>
                  <a:cubicBezTo>
                    <a:pt x="54" y="2493"/>
                    <a:pt x="442" y="1180"/>
                    <a:pt x="751" y="1073"/>
                  </a:cubicBezTo>
                  <a:cubicBezTo>
                    <a:pt x="871" y="1046"/>
                    <a:pt x="1005" y="1019"/>
                    <a:pt x="1126" y="1019"/>
                  </a:cubicBezTo>
                  <a:cubicBezTo>
                    <a:pt x="1622" y="939"/>
                    <a:pt x="1957" y="496"/>
                    <a:pt x="1903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54"/>
            <p:cNvSpPr/>
            <p:nvPr/>
          </p:nvSpPr>
          <p:spPr>
            <a:xfrm>
              <a:off x="1556800" y="2818450"/>
              <a:ext cx="85125" cy="61350"/>
            </a:xfrm>
            <a:custGeom>
              <a:avLst/>
              <a:gdLst/>
              <a:ahLst/>
              <a:cxnLst/>
              <a:rect l="l" t="t" r="r" b="b"/>
              <a:pathLst>
                <a:path w="3405" h="2454" fill="none" extrusionOk="0">
                  <a:moveTo>
                    <a:pt x="3404" y="1"/>
                  </a:moveTo>
                  <a:cubicBezTo>
                    <a:pt x="3015" y="255"/>
                    <a:pt x="1917" y="885"/>
                    <a:pt x="1622" y="1247"/>
                  </a:cubicBezTo>
                  <a:cubicBezTo>
                    <a:pt x="1514" y="1381"/>
                    <a:pt x="1394" y="1488"/>
                    <a:pt x="1260" y="1582"/>
                  </a:cubicBezTo>
                  <a:cubicBezTo>
                    <a:pt x="978" y="1730"/>
                    <a:pt x="590" y="1609"/>
                    <a:pt x="322" y="1783"/>
                  </a:cubicBezTo>
                  <a:cubicBezTo>
                    <a:pt x="94" y="1917"/>
                    <a:pt x="0" y="2199"/>
                    <a:pt x="94" y="2453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54"/>
            <p:cNvSpPr/>
            <p:nvPr/>
          </p:nvSpPr>
          <p:spPr>
            <a:xfrm>
              <a:off x="1639875" y="2902875"/>
              <a:ext cx="34200" cy="84125"/>
            </a:xfrm>
            <a:custGeom>
              <a:avLst/>
              <a:gdLst/>
              <a:ahLst/>
              <a:cxnLst/>
              <a:rect l="l" t="t" r="r" b="b"/>
              <a:pathLst>
                <a:path w="1368" h="3365" fill="none" extrusionOk="0">
                  <a:moveTo>
                    <a:pt x="1368" y="1"/>
                  </a:moveTo>
                  <a:cubicBezTo>
                    <a:pt x="1032" y="215"/>
                    <a:pt x="858" y="604"/>
                    <a:pt x="697" y="979"/>
                  </a:cubicBezTo>
                  <a:cubicBezTo>
                    <a:pt x="563" y="1274"/>
                    <a:pt x="429" y="1609"/>
                    <a:pt x="510" y="1931"/>
                  </a:cubicBezTo>
                  <a:cubicBezTo>
                    <a:pt x="550" y="2105"/>
                    <a:pt x="644" y="2279"/>
                    <a:pt x="617" y="2467"/>
                  </a:cubicBezTo>
                  <a:cubicBezTo>
                    <a:pt x="563" y="2828"/>
                    <a:pt x="1" y="2989"/>
                    <a:pt x="1" y="336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54"/>
            <p:cNvSpPr/>
            <p:nvPr/>
          </p:nvSpPr>
          <p:spPr>
            <a:xfrm>
              <a:off x="1732000" y="2895175"/>
              <a:ext cx="66025" cy="74075"/>
            </a:xfrm>
            <a:custGeom>
              <a:avLst/>
              <a:gdLst/>
              <a:ahLst/>
              <a:cxnLst/>
              <a:rect l="l" t="t" r="r" b="b"/>
              <a:pathLst>
                <a:path w="2641" h="2963" fill="none" extrusionOk="0">
                  <a:moveTo>
                    <a:pt x="1" y="1"/>
                  </a:moveTo>
                  <a:cubicBezTo>
                    <a:pt x="202" y="510"/>
                    <a:pt x="1341" y="1032"/>
                    <a:pt x="1649" y="1475"/>
                  </a:cubicBezTo>
                  <a:cubicBezTo>
                    <a:pt x="1837" y="1729"/>
                    <a:pt x="1837" y="2078"/>
                    <a:pt x="1944" y="2373"/>
                  </a:cubicBezTo>
                  <a:cubicBezTo>
                    <a:pt x="2038" y="2667"/>
                    <a:pt x="2346" y="2962"/>
                    <a:pt x="2641" y="2842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54"/>
            <p:cNvSpPr/>
            <p:nvPr/>
          </p:nvSpPr>
          <p:spPr>
            <a:xfrm>
              <a:off x="1483425" y="2586950"/>
              <a:ext cx="115275" cy="29525"/>
            </a:xfrm>
            <a:custGeom>
              <a:avLst/>
              <a:gdLst/>
              <a:ahLst/>
              <a:cxnLst/>
              <a:rect l="l" t="t" r="r" b="b"/>
              <a:pathLst>
                <a:path w="4611" h="1181" fill="none" extrusionOk="0">
                  <a:moveTo>
                    <a:pt x="67" y="403"/>
                  </a:moveTo>
                  <a:cubicBezTo>
                    <a:pt x="0" y="550"/>
                    <a:pt x="228" y="657"/>
                    <a:pt x="402" y="617"/>
                  </a:cubicBezTo>
                  <a:cubicBezTo>
                    <a:pt x="684" y="564"/>
                    <a:pt x="925" y="363"/>
                    <a:pt x="1180" y="215"/>
                  </a:cubicBezTo>
                  <a:cubicBezTo>
                    <a:pt x="1448" y="68"/>
                    <a:pt x="1783" y="1"/>
                    <a:pt x="2024" y="188"/>
                  </a:cubicBezTo>
                  <a:cubicBezTo>
                    <a:pt x="2131" y="282"/>
                    <a:pt x="2198" y="416"/>
                    <a:pt x="2305" y="523"/>
                  </a:cubicBezTo>
                  <a:cubicBezTo>
                    <a:pt x="2547" y="724"/>
                    <a:pt x="2895" y="657"/>
                    <a:pt x="3190" y="644"/>
                  </a:cubicBezTo>
                  <a:cubicBezTo>
                    <a:pt x="3498" y="617"/>
                    <a:pt x="4584" y="885"/>
                    <a:pt x="4610" y="118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54"/>
            <p:cNvSpPr/>
            <p:nvPr/>
          </p:nvSpPr>
          <p:spPr>
            <a:xfrm>
              <a:off x="1581250" y="2518925"/>
              <a:ext cx="186975" cy="399150"/>
            </a:xfrm>
            <a:custGeom>
              <a:avLst/>
              <a:gdLst/>
              <a:ahLst/>
              <a:cxnLst/>
              <a:rect l="l" t="t" r="r" b="b"/>
              <a:pathLst>
                <a:path w="7479" h="15966" extrusionOk="0">
                  <a:moveTo>
                    <a:pt x="2130" y="1"/>
                  </a:moveTo>
                  <a:cubicBezTo>
                    <a:pt x="1289" y="1"/>
                    <a:pt x="526" y="512"/>
                    <a:pt x="349" y="1663"/>
                  </a:cubicBezTo>
                  <a:cubicBezTo>
                    <a:pt x="0" y="4075"/>
                    <a:pt x="483" y="6903"/>
                    <a:pt x="1032" y="9235"/>
                  </a:cubicBezTo>
                  <a:cubicBezTo>
                    <a:pt x="1408" y="10776"/>
                    <a:pt x="1903" y="12277"/>
                    <a:pt x="2547" y="13724"/>
                  </a:cubicBezTo>
                  <a:cubicBezTo>
                    <a:pt x="2962" y="14675"/>
                    <a:pt x="3579" y="15707"/>
                    <a:pt x="4584" y="15922"/>
                  </a:cubicBezTo>
                  <a:cubicBezTo>
                    <a:pt x="4713" y="15951"/>
                    <a:pt x="4843" y="15965"/>
                    <a:pt x="4972" y="15965"/>
                  </a:cubicBezTo>
                  <a:cubicBezTo>
                    <a:pt x="5779" y="15965"/>
                    <a:pt x="6551" y="15418"/>
                    <a:pt x="6956" y="14702"/>
                  </a:cubicBezTo>
                  <a:cubicBezTo>
                    <a:pt x="7425" y="13871"/>
                    <a:pt x="7478" y="12866"/>
                    <a:pt x="7384" y="11915"/>
                  </a:cubicBezTo>
                  <a:cubicBezTo>
                    <a:pt x="7277" y="10776"/>
                    <a:pt x="6969" y="9650"/>
                    <a:pt x="6661" y="8538"/>
                  </a:cubicBezTo>
                  <a:lnTo>
                    <a:pt x="5602" y="4692"/>
                  </a:lnTo>
                  <a:cubicBezTo>
                    <a:pt x="5280" y="3526"/>
                    <a:pt x="4959" y="2347"/>
                    <a:pt x="4329" y="1315"/>
                  </a:cubicBezTo>
                  <a:cubicBezTo>
                    <a:pt x="3828" y="478"/>
                    <a:pt x="2942" y="1"/>
                    <a:pt x="2130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54"/>
            <p:cNvSpPr/>
            <p:nvPr/>
          </p:nvSpPr>
          <p:spPr>
            <a:xfrm>
              <a:off x="1645900" y="2772500"/>
              <a:ext cx="57650" cy="93325"/>
            </a:xfrm>
            <a:custGeom>
              <a:avLst/>
              <a:gdLst/>
              <a:ahLst/>
              <a:cxnLst/>
              <a:rect l="l" t="t" r="r" b="b"/>
              <a:pathLst>
                <a:path w="2306" h="3733" extrusionOk="0">
                  <a:moveTo>
                    <a:pt x="963" y="1"/>
                  </a:moveTo>
                  <a:cubicBezTo>
                    <a:pt x="951" y="1"/>
                    <a:pt x="938" y="1"/>
                    <a:pt x="926" y="3"/>
                  </a:cubicBezTo>
                  <a:cubicBezTo>
                    <a:pt x="1" y="123"/>
                    <a:pt x="1234" y="2737"/>
                    <a:pt x="1421" y="3192"/>
                  </a:cubicBezTo>
                  <a:cubicBezTo>
                    <a:pt x="1488" y="3380"/>
                    <a:pt x="1596" y="3541"/>
                    <a:pt x="1743" y="3661"/>
                  </a:cubicBezTo>
                  <a:cubicBezTo>
                    <a:pt x="1808" y="3710"/>
                    <a:pt x="1883" y="3732"/>
                    <a:pt x="1958" y="3732"/>
                  </a:cubicBezTo>
                  <a:cubicBezTo>
                    <a:pt x="2070" y="3732"/>
                    <a:pt x="2180" y="3682"/>
                    <a:pt x="2252" y="3594"/>
                  </a:cubicBezTo>
                  <a:cubicBezTo>
                    <a:pt x="2292" y="3501"/>
                    <a:pt x="2306" y="3393"/>
                    <a:pt x="2279" y="3286"/>
                  </a:cubicBezTo>
                  <a:cubicBezTo>
                    <a:pt x="2226" y="2746"/>
                    <a:pt x="1720" y="1"/>
                    <a:pt x="96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54"/>
            <p:cNvSpPr/>
            <p:nvPr/>
          </p:nvSpPr>
          <p:spPr>
            <a:xfrm>
              <a:off x="2018800" y="2789100"/>
              <a:ext cx="160900" cy="111875"/>
            </a:xfrm>
            <a:custGeom>
              <a:avLst/>
              <a:gdLst/>
              <a:ahLst/>
              <a:cxnLst/>
              <a:rect l="l" t="t" r="r" b="b"/>
              <a:pathLst>
                <a:path w="6436" h="4475" extrusionOk="0">
                  <a:moveTo>
                    <a:pt x="3107" y="1"/>
                  </a:moveTo>
                  <a:cubicBezTo>
                    <a:pt x="2961" y="1"/>
                    <a:pt x="2818" y="12"/>
                    <a:pt x="2680" y="36"/>
                  </a:cubicBezTo>
                  <a:cubicBezTo>
                    <a:pt x="1086" y="317"/>
                    <a:pt x="0" y="2475"/>
                    <a:pt x="268" y="3949"/>
                  </a:cubicBezTo>
                  <a:cubicBezTo>
                    <a:pt x="318" y="4188"/>
                    <a:pt x="464" y="4475"/>
                    <a:pt x="692" y="4475"/>
                  </a:cubicBezTo>
                  <a:cubicBezTo>
                    <a:pt x="707" y="4475"/>
                    <a:pt x="722" y="4474"/>
                    <a:pt x="737" y="4471"/>
                  </a:cubicBezTo>
                  <a:cubicBezTo>
                    <a:pt x="818" y="4445"/>
                    <a:pt x="871" y="4418"/>
                    <a:pt x="938" y="4364"/>
                  </a:cubicBezTo>
                  <a:cubicBezTo>
                    <a:pt x="1193" y="4163"/>
                    <a:pt x="1367" y="3868"/>
                    <a:pt x="1595" y="3614"/>
                  </a:cubicBezTo>
                  <a:cubicBezTo>
                    <a:pt x="1809" y="3359"/>
                    <a:pt x="2091" y="3131"/>
                    <a:pt x="2426" y="3118"/>
                  </a:cubicBezTo>
                  <a:cubicBezTo>
                    <a:pt x="2908" y="3118"/>
                    <a:pt x="3256" y="3560"/>
                    <a:pt x="3685" y="3761"/>
                  </a:cubicBezTo>
                  <a:cubicBezTo>
                    <a:pt x="3868" y="3853"/>
                    <a:pt x="4068" y="3895"/>
                    <a:pt x="4268" y="3895"/>
                  </a:cubicBezTo>
                  <a:cubicBezTo>
                    <a:pt x="4891" y="3895"/>
                    <a:pt x="5529" y="3491"/>
                    <a:pt x="5762" y="2904"/>
                  </a:cubicBezTo>
                  <a:cubicBezTo>
                    <a:pt x="6435" y="1240"/>
                    <a:pt x="4630" y="1"/>
                    <a:pt x="3107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54"/>
          <p:cNvGrpSpPr/>
          <p:nvPr/>
        </p:nvGrpSpPr>
        <p:grpSpPr>
          <a:xfrm>
            <a:off x="931140" y="3689567"/>
            <a:ext cx="822401" cy="2915265"/>
            <a:chOff x="3986050" y="808650"/>
            <a:chExt cx="294500" cy="1043950"/>
          </a:xfrm>
        </p:grpSpPr>
        <p:sp>
          <p:nvSpPr>
            <p:cNvPr id="1204" name="Google Shape;1204;p54"/>
            <p:cNvSpPr/>
            <p:nvPr/>
          </p:nvSpPr>
          <p:spPr>
            <a:xfrm>
              <a:off x="3986700" y="808650"/>
              <a:ext cx="262025" cy="429200"/>
            </a:xfrm>
            <a:custGeom>
              <a:avLst/>
              <a:gdLst/>
              <a:ahLst/>
              <a:cxnLst/>
              <a:rect l="l" t="t" r="r" b="b"/>
              <a:pathLst>
                <a:path w="10481" h="17168" extrusionOk="0">
                  <a:moveTo>
                    <a:pt x="4946" y="1"/>
                  </a:moveTo>
                  <a:lnTo>
                    <a:pt x="4946" y="1"/>
                  </a:lnTo>
                  <a:cubicBezTo>
                    <a:pt x="4772" y="1126"/>
                    <a:pt x="3177" y="1435"/>
                    <a:pt x="2681" y="2467"/>
                  </a:cubicBezTo>
                  <a:cubicBezTo>
                    <a:pt x="2319" y="3230"/>
                    <a:pt x="2668" y="4155"/>
                    <a:pt x="3190" y="4812"/>
                  </a:cubicBezTo>
                  <a:cubicBezTo>
                    <a:pt x="3713" y="5482"/>
                    <a:pt x="4396" y="6018"/>
                    <a:pt x="4825" y="6741"/>
                  </a:cubicBezTo>
                  <a:cubicBezTo>
                    <a:pt x="5201" y="7358"/>
                    <a:pt x="5241" y="8095"/>
                    <a:pt x="4678" y="8604"/>
                  </a:cubicBezTo>
                  <a:cubicBezTo>
                    <a:pt x="4329" y="8872"/>
                    <a:pt x="3954" y="9073"/>
                    <a:pt x="3539" y="9221"/>
                  </a:cubicBezTo>
                  <a:cubicBezTo>
                    <a:pt x="2976" y="9435"/>
                    <a:pt x="2440" y="9716"/>
                    <a:pt x="1944" y="10078"/>
                  </a:cubicBezTo>
                  <a:cubicBezTo>
                    <a:pt x="885" y="10869"/>
                    <a:pt x="1" y="12598"/>
                    <a:pt x="1381" y="13562"/>
                  </a:cubicBezTo>
                  <a:cubicBezTo>
                    <a:pt x="2453" y="14313"/>
                    <a:pt x="4490" y="14460"/>
                    <a:pt x="4758" y="16042"/>
                  </a:cubicBezTo>
                  <a:cubicBezTo>
                    <a:pt x="4785" y="16176"/>
                    <a:pt x="4758" y="17167"/>
                    <a:pt x="4584" y="17167"/>
                  </a:cubicBezTo>
                  <a:lnTo>
                    <a:pt x="6621" y="17167"/>
                  </a:lnTo>
                  <a:cubicBezTo>
                    <a:pt x="6889" y="17167"/>
                    <a:pt x="7707" y="16149"/>
                    <a:pt x="7894" y="15948"/>
                  </a:cubicBezTo>
                  <a:cubicBezTo>
                    <a:pt x="8363" y="15452"/>
                    <a:pt x="8872" y="14903"/>
                    <a:pt x="9154" y="14273"/>
                  </a:cubicBezTo>
                  <a:cubicBezTo>
                    <a:pt x="9489" y="13536"/>
                    <a:pt x="9194" y="12678"/>
                    <a:pt x="8484" y="12303"/>
                  </a:cubicBezTo>
                  <a:cubicBezTo>
                    <a:pt x="7988" y="12035"/>
                    <a:pt x="7385" y="12035"/>
                    <a:pt x="6835" y="11874"/>
                  </a:cubicBezTo>
                  <a:cubicBezTo>
                    <a:pt x="6701" y="11834"/>
                    <a:pt x="6567" y="11780"/>
                    <a:pt x="6433" y="11713"/>
                  </a:cubicBezTo>
                  <a:cubicBezTo>
                    <a:pt x="6286" y="11646"/>
                    <a:pt x="6165" y="11526"/>
                    <a:pt x="6098" y="11378"/>
                  </a:cubicBezTo>
                  <a:cubicBezTo>
                    <a:pt x="5978" y="11043"/>
                    <a:pt x="6286" y="10708"/>
                    <a:pt x="6581" y="10480"/>
                  </a:cubicBezTo>
                  <a:cubicBezTo>
                    <a:pt x="7653" y="9623"/>
                    <a:pt x="10480" y="8041"/>
                    <a:pt x="9234" y="6313"/>
                  </a:cubicBezTo>
                  <a:cubicBezTo>
                    <a:pt x="8819" y="5736"/>
                    <a:pt x="8095" y="5509"/>
                    <a:pt x="7398" y="5401"/>
                  </a:cubicBezTo>
                  <a:cubicBezTo>
                    <a:pt x="6715" y="5308"/>
                    <a:pt x="6005" y="5321"/>
                    <a:pt x="5335" y="5093"/>
                  </a:cubicBezTo>
                  <a:cubicBezTo>
                    <a:pt x="4705" y="4905"/>
                    <a:pt x="4182" y="4477"/>
                    <a:pt x="3847" y="3914"/>
                  </a:cubicBezTo>
                  <a:cubicBezTo>
                    <a:pt x="3525" y="3338"/>
                    <a:pt x="3539" y="2627"/>
                    <a:pt x="3874" y="2064"/>
                  </a:cubicBezTo>
                  <a:cubicBezTo>
                    <a:pt x="4088" y="1716"/>
                    <a:pt x="4423" y="1461"/>
                    <a:pt x="4691" y="1140"/>
                  </a:cubicBezTo>
                  <a:cubicBezTo>
                    <a:pt x="4959" y="818"/>
                    <a:pt x="5134" y="363"/>
                    <a:pt x="4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54"/>
            <p:cNvSpPr/>
            <p:nvPr/>
          </p:nvSpPr>
          <p:spPr>
            <a:xfrm>
              <a:off x="3986050" y="1237800"/>
              <a:ext cx="294500" cy="614800"/>
            </a:xfrm>
            <a:custGeom>
              <a:avLst/>
              <a:gdLst/>
              <a:ahLst/>
              <a:cxnLst/>
              <a:rect l="l" t="t" r="r" b="b"/>
              <a:pathLst>
                <a:path w="11780" h="24592" extrusionOk="0">
                  <a:moveTo>
                    <a:pt x="8255" y="283"/>
                  </a:moveTo>
                  <a:cubicBezTo>
                    <a:pt x="8510" y="283"/>
                    <a:pt x="8724" y="470"/>
                    <a:pt x="8738" y="725"/>
                  </a:cubicBezTo>
                  <a:cubicBezTo>
                    <a:pt x="8764" y="993"/>
                    <a:pt x="8376" y="1207"/>
                    <a:pt x="8376" y="1207"/>
                  </a:cubicBezTo>
                  <a:lnTo>
                    <a:pt x="8376" y="5777"/>
                  </a:lnTo>
                  <a:cubicBezTo>
                    <a:pt x="8563" y="5871"/>
                    <a:pt x="8671" y="6072"/>
                    <a:pt x="8671" y="6273"/>
                  </a:cubicBezTo>
                  <a:lnTo>
                    <a:pt x="8456" y="12478"/>
                  </a:lnTo>
                  <a:cubicBezTo>
                    <a:pt x="8443" y="13188"/>
                    <a:pt x="8764" y="13871"/>
                    <a:pt x="9327" y="14300"/>
                  </a:cubicBezTo>
                  <a:cubicBezTo>
                    <a:pt x="10694" y="15359"/>
                    <a:pt x="11485" y="16994"/>
                    <a:pt x="11485" y="18709"/>
                  </a:cubicBezTo>
                  <a:cubicBezTo>
                    <a:pt x="11485" y="21805"/>
                    <a:pt x="10265" y="24324"/>
                    <a:pt x="5883" y="24324"/>
                  </a:cubicBezTo>
                  <a:cubicBezTo>
                    <a:pt x="1501" y="24324"/>
                    <a:pt x="282" y="21805"/>
                    <a:pt x="282" y="18709"/>
                  </a:cubicBezTo>
                  <a:cubicBezTo>
                    <a:pt x="282" y="16994"/>
                    <a:pt x="1072" y="15359"/>
                    <a:pt x="2439" y="14300"/>
                  </a:cubicBezTo>
                  <a:cubicBezTo>
                    <a:pt x="3002" y="13871"/>
                    <a:pt x="3324" y="13188"/>
                    <a:pt x="3310" y="12478"/>
                  </a:cubicBezTo>
                  <a:lnTo>
                    <a:pt x="3096" y="6233"/>
                  </a:lnTo>
                  <a:cubicBezTo>
                    <a:pt x="3096" y="6018"/>
                    <a:pt x="3203" y="5831"/>
                    <a:pt x="3377" y="5737"/>
                  </a:cubicBezTo>
                  <a:lnTo>
                    <a:pt x="3391" y="5737"/>
                  </a:lnTo>
                  <a:lnTo>
                    <a:pt x="3391" y="1207"/>
                  </a:lnTo>
                  <a:cubicBezTo>
                    <a:pt x="3391" y="1207"/>
                    <a:pt x="3002" y="993"/>
                    <a:pt x="3015" y="725"/>
                  </a:cubicBezTo>
                  <a:cubicBezTo>
                    <a:pt x="3042" y="470"/>
                    <a:pt x="3257" y="283"/>
                    <a:pt x="3511" y="283"/>
                  </a:cubicBezTo>
                  <a:close/>
                  <a:moveTo>
                    <a:pt x="3487" y="1"/>
                  </a:moveTo>
                  <a:cubicBezTo>
                    <a:pt x="3096" y="1"/>
                    <a:pt x="2774" y="318"/>
                    <a:pt x="2747" y="712"/>
                  </a:cubicBezTo>
                  <a:cubicBezTo>
                    <a:pt x="2734" y="980"/>
                    <a:pt x="2868" y="1248"/>
                    <a:pt x="3109" y="1395"/>
                  </a:cubicBezTo>
                  <a:lnTo>
                    <a:pt x="3109" y="5576"/>
                  </a:lnTo>
                  <a:cubicBezTo>
                    <a:pt x="2922" y="5737"/>
                    <a:pt x="2814" y="5978"/>
                    <a:pt x="2814" y="6233"/>
                  </a:cubicBezTo>
                  <a:lnTo>
                    <a:pt x="3029" y="12478"/>
                  </a:lnTo>
                  <a:cubicBezTo>
                    <a:pt x="3042" y="13094"/>
                    <a:pt x="2761" y="13697"/>
                    <a:pt x="2265" y="14072"/>
                  </a:cubicBezTo>
                  <a:cubicBezTo>
                    <a:pt x="831" y="15185"/>
                    <a:pt x="0" y="16900"/>
                    <a:pt x="0" y="18709"/>
                  </a:cubicBezTo>
                  <a:cubicBezTo>
                    <a:pt x="0" y="22609"/>
                    <a:pt x="1984" y="24592"/>
                    <a:pt x="5883" y="24592"/>
                  </a:cubicBezTo>
                  <a:cubicBezTo>
                    <a:pt x="9783" y="24592"/>
                    <a:pt x="11766" y="22609"/>
                    <a:pt x="11766" y="18709"/>
                  </a:cubicBezTo>
                  <a:cubicBezTo>
                    <a:pt x="11780" y="16900"/>
                    <a:pt x="10935" y="15185"/>
                    <a:pt x="9515" y="14072"/>
                  </a:cubicBezTo>
                  <a:cubicBezTo>
                    <a:pt x="9019" y="13697"/>
                    <a:pt x="8738" y="13107"/>
                    <a:pt x="8738" y="12478"/>
                  </a:cubicBezTo>
                  <a:lnTo>
                    <a:pt x="8965" y="6273"/>
                  </a:lnTo>
                  <a:cubicBezTo>
                    <a:pt x="8965" y="6018"/>
                    <a:pt x="8858" y="5777"/>
                    <a:pt x="8671" y="5616"/>
                  </a:cubicBezTo>
                  <a:lnTo>
                    <a:pt x="8671" y="1395"/>
                  </a:lnTo>
                  <a:cubicBezTo>
                    <a:pt x="8912" y="1248"/>
                    <a:pt x="9046" y="980"/>
                    <a:pt x="9032" y="712"/>
                  </a:cubicBezTo>
                  <a:cubicBezTo>
                    <a:pt x="9006" y="318"/>
                    <a:pt x="8684" y="1"/>
                    <a:pt x="8293" y="1"/>
                  </a:cubicBezTo>
                  <a:cubicBezTo>
                    <a:pt x="8285" y="1"/>
                    <a:pt x="8277" y="1"/>
                    <a:pt x="8269" y="1"/>
                  </a:cubicBezTo>
                  <a:lnTo>
                    <a:pt x="3511" y="1"/>
                  </a:lnTo>
                  <a:cubicBezTo>
                    <a:pt x="3503" y="1"/>
                    <a:pt x="3495" y="1"/>
                    <a:pt x="34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54"/>
            <p:cNvSpPr/>
            <p:nvPr/>
          </p:nvSpPr>
          <p:spPr>
            <a:xfrm>
              <a:off x="3993075" y="1244525"/>
              <a:ext cx="280100" cy="601050"/>
            </a:xfrm>
            <a:custGeom>
              <a:avLst/>
              <a:gdLst/>
              <a:ahLst/>
              <a:cxnLst/>
              <a:rect l="l" t="t" r="r" b="b"/>
              <a:pathLst>
                <a:path w="11204" h="24042" extrusionOk="0">
                  <a:moveTo>
                    <a:pt x="3230" y="0"/>
                  </a:moveTo>
                  <a:cubicBezTo>
                    <a:pt x="2976" y="0"/>
                    <a:pt x="2761" y="188"/>
                    <a:pt x="2748" y="443"/>
                  </a:cubicBezTo>
                  <a:cubicBezTo>
                    <a:pt x="2734" y="711"/>
                    <a:pt x="3110" y="938"/>
                    <a:pt x="3110" y="938"/>
                  </a:cubicBezTo>
                  <a:lnTo>
                    <a:pt x="3110" y="5454"/>
                  </a:lnTo>
                  <a:lnTo>
                    <a:pt x="3096" y="5454"/>
                  </a:lnTo>
                  <a:cubicBezTo>
                    <a:pt x="2922" y="5548"/>
                    <a:pt x="2815" y="5749"/>
                    <a:pt x="2815" y="5950"/>
                  </a:cubicBezTo>
                  <a:lnTo>
                    <a:pt x="3029" y="12195"/>
                  </a:lnTo>
                  <a:cubicBezTo>
                    <a:pt x="3043" y="12905"/>
                    <a:pt x="2721" y="13589"/>
                    <a:pt x="2158" y="14018"/>
                  </a:cubicBezTo>
                  <a:cubicBezTo>
                    <a:pt x="791" y="15076"/>
                    <a:pt x="1" y="16711"/>
                    <a:pt x="1" y="18440"/>
                  </a:cubicBezTo>
                  <a:cubicBezTo>
                    <a:pt x="1" y="21522"/>
                    <a:pt x="1220" y="24042"/>
                    <a:pt x="5602" y="24042"/>
                  </a:cubicBezTo>
                  <a:cubicBezTo>
                    <a:pt x="9984" y="24042"/>
                    <a:pt x="11204" y="21522"/>
                    <a:pt x="11204" y="18440"/>
                  </a:cubicBezTo>
                  <a:cubicBezTo>
                    <a:pt x="11204" y="16711"/>
                    <a:pt x="10413" y="15090"/>
                    <a:pt x="9060" y="14031"/>
                  </a:cubicBezTo>
                  <a:cubicBezTo>
                    <a:pt x="8483" y="13602"/>
                    <a:pt x="8162" y="12919"/>
                    <a:pt x="8175" y="12209"/>
                  </a:cubicBezTo>
                  <a:lnTo>
                    <a:pt x="8390" y="5991"/>
                  </a:lnTo>
                  <a:cubicBezTo>
                    <a:pt x="8390" y="5790"/>
                    <a:pt x="8282" y="5589"/>
                    <a:pt x="8095" y="5495"/>
                  </a:cubicBezTo>
                  <a:lnTo>
                    <a:pt x="8095" y="938"/>
                  </a:lnTo>
                  <a:cubicBezTo>
                    <a:pt x="8095" y="938"/>
                    <a:pt x="8470" y="711"/>
                    <a:pt x="8457" y="443"/>
                  </a:cubicBezTo>
                  <a:cubicBezTo>
                    <a:pt x="8443" y="188"/>
                    <a:pt x="8229" y="0"/>
                    <a:pt x="79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54"/>
            <p:cNvSpPr/>
            <p:nvPr/>
          </p:nvSpPr>
          <p:spPr>
            <a:xfrm>
              <a:off x="4063775" y="1381200"/>
              <a:ext cx="139050" cy="25"/>
            </a:xfrm>
            <a:custGeom>
              <a:avLst/>
              <a:gdLst/>
              <a:ahLst/>
              <a:cxnLst/>
              <a:rect l="l" t="t" r="r" b="b"/>
              <a:pathLst>
                <a:path w="5562" h="1" fill="none" extrusionOk="0">
                  <a:moveTo>
                    <a:pt x="0" y="1"/>
                  </a:moveTo>
                  <a:lnTo>
                    <a:pt x="5562" y="1"/>
                  </a:lnTo>
                </a:path>
              </a:pathLst>
            </a:custGeom>
            <a:solidFill>
              <a:srgbClr val="E1E7EC"/>
            </a:solidFill>
            <a:ln w="5025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54"/>
            <p:cNvSpPr/>
            <p:nvPr/>
          </p:nvSpPr>
          <p:spPr>
            <a:xfrm>
              <a:off x="4063775" y="1266625"/>
              <a:ext cx="139050" cy="25"/>
            </a:xfrm>
            <a:custGeom>
              <a:avLst/>
              <a:gdLst/>
              <a:ahLst/>
              <a:cxnLst/>
              <a:rect l="l" t="t" r="r" b="b"/>
              <a:pathLst>
                <a:path w="5562" h="1" fill="none" extrusionOk="0">
                  <a:moveTo>
                    <a:pt x="0" y="1"/>
                  </a:moveTo>
                  <a:lnTo>
                    <a:pt x="5562" y="1"/>
                  </a:lnTo>
                </a:path>
              </a:pathLst>
            </a:custGeom>
            <a:noFill/>
            <a:ln w="5025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54"/>
            <p:cNvSpPr/>
            <p:nvPr/>
          </p:nvSpPr>
          <p:spPr>
            <a:xfrm>
              <a:off x="3999100" y="1672675"/>
              <a:ext cx="268375" cy="169550"/>
            </a:xfrm>
            <a:custGeom>
              <a:avLst/>
              <a:gdLst/>
              <a:ahLst/>
              <a:cxnLst/>
              <a:rect l="l" t="t" r="r" b="b"/>
              <a:pathLst>
                <a:path w="10735" h="6782" extrusionOk="0">
                  <a:moveTo>
                    <a:pt x="202" y="1"/>
                  </a:moveTo>
                  <a:cubicBezTo>
                    <a:pt x="68" y="456"/>
                    <a:pt x="1" y="939"/>
                    <a:pt x="1" y="1421"/>
                  </a:cubicBezTo>
                  <a:cubicBezTo>
                    <a:pt x="1" y="4369"/>
                    <a:pt x="1180" y="6782"/>
                    <a:pt x="5361" y="6782"/>
                  </a:cubicBezTo>
                  <a:cubicBezTo>
                    <a:pt x="9556" y="6782"/>
                    <a:pt x="10722" y="4383"/>
                    <a:pt x="10722" y="1421"/>
                  </a:cubicBezTo>
                  <a:cubicBezTo>
                    <a:pt x="10735" y="939"/>
                    <a:pt x="10668" y="456"/>
                    <a:pt x="10547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54"/>
            <p:cNvSpPr/>
            <p:nvPr/>
          </p:nvSpPr>
          <p:spPr>
            <a:xfrm>
              <a:off x="4071150" y="1248200"/>
              <a:ext cx="13750" cy="11425"/>
            </a:xfrm>
            <a:custGeom>
              <a:avLst/>
              <a:gdLst/>
              <a:ahLst/>
              <a:cxnLst/>
              <a:rect l="l" t="t" r="r" b="b"/>
              <a:pathLst>
                <a:path w="550" h="457" extrusionOk="0">
                  <a:moveTo>
                    <a:pt x="228" y="1"/>
                  </a:moveTo>
                  <a:cubicBezTo>
                    <a:pt x="107" y="1"/>
                    <a:pt x="0" y="108"/>
                    <a:pt x="0" y="229"/>
                  </a:cubicBezTo>
                  <a:cubicBezTo>
                    <a:pt x="0" y="363"/>
                    <a:pt x="107" y="456"/>
                    <a:pt x="228" y="456"/>
                  </a:cubicBezTo>
                  <a:lnTo>
                    <a:pt x="322" y="456"/>
                  </a:lnTo>
                  <a:cubicBezTo>
                    <a:pt x="456" y="456"/>
                    <a:pt x="549" y="363"/>
                    <a:pt x="549" y="229"/>
                  </a:cubicBezTo>
                  <a:cubicBezTo>
                    <a:pt x="549" y="108"/>
                    <a:pt x="456" y="1"/>
                    <a:pt x="322" y="1"/>
                  </a:cubicBezTo>
                  <a:close/>
                </a:path>
              </a:pathLst>
            </a:custGeom>
            <a:solidFill>
              <a:srgbClr val="D6D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54"/>
            <p:cNvSpPr/>
            <p:nvPr/>
          </p:nvSpPr>
          <p:spPr>
            <a:xfrm>
              <a:off x="4079175" y="1276025"/>
              <a:ext cx="13775" cy="97175"/>
            </a:xfrm>
            <a:custGeom>
              <a:avLst/>
              <a:gdLst/>
              <a:ahLst/>
              <a:cxnLst/>
              <a:rect l="l" t="t" r="r" b="b"/>
              <a:pathLst>
                <a:path w="551" h="3887" extrusionOk="0">
                  <a:moveTo>
                    <a:pt x="269" y="0"/>
                  </a:moveTo>
                  <a:cubicBezTo>
                    <a:pt x="121" y="0"/>
                    <a:pt x="1" y="121"/>
                    <a:pt x="1" y="281"/>
                  </a:cubicBezTo>
                  <a:lnTo>
                    <a:pt x="1" y="3605"/>
                  </a:lnTo>
                  <a:cubicBezTo>
                    <a:pt x="1" y="3752"/>
                    <a:pt x="121" y="3886"/>
                    <a:pt x="269" y="3886"/>
                  </a:cubicBezTo>
                  <a:cubicBezTo>
                    <a:pt x="416" y="3886"/>
                    <a:pt x="550" y="3766"/>
                    <a:pt x="550" y="3605"/>
                  </a:cubicBezTo>
                  <a:lnTo>
                    <a:pt x="550" y="281"/>
                  </a:lnTo>
                  <a:cubicBezTo>
                    <a:pt x="550" y="121"/>
                    <a:pt x="429" y="0"/>
                    <a:pt x="269" y="0"/>
                  </a:cubicBezTo>
                  <a:close/>
                </a:path>
              </a:pathLst>
            </a:custGeom>
            <a:solidFill>
              <a:srgbClr val="D6D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54"/>
            <p:cNvSpPr/>
            <p:nvPr/>
          </p:nvSpPr>
          <p:spPr>
            <a:xfrm>
              <a:off x="4016875" y="1744700"/>
              <a:ext cx="44900" cy="67700"/>
            </a:xfrm>
            <a:custGeom>
              <a:avLst/>
              <a:gdLst/>
              <a:ahLst/>
              <a:cxnLst/>
              <a:rect l="l" t="t" r="r" b="b"/>
              <a:pathLst>
                <a:path w="1796" h="2708" fill="none" extrusionOk="0">
                  <a:moveTo>
                    <a:pt x="0" y="1"/>
                  </a:moveTo>
                  <a:cubicBezTo>
                    <a:pt x="402" y="1488"/>
                    <a:pt x="1246" y="2319"/>
                    <a:pt x="1796" y="2708"/>
                  </a:cubicBezTo>
                </a:path>
              </a:pathLst>
            </a:custGeom>
            <a:noFill/>
            <a:ln w="14400" cap="rnd" cmpd="sng">
              <a:solidFill>
                <a:srgbClr val="D6DCB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54"/>
            <p:cNvSpPr/>
            <p:nvPr/>
          </p:nvSpPr>
          <p:spPr>
            <a:xfrm>
              <a:off x="4009825" y="1396275"/>
              <a:ext cx="74750" cy="309925"/>
            </a:xfrm>
            <a:custGeom>
              <a:avLst/>
              <a:gdLst/>
              <a:ahLst/>
              <a:cxnLst/>
              <a:rect l="l" t="t" r="r" b="b"/>
              <a:pathLst>
                <a:path w="2990" h="12397" fill="none" extrusionOk="0">
                  <a:moveTo>
                    <a:pt x="2721" y="1"/>
                  </a:moveTo>
                  <a:lnTo>
                    <a:pt x="2989" y="6822"/>
                  </a:lnTo>
                  <a:cubicBezTo>
                    <a:pt x="2989" y="7144"/>
                    <a:pt x="2734" y="7452"/>
                    <a:pt x="2507" y="7680"/>
                  </a:cubicBezTo>
                  <a:cubicBezTo>
                    <a:pt x="1743" y="8457"/>
                    <a:pt x="1" y="10454"/>
                    <a:pt x="68" y="12397"/>
                  </a:cubicBezTo>
                </a:path>
              </a:pathLst>
            </a:custGeom>
            <a:noFill/>
            <a:ln w="14400" cap="rnd" cmpd="sng">
              <a:solidFill>
                <a:srgbClr val="D6DCB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8" name="Google Shape;1298;p54"/>
          <p:cNvGrpSpPr/>
          <p:nvPr/>
        </p:nvGrpSpPr>
        <p:grpSpPr>
          <a:xfrm rot="-1563643">
            <a:off x="9844251" y="4249143"/>
            <a:ext cx="2270272" cy="2365693"/>
            <a:chOff x="4465125" y="1062850"/>
            <a:chExt cx="1024850" cy="1067925"/>
          </a:xfrm>
        </p:grpSpPr>
        <p:sp>
          <p:nvSpPr>
            <p:cNvPr id="1299" name="Google Shape;1299;p54"/>
            <p:cNvSpPr/>
            <p:nvPr/>
          </p:nvSpPr>
          <p:spPr>
            <a:xfrm>
              <a:off x="5084250" y="1112300"/>
              <a:ext cx="124325" cy="85675"/>
            </a:xfrm>
            <a:custGeom>
              <a:avLst/>
              <a:gdLst/>
              <a:ahLst/>
              <a:cxnLst/>
              <a:rect l="l" t="t" r="r" b="b"/>
              <a:pathLst>
                <a:path w="4973" h="3427" extrusionOk="0">
                  <a:moveTo>
                    <a:pt x="2761" y="673"/>
                  </a:moveTo>
                  <a:cubicBezTo>
                    <a:pt x="3134" y="673"/>
                    <a:pt x="3416" y="1063"/>
                    <a:pt x="3243" y="1443"/>
                  </a:cubicBezTo>
                  <a:cubicBezTo>
                    <a:pt x="3156" y="1637"/>
                    <a:pt x="2963" y="1747"/>
                    <a:pt x="2762" y="1747"/>
                  </a:cubicBezTo>
                  <a:cubicBezTo>
                    <a:pt x="2685" y="1747"/>
                    <a:pt x="2607" y="1731"/>
                    <a:pt x="2533" y="1698"/>
                  </a:cubicBezTo>
                  <a:cubicBezTo>
                    <a:pt x="2104" y="1497"/>
                    <a:pt x="2131" y="867"/>
                    <a:pt x="2573" y="706"/>
                  </a:cubicBezTo>
                  <a:cubicBezTo>
                    <a:pt x="2637" y="684"/>
                    <a:pt x="2701" y="673"/>
                    <a:pt x="2761" y="673"/>
                  </a:cubicBezTo>
                  <a:close/>
                  <a:moveTo>
                    <a:pt x="2125" y="0"/>
                  </a:moveTo>
                  <a:cubicBezTo>
                    <a:pt x="1245" y="0"/>
                    <a:pt x="398" y="496"/>
                    <a:pt x="0" y="1349"/>
                  </a:cubicBezTo>
                  <a:lnTo>
                    <a:pt x="4423" y="3427"/>
                  </a:lnTo>
                  <a:cubicBezTo>
                    <a:pt x="4972" y="2247"/>
                    <a:pt x="4463" y="854"/>
                    <a:pt x="3297" y="304"/>
                  </a:cubicBezTo>
                  <a:lnTo>
                    <a:pt x="3123" y="224"/>
                  </a:lnTo>
                  <a:cubicBezTo>
                    <a:pt x="2801" y="72"/>
                    <a:pt x="2461" y="0"/>
                    <a:pt x="212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4"/>
            <p:cNvSpPr/>
            <p:nvPr/>
          </p:nvSpPr>
          <p:spPr>
            <a:xfrm>
              <a:off x="5084250" y="1146025"/>
              <a:ext cx="110575" cy="51950"/>
            </a:xfrm>
            <a:custGeom>
              <a:avLst/>
              <a:gdLst/>
              <a:ahLst/>
              <a:cxnLst/>
              <a:rect l="l" t="t" r="r" b="b"/>
              <a:pathLst>
                <a:path w="4423" h="2078" fill="none" extrusionOk="0">
                  <a:moveTo>
                    <a:pt x="0" y="0"/>
                  </a:moveTo>
                  <a:lnTo>
                    <a:pt x="4423" y="2078"/>
                  </a:lnTo>
                </a:path>
              </a:pathLst>
            </a:custGeom>
            <a:noFill/>
            <a:ln w="5350" cap="flat" cmpd="sng">
              <a:solidFill>
                <a:srgbClr val="C3CCA2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01" name="Google Shape;1301;p54"/>
            <p:cNvGrpSpPr/>
            <p:nvPr/>
          </p:nvGrpSpPr>
          <p:grpSpPr>
            <a:xfrm>
              <a:off x="4465125" y="1062850"/>
              <a:ext cx="1024850" cy="1067925"/>
              <a:chOff x="4465125" y="1062850"/>
              <a:chExt cx="1024850" cy="1067925"/>
            </a:xfrm>
          </p:grpSpPr>
          <p:sp>
            <p:nvSpPr>
              <p:cNvPr id="1302" name="Google Shape;1302;p54"/>
              <p:cNvSpPr/>
              <p:nvPr/>
            </p:nvSpPr>
            <p:spPr>
              <a:xfrm>
                <a:off x="4465125" y="1062850"/>
                <a:ext cx="950825" cy="1067925"/>
              </a:xfrm>
              <a:custGeom>
                <a:avLst/>
                <a:gdLst/>
                <a:ahLst/>
                <a:cxnLst/>
                <a:rect l="l" t="t" r="r" b="b"/>
                <a:pathLst>
                  <a:path w="38033" h="42717" extrusionOk="0">
                    <a:moveTo>
                      <a:pt x="15921" y="1"/>
                    </a:moveTo>
                    <a:cubicBezTo>
                      <a:pt x="15289" y="1"/>
                      <a:pt x="14684" y="359"/>
                      <a:pt x="14393" y="969"/>
                    </a:cubicBezTo>
                    <a:lnTo>
                      <a:pt x="403" y="30866"/>
                    </a:lnTo>
                    <a:cubicBezTo>
                      <a:pt x="0" y="31711"/>
                      <a:pt x="362" y="32716"/>
                      <a:pt x="1207" y="33104"/>
                    </a:cubicBezTo>
                    <a:lnTo>
                      <a:pt x="21375" y="42552"/>
                    </a:lnTo>
                    <a:cubicBezTo>
                      <a:pt x="21613" y="42663"/>
                      <a:pt x="21862" y="42716"/>
                      <a:pt x="22106" y="42716"/>
                    </a:cubicBezTo>
                    <a:cubicBezTo>
                      <a:pt x="22743" y="42716"/>
                      <a:pt x="23345" y="42358"/>
                      <a:pt x="23626" y="41748"/>
                    </a:cubicBezTo>
                    <a:lnTo>
                      <a:pt x="37630" y="11850"/>
                    </a:lnTo>
                    <a:cubicBezTo>
                      <a:pt x="38032" y="11006"/>
                      <a:pt x="37657" y="10001"/>
                      <a:pt x="36813" y="9612"/>
                    </a:cubicBezTo>
                    <a:lnTo>
                      <a:pt x="16644" y="165"/>
                    </a:lnTo>
                    <a:cubicBezTo>
                      <a:pt x="16410" y="53"/>
                      <a:pt x="16164" y="1"/>
                      <a:pt x="159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54"/>
              <p:cNvSpPr/>
              <p:nvPr/>
            </p:nvSpPr>
            <p:spPr>
              <a:xfrm>
                <a:off x="4496275" y="1091425"/>
                <a:ext cx="889850" cy="1008100"/>
              </a:xfrm>
              <a:custGeom>
                <a:avLst/>
                <a:gdLst/>
                <a:ahLst/>
                <a:cxnLst/>
                <a:rect l="l" t="t" r="r" b="b"/>
                <a:pathLst>
                  <a:path w="35594" h="40324" extrusionOk="0">
                    <a:moveTo>
                      <a:pt x="14179" y="0"/>
                    </a:moveTo>
                    <a:lnTo>
                      <a:pt x="1" y="30286"/>
                    </a:lnTo>
                    <a:lnTo>
                      <a:pt x="21402" y="40323"/>
                    </a:lnTo>
                    <a:lnTo>
                      <a:pt x="35594" y="10037"/>
                    </a:lnTo>
                    <a:lnTo>
                      <a:pt x="141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54"/>
              <p:cNvSpPr/>
              <p:nvPr/>
            </p:nvSpPr>
            <p:spPr>
              <a:xfrm>
                <a:off x="4986075" y="1251550"/>
                <a:ext cx="190000" cy="88800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3552" fill="none" extrusionOk="0">
                    <a:moveTo>
                      <a:pt x="1" y="1"/>
                    </a:moveTo>
                    <a:lnTo>
                      <a:pt x="7599" y="355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54"/>
              <p:cNvSpPr/>
              <p:nvPr/>
            </p:nvSpPr>
            <p:spPr>
              <a:xfrm>
                <a:off x="4933475" y="1277350"/>
                <a:ext cx="349125" cy="163850"/>
              </a:xfrm>
              <a:custGeom>
                <a:avLst/>
                <a:gdLst/>
                <a:ahLst/>
                <a:cxnLst/>
                <a:rect l="l" t="t" r="r" b="b"/>
                <a:pathLst>
                  <a:path w="13965" h="6554" fill="none" extrusionOk="0">
                    <a:moveTo>
                      <a:pt x="1" y="1"/>
                    </a:moveTo>
                    <a:lnTo>
                      <a:pt x="13965" y="6554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54"/>
              <p:cNvSpPr/>
              <p:nvPr/>
            </p:nvSpPr>
            <p:spPr>
              <a:xfrm>
                <a:off x="4821250" y="1275675"/>
                <a:ext cx="4419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7" h="8283" fill="none" extrusionOk="0">
                    <a:moveTo>
                      <a:pt x="1" y="1"/>
                    </a:moveTo>
                    <a:lnTo>
                      <a:pt x="17676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54"/>
              <p:cNvSpPr/>
              <p:nvPr/>
            </p:nvSpPr>
            <p:spPr>
              <a:xfrm>
                <a:off x="4801475" y="1317225"/>
                <a:ext cx="44227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1" h="8283" fill="none" extrusionOk="0">
                    <a:moveTo>
                      <a:pt x="1" y="0"/>
                    </a:moveTo>
                    <a:lnTo>
                      <a:pt x="17690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54"/>
              <p:cNvSpPr/>
              <p:nvPr/>
            </p:nvSpPr>
            <p:spPr>
              <a:xfrm>
                <a:off x="4738500" y="1693450"/>
                <a:ext cx="349450" cy="16385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6554" fill="none" extrusionOk="0">
                    <a:moveTo>
                      <a:pt x="1" y="1"/>
                    </a:moveTo>
                    <a:lnTo>
                      <a:pt x="13978" y="6554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54"/>
              <p:cNvSpPr/>
              <p:nvPr/>
            </p:nvSpPr>
            <p:spPr>
              <a:xfrm>
                <a:off x="4626275" y="1691775"/>
                <a:ext cx="44225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0" h="8283" fill="none" extrusionOk="0">
                    <a:moveTo>
                      <a:pt x="0" y="1"/>
                    </a:moveTo>
                    <a:lnTo>
                      <a:pt x="17690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54"/>
              <p:cNvSpPr/>
              <p:nvPr/>
            </p:nvSpPr>
            <p:spPr>
              <a:xfrm>
                <a:off x="4606850" y="1733325"/>
                <a:ext cx="44190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6" h="8283" fill="none" extrusionOk="0">
                    <a:moveTo>
                      <a:pt x="0" y="0"/>
                    </a:moveTo>
                    <a:lnTo>
                      <a:pt x="17676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54"/>
              <p:cNvSpPr/>
              <p:nvPr/>
            </p:nvSpPr>
            <p:spPr>
              <a:xfrm>
                <a:off x="4587400" y="1774850"/>
                <a:ext cx="4419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7" h="8283" fill="none" extrusionOk="0">
                    <a:moveTo>
                      <a:pt x="1" y="1"/>
                    </a:moveTo>
                    <a:lnTo>
                      <a:pt x="17677" y="8283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54"/>
              <p:cNvSpPr/>
              <p:nvPr/>
            </p:nvSpPr>
            <p:spPr>
              <a:xfrm>
                <a:off x="4567650" y="1816400"/>
                <a:ext cx="44225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0" h="8283" fill="none" extrusionOk="0">
                    <a:moveTo>
                      <a:pt x="0" y="1"/>
                    </a:moveTo>
                    <a:lnTo>
                      <a:pt x="17689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54"/>
              <p:cNvSpPr/>
              <p:nvPr/>
            </p:nvSpPr>
            <p:spPr>
              <a:xfrm>
                <a:off x="4782050" y="1358775"/>
                <a:ext cx="286150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11446" h="5361" fill="none" extrusionOk="0">
                    <a:moveTo>
                      <a:pt x="1" y="0"/>
                    </a:moveTo>
                    <a:lnTo>
                      <a:pt x="11445" y="5360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54"/>
              <p:cNvSpPr/>
              <p:nvPr/>
            </p:nvSpPr>
            <p:spPr>
              <a:xfrm>
                <a:off x="4815550" y="1425425"/>
                <a:ext cx="199375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7975" h="3727" fill="none" extrusionOk="0">
                    <a:moveTo>
                      <a:pt x="1" y="1"/>
                    </a:moveTo>
                    <a:lnTo>
                      <a:pt x="7974" y="3726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54"/>
              <p:cNvSpPr/>
              <p:nvPr/>
            </p:nvSpPr>
            <p:spPr>
              <a:xfrm>
                <a:off x="4743200" y="1442175"/>
                <a:ext cx="252300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4718" fill="none" extrusionOk="0">
                    <a:moveTo>
                      <a:pt x="0" y="1"/>
                    </a:moveTo>
                    <a:lnTo>
                      <a:pt x="10091" y="471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54"/>
              <p:cNvSpPr/>
              <p:nvPr/>
            </p:nvSpPr>
            <p:spPr>
              <a:xfrm>
                <a:off x="4723750" y="1483725"/>
                <a:ext cx="252300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4718" fill="none" extrusionOk="0">
                    <a:moveTo>
                      <a:pt x="1" y="1"/>
                    </a:moveTo>
                    <a:lnTo>
                      <a:pt x="10092" y="471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54"/>
              <p:cNvSpPr/>
              <p:nvPr/>
            </p:nvSpPr>
            <p:spPr>
              <a:xfrm>
                <a:off x="4704325" y="1525275"/>
                <a:ext cx="2519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10079" h="4731" fill="none" extrusionOk="0">
                    <a:moveTo>
                      <a:pt x="1" y="0"/>
                    </a:moveTo>
                    <a:lnTo>
                      <a:pt x="10078" y="4731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54"/>
              <p:cNvSpPr/>
              <p:nvPr/>
            </p:nvSpPr>
            <p:spPr>
              <a:xfrm>
                <a:off x="4684575" y="1566825"/>
                <a:ext cx="2522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10091" h="4731" fill="none" extrusionOk="0">
                    <a:moveTo>
                      <a:pt x="0" y="0"/>
                    </a:moveTo>
                    <a:lnTo>
                      <a:pt x="10091" y="4731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54"/>
              <p:cNvSpPr/>
              <p:nvPr/>
            </p:nvSpPr>
            <p:spPr>
              <a:xfrm>
                <a:off x="4665125" y="1608350"/>
                <a:ext cx="398700" cy="186975"/>
              </a:xfrm>
              <a:custGeom>
                <a:avLst/>
                <a:gdLst/>
                <a:ahLst/>
                <a:cxnLst/>
                <a:rect l="l" t="t" r="r" b="b"/>
                <a:pathLst>
                  <a:path w="15948" h="7479" fill="none" extrusionOk="0">
                    <a:moveTo>
                      <a:pt x="1" y="1"/>
                    </a:moveTo>
                    <a:lnTo>
                      <a:pt x="15948" y="747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54"/>
              <p:cNvSpPr/>
              <p:nvPr/>
            </p:nvSpPr>
            <p:spPr>
              <a:xfrm>
                <a:off x="4993800" y="1577850"/>
                <a:ext cx="129325" cy="1283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35" extrusionOk="0">
                    <a:moveTo>
                      <a:pt x="2872" y="1"/>
                    </a:moveTo>
                    <a:cubicBezTo>
                      <a:pt x="1948" y="1"/>
                      <a:pt x="1093" y="508"/>
                      <a:pt x="643" y="1315"/>
                    </a:cubicBezTo>
                    <a:cubicBezTo>
                      <a:pt x="0" y="2547"/>
                      <a:pt x="442" y="4075"/>
                      <a:pt x="1662" y="4785"/>
                    </a:cubicBezTo>
                    <a:cubicBezTo>
                      <a:pt x="2071" y="5022"/>
                      <a:pt x="2519" y="5135"/>
                      <a:pt x="2962" y="5135"/>
                    </a:cubicBezTo>
                    <a:cubicBezTo>
                      <a:pt x="3824" y="5135"/>
                      <a:pt x="4668" y="4707"/>
                      <a:pt x="5173" y="3928"/>
                    </a:cubicBezTo>
                    <a:lnTo>
                      <a:pt x="2908" y="2614"/>
                    </a:lnTo>
                    <a:lnTo>
                      <a:pt x="2908" y="1"/>
                    </a:lnTo>
                    <a:cubicBezTo>
                      <a:pt x="2896" y="1"/>
                      <a:pt x="2884" y="1"/>
                      <a:pt x="2872" y="1"/>
                    </a:cubicBezTo>
                    <a:close/>
                  </a:path>
                </a:pathLst>
              </a:custGeom>
              <a:solidFill>
                <a:srgbClr val="88AF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54"/>
              <p:cNvSpPr/>
              <p:nvPr/>
            </p:nvSpPr>
            <p:spPr>
              <a:xfrm>
                <a:off x="5066500" y="1577875"/>
                <a:ext cx="65350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927" extrusionOk="0">
                    <a:moveTo>
                      <a:pt x="0" y="0"/>
                    </a:moveTo>
                    <a:lnTo>
                      <a:pt x="0" y="2613"/>
                    </a:lnTo>
                    <a:lnTo>
                      <a:pt x="2265" y="3927"/>
                    </a:lnTo>
                    <a:cubicBezTo>
                      <a:pt x="2493" y="3525"/>
                      <a:pt x="2613" y="3082"/>
                      <a:pt x="2613" y="2613"/>
                    </a:cubicBezTo>
                    <a:cubicBezTo>
                      <a:pt x="2613" y="1180"/>
                      <a:pt x="1434" y="0"/>
                      <a:pt x="0" y="0"/>
                    </a:cubicBezTo>
                    <a:close/>
                  </a:path>
                </a:pathLst>
              </a:custGeom>
              <a:solidFill>
                <a:srgbClr val="E6F0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54"/>
              <p:cNvSpPr/>
              <p:nvPr/>
            </p:nvSpPr>
            <p:spPr>
              <a:xfrm>
                <a:off x="4984750" y="1120900"/>
                <a:ext cx="272725" cy="15447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6179" extrusionOk="0">
                    <a:moveTo>
                      <a:pt x="1823" y="0"/>
                    </a:moveTo>
                    <a:lnTo>
                      <a:pt x="0" y="1059"/>
                    </a:lnTo>
                    <a:lnTo>
                      <a:pt x="10909" y="6178"/>
                    </a:lnTo>
                    <a:lnTo>
                      <a:pt x="10560" y="4088"/>
                    </a:lnTo>
                    <a:lnTo>
                      <a:pt x="1823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54"/>
              <p:cNvSpPr/>
              <p:nvPr/>
            </p:nvSpPr>
            <p:spPr>
              <a:xfrm>
                <a:off x="4997475" y="1136975"/>
                <a:ext cx="257650" cy="123975"/>
              </a:xfrm>
              <a:custGeom>
                <a:avLst/>
                <a:gdLst/>
                <a:ahLst/>
                <a:cxnLst/>
                <a:rect l="l" t="t" r="r" b="b"/>
                <a:pathLst>
                  <a:path w="10306" h="4959" extrusionOk="0">
                    <a:moveTo>
                      <a:pt x="215" y="1"/>
                    </a:moveTo>
                    <a:lnTo>
                      <a:pt x="1" y="121"/>
                    </a:lnTo>
                    <a:lnTo>
                      <a:pt x="10306" y="4959"/>
                    </a:lnTo>
                    <a:lnTo>
                      <a:pt x="10266" y="4704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C3CC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54"/>
              <p:cNvSpPr/>
              <p:nvPr/>
            </p:nvSpPr>
            <p:spPr>
              <a:xfrm>
                <a:off x="4944200" y="1120900"/>
                <a:ext cx="348125" cy="192325"/>
              </a:xfrm>
              <a:custGeom>
                <a:avLst/>
                <a:gdLst/>
                <a:ahLst/>
                <a:cxnLst/>
                <a:rect l="l" t="t" r="r" b="b"/>
                <a:pathLst>
                  <a:path w="13925" h="7693" extrusionOk="0">
                    <a:moveTo>
                      <a:pt x="711" y="0"/>
                    </a:moveTo>
                    <a:lnTo>
                      <a:pt x="1" y="1501"/>
                    </a:lnTo>
                    <a:lnTo>
                      <a:pt x="13227" y="7693"/>
                    </a:lnTo>
                    <a:lnTo>
                      <a:pt x="13924" y="6192"/>
                    </a:lnTo>
                    <a:lnTo>
                      <a:pt x="711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54"/>
              <p:cNvSpPr/>
              <p:nvPr/>
            </p:nvSpPr>
            <p:spPr>
              <a:xfrm>
                <a:off x="5249075" y="2011050"/>
                <a:ext cx="672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69" h="353" extrusionOk="0">
                    <a:moveTo>
                      <a:pt x="94" y="1"/>
                    </a:moveTo>
                    <a:lnTo>
                      <a:pt x="14" y="228"/>
                    </a:lnTo>
                    <a:cubicBezTo>
                      <a:pt x="1" y="282"/>
                      <a:pt x="14" y="336"/>
                      <a:pt x="68" y="349"/>
                    </a:cubicBezTo>
                    <a:cubicBezTo>
                      <a:pt x="75" y="351"/>
                      <a:pt x="82" y="353"/>
                      <a:pt x="90" y="353"/>
                    </a:cubicBezTo>
                    <a:cubicBezTo>
                      <a:pt x="126" y="353"/>
                      <a:pt x="164" y="329"/>
                      <a:pt x="175" y="295"/>
                    </a:cubicBezTo>
                    <a:lnTo>
                      <a:pt x="269" y="68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54"/>
              <p:cNvSpPr/>
              <p:nvPr/>
            </p:nvSpPr>
            <p:spPr>
              <a:xfrm>
                <a:off x="5248750" y="1938700"/>
                <a:ext cx="49925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3056" extrusionOk="0">
                    <a:moveTo>
                      <a:pt x="228" y="0"/>
                    </a:moveTo>
                    <a:cubicBezTo>
                      <a:pt x="14" y="603"/>
                      <a:pt x="0" y="1823"/>
                      <a:pt x="27" y="2466"/>
                    </a:cubicBezTo>
                    <a:lnTo>
                      <a:pt x="40" y="2962"/>
                    </a:lnTo>
                    <a:lnTo>
                      <a:pt x="295" y="3055"/>
                    </a:lnTo>
                    <a:lnTo>
                      <a:pt x="617" y="2680"/>
                    </a:lnTo>
                    <a:cubicBezTo>
                      <a:pt x="1032" y="2184"/>
                      <a:pt x="1796" y="1233"/>
                      <a:pt x="1997" y="630"/>
                    </a:cubicBez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54"/>
              <p:cNvSpPr/>
              <p:nvPr/>
            </p:nvSpPr>
            <p:spPr>
              <a:xfrm>
                <a:off x="5254450" y="1613050"/>
                <a:ext cx="164175" cy="341400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13656" extrusionOk="0">
                    <a:moveTo>
                      <a:pt x="4369" y="0"/>
                    </a:moveTo>
                    <a:lnTo>
                      <a:pt x="0" y="13026"/>
                    </a:lnTo>
                    <a:lnTo>
                      <a:pt x="1769" y="13656"/>
                    </a:lnTo>
                    <a:lnTo>
                      <a:pt x="6566" y="764"/>
                    </a:lnTo>
                    <a:lnTo>
                      <a:pt x="4369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54"/>
              <p:cNvSpPr/>
              <p:nvPr/>
            </p:nvSpPr>
            <p:spPr>
              <a:xfrm>
                <a:off x="5307025" y="1781900"/>
                <a:ext cx="4962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698" fill="none" extrusionOk="0">
                    <a:moveTo>
                      <a:pt x="1" y="0"/>
                    </a:moveTo>
                    <a:lnTo>
                      <a:pt x="1984" y="697"/>
                    </a:lnTo>
                  </a:path>
                </a:pathLst>
              </a:custGeom>
              <a:noFill/>
              <a:ln w="4350" cap="flat" cmpd="sng">
                <a:solidFill>
                  <a:srgbClr val="C3CCA2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54"/>
              <p:cNvSpPr/>
              <p:nvPr/>
            </p:nvSpPr>
            <p:spPr>
              <a:xfrm>
                <a:off x="5409550" y="1435450"/>
                <a:ext cx="6535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259" extrusionOk="0">
                    <a:moveTo>
                      <a:pt x="1579" y="1"/>
                    </a:moveTo>
                    <a:cubicBezTo>
                      <a:pt x="1200" y="1"/>
                      <a:pt x="848" y="239"/>
                      <a:pt x="711" y="618"/>
                    </a:cubicBezTo>
                    <a:lnTo>
                      <a:pt x="1" y="2642"/>
                    </a:lnTo>
                    <a:lnTo>
                      <a:pt x="1729" y="3258"/>
                    </a:lnTo>
                    <a:lnTo>
                      <a:pt x="2453" y="1235"/>
                    </a:lnTo>
                    <a:cubicBezTo>
                      <a:pt x="2614" y="752"/>
                      <a:pt x="2373" y="230"/>
                      <a:pt x="1890" y="55"/>
                    </a:cubicBezTo>
                    <a:cubicBezTo>
                      <a:pt x="1787" y="18"/>
                      <a:pt x="1682" y="1"/>
                      <a:pt x="1579" y="1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54"/>
              <p:cNvSpPr/>
              <p:nvPr/>
            </p:nvSpPr>
            <p:spPr>
              <a:xfrm>
                <a:off x="5408875" y="1498125"/>
                <a:ext cx="81100" cy="21075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430" extrusionOk="0">
                    <a:moveTo>
                      <a:pt x="2936" y="1"/>
                    </a:moveTo>
                    <a:lnTo>
                      <a:pt x="1" y="8309"/>
                    </a:lnTo>
                    <a:lnTo>
                      <a:pt x="309" y="8430"/>
                    </a:lnTo>
                    <a:lnTo>
                      <a:pt x="3244" y="108"/>
                    </a:lnTo>
                    <a:lnTo>
                      <a:pt x="2936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54"/>
              <p:cNvSpPr/>
              <p:nvPr/>
            </p:nvSpPr>
            <p:spPr>
              <a:xfrm>
                <a:off x="5401525" y="1664450"/>
                <a:ext cx="22125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657" extrusionOk="0">
                    <a:moveTo>
                      <a:pt x="752" y="0"/>
                    </a:moveTo>
                    <a:cubicBezTo>
                      <a:pt x="593" y="0"/>
                      <a:pt x="441" y="92"/>
                      <a:pt x="389" y="249"/>
                    </a:cubicBezTo>
                    <a:lnTo>
                      <a:pt x="67" y="1174"/>
                    </a:lnTo>
                    <a:cubicBezTo>
                      <a:pt x="0" y="1375"/>
                      <a:pt x="94" y="1589"/>
                      <a:pt x="295" y="1656"/>
                    </a:cubicBezTo>
                    <a:lnTo>
                      <a:pt x="884" y="21"/>
                    </a:lnTo>
                    <a:cubicBezTo>
                      <a:pt x="841" y="7"/>
                      <a:pt x="796" y="0"/>
                      <a:pt x="752" y="0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54"/>
              <p:cNvSpPr/>
              <p:nvPr/>
            </p:nvSpPr>
            <p:spPr>
              <a:xfrm>
                <a:off x="5301350" y="1455575"/>
                <a:ext cx="175225" cy="34545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13818" extrusionOk="0">
                    <a:moveTo>
                      <a:pt x="4583" y="1"/>
                    </a:moveTo>
                    <a:lnTo>
                      <a:pt x="0" y="12960"/>
                    </a:lnTo>
                    <a:lnTo>
                      <a:pt x="2426" y="13817"/>
                    </a:lnTo>
                    <a:lnTo>
                      <a:pt x="7009" y="859"/>
                    </a:lnTo>
                    <a:lnTo>
                      <a:pt x="4583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54"/>
              <p:cNvSpPr/>
              <p:nvPr/>
            </p:nvSpPr>
            <p:spPr>
              <a:xfrm>
                <a:off x="5400850" y="1487075"/>
                <a:ext cx="6467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1301" extrusionOk="0">
                    <a:moveTo>
                      <a:pt x="161" y="1"/>
                    </a:moveTo>
                    <a:lnTo>
                      <a:pt x="0" y="443"/>
                    </a:lnTo>
                    <a:lnTo>
                      <a:pt x="2426" y="1300"/>
                    </a:lnTo>
                    <a:lnTo>
                      <a:pt x="2587" y="858"/>
                    </a:lnTo>
                    <a:lnTo>
                      <a:pt x="161" y="1"/>
                    </a:ln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34" name="Google Shape;1334;p54"/>
          <p:cNvGrpSpPr/>
          <p:nvPr/>
        </p:nvGrpSpPr>
        <p:grpSpPr>
          <a:xfrm rot="-8974985">
            <a:off x="9947603" y="262169"/>
            <a:ext cx="1840132" cy="1830257"/>
            <a:chOff x="5854150" y="1414663"/>
            <a:chExt cx="796725" cy="792450"/>
          </a:xfrm>
        </p:grpSpPr>
        <p:sp>
          <p:nvSpPr>
            <p:cNvPr id="1335" name="Google Shape;1335;p54"/>
            <p:cNvSpPr/>
            <p:nvPr/>
          </p:nvSpPr>
          <p:spPr>
            <a:xfrm>
              <a:off x="6016975" y="2048588"/>
              <a:ext cx="31175" cy="112600"/>
            </a:xfrm>
            <a:custGeom>
              <a:avLst/>
              <a:gdLst/>
              <a:ahLst/>
              <a:cxnLst/>
              <a:rect l="l" t="t" r="r" b="b"/>
              <a:pathLst>
                <a:path w="1247" h="4504" fill="none" extrusionOk="0">
                  <a:moveTo>
                    <a:pt x="1" y="4503"/>
                  </a:moveTo>
                  <a:lnTo>
                    <a:pt x="1247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54"/>
            <p:cNvSpPr/>
            <p:nvPr/>
          </p:nvSpPr>
          <p:spPr>
            <a:xfrm>
              <a:off x="5999275" y="2146138"/>
              <a:ext cx="33800" cy="28650"/>
            </a:xfrm>
            <a:custGeom>
              <a:avLst/>
              <a:gdLst/>
              <a:ahLst/>
              <a:cxnLst/>
              <a:rect l="l" t="t" r="r" b="b"/>
              <a:pathLst>
                <a:path w="1352" h="1146" extrusionOk="0">
                  <a:moveTo>
                    <a:pt x="702" y="0"/>
                  </a:moveTo>
                  <a:cubicBezTo>
                    <a:pt x="290" y="0"/>
                    <a:pt x="1" y="465"/>
                    <a:pt x="226" y="856"/>
                  </a:cubicBezTo>
                  <a:cubicBezTo>
                    <a:pt x="333" y="1052"/>
                    <a:pt x="524" y="1145"/>
                    <a:pt x="716" y="1145"/>
                  </a:cubicBezTo>
                  <a:cubicBezTo>
                    <a:pt x="956" y="1145"/>
                    <a:pt x="1197" y="998"/>
                    <a:pt x="1271" y="722"/>
                  </a:cubicBezTo>
                  <a:cubicBezTo>
                    <a:pt x="1352" y="414"/>
                    <a:pt x="1178" y="106"/>
                    <a:pt x="869" y="25"/>
                  </a:cubicBezTo>
                  <a:cubicBezTo>
                    <a:pt x="812" y="8"/>
                    <a:pt x="756" y="0"/>
                    <a:pt x="702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54"/>
            <p:cNvSpPr/>
            <p:nvPr/>
          </p:nvSpPr>
          <p:spPr>
            <a:xfrm>
              <a:off x="6029700" y="2035063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726" y="1"/>
                  </a:moveTo>
                  <a:cubicBezTo>
                    <a:pt x="633" y="1"/>
                    <a:pt x="537" y="23"/>
                    <a:pt x="443" y="73"/>
                  </a:cubicBezTo>
                  <a:cubicBezTo>
                    <a:pt x="1" y="327"/>
                    <a:pt x="81" y="997"/>
                    <a:pt x="577" y="1131"/>
                  </a:cubicBezTo>
                  <a:cubicBezTo>
                    <a:pt x="628" y="1145"/>
                    <a:pt x="678" y="1151"/>
                    <a:pt x="728" y="1151"/>
                  </a:cubicBezTo>
                  <a:cubicBezTo>
                    <a:pt x="981" y="1151"/>
                    <a:pt x="1209" y="987"/>
                    <a:pt x="1287" y="729"/>
                  </a:cubicBezTo>
                  <a:cubicBezTo>
                    <a:pt x="1394" y="335"/>
                    <a:pt x="1086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54"/>
            <p:cNvSpPr/>
            <p:nvPr/>
          </p:nvSpPr>
          <p:spPr>
            <a:xfrm>
              <a:off x="5982125" y="2153663"/>
              <a:ext cx="63400" cy="53450"/>
            </a:xfrm>
            <a:custGeom>
              <a:avLst/>
              <a:gdLst/>
              <a:ahLst/>
              <a:cxnLst/>
              <a:rect l="l" t="t" r="r" b="b"/>
              <a:pathLst>
                <a:path w="2536" h="2138" extrusionOk="0">
                  <a:moveTo>
                    <a:pt x="1197" y="0"/>
                  </a:moveTo>
                  <a:cubicBezTo>
                    <a:pt x="749" y="0"/>
                    <a:pt x="304" y="275"/>
                    <a:pt x="162" y="783"/>
                  </a:cubicBezTo>
                  <a:cubicBezTo>
                    <a:pt x="1" y="1346"/>
                    <a:pt x="336" y="1935"/>
                    <a:pt x="899" y="2096"/>
                  </a:cubicBezTo>
                  <a:cubicBezTo>
                    <a:pt x="999" y="2124"/>
                    <a:pt x="1098" y="2137"/>
                    <a:pt x="1193" y="2137"/>
                  </a:cubicBezTo>
                  <a:cubicBezTo>
                    <a:pt x="1966" y="2137"/>
                    <a:pt x="2536" y="1281"/>
                    <a:pt x="2118" y="542"/>
                  </a:cubicBezTo>
                  <a:cubicBezTo>
                    <a:pt x="1911" y="174"/>
                    <a:pt x="1553" y="0"/>
                    <a:pt x="1197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54"/>
            <p:cNvSpPr/>
            <p:nvPr/>
          </p:nvSpPr>
          <p:spPr>
            <a:xfrm>
              <a:off x="5904400" y="2013763"/>
              <a:ext cx="121325" cy="31500"/>
            </a:xfrm>
            <a:custGeom>
              <a:avLst/>
              <a:gdLst/>
              <a:ahLst/>
              <a:cxnLst/>
              <a:rect l="l" t="t" r="r" b="b"/>
              <a:pathLst>
                <a:path w="4853" h="1260" fill="none" extrusionOk="0">
                  <a:moveTo>
                    <a:pt x="1" y="1260"/>
                  </a:moveTo>
                  <a:lnTo>
                    <a:pt x="4852" y="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54"/>
            <p:cNvSpPr/>
            <p:nvPr/>
          </p:nvSpPr>
          <p:spPr>
            <a:xfrm>
              <a:off x="6008675" y="1999538"/>
              <a:ext cx="34450" cy="28775"/>
            </a:xfrm>
            <a:custGeom>
              <a:avLst/>
              <a:gdLst/>
              <a:ahLst/>
              <a:cxnLst/>
              <a:rect l="l" t="t" r="r" b="b"/>
              <a:pathLst>
                <a:path w="1378" h="1151" extrusionOk="0">
                  <a:moveTo>
                    <a:pt x="650" y="1"/>
                  </a:moveTo>
                  <a:cubicBezTo>
                    <a:pt x="303" y="1"/>
                    <a:pt x="0" y="330"/>
                    <a:pt x="105" y="716"/>
                  </a:cubicBezTo>
                  <a:cubicBezTo>
                    <a:pt x="173" y="976"/>
                    <a:pt x="402" y="1150"/>
                    <a:pt x="658" y="1150"/>
                  </a:cubicBezTo>
                  <a:cubicBezTo>
                    <a:pt x="705" y="1150"/>
                    <a:pt x="753" y="1144"/>
                    <a:pt x="802" y="1132"/>
                  </a:cubicBezTo>
                  <a:cubicBezTo>
                    <a:pt x="1298" y="998"/>
                    <a:pt x="1378" y="341"/>
                    <a:pt x="949" y="87"/>
                  </a:cubicBezTo>
                  <a:cubicBezTo>
                    <a:pt x="851" y="27"/>
                    <a:pt x="749" y="1"/>
                    <a:pt x="650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54"/>
            <p:cNvSpPr/>
            <p:nvPr/>
          </p:nvSpPr>
          <p:spPr>
            <a:xfrm>
              <a:off x="5854150" y="2023888"/>
              <a:ext cx="63450" cy="53250"/>
            </a:xfrm>
            <a:custGeom>
              <a:avLst/>
              <a:gdLst/>
              <a:ahLst/>
              <a:cxnLst/>
              <a:rect l="l" t="t" r="r" b="b"/>
              <a:pathLst>
                <a:path w="2538" h="2130" extrusionOk="0">
                  <a:moveTo>
                    <a:pt x="1203" y="0"/>
                  </a:moveTo>
                  <a:cubicBezTo>
                    <a:pt x="1113" y="0"/>
                    <a:pt x="1020" y="12"/>
                    <a:pt x="925" y="37"/>
                  </a:cubicBezTo>
                  <a:cubicBezTo>
                    <a:pt x="349" y="185"/>
                    <a:pt x="1" y="761"/>
                    <a:pt x="162" y="1337"/>
                  </a:cubicBezTo>
                  <a:cubicBezTo>
                    <a:pt x="290" y="1850"/>
                    <a:pt x="737" y="2130"/>
                    <a:pt x="1190" y="2130"/>
                  </a:cubicBezTo>
                  <a:cubicBezTo>
                    <a:pt x="1540" y="2130"/>
                    <a:pt x="1894" y="1962"/>
                    <a:pt x="2105" y="1605"/>
                  </a:cubicBezTo>
                  <a:cubicBezTo>
                    <a:pt x="2537" y="873"/>
                    <a:pt x="1979" y="0"/>
                    <a:pt x="1203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54"/>
            <p:cNvSpPr/>
            <p:nvPr/>
          </p:nvSpPr>
          <p:spPr>
            <a:xfrm>
              <a:off x="6104425" y="1967513"/>
              <a:ext cx="99175" cy="25825"/>
            </a:xfrm>
            <a:custGeom>
              <a:avLst/>
              <a:gdLst/>
              <a:ahLst/>
              <a:cxnLst/>
              <a:rect l="l" t="t" r="r" b="b"/>
              <a:pathLst>
                <a:path w="3967" h="1033" fill="none" extrusionOk="0">
                  <a:moveTo>
                    <a:pt x="3967" y="1"/>
                  </a:moveTo>
                  <a:lnTo>
                    <a:pt x="0" y="1033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54"/>
            <p:cNvSpPr/>
            <p:nvPr/>
          </p:nvSpPr>
          <p:spPr>
            <a:xfrm>
              <a:off x="6187175" y="1953338"/>
              <a:ext cx="34200" cy="28675"/>
            </a:xfrm>
            <a:custGeom>
              <a:avLst/>
              <a:gdLst/>
              <a:ahLst/>
              <a:cxnLst/>
              <a:rect l="l" t="t" r="r" b="b"/>
              <a:pathLst>
                <a:path w="1368" h="1147" extrusionOk="0">
                  <a:moveTo>
                    <a:pt x="637" y="1"/>
                  </a:moveTo>
                  <a:cubicBezTo>
                    <a:pt x="591" y="1"/>
                    <a:pt x="544" y="6"/>
                    <a:pt x="496" y="18"/>
                  </a:cubicBezTo>
                  <a:cubicBezTo>
                    <a:pt x="188" y="99"/>
                    <a:pt x="0" y="407"/>
                    <a:pt x="81" y="715"/>
                  </a:cubicBezTo>
                  <a:cubicBezTo>
                    <a:pt x="156" y="995"/>
                    <a:pt x="398" y="1146"/>
                    <a:pt x="640" y="1146"/>
                  </a:cubicBezTo>
                  <a:cubicBezTo>
                    <a:pt x="827" y="1146"/>
                    <a:pt x="1015" y="1055"/>
                    <a:pt x="1126" y="863"/>
                  </a:cubicBezTo>
                  <a:cubicBezTo>
                    <a:pt x="1367" y="464"/>
                    <a:pt x="1054" y="1"/>
                    <a:pt x="637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54"/>
            <p:cNvSpPr/>
            <p:nvPr/>
          </p:nvSpPr>
          <p:spPr>
            <a:xfrm>
              <a:off x="6087000" y="1978788"/>
              <a:ext cx="34550" cy="28575"/>
            </a:xfrm>
            <a:custGeom>
              <a:avLst/>
              <a:gdLst/>
              <a:ahLst/>
              <a:cxnLst/>
              <a:rect l="l" t="t" r="r" b="b"/>
              <a:pathLst>
                <a:path w="1382" h="1143" extrusionOk="0">
                  <a:moveTo>
                    <a:pt x="735" y="0"/>
                  </a:moveTo>
                  <a:cubicBezTo>
                    <a:pt x="687" y="0"/>
                    <a:pt x="639" y="6"/>
                    <a:pt x="590" y="19"/>
                  </a:cubicBezTo>
                  <a:cubicBezTo>
                    <a:pt x="94" y="139"/>
                    <a:pt x="0" y="809"/>
                    <a:pt x="443" y="1064"/>
                  </a:cubicBezTo>
                  <a:cubicBezTo>
                    <a:pt x="537" y="1118"/>
                    <a:pt x="635" y="1143"/>
                    <a:pt x="730" y="1143"/>
                  </a:cubicBezTo>
                  <a:cubicBezTo>
                    <a:pt x="1079" y="1143"/>
                    <a:pt x="1382" y="811"/>
                    <a:pt x="1287" y="421"/>
                  </a:cubicBezTo>
                  <a:cubicBezTo>
                    <a:pt x="1219" y="172"/>
                    <a:pt x="990" y="0"/>
                    <a:pt x="73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54"/>
            <p:cNvSpPr/>
            <p:nvPr/>
          </p:nvSpPr>
          <p:spPr>
            <a:xfrm>
              <a:off x="5947625" y="1890463"/>
              <a:ext cx="80775" cy="81775"/>
            </a:xfrm>
            <a:custGeom>
              <a:avLst/>
              <a:gdLst/>
              <a:ahLst/>
              <a:cxnLst/>
              <a:rect l="l" t="t" r="r" b="b"/>
              <a:pathLst>
                <a:path w="3231" h="3271" fill="none" extrusionOk="0">
                  <a:moveTo>
                    <a:pt x="1" y="0"/>
                  </a:moveTo>
                  <a:lnTo>
                    <a:pt x="3230" y="327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54"/>
            <p:cNvSpPr/>
            <p:nvPr/>
          </p:nvSpPr>
          <p:spPr>
            <a:xfrm>
              <a:off x="6011950" y="1957238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1"/>
                  </a:moveTo>
                  <a:cubicBezTo>
                    <a:pt x="490" y="1"/>
                    <a:pt x="346" y="53"/>
                    <a:pt x="228" y="170"/>
                  </a:cubicBezTo>
                  <a:cubicBezTo>
                    <a:pt x="1" y="398"/>
                    <a:pt x="1" y="760"/>
                    <a:pt x="228" y="975"/>
                  </a:cubicBezTo>
                  <a:cubicBezTo>
                    <a:pt x="346" y="1092"/>
                    <a:pt x="490" y="1144"/>
                    <a:pt x="631" y="1144"/>
                  </a:cubicBezTo>
                  <a:cubicBezTo>
                    <a:pt x="925" y="1144"/>
                    <a:pt x="1207" y="917"/>
                    <a:pt x="1207" y="572"/>
                  </a:cubicBezTo>
                  <a:cubicBezTo>
                    <a:pt x="1207" y="228"/>
                    <a:pt x="925" y="1"/>
                    <a:pt x="63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54"/>
            <p:cNvSpPr/>
            <p:nvPr/>
          </p:nvSpPr>
          <p:spPr>
            <a:xfrm>
              <a:off x="5896700" y="1848163"/>
              <a:ext cx="71400" cy="53375"/>
            </a:xfrm>
            <a:custGeom>
              <a:avLst/>
              <a:gdLst/>
              <a:ahLst/>
              <a:cxnLst/>
              <a:rect l="l" t="t" r="r" b="b"/>
              <a:pathLst>
                <a:path w="2856" h="2135" extrusionOk="0">
                  <a:moveTo>
                    <a:pt x="1441" y="1"/>
                  </a:moveTo>
                  <a:cubicBezTo>
                    <a:pt x="1167" y="1"/>
                    <a:pt x="892" y="104"/>
                    <a:pt x="684" y="312"/>
                  </a:cubicBezTo>
                  <a:cubicBezTo>
                    <a:pt x="1" y="969"/>
                    <a:pt x="470" y="2121"/>
                    <a:pt x="1421" y="2135"/>
                  </a:cubicBezTo>
                  <a:cubicBezTo>
                    <a:pt x="2373" y="2135"/>
                    <a:pt x="2855" y="996"/>
                    <a:pt x="2198" y="312"/>
                  </a:cubicBezTo>
                  <a:cubicBezTo>
                    <a:pt x="1991" y="104"/>
                    <a:pt x="1716" y="1"/>
                    <a:pt x="1441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54"/>
            <p:cNvSpPr/>
            <p:nvPr/>
          </p:nvSpPr>
          <p:spPr>
            <a:xfrm>
              <a:off x="6174450" y="2009388"/>
              <a:ext cx="31175" cy="113275"/>
            </a:xfrm>
            <a:custGeom>
              <a:avLst/>
              <a:gdLst/>
              <a:ahLst/>
              <a:cxnLst/>
              <a:rect l="l" t="t" r="r" b="b"/>
              <a:pathLst>
                <a:path w="1247" h="4531" fill="none" extrusionOk="0">
                  <a:moveTo>
                    <a:pt x="0" y="4530"/>
                  </a:moveTo>
                  <a:lnTo>
                    <a:pt x="1246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54"/>
            <p:cNvSpPr/>
            <p:nvPr/>
          </p:nvSpPr>
          <p:spPr>
            <a:xfrm>
              <a:off x="6156375" y="2107688"/>
              <a:ext cx="34175" cy="28600"/>
            </a:xfrm>
            <a:custGeom>
              <a:avLst/>
              <a:gdLst/>
              <a:ahLst/>
              <a:cxnLst/>
              <a:rect l="l" t="t" r="r" b="b"/>
              <a:pathLst>
                <a:path w="1367" h="1144" extrusionOk="0">
                  <a:moveTo>
                    <a:pt x="726" y="1"/>
                  </a:moveTo>
                  <a:cubicBezTo>
                    <a:pt x="306" y="1"/>
                    <a:pt x="0" y="459"/>
                    <a:pt x="227" y="853"/>
                  </a:cubicBezTo>
                  <a:cubicBezTo>
                    <a:pt x="341" y="1050"/>
                    <a:pt x="534" y="1143"/>
                    <a:pt x="726" y="1143"/>
                  </a:cubicBezTo>
                  <a:cubicBezTo>
                    <a:pt x="964" y="1143"/>
                    <a:pt x="1198" y="1000"/>
                    <a:pt x="1273" y="732"/>
                  </a:cubicBezTo>
                  <a:cubicBezTo>
                    <a:pt x="1366" y="424"/>
                    <a:pt x="1179" y="102"/>
                    <a:pt x="884" y="22"/>
                  </a:cubicBezTo>
                  <a:cubicBezTo>
                    <a:pt x="830" y="8"/>
                    <a:pt x="777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54"/>
            <p:cNvSpPr/>
            <p:nvPr/>
          </p:nvSpPr>
          <p:spPr>
            <a:xfrm>
              <a:off x="6187500" y="1995538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721" y="0"/>
                  </a:moveTo>
                  <a:cubicBezTo>
                    <a:pt x="629" y="0"/>
                    <a:pt x="534" y="23"/>
                    <a:pt x="443" y="72"/>
                  </a:cubicBezTo>
                  <a:cubicBezTo>
                    <a:pt x="1" y="327"/>
                    <a:pt x="81" y="997"/>
                    <a:pt x="577" y="1131"/>
                  </a:cubicBezTo>
                  <a:cubicBezTo>
                    <a:pt x="628" y="1144"/>
                    <a:pt x="678" y="1151"/>
                    <a:pt x="728" y="1151"/>
                  </a:cubicBezTo>
                  <a:cubicBezTo>
                    <a:pt x="981" y="1151"/>
                    <a:pt x="1209" y="987"/>
                    <a:pt x="1287" y="729"/>
                  </a:cubicBezTo>
                  <a:cubicBezTo>
                    <a:pt x="1394" y="335"/>
                    <a:pt x="1077" y="0"/>
                    <a:pt x="72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54"/>
            <p:cNvSpPr/>
            <p:nvPr/>
          </p:nvSpPr>
          <p:spPr>
            <a:xfrm>
              <a:off x="6139600" y="2114263"/>
              <a:ext cx="63400" cy="53300"/>
            </a:xfrm>
            <a:custGeom>
              <a:avLst/>
              <a:gdLst/>
              <a:ahLst/>
              <a:cxnLst/>
              <a:rect l="l" t="t" r="r" b="b"/>
              <a:pathLst>
                <a:path w="2536" h="2132" extrusionOk="0">
                  <a:moveTo>
                    <a:pt x="1193" y="1"/>
                  </a:moveTo>
                  <a:cubicBezTo>
                    <a:pt x="746" y="1"/>
                    <a:pt x="303" y="271"/>
                    <a:pt x="161" y="778"/>
                  </a:cubicBezTo>
                  <a:cubicBezTo>
                    <a:pt x="0" y="1354"/>
                    <a:pt x="335" y="1943"/>
                    <a:pt x="898" y="2091"/>
                  </a:cubicBezTo>
                  <a:cubicBezTo>
                    <a:pt x="1000" y="2119"/>
                    <a:pt x="1100" y="2132"/>
                    <a:pt x="1196" y="2132"/>
                  </a:cubicBezTo>
                  <a:cubicBezTo>
                    <a:pt x="1976" y="2132"/>
                    <a:pt x="2535" y="1276"/>
                    <a:pt x="2118" y="536"/>
                  </a:cubicBezTo>
                  <a:cubicBezTo>
                    <a:pt x="1909" y="173"/>
                    <a:pt x="1550" y="1"/>
                    <a:pt x="119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54"/>
            <p:cNvSpPr/>
            <p:nvPr/>
          </p:nvSpPr>
          <p:spPr>
            <a:xfrm>
              <a:off x="6262225" y="1927988"/>
              <a:ext cx="99175" cy="25825"/>
            </a:xfrm>
            <a:custGeom>
              <a:avLst/>
              <a:gdLst/>
              <a:ahLst/>
              <a:cxnLst/>
              <a:rect l="l" t="t" r="r" b="b"/>
              <a:pathLst>
                <a:path w="3967" h="1033" fill="none" extrusionOk="0">
                  <a:moveTo>
                    <a:pt x="3967" y="0"/>
                  </a:moveTo>
                  <a:lnTo>
                    <a:pt x="0" y="1032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54"/>
            <p:cNvSpPr/>
            <p:nvPr/>
          </p:nvSpPr>
          <p:spPr>
            <a:xfrm>
              <a:off x="6344625" y="1913813"/>
              <a:ext cx="34200" cy="28675"/>
            </a:xfrm>
            <a:custGeom>
              <a:avLst/>
              <a:gdLst/>
              <a:ahLst/>
              <a:cxnLst/>
              <a:rect l="l" t="t" r="r" b="b"/>
              <a:pathLst>
                <a:path w="1368" h="1147" extrusionOk="0">
                  <a:moveTo>
                    <a:pt x="641" y="0"/>
                  </a:moveTo>
                  <a:cubicBezTo>
                    <a:pt x="594" y="0"/>
                    <a:pt x="546" y="6"/>
                    <a:pt x="497" y="18"/>
                  </a:cubicBezTo>
                  <a:cubicBezTo>
                    <a:pt x="188" y="98"/>
                    <a:pt x="1" y="420"/>
                    <a:pt x="81" y="715"/>
                  </a:cubicBezTo>
                  <a:cubicBezTo>
                    <a:pt x="157" y="994"/>
                    <a:pt x="398" y="1146"/>
                    <a:pt x="640" y="1146"/>
                  </a:cubicBezTo>
                  <a:cubicBezTo>
                    <a:pt x="828" y="1146"/>
                    <a:pt x="1015" y="1055"/>
                    <a:pt x="1126" y="862"/>
                  </a:cubicBezTo>
                  <a:cubicBezTo>
                    <a:pt x="1368" y="464"/>
                    <a:pt x="1066" y="0"/>
                    <a:pt x="64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54"/>
            <p:cNvSpPr/>
            <p:nvPr/>
          </p:nvSpPr>
          <p:spPr>
            <a:xfrm>
              <a:off x="6244450" y="1939238"/>
              <a:ext cx="34825" cy="28725"/>
            </a:xfrm>
            <a:custGeom>
              <a:avLst/>
              <a:gdLst/>
              <a:ahLst/>
              <a:cxnLst/>
              <a:rect l="l" t="t" r="r" b="b"/>
              <a:pathLst>
                <a:path w="1393" h="1149" extrusionOk="0">
                  <a:moveTo>
                    <a:pt x="735" y="1"/>
                  </a:moveTo>
                  <a:cubicBezTo>
                    <a:pt x="687" y="1"/>
                    <a:pt x="639" y="7"/>
                    <a:pt x="591" y="19"/>
                  </a:cubicBezTo>
                  <a:cubicBezTo>
                    <a:pt x="95" y="153"/>
                    <a:pt x="1" y="810"/>
                    <a:pt x="443" y="1065"/>
                  </a:cubicBezTo>
                  <a:cubicBezTo>
                    <a:pt x="539" y="1123"/>
                    <a:pt x="640" y="1149"/>
                    <a:pt x="737" y="1149"/>
                  </a:cubicBezTo>
                  <a:cubicBezTo>
                    <a:pt x="1087" y="1149"/>
                    <a:pt x="1392" y="812"/>
                    <a:pt x="1287" y="435"/>
                  </a:cubicBezTo>
                  <a:cubicBezTo>
                    <a:pt x="1220" y="175"/>
                    <a:pt x="990" y="1"/>
                    <a:pt x="735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54"/>
            <p:cNvSpPr/>
            <p:nvPr/>
          </p:nvSpPr>
          <p:spPr>
            <a:xfrm>
              <a:off x="6105425" y="1850938"/>
              <a:ext cx="80425" cy="81750"/>
            </a:xfrm>
            <a:custGeom>
              <a:avLst/>
              <a:gdLst/>
              <a:ahLst/>
              <a:cxnLst/>
              <a:rect l="l" t="t" r="r" b="b"/>
              <a:pathLst>
                <a:path w="3217" h="3270" fill="none" extrusionOk="0">
                  <a:moveTo>
                    <a:pt x="0" y="0"/>
                  </a:moveTo>
                  <a:lnTo>
                    <a:pt x="3217" y="327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54"/>
            <p:cNvSpPr/>
            <p:nvPr/>
          </p:nvSpPr>
          <p:spPr>
            <a:xfrm>
              <a:off x="6086675" y="1837188"/>
              <a:ext cx="38200" cy="28500"/>
            </a:xfrm>
            <a:custGeom>
              <a:avLst/>
              <a:gdLst/>
              <a:ahLst/>
              <a:cxnLst/>
              <a:rect l="l" t="t" r="r" b="b"/>
              <a:pathLst>
                <a:path w="1528" h="1140" extrusionOk="0">
                  <a:moveTo>
                    <a:pt x="764" y="1"/>
                  </a:moveTo>
                  <a:cubicBezTo>
                    <a:pt x="255" y="1"/>
                    <a:pt x="0" y="617"/>
                    <a:pt x="362" y="979"/>
                  </a:cubicBezTo>
                  <a:cubicBezTo>
                    <a:pt x="476" y="1086"/>
                    <a:pt x="623" y="1140"/>
                    <a:pt x="771" y="1140"/>
                  </a:cubicBezTo>
                  <a:cubicBezTo>
                    <a:pt x="918" y="1140"/>
                    <a:pt x="1065" y="1086"/>
                    <a:pt x="1179" y="979"/>
                  </a:cubicBezTo>
                  <a:cubicBezTo>
                    <a:pt x="1528" y="617"/>
                    <a:pt x="1273" y="1"/>
                    <a:pt x="764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54"/>
            <p:cNvSpPr/>
            <p:nvPr/>
          </p:nvSpPr>
          <p:spPr>
            <a:xfrm>
              <a:off x="6169425" y="1917713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0"/>
                  </a:moveTo>
                  <a:cubicBezTo>
                    <a:pt x="489" y="0"/>
                    <a:pt x="345" y="53"/>
                    <a:pt x="228" y="170"/>
                  </a:cubicBezTo>
                  <a:cubicBezTo>
                    <a:pt x="0" y="398"/>
                    <a:pt x="0" y="760"/>
                    <a:pt x="228" y="974"/>
                  </a:cubicBezTo>
                  <a:cubicBezTo>
                    <a:pt x="345" y="1092"/>
                    <a:pt x="489" y="1144"/>
                    <a:pt x="631" y="1144"/>
                  </a:cubicBezTo>
                  <a:cubicBezTo>
                    <a:pt x="925" y="1144"/>
                    <a:pt x="1206" y="916"/>
                    <a:pt x="1206" y="572"/>
                  </a:cubicBezTo>
                  <a:cubicBezTo>
                    <a:pt x="1206" y="228"/>
                    <a:pt x="925" y="0"/>
                    <a:pt x="63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54"/>
            <p:cNvSpPr/>
            <p:nvPr/>
          </p:nvSpPr>
          <p:spPr>
            <a:xfrm>
              <a:off x="6054500" y="1808663"/>
              <a:ext cx="71300" cy="53350"/>
            </a:xfrm>
            <a:custGeom>
              <a:avLst/>
              <a:gdLst/>
              <a:ahLst/>
              <a:cxnLst/>
              <a:rect l="l" t="t" r="r" b="b"/>
              <a:pathLst>
                <a:path w="2852" h="2134" extrusionOk="0">
                  <a:moveTo>
                    <a:pt x="1426" y="1"/>
                  </a:moveTo>
                  <a:cubicBezTo>
                    <a:pt x="1155" y="1"/>
                    <a:pt x="883" y="105"/>
                    <a:pt x="671" y="311"/>
                  </a:cubicBezTo>
                  <a:cubicBezTo>
                    <a:pt x="1" y="968"/>
                    <a:pt x="456" y="2120"/>
                    <a:pt x="1408" y="2133"/>
                  </a:cubicBezTo>
                  <a:cubicBezTo>
                    <a:pt x="1413" y="2133"/>
                    <a:pt x="1419" y="2134"/>
                    <a:pt x="1424" y="2134"/>
                  </a:cubicBezTo>
                  <a:cubicBezTo>
                    <a:pt x="2365" y="2134"/>
                    <a:pt x="2851" y="990"/>
                    <a:pt x="2185" y="324"/>
                  </a:cubicBezTo>
                  <a:cubicBezTo>
                    <a:pt x="1976" y="108"/>
                    <a:pt x="1702" y="1"/>
                    <a:pt x="1426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54"/>
            <p:cNvSpPr/>
            <p:nvPr/>
          </p:nvSpPr>
          <p:spPr>
            <a:xfrm>
              <a:off x="6407275" y="1780238"/>
              <a:ext cx="25500" cy="92825"/>
            </a:xfrm>
            <a:custGeom>
              <a:avLst/>
              <a:gdLst/>
              <a:ahLst/>
              <a:cxnLst/>
              <a:rect l="l" t="t" r="r" b="b"/>
              <a:pathLst>
                <a:path w="1020" h="3713" fill="none" extrusionOk="0">
                  <a:moveTo>
                    <a:pt x="1" y="3713"/>
                  </a:moveTo>
                  <a:lnTo>
                    <a:pt x="1019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54"/>
            <p:cNvSpPr/>
            <p:nvPr/>
          </p:nvSpPr>
          <p:spPr>
            <a:xfrm>
              <a:off x="6389200" y="1857763"/>
              <a:ext cx="34175" cy="28600"/>
            </a:xfrm>
            <a:custGeom>
              <a:avLst/>
              <a:gdLst/>
              <a:ahLst/>
              <a:cxnLst/>
              <a:rect l="l" t="t" r="r" b="b"/>
              <a:pathLst>
                <a:path w="1367" h="1144" extrusionOk="0">
                  <a:moveTo>
                    <a:pt x="726" y="1"/>
                  </a:moveTo>
                  <a:cubicBezTo>
                    <a:pt x="306" y="1"/>
                    <a:pt x="1" y="459"/>
                    <a:pt x="228" y="853"/>
                  </a:cubicBezTo>
                  <a:cubicBezTo>
                    <a:pt x="341" y="1050"/>
                    <a:pt x="535" y="1143"/>
                    <a:pt x="726" y="1143"/>
                  </a:cubicBezTo>
                  <a:cubicBezTo>
                    <a:pt x="964" y="1143"/>
                    <a:pt x="1199" y="999"/>
                    <a:pt x="1273" y="732"/>
                  </a:cubicBezTo>
                  <a:cubicBezTo>
                    <a:pt x="1367" y="424"/>
                    <a:pt x="1179" y="102"/>
                    <a:pt x="885" y="22"/>
                  </a:cubicBezTo>
                  <a:cubicBezTo>
                    <a:pt x="831" y="7"/>
                    <a:pt x="778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54"/>
            <p:cNvSpPr/>
            <p:nvPr/>
          </p:nvSpPr>
          <p:spPr>
            <a:xfrm>
              <a:off x="6414325" y="1766588"/>
              <a:ext cx="34825" cy="28700"/>
            </a:xfrm>
            <a:custGeom>
              <a:avLst/>
              <a:gdLst/>
              <a:ahLst/>
              <a:cxnLst/>
              <a:rect l="l" t="t" r="r" b="b"/>
              <a:pathLst>
                <a:path w="1393" h="1148" extrusionOk="0">
                  <a:moveTo>
                    <a:pt x="737" y="0"/>
                  </a:moveTo>
                  <a:cubicBezTo>
                    <a:pt x="644" y="0"/>
                    <a:pt x="548" y="24"/>
                    <a:pt x="456" y="78"/>
                  </a:cubicBezTo>
                  <a:cubicBezTo>
                    <a:pt x="0" y="332"/>
                    <a:pt x="81" y="989"/>
                    <a:pt x="576" y="1123"/>
                  </a:cubicBezTo>
                  <a:cubicBezTo>
                    <a:pt x="631" y="1139"/>
                    <a:pt x="685" y="1147"/>
                    <a:pt x="738" y="1147"/>
                  </a:cubicBezTo>
                  <a:cubicBezTo>
                    <a:pt x="987" y="1147"/>
                    <a:pt x="1209" y="977"/>
                    <a:pt x="1287" y="734"/>
                  </a:cubicBezTo>
                  <a:cubicBezTo>
                    <a:pt x="1393" y="342"/>
                    <a:pt x="1088" y="0"/>
                    <a:pt x="737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54"/>
            <p:cNvSpPr/>
            <p:nvPr/>
          </p:nvSpPr>
          <p:spPr>
            <a:xfrm>
              <a:off x="6489350" y="1696813"/>
              <a:ext cx="112600" cy="28175"/>
            </a:xfrm>
            <a:custGeom>
              <a:avLst/>
              <a:gdLst/>
              <a:ahLst/>
              <a:cxnLst/>
              <a:rect l="l" t="t" r="r" b="b"/>
              <a:pathLst>
                <a:path w="4504" h="1127" fill="none" extrusionOk="0">
                  <a:moveTo>
                    <a:pt x="4504" y="1"/>
                  </a:moveTo>
                  <a:lnTo>
                    <a:pt x="1" y="1126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54"/>
            <p:cNvSpPr/>
            <p:nvPr/>
          </p:nvSpPr>
          <p:spPr>
            <a:xfrm>
              <a:off x="6585500" y="1682888"/>
              <a:ext cx="34175" cy="28625"/>
            </a:xfrm>
            <a:custGeom>
              <a:avLst/>
              <a:gdLst/>
              <a:ahLst/>
              <a:cxnLst/>
              <a:rect l="l" t="t" r="r" b="b"/>
              <a:pathLst>
                <a:path w="1367" h="1145" extrusionOk="0">
                  <a:moveTo>
                    <a:pt x="651" y="1"/>
                  </a:moveTo>
                  <a:cubicBezTo>
                    <a:pt x="601" y="1"/>
                    <a:pt x="550" y="7"/>
                    <a:pt x="497" y="22"/>
                  </a:cubicBezTo>
                  <a:cubicBezTo>
                    <a:pt x="189" y="89"/>
                    <a:pt x="1" y="397"/>
                    <a:pt x="81" y="705"/>
                  </a:cubicBezTo>
                  <a:cubicBezTo>
                    <a:pt x="150" y="988"/>
                    <a:pt x="394" y="1144"/>
                    <a:pt x="640" y="1144"/>
                  </a:cubicBezTo>
                  <a:cubicBezTo>
                    <a:pt x="825" y="1144"/>
                    <a:pt x="1012" y="1056"/>
                    <a:pt x="1127" y="866"/>
                  </a:cubicBezTo>
                  <a:cubicBezTo>
                    <a:pt x="1366" y="471"/>
                    <a:pt x="1071" y="1"/>
                    <a:pt x="65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54"/>
            <p:cNvSpPr/>
            <p:nvPr/>
          </p:nvSpPr>
          <p:spPr>
            <a:xfrm>
              <a:off x="6471600" y="1710413"/>
              <a:ext cx="34550" cy="28775"/>
            </a:xfrm>
            <a:custGeom>
              <a:avLst/>
              <a:gdLst/>
              <a:ahLst/>
              <a:cxnLst/>
              <a:rect l="l" t="t" r="r" b="b"/>
              <a:pathLst>
                <a:path w="1382" h="1151" extrusionOk="0">
                  <a:moveTo>
                    <a:pt x="734" y="1"/>
                  </a:moveTo>
                  <a:cubicBezTo>
                    <a:pt x="687" y="1"/>
                    <a:pt x="639" y="7"/>
                    <a:pt x="590" y="20"/>
                  </a:cubicBezTo>
                  <a:cubicBezTo>
                    <a:pt x="94" y="140"/>
                    <a:pt x="1" y="797"/>
                    <a:pt x="443" y="1065"/>
                  </a:cubicBezTo>
                  <a:cubicBezTo>
                    <a:pt x="538" y="1124"/>
                    <a:pt x="638" y="1151"/>
                    <a:pt x="735" y="1151"/>
                  </a:cubicBezTo>
                  <a:cubicBezTo>
                    <a:pt x="1077" y="1151"/>
                    <a:pt x="1381" y="821"/>
                    <a:pt x="1287" y="435"/>
                  </a:cubicBezTo>
                  <a:cubicBezTo>
                    <a:pt x="1219" y="175"/>
                    <a:pt x="990" y="1"/>
                    <a:pt x="734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54"/>
            <p:cNvSpPr/>
            <p:nvPr/>
          </p:nvSpPr>
          <p:spPr>
            <a:xfrm>
              <a:off x="6587775" y="1663813"/>
              <a:ext cx="63100" cy="53375"/>
            </a:xfrm>
            <a:custGeom>
              <a:avLst/>
              <a:gdLst/>
              <a:ahLst/>
              <a:cxnLst/>
              <a:rect l="l" t="t" r="r" b="b"/>
              <a:pathLst>
                <a:path w="2524" h="2135" extrusionOk="0">
                  <a:moveTo>
                    <a:pt x="1349" y="1"/>
                  </a:moveTo>
                  <a:cubicBezTo>
                    <a:pt x="998" y="1"/>
                    <a:pt x="644" y="171"/>
                    <a:pt x="433" y="530"/>
                  </a:cubicBezTo>
                  <a:cubicBezTo>
                    <a:pt x="0" y="1263"/>
                    <a:pt x="547" y="2135"/>
                    <a:pt x="1331" y="2135"/>
                  </a:cubicBezTo>
                  <a:cubicBezTo>
                    <a:pt x="1422" y="2135"/>
                    <a:pt x="1516" y="2123"/>
                    <a:pt x="1612" y="2098"/>
                  </a:cubicBezTo>
                  <a:cubicBezTo>
                    <a:pt x="2188" y="1951"/>
                    <a:pt x="2523" y="1374"/>
                    <a:pt x="2376" y="798"/>
                  </a:cubicBezTo>
                  <a:cubicBezTo>
                    <a:pt x="2240" y="279"/>
                    <a:pt x="1797" y="1"/>
                    <a:pt x="1349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54"/>
            <p:cNvSpPr/>
            <p:nvPr/>
          </p:nvSpPr>
          <p:spPr>
            <a:xfrm>
              <a:off x="6457200" y="1578213"/>
              <a:ext cx="31525" cy="113950"/>
            </a:xfrm>
            <a:custGeom>
              <a:avLst/>
              <a:gdLst/>
              <a:ahLst/>
              <a:cxnLst/>
              <a:rect l="l" t="t" r="r" b="b"/>
              <a:pathLst>
                <a:path w="1261" h="4558" fill="none" extrusionOk="0">
                  <a:moveTo>
                    <a:pt x="1260" y="1"/>
                  </a:moveTo>
                  <a:lnTo>
                    <a:pt x="0" y="4557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54"/>
            <p:cNvSpPr/>
            <p:nvPr/>
          </p:nvSpPr>
          <p:spPr>
            <a:xfrm>
              <a:off x="6472600" y="1564613"/>
              <a:ext cx="33875" cy="28575"/>
            </a:xfrm>
            <a:custGeom>
              <a:avLst/>
              <a:gdLst/>
              <a:ahLst/>
              <a:cxnLst/>
              <a:rect l="l" t="t" r="r" b="b"/>
              <a:pathLst>
                <a:path w="1355" h="1143" extrusionOk="0">
                  <a:moveTo>
                    <a:pt x="639" y="1"/>
                  </a:moveTo>
                  <a:cubicBezTo>
                    <a:pt x="397" y="1"/>
                    <a:pt x="156" y="148"/>
                    <a:pt x="81" y="424"/>
                  </a:cubicBezTo>
                  <a:cubicBezTo>
                    <a:pt x="1" y="719"/>
                    <a:pt x="175" y="1041"/>
                    <a:pt x="483" y="1121"/>
                  </a:cubicBezTo>
                  <a:cubicBezTo>
                    <a:pt x="537" y="1136"/>
                    <a:pt x="590" y="1142"/>
                    <a:pt x="641" y="1142"/>
                  </a:cubicBezTo>
                  <a:cubicBezTo>
                    <a:pt x="1059" y="1142"/>
                    <a:pt x="1355" y="684"/>
                    <a:pt x="1140" y="290"/>
                  </a:cubicBezTo>
                  <a:cubicBezTo>
                    <a:pt x="1027" y="94"/>
                    <a:pt x="833" y="1"/>
                    <a:pt x="639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54"/>
            <p:cNvSpPr/>
            <p:nvPr/>
          </p:nvSpPr>
          <p:spPr>
            <a:xfrm>
              <a:off x="6440800" y="1677238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666" y="0"/>
                  </a:moveTo>
                  <a:cubicBezTo>
                    <a:pt x="414" y="0"/>
                    <a:pt x="185" y="164"/>
                    <a:pt x="107" y="422"/>
                  </a:cubicBezTo>
                  <a:cubicBezTo>
                    <a:pt x="1" y="816"/>
                    <a:pt x="309" y="1151"/>
                    <a:pt x="661" y="1151"/>
                  </a:cubicBezTo>
                  <a:cubicBezTo>
                    <a:pt x="753" y="1151"/>
                    <a:pt x="847" y="1128"/>
                    <a:pt x="938" y="1079"/>
                  </a:cubicBezTo>
                  <a:cubicBezTo>
                    <a:pt x="1393" y="824"/>
                    <a:pt x="1300" y="154"/>
                    <a:pt x="817" y="20"/>
                  </a:cubicBezTo>
                  <a:cubicBezTo>
                    <a:pt x="767" y="7"/>
                    <a:pt x="716" y="0"/>
                    <a:pt x="666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54"/>
            <p:cNvSpPr/>
            <p:nvPr/>
          </p:nvSpPr>
          <p:spPr>
            <a:xfrm>
              <a:off x="6459825" y="1533988"/>
              <a:ext cx="63400" cy="53425"/>
            </a:xfrm>
            <a:custGeom>
              <a:avLst/>
              <a:gdLst/>
              <a:ahLst/>
              <a:cxnLst/>
              <a:rect l="l" t="t" r="r" b="b"/>
              <a:pathLst>
                <a:path w="2536" h="2137" extrusionOk="0">
                  <a:moveTo>
                    <a:pt x="1340" y="0"/>
                  </a:moveTo>
                  <a:cubicBezTo>
                    <a:pt x="560" y="0"/>
                    <a:pt x="1" y="856"/>
                    <a:pt x="418" y="1596"/>
                  </a:cubicBezTo>
                  <a:cubicBezTo>
                    <a:pt x="626" y="1963"/>
                    <a:pt x="983" y="2137"/>
                    <a:pt x="1339" y="2137"/>
                  </a:cubicBezTo>
                  <a:cubicBezTo>
                    <a:pt x="1787" y="2137"/>
                    <a:pt x="2233" y="1862"/>
                    <a:pt x="2375" y="1354"/>
                  </a:cubicBezTo>
                  <a:cubicBezTo>
                    <a:pt x="2535" y="778"/>
                    <a:pt x="2200" y="189"/>
                    <a:pt x="1638" y="41"/>
                  </a:cubicBezTo>
                  <a:cubicBezTo>
                    <a:pt x="1536" y="13"/>
                    <a:pt x="1436" y="0"/>
                    <a:pt x="1340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54"/>
            <p:cNvSpPr/>
            <p:nvPr/>
          </p:nvSpPr>
          <p:spPr>
            <a:xfrm>
              <a:off x="6352675" y="1642538"/>
              <a:ext cx="60325" cy="61350"/>
            </a:xfrm>
            <a:custGeom>
              <a:avLst/>
              <a:gdLst/>
              <a:ahLst/>
              <a:cxnLst/>
              <a:rect l="l" t="t" r="r" b="b"/>
              <a:pathLst>
                <a:path w="2413" h="2454" fill="none" extrusionOk="0">
                  <a:moveTo>
                    <a:pt x="0" y="1"/>
                  </a:moveTo>
                  <a:lnTo>
                    <a:pt x="2413" y="2453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54"/>
            <p:cNvSpPr/>
            <p:nvPr/>
          </p:nvSpPr>
          <p:spPr>
            <a:xfrm>
              <a:off x="6333900" y="1628463"/>
              <a:ext cx="38225" cy="28775"/>
            </a:xfrm>
            <a:custGeom>
              <a:avLst/>
              <a:gdLst/>
              <a:ahLst/>
              <a:cxnLst/>
              <a:rect l="l" t="t" r="r" b="b"/>
              <a:pathLst>
                <a:path w="1529" h="1151" extrusionOk="0">
                  <a:moveTo>
                    <a:pt x="765" y="1"/>
                  </a:moveTo>
                  <a:cubicBezTo>
                    <a:pt x="256" y="1"/>
                    <a:pt x="1" y="617"/>
                    <a:pt x="363" y="979"/>
                  </a:cubicBezTo>
                  <a:cubicBezTo>
                    <a:pt x="477" y="1093"/>
                    <a:pt x="624" y="1150"/>
                    <a:pt x="770" y="1150"/>
                  </a:cubicBezTo>
                  <a:cubicBezTo>
                    <a:pt x="916" y="1150"/>
                    <a:pt x="1060" y="1093"/>
                    <a:pt x="1167" y="979"/>
                  </a:cubicBezTo>
                  <a:cubicBezTo>
                    <a:pt x="1529" y="617"/>
                    <a:pt x="1274" y="1"/>
                    <a:pt x="765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54"/>
            <p:cNvSpPr/>
            <p:nvPr/>
          </p:nvSpPr>
          <p:spPr>
            <a:xfrm>
              <a:off x="6396550" y="1688888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0"/>
                  </a:moveTo>
                  <a:cubicBezTo>
                    <a:pt x="490" y="0"/>
                    <a:pt x="346" y="53"/>
                    <a:pt x="229" y="170"/>
                  </a:cubicBezTo>
                  <a:cubicBezTo>
                    <a:pt x="1" y="385"/>
                    <a:pt x="1" y="747"/>
                    <a:pt x="229" y="974"/>
                  </a:cubicBezTo>
                  <a:cubicBezTo>
                    <a:pt x="346" y="1092"/>
                    <a:pt x="490" y="1144"/>
                    <a:pt x="631" y="1144"/>
                  </a:cubicBezTo>
                  <a:cubicBezTo>
                    <a:pt x="926" y="1144"/>
                    <a:pt x="1207" y="916"/>
                    <a:pt x="1207" y="572"/>
                  </a:cubicBezTo>
                  <a:cubicBezTo>
                    <a:pt x="1207" y="228"/>
                    <a:pt x="926" y="0"/>
                    <a:pt x="63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54"/>
            <p:cNvSpPr/>
            <p:nvPr/>
          </p:nvSpPr>
          <p:spPr>
            <a:xfrm>
              <a:off x="6206275" y="1638188"/>
              <a:ext cx="84100" cy="82775"/>
            </a:xfrm>
            <a:custGeom>
              <a:avLst/>
              <a:gdLst/>
              <a:ahLst/>
              <a:cxnLst/>
              <a:rect l="l" t="t" r="r" b="b"/>
              <a:pathLst>
                <a:path w="3364" h="3311" fill="none" extrusionOk="0">
                  <a:moveTo>
                    <a:pt x="0" y="3311"/>
                  </a:moveTo>
                  <a:lnTo>
                    <a:pt x="3364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54"/>
            <p:cNvSpPr/>
            <p:nvPr/>
          </p:nvSpPr>
          <p:spPr>
            <a:xfrm>
              <a:off x="6192525" y="1705963"/>
              <a:ext cx="29850" cy="28875"/>
            </a:xfrm>
            <a:custGeom>
              <a:avLst/>
              <a:gdLst/>
              <a:ahLst/>
              <a:cxnLst/>
              <a:rect l="l" t="t" r="r" b="b"/>
              <a:pathLst>
                <a:path w="1194" h="1155" extrusionOk="0">
                  <a:moveTo>
                    <a:pt x="576" y="1"/>
                  </a:moveTo>
                  <a:cubicBezTo>
                    <a:pt x="282" y="1"/>
                    <a:pt x="1" y="229"/>
                    <a:pt x="1" y="573"/>
                  </a:cubicBezTo>
                  <a:cubicBezTo>
                    <a:pt x="1" y="920"/>
                    <a:pt x="287" y="1155"/>
                    <a:pt x="584" y="1155"/>
                  </a:cubicBezTo>
                  <a:cubicBezTo>
                    <a:pt x="723" y="1155"/>
                    <a:pt x="864" y="1103"/>
                    <a:pt x="979" y="988"/>
                  </a:cubicBezTo>
                  <a:cubicBezTo>
                    <a:pt x="1193" y="760"/>
                    <a:pt x="1193" y="399"/>
                    <a:pt x="979" y="171"/>
                  </a:cubicBezTo>
                  <a:cubicBezTo>
                    <a:pt x="862" y="53"/>
                    <a:pt x="717" y="1"/>
                    <a:pt x="57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54"/>
            <p:cNvSpPr/>
            <p:nvPr/>
          </p:nvSpPr>
          <p:spPr>
            <a:xfrm>
              <a:off x="6270600" y="1624463"/>
              <a:ext cx="38200" cy="28500"/>
            </a:xfrm>
            <a:custGeom>
              <a:avLst/>
              <a:gdLst/>
              <a:ahLst/>
              <a:cxnLst/>
              <a:rect l="l" t="t" r="r" b="b"/>
              <a:pathLst>
                <a:path w="1528" h="1140" extrusionOk="0">
                  <a:moveTo>
                    <a:pt x="764" y="0"/>
                  </a:moveTo>
                  <a:cubicBezTo>
                    <a:pt x="255" y="0"/>
                    <a:pt x="0" y="617"/>
                    <a:pt x="362" y="978"/>
                  </a:cubicBezTo>
                  <a:cubicBezTo>
                    <a:pt x="476" y="1086"/>
                    <a:pt x="623" y="1139"/>
                    <a:pt x="769" y="1139"/>
                  </a:cubicBezTo>
                  <a:cubicBezTo>
                    <a:pt x="915" y="1139"/>
                    <a:pt x="1059" y="1086"/>
                    <a:pt x="1166" y="978"/>
                  </a:cubicBezTo>
                  <a:cubicBezTo>
                    <a:pt x="1528" y="617"/>
                    <a:pt x="1273" y="0"/>
                    <a:pt x="764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54"/>
            <p:cNvSpPr/>
            <p:nvPr/>
          </p:nvSpPr>
          <p:spPr>
            <a:xfrm>
              <a:off x="6163725" y="1707113"/>
              <a:ext cx="56200" cy="53550"/>
            </a:xfrm>
            <a:custGeom>
              <a:avLst/>
              <a:gdLst/>
              <a:ahLst/>
              <a:cxnLst/>
              <a:rect l="l" t="t" r="r" b="b"/>
              <a:pathLst>
                <a:path w="2248" h="2142" extrusionOk="0">
                  <a:moveTo>
                    <a:pt x="1170" y="1"/>
                  </a:moveTo>
                  <a:cubicBezTo>
                    <a:pt x="909" y="1"/>
                    <a:pt x="644" y="97"/>
                    <a:pt x="429" y="312"/>
                  </a:cubicBezTo>
                  <a:cubicBezTo>
                    <a:pt x="0" y="728"/>
                    <a:pt x="0" y="1398"/>
                    <a:pt x="416" y="1827"/>
                  </a:cubicBezTo>
                  <a:cubicBezTo>
                    <a:pt x="629" y="2044"/>
                    <a:pt x="894" y="2142"/>
                    <a:pt x="1156" y="2142"/>
                  </a:cubicBezTo>
                  <a:cubicBezTo>
                    <a:pt x="1700" y="2142"/>
                    <a:pt x="2229" y="1719"/>
                    <a:pt x="2238" y="1076"/>
                  </a:cubicBezTo>
                  <a:cubicBezTo>
                    <a:pt x="2247" y="430"/>
                    <a:pt x="1719" y="1"/>
                    <a:pt x="1170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54"/>
            <p:cNvSpPr/>
            <p:nvPr/>
          </p:nvSpPr>
          <p:spPr>
            <a:xfrm>
              <a:off x="6189175" y="1510888"/>
              <a:ext cx="96525" cy="68700"/>
            </a:xfrm>
            <a:custGeom>
              <a:avLst/>
              <a:gdLst/>
              <a:ahLst/>
              <a:cxnLst/>
              <a:rect l="l" t="t" r="r" b="b"/>
              <a:pathLst>
                <a:path w="3861" h="2748" fill="none" extrusionOk="0">
                  <a:moveTo>
                    <a:pt x="1" y="0"/>
                  </a:moveTo>
                  <a:lnTo>
                    <a:pt x="3860" y="2747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54"/>
            <p:cNvSpPr/>
            <p:nvPr/>
          </p:nvSpPr>
          <p:spPr>
            <a:xfrm>
              <a:off x="6171100" y="1496963"/>
              <a:ext cx="37400" cy="28675"/>
            </a:xfrm>
            <a:custGeom>
              <a:avLst/>
              <a:gdLst/>
              <a:ahLst/>
              <a:cxnLst/>
              <a:rect l="l" t="t" r="r" b="b"/>
              <a:pathLst>
                <a:path w="1496" h="1147" extrusionOk="0">
                  <a:moveTo>
                    <a:pt x="754" y="0"/>
                  </a:moveTo>
                  <a:cubicBezTo>
                    <a:pt x="722" y="0"/>
                    <a:pt x="690" y="3"/>
                    <a:pt x="657" y="8"/>
                  </a:cubicBezTo>
                  <a:cubicBezTo>
                    <a:pt x="147" y="88"/>
                    <a:pt x="0" y="745"/>
                    <a:pt x="416" y="1040"/>
                  </a:cubicBezTo>
                  <a:cubicBezTo>
                    <a:pt x="514" y="1113"/>
                    <a:pt x="629" y="1147"/>
                    <a:pt x="744" y="1147"/>
                  </a:cubicBezTo>
                  <a:cubicBezTo>
                    <a:pt x="925" y="1147"/>
                    <a:pt x="1105" y="1061"/>
                    <a:pt x="1220" y="906"/>
                  </a:cubicBezTo>
                  <a:cubicBezTo>
                    <a:pt x="1495" y="517"/>
                    <a:pt x="1209" y="0"/>
                    <a:pt x="754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54"/>
            <p:cNvSpPr/>
            <p:nvPr/>
          </p:nvSpPr>
          <p:spPr>
            <a:xfrm>
              <a:off x="6268925" y="1564813"/>
              <a:ext cx="32000" cy="28825"/>
            </a:xfrm>
            <a:custGeom>
              <a:avLst/>
              <a:gdLst/>
              <a:ahLst/>
              <a:cxnLst/>
              <a:rect l="l" t="t" r="r" b="b"/>
              <a:pathLst>
                <a:path w="1280" h="1153" extrusionOk="0">
                  <a:moveTo>
                    <a:pt x="648" y="1"/>
                  </a:moveTo>
                  <a:cubicBezTo>
                    <a:pt x="477" y="1"/>
                    <a:pt x="305" y="77"/>
                    <a:pt x="188" y="242"/>
                  </a:cubicBezTo>
                  <a:cubicBezTo>
                    <a:pt x="0" y="497"/>
                    <a:pt x="54" y="858"/>
                    <a:pt x="322" y="1046"/>
                  </a:cubicBezTo>
                  <a:cubicBezTo>
                    <a:pt x="425" y="1120"/>
                    <a:pt x="538" y="1152"/>
                    <a:pt x="648" y="1152"/>
                  </a:cubicBezTo>
                  <a:cubicBezTo>
                    <a:pt x="978" y="1152"/>
                    <a:pt x="1280" y="855"/>
                    <a:pt x="1220" y="483"/>
                  </a:cubicBezTo>
                  <a:cubicBezTo>
                    <a:pt x="1163" y="176"/>
                    <a:pt x="907" y="1"/>
                    <a:pt x="648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54"/>
            <p:cNvSpPr/>
            <p:nvPr/>
          </p:nvSpPr>
          <p:spPr>
            <a:xfrm>
              <a:off x="6139875" y="1473613"/>
              <a:ext cx="69425" cy="53450"/>
            </a:xfrm>
            <a:custGeom>
              <a:avLst/>
              <a:gdLst/>
              <a:ahLst/>
              <a:cxnLst/>
              <a:rect l="l" t="t" r="r" b="b"/>
              <a:pathLst>
                <a:path w="2777" h="2138" extrusionOk="0">
                  <a:moveTo>
                    <a:pt x="1374" y="0"/>
                  </a:moveTo>
                  <a:cubicBezTo>
                    <a:pt x="1045" y="0"/>
                    <a:pt x="722" y="155"/>
                    <a:pt x="512" y="446"/>
                  </a:cubicBezTo>
                  <a:cubicBezTo>
                    <a:pt x="0" y="1170"/>
                    <a:pt x="535" y="2137"/>
                    <a:pt x="1368" y="2137"/>
                  </a:cubicBezTo>
                  <a:cubicBezTo>
                    <a:pt x="1429" y="2137"/>
                    <a:pt x="1493" y="2132"/>
                    <a:pt x="1557" y="2121"/>
                  </a:cubicBezTo>
                  <a:cubicBezTo>
                    <a:pt x="2495" y="1960"/>
                    <a:pt x="2777" y="754"/>
                    <a:pt x="2000" y="205"/>
                  </a:cubicBezTo>
                  <a:cubicBezTo>
                    <a:pt x="1808" y="67"/>
                    <a:pt x="1590" y="0"/>
                    <a:pt x="1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54"/>
            <p:cNvSpPr/>
            <p:nvPr/>
          </p:nvSpPr>
          <p:spPr>
            <a:xfrm>
              <a:off x="6342625" y="1458963"/>
              <a:ext cx="50275" cy="105875"/>
            </a:xfrm>
            <a:custGeom>
              <a:avLst/>
              <a:gdLst/>
              <a:ahLst/>
              <a:cxnLst/>
              <a:rect l="l" t="t" r="r" b="b"/>
              <a:pathLst>
                <a:path w="2011" h="4235" fill="none" extrusionOk="0">
                  <a:moveTo>
                    <a:pt x="2010" y="0"/>
                  </a:moveTo>
                  <a:lnTo>
                    <a:pt x="0" y="4235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54"/>
            <p:cNvSpPr/>
            <p:nvPr/>
          </p:nvSpPr>
          <p:spPr>
            <a:xfrm>
              <a:off x="6376450" y="1445113"/>
              <a:ext cx="33150" cy="28650"/>
            </a:xfrm>
            <a:custGeom>
              <a:avLst/>
              <a:gdLst/>
              <a:ahLst/>
              <a:cxnLst/>
              <a:rect l="l" t="t" r="r" b="b"/>
              <a:pathLst>
                <a:path w="1326" h="1146" extrusionOk="0">
                  <a:moveTo>
                    <a:pt x="651" y="1"/>
                  </a:moveTo>
                  <a:cubicBezTo>
                    <a:pt x="444" y="1"/>
                    <a:pt x="237" y="108"/>
                    <a:pt x="135" y="326"/>
                  </a:cubicBezTo>
                  <a:cubicBezTo>
                    <a:pt x="1" y="608"/>
                    <a:pt x="121" y="956"/>
                    <a:pt x="403" y="1090"/>
                  </a:cubicBezTo>
                  <a:cubicBezTo>
                    <a:pt x="486" y="1128"/>
                    <a:pt x="570" y="1146"/>
                    <a:pt x="651" y="1146"/>
                  </a:cubicBezTo>
                  <a:cubicBezTo>
                    <a:pt x="1023" y="1146"/>
                    <a:pt x="1326" y="776"/>
                    <a:pt x="1194" y="380"/>
                  </a:cubicBezTo>
                  <a:cubicBezTo>
                    <a:pt x="1103" y="128"/>
                    <a:pt x="877" y="1"/>
                    <a:pt x="65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54"/>
            <p:cNvSpPr/>
            <p:nvPr/>
          </p:nvSpPr>
          <p:spPr>
            <a:xfrm>
              <a:off x="6325275" y="1549713"/>
              <a:ext cx="35450" cy="28750"/>
            </a:xfrm>
            <a:custGeom>
              <a:avLst/>
              <a:gdLst/>
              <a:ahLst/>
              <a:cxnLst/>
              <a:rect l="l" t="t" r="r" b="b"/>
              <a:pathLst>
                <a:path w="1418" h="1150" extrusionOk="0">
                  <a:moveTo>
                    <a:pt x="707" y="1"/>
                  </a:moveTo>
                  <a:cubicBezTo>
                    <a:pt x="492" y="1"/>
                    <a:pt x="282" y="123"/>
                    <a:pt x="185" y="337"/>
                  </a:cubicBezTo>
                  <a:cubicBezTo>
                    <a:pt x="1" y="728"/>
                    <a:pt x="302" y="1150"/>
                    <a:pt x="696" y="1150"/>
                  </a:cubicBezTo>
                  <a:cubicBezTo>
                    <a:pt x="761" y="1150"/>
                    <a:pt x="828" y="1138"/>
                    <a:pt x="895" y="1114"/>
                  </a:cubicBezTo>
                  <a:cubicBezTo>
                    <a:pt x="1378" y="953"/>
                    <a:pt x="1418" y="283"/>
                    <a:pt x="949" y="55"/>
                  </a:cubicBezTo>
                  <a:cubicBezTo>
                    <a:pt x="872" y="18"/>
                    <a:pt x="789" y="1"/>
                    <a:pt x="707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54"/>
            <p:cNvSpPr/>
            <p:nvPr/>
          </p:nvSpPr>
          <p:spPr>
            <a:xfrm>
              <a:off x="6369550" y="1414663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256" y="0"/>
                  </a:moveTo>
                  <a:cubicBezTo>
                    <a:pt x="571" y="0"/>
                    <a:pt x="0" y="690"/>
                    <a:pt x="263" y="1424"/>
                  </a:cubicBezTo>
                  <a:cubicBezTo>
                    <a:pt x="432" y="1895"/>
                    <a:pt x="852" y="2137"/>
                    <a:pt x="1273" y="2137"/>
                  </a:cubicBezTo>
                  <a:cubicBezTo>
                    <a:pt x="1654" y="2137"/>
                    <a:pt x="2036" y="1938"/>
                    <a:pt x="2233" y="1531"/>
                  </a:cubicBezTo>
                  <a:cubicBezTo>
                    <a:pt x="2488" y="995"/>
                    <a:pt x="2260" y="365"/>
                    <a:pt x="1724" y="110"/>
                  </a:cubicBezTo>
                  <a:cubicBezTo>
                    <a:pt x="1568" y="35"/>
                    <a:pt x="1409" y="0"/>
                    <a:pt x="1256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54"/>
            <p:cNvSpPr/>
            <p:nvPr/>
          </p:nvSpPr>
          <p:spPr>
            <a:xfrm>
              <a:off x="6351325" y="1963488"/>
              <a:ext cx="30850" cy="111250"/>
            </a:xfrm>
            <a:custGeom>
              <a:avLst/>
              <a:gdLst/>
              <a:ahLst/>
              <a:cxnLst/>
              <a:rect l="l" t="t" r="r" b="b"/>
              <a:pathLst>
                <a:path w="1234" h="4450" fill="none" extrusionOk="0">
                  <a:moveTo>
                    <a:pt x="1" y="4450"/>
                  </a:moveTo>
                  <a:lnTo>
                    <a:pt x="1234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54"/>
            <p:cNvSpPr/>
            <p:nvPr/>
          </p:nvSpPr>
          <p:spPr>
            <a:xfrm>
              <a:off x="6333575" y="2059463"/>
              <a:ext cx="33850" cy="28875"/>
            </a:xfrm>
            <a:custGeom>
              <a:avLst/>
              <a:gdLst/>
              <a:ahLst/>
              <a:cxnLst/>
              <a:rect l="l" t="t" r="r" b="b"/>
              <a:pathLst>
                <a:path w="1354" h="1155" extrusionOk="0">
                  <a:moveTo>
                    <a:pt x="717" y="0"/>
                  </a:moveTo>
                  <a:cubicBezTo>
                    <a:pt x="298" y="0"/>
                    <a:pt x="1" y="470"/>
                    <a:pt x="228" y="866"/>
                  </a:cubicBezTo>
                  <a:cubicBezTo>
                    <a:pt x="335" y="1062"/>
                    <a:pt x="526" y="1155"/>
                    <a:pt x="718" y="1155"/>
                  </a:cubicBezTo>
                  <a:cubicBezTo>
                    <a:pt x="958" y="1155"/>
                    <a:pt x="1199" y="1008"/>
                    <a:pt x="1274" y="732"/>
                  </a:cubicBezTo>
                  <a:cubicBezTo>
                    <a:pt x="1354" y="423"/>
                    <a:pt x="1180" y="115"/>
                    <a:pt x="872" y="21"/>
                  </a:cubicBezTo>
                  <a:cubicBezTo>
                    <a:pt x="819" y="7"/>
                    <a:pt x="767" y="0"/>
                    <a:pt x="717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54"/>
            <p:cNvSpPr/>
            <p:nvPr/>
          </p:nvSpPr>
          <p:spPr>
            <a:xfrm>
              <a:off x="6363725" y="1949838"/>
              <a:ext cx="34850" cy="28575"/>
            </a:xfrm>
            <a:custGeom>
              <a:avLst/>
              <a:gdLst/>
              <a:ahLst/>
              <a:cxnLst/>
              <a:rect l="l" t="t" r="r" b="b"/>
              <a:pathLst>
                <a:path w="1394" h="1143" extrusionOk="0">
                  <a:moveTo>
                    <a:pt x="731" y="1"/>
                  </a:moveTo>
                  <a:cubicBezTo>
                    <a:pt x="636" y="1"/>
                    <a:pt x="538" y="25"/>
                    <a:pt x="443" y="78"/>
                  </a:cubicBezTo>
                  <a:cubicBezTo>
                    <a:pt x="1" y="332"/>
                    <a:pt x="81" y="989"/>
                    <a:pt x="577" y="1123"/>
                  </a:cubicBezTo>
                  <a:cubicBezTo>
                    <a:pt x="628" y="1136"/>
                    <a:pt x="679" y="1143"/>
                    <a:pt x="729" y="1143"/>
                  </a:cubicBezTo>
                  <a:cubicBezTo>
                    <a:pt x="981" y="1143"/>
                    <a:pt x="1209" y="981"/>
                    <a:pt x="1287" y="734"/>
                  </a:cubicBezTo>
                  <a:cubicBezTo>
                    <a:pt x="1393" y="342"/>
                    <a:pt x="1088" y="1"/>
                    <a:pt x="73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54"/>
            <p:cNvSpPr/>
            <p:nvPr/>
          </p:nvSpPr>
          <p:spPr>
            <a:xfrm>
              <a:off x="6316150" y="2068388"/>
              <a:ext cx="63400" cy="53600"/>
            </a:xfrm>
            <a:custGeom>
              <a:avLst/>
              <a:gdLst/>
              <a:ahLst/>
              <a:cxnLst/>
              <a:rect l="l" t="t" r="r" b="b"/>
              <a:pathLst>
                <a:path w="2536" h="2144" extrusionOk="0">
                  <a:moveTo>
                    <a:pt x="1193" y="1"/>
                  </a:moveTo>
                  <a:cubicBezTo>
                    <a:pt x="743" y="1"/>
                    <a:pt x="296" y="275"/>
                    <a:pt x="161" y="790"/>
                  </a:cubicBezTo>
                  <a:cubicBezTo>
                    <a:pt x="1" y="1353"/>
                    <a:pt x="336" y="1942"/>
                    <a:pt x="899" y="2103"/>
                  </a:cubicBezTo>
                  <a:cubicBezTo>
                    <a:pt x="999" y="2131"/>
                    <a:pt x="1098" y="2144"/>
                    <a:pt x="1193" y="2144"/>
                  </a:cubicBezTo>
                  <a:cubicBezTo>
                    <a:pt x="1975" y="2144"/>
                    <a:pt x="2536" y="1276"/>
                    <a:pt x="2118" y="535"/>
                  </a:cubicBezTo>
                  <a:cubicBezTo>
                    <a:pt x="1910" y="174"/>
                    <a:pt x="1550" y="1"/>
                    <a:pt x="119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54"/>
            <p:cNvSpPr/>
            <p:nvPr/>
          </p:nvSpPr>
          <p:spPr>
            <a:xfrm>
              <a:off x="6426375" y="1952113"/>
              <a:ext cx="81100" cy="82100"/>
            </a:xfrm>
            <a:custGeom>
              <a:avLst/>
              <a:gdLst/>
              <a:ahLst/>
              <a:cxnLst/>
              <a:rect l="l" t="t" r="r" b="b"/>
              <a:pathLst>
                <a:path w="3244" h="3284" fill="none" extrusionOk="0">
                  <a:moveTo>
                    <a:pt x="3244" y="3283"/>
                  </a:moveTo>
                  <a:lnTo>
                    <a:pt x="1" y="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54"/>
            <p:cNvSpPr/>
            <p:nvPr/>
          </p:nvSpPr>
          <p:spPr>
            <a:xfrm>
              <a:off x="6487675" y="2019538"/>
              <a:ext cx="38575" cy="28750"/>
            </a:xfrm>
            <a:custGeom>
              <a:avLst/>
              <a:gdLst/>
              <a:ahLst/>
              <a:cxnLst/>
              <a:rect l="l" t="t" r="r" b="b"/>
              <a:pathLst>
                <a:path w="1543" h="1150" extrusionOk="0">
                  <a:moveTo>
                    <a:pt x="771" y="0"/>
                  </a:moveTo>
                  <a:cubicBezTo>
                    <a:pt x="624" y="0"/>
                    <a:pt x="477" y="57"/>
                    <a:pt x="363" y="171"/>
                  </a:cubicBezTo>
                  <a:cubicBezTo>
                    <a:pt x="1" y="533"/>
                    <a:pt x="256" y="1149"/>
                    <a:pt x="778" y="1149"/>
                  </a:cubicBezTo>
                  <a:cubicBezTo>
                    <a:pt x="1287" y="1149"/>
                    <a:pt x="1542" y="533"/>
                    <a:pt x="1180" y="171"/>
                  </a:cubicBezTo>
                  <a:cubicBezTo>
                    <a:pt x="1066" y="57"/>
                    <a:pt x="919" y="0"/>
                    <a:pt x="77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54"/>
            <p:cNvSpPr/>
            <p:nvPr/>
          </p:nvSpPr>
          <p:spPr>
            <a:xfrm>
              <a:off x="6412650" y="1938138"/>
              <a:ext cx="30175" cy="28950"/>
            </a:xfrm>
            <a:custGeom>
              <a:avLst/>
              <a:gdLst/>
              <a:ahLst/>
              <a:cxnLst/>
              <a:rect l="l" t="t" r="r" b="b"/>
              <a:pathLst>
                <a:path w="1207" h="1158" extrusionOk="0">
                  <a:moveTo>
                    <a:pt x="586" y="1"/>
                  </a:moveTo>
                  <a:cubicBezTo>
                    <a:pt x="288" y="1"/>
                    <a:pt x="0" y="229"/>
                    <a:pt x="0" y="573"/>
                  </a:cubicBezTo>
                  <a:cubicBezTo>
                    <a:pt x="0" y="926"/>
                    <a:pt x="289" y="1157"/>
                    <a:pt x="588" y="1157"/>
                  </a:cubicBezTo>
                  <a:cubicBezTo>
                    <a:pt x="730" y="1157"/>
                    <a:pt x="875" y="1105"/>
                    <a:pt x="992" y="988"/>
                  </a:cubicBezTo>
                  <a:cubicBezTo>
                    <a:pt x="1206" y="760"/>
                    <a:pt x="1206" y="398"/>
                    <a:pt x="992" y="171"/>
                  </a:cubicBezTo>
                  <a:cubicBezTo>
                    <a:pt x="874" y="53"/>
                    <a:pt x="729" y="1"/>
                    <a:pt x="58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54"/>
            <p:cNvSpPr/>
            <p:nvPr/>
          </p:nvSpPr>
          <p:spPr>
            <a:xfrm>
              <a:off x="6486450" y="2022788"/>
              <a:ext cx="71275" cy="53225"/>
            </a:xfrm>
            <a:custGeom>
              <a:avLst/>
              <a:gdLst/>
              <a:ahLst/>
              <a:cxnLst/>
              <a:rect l="l" t="t" r="r" b="b"/>
              <a:pathLst>
                <a:path w="2851" h="2129" extrusionOk="0">
                  <a:moveTo>
                    <a:pt x="1414" y="1"/>
                  </a:moveTo>
                  <a:cubicBezTo>
                    <a:pt x="473" y="1"/>
                    <a:pt x="0" y="1144"/>
                    <a:pt x="666" y="1810"/>
                  </a:cubicBezTo>
                  <a:cubicBezTo>
                    <a:pt x="877" y="2021"/>
                    <a:pt x="1154" y="2128"/>
                    <a:pt x="1432" y="2128"/>
                  </a:cubicBezTo>
                  <a:cubicBezTo>
                    <a:pt x="1700" y="2128"/>
                    <a:pt x="1970" y="2028"/>
                    <a:pt x="2181" y="1823"/>
                  </a:cubicBezTo>
                  <a:cubicBezTo>
                    <a:pt x="2851" y="1153"/>
                    <a:pt x="2382" y="1"/>
                    <a:pt x="1430" y="1"/>
                  </a:cubicBezTo>
                  <a:cubicBezTo>
                    <a:pt x="1425" y="1"/>
                    <a:pt x="1419" y="1"/>
                    <a:pt x="1414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54"/>
            <p:cNvSpPr/>
            <p:nvPr/>
          </p:nvSpPr>
          <p:spPr>
            <a:xfrm>
              <a:off x="6280650" y="1803688"/>
              <a:ext cx="81750" cy="83125"/>
            </a:xfrm>
            <a:custGeom>
              <a:avLst/>
              <a:gdLst/>
              <a:ahLst/>
              <a:cxnLst/>
              <a:rect l="l" t="t" r="r" b="b"/>
              <a:pathLst>
                <a:path w="3270" h="3325" fill="none" extrusionOk="0">
                  <a:moveTo>
                    <a:pt x="0" y="1"/>
                  </a:moveTo>
                  <a:lnTo>
                    <a:pt x="3270" y="3324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54"/>
            <p:cNvSpPr/>
            <p:nvPr/>
          </p:nvSpPr>
          <p:spPr>
            <a:xfrm>
              <a:off x="6261875" y="1789963"/>
              <a:ext cx="38225" cy="28500"/>
            </a:xfrm>
            <a:custGeom>
              <a:avLst/>
              <a:gdLst/>
              <a:ahLst/>
              <a:cxnLst/>
              <a:rect l="l" t="t" r="r" b="b"/>
              <a:pathLst>
                <a:path w="1529" h="1140" extrusionOk="0">
                  <a:moveTo>
                    <a:pt x="765" y="0"/>
                  </a:moveTo>
                  <a:cubicBezTo>
                    <a:pt x="255" y="0"/>
                    <a:pt x="1" y="617"/>
                    <a:pt x="363" y="978"/>
                  </a:cubicBezTo>
                  <a:cubicBezTo>
                    <a:pt x="470" y="1086"/>
                    <a:pt x="614" y="1139"/>
                    <a:pt x="760" y="1139"/>
                  </a:cubicBezTo>
                  <a:cubicBezTo>
                    <a:pt x="905" y="1139"/>
                    <a:pt x="1053" y="1086"/>
                    <a:pt x="1167" y="978"/>
                  </a:cubicBezTo>
                  <a:cubicBezTo>
                    <a:pt x="1528" y="617"/>
                    <a:pt x="1274" y="0"/>
                    <a:pt x="76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54"/>
            <p:cNvSpPr/>
            <p:nvPr/>
          </p:nvSpPr>
          <p:spPr>
            <a:xfrm>
              <a:off x="6345975" y="1871813"/>
              <a:ext cx="30175" cy="28950"/>
            </a:xfrm>
            <a:custGeom>
              <a:avLst/>
              <a:gdLst/>
              <a:ahLst/>
              <a:cxnLst/>
              <a:rect l="l" t="t" r="r" b="b"/>
              <a:pathLst>
                <a:path w="1207" h="1158" extrusionOk="0">
                  <a:moveTo>
                    <a:pt x="629" y="1"/>
                  </a:moveTo>
                  <a:cubicBezTo>
                    <a:pt x="488" y="1"/>
                    <a:pt x="345" y="53"/>
                    <a:pt x="228" y="170"/>
                  </a:cubicBezTo>
                  <a:cubicBezTo>
                    <a:pt x="0" y="398"/>
                    <a:pt x="0" y="760"/>
                    <a:pt x="228" y="988"/>
                  </a:cubicBezTo>
                  <a:cubicBezTo>
                    <a:pt x="346" y="1105"/>
                    <a:pt x="490" y="1158"/>
                    <a:pt x="631" y="1158"/>
                  </a:cubicBezTo>
                  <a:cubicBezTo>
                    <a:pt x="925" y="1158"/>
                    <a:pt x="1206" y="930"/>
                    <a:pt x="1206" y="586"/>
                  </a:cubicBezTo>
                  <a:cubicBezTo>
                    <a:pt x="1206" y="232"/>
                    <a:pt x="924" y="1"/>
                    <a:pt x="629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54"/>
            <p:cNvSpPr/>
            <p:nvPr/>
          </p:nvSpPr>
          <p:spPr>
            <a:xfrm>
              <a:off x="6230725" y="1762888"/>
              <a:ext cx="71275" cy="53225"/>
            </a:xfrm>
            <a:custGeom>
              <a:avLst/>
              <a:gdLst/>
              <a:ahLst/>
              <a:cxnLst/>
              <a:rect l="l" t="t" r="r" b="b"/>
              <a:pathLst>
                <a:path w="2851" h="2129" extrusionOk="0">
                  <a:moveTo>
                    <a:pt x="1426" y="1"/>
                  </a:moveTo>
                  <a:cubicBezTo>
                    <a:pt x="1157" y="1"/>
                    <a:pt x="888" y="102"/>
                    <a:pt x="684" y="306"/>
                  </a:cubicBezTo>
                  <a:cubicBezTo>
                    <a:pt x="0" y="976"/>
                    <a:pt x="469" y="2128"/>
                    <a:pt x="1421" y="2128"/>
                  </a:cubicBezTo>
                  <a:cubicBezTo>
                    <a:pt x="1426" y="2129"/>
                    <a:pt x="1432" y="2129"/>
                    <a:pt x="1437" y="2129"/>
                  </a:cubicBezTo>
                  <a:cubicBezTo>
                    <a:pt x="2378" y="2129"/>
                    <a:pt x="2851" y="986"/>
                    <a:pt x="2185" y="319"/>
                  </a:cubicBezTo>
                  <a:cubicBezTo>
                    <a:pt x="1981" y="108"/>
                    <a:pt x="1704" y="1"/>
                    <a:pt x="1426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54"/>
            <p:cNvSpPr/>
            <p:nvPr/>
          </p:nvSpPr>
          <p:spPr>
            <a:xfrm>
              <a:off x="6000900" y="1951338"/>
              <a:ext cx="126775" cy="107025"/>
            </a:xfrm>
            <a:custGeom>
              <a:avLst/>
              <a:gdLst/>
              <a:ahLst/>
              <a:cxnLst/>
              <a:rect l="l" t="t" r="r" b="b"/>
              <a:pathLst>
                <a:path w="5071" h="4281" extrusionOk="0">
                  <a:moveTo>
                    <a:pt x="2393" y="1"/>
                  </a:moveTo>
                  <a:cubicBezTo>
                    <a:pt x="1497" y="1"/>
                    <a:pt x="606" y="549"/>
                    <a:pt x="322" y="1572"/>
                  </a:cubicBezTo>
                  <a:cubicBezTo>
                    <a:pt x="0" y="2698"/>
                    <a:pt x="670" y="3877"/>
                    <a:pt x="1810" y="4199"/>
                  </a:cubicBezTo>
                  <a:cubicBezTo>
                    <a:pt x="2010" y="4255"/>
                    <a:pt x="2208" y="4281"/>
                    <a:pt x="2398" y="4281"/>
                  </a:cubicBezTo>
                  <a:cubicBezTo>
                    <a:pt x="3950" y="4281"/>
                    <a:pt x="5071" y="2556"/>
                    <a:pt x="4235" y="1077"/>
                  </a:cubicBezTo>
                  <a:cubicBezTo>
                    <a:pt x="3820" y="347"/>
                    <a:pt x="3105" y="1"/>
                    <a:pt x="2393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54"/>
            <p:cNvSpPr/>
            <p:nvPr/>
          </p:nvSpPr>
          <p:spPr>
            <a:xfrm>
              <a:off x="6017975" y="1980063"/>
              <a:ext cx="29575" cy="24450"/>
            </a:xfrm>
            <a:custGeom>
              <a:avLst/>
              <a:gdLst/>
              <a:ahLst/>
              <a:cxnLst/>
              <a:rect l="l" t="t" r="r" b="b"/>
              <a:pathLst>
                <a:path w="1183" h="978" extrusionOk="0">
                  <a:moveTo>
                    <a:pt x="619" y="0"/>
                  </a:moveTo>
                  <a:cubicBezTo>
                    <a:pt x="574" y="0"/>
                    <a:pt x="528" y="7"/>
                    <a:pt x="483" y="21"/>
                  </a:cubicBezTo>
                  <a:cubicBezTo>
                    <a:pt x="68" y="142"/>
                    <a:pt x="1" y="705"/>
                    <a:pt x="376" y="919"/>
                  </a:cubicBezTo>
                  <a:cubicBezTo>
                    <a:pt x="454" y="960"/>
                    <a:pt x="534" y="978"/>
                    <a:pt x="611" y="978"/>
                  </a:cubicBezTo>
                  <a:cubicBezTo>
                    <a:pt x="919" y="978"/>
                    <a:pt x="1183" y="688"/>
                    <a:pt x="1086" y="356"/>
                  </a:cubicBezTo>
                  <a:cubicBezTo>
                    <a:pt x="1031" y="147"/>
                    <a:pt x="830" y="0"/>
                    <a:pt x="619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54"/>
            <p:cNvSpPr/>
            <p:nvPr/>
          </p:nvSpPr>
          <p:spPr>
            <a:xfrm>
              <a:off x="6158700" y="1911813"/>
              <a:ext cx="126425" cy="107025"/>
            </a:xfrm>
            <a:custGeom>
              <a:avLst/>
              <a:gdLst/>
              <a:ahLst/>
              <a:cxnLst/>
              <a:rect l="l" t="t" r="r" b="b"/>
              <a:pathLst>
                <a:path w="5057" h="4281" extrusionOk="0">
                  <a:moveTo>
                    <a:pt x="2380" y="0"/>
                  </a:moveTo>
                  <a:cubicBezTo>
                    <a:pt x="1484" y="0"/>
                    <a:pt x="592" y="549"/>
                    <a:pt x="308" y="1572"/>
                  </a:cubicBezTo>
                  <a:cubicBezTo>
                    <a:pt x="0" y="2698"/>
                    <a:pt x="657" y="3877"/>
                    <a:pt x="1796" y="4199"/>
                  </a:cubicBezTo>
                  <a:cubicBezTo>
                    <a:pt x="1997" y="4254"/>
                    <a:pt x="2194" y="4280"/>
                    <a:pt x="2385" y="4280"/>
                  </a:cubicBezTo>
                  <a:cubicBezTo>
                    <a:pt x="3937" y="4280"/>
                    <a:pt x="5057" y="2556"/>
                    <a:pt x="4222" y="1076"/>
                  </a:cubicBezTo>
                  <a:cubicBezTo>
                    <a:pt x="3806" y="346"/>
                    <a:pt x="3092" y="0"/>
                    <a:pt x="2380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54"/>
            <p:cNvSpPr/>
            <p:nvPr/>
          </p:nvSpPr>
          <p:spPr>
            <a:xfrm>
              <a:off x="6180475" y="1932938"/>
              <a:ext cx="29550" cy="24500"/>
            </a:xfrm>
            <a:custGeom>
              <a:avLst/>
              <a:gdLst/>
              <a:ahLst/>
              <a:cxnLst/>
              <a:rect l="l" t="t" r="r" b="b"/>
              <a:pathLst>
                <a:path w="1182" h="980" extrusionOk="0">
                  <a:moveTo>
                    <a:pt x="608" y="1"/>
                  </a:moveTo>
                  <a:cubicBezTo>
                    <a:pt x="566" y="1"/>
                    <a:pt x="524" y="6"/>
                    <a:pt x="483" y="17"/>
                  </a:cubicBezTo>
                  <a:cubicBezTo>
                    <a:pt x="67" y="137"/>
                    <a:pt x="0" y="700"/>
                    <a:pt x="376" y="915"/>
                  </a:cubicBezTo>
                  <a:cubicBezTo>
                    <a:pt x="457" y="960"/>
                    <a:pt x="541" y="980"/>
                    <a:pt x="621" y="980"/>
                  </a:cubicBezTo>
                  <a:cubicBezTo>
                    <a:pt x="925" y="980"/>
                    <a:pt x="1181" y="691"/>
                    <a:pt x="1086" y="352"/>
                  </a:cubicBezTo>
                  <a:cubicBezTo>
                    <a:pt x="1030" y="139"/>
                    <a:pt x="823" y="1"/>
                    <a:pt x="608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54"/>
            <p:cNvSpPr/>
            <p:nvPr/>
          </p:nvSpPr>
          <p:spPr>
            <a:xfrm>
              <a:off x="6334925" y="1865838"/>
              <a:ext cx="118625" cy="106900"/>
            </a:xfrm>
            <a:custGeom>
              <a:avLst/>
              <a:gdLst/>
              <a:ahLst/>
              <a:cxnLst/>
              <a:rect l="l" t="t" r="r" b="b"/>
              <a:pathLst>
                <a:path w="4745" h="4276" extrusionOk="0">
                  <a:moveTo>
                    <a:pt x="2367" y="0"/>
                  </a:moveTo>
                  <a:cubicBezTo>
                    <a:pt x="1849" y="0"/>
                    <a:pt x="1331" y="189"/>
                    <a:pt x="925" y="570"/>
                  </a:cubicBezTo>
                  <a:cubicBezTo>
                    <a:pt x="54" y="1374"/>
                    <a:pt x="0" y="2728"/>
                    <a:pt x="804" y="3585"/>
                  </a:cubicBezTo>
                  <a:cubicBezTo>
                    <a:pt x="1227" y="4043"/>
                    <a:pt x="1802" y="4275"/>
                    <a:pt x="2377" y="4275"/>
                  </a:cubicBezTo>
                  <a:cubicBezTo>
                    <a:pt x="2895" y="4275"/>
                    <a:pt x="3413" y="4087"/>
                    <a:pt x="3819" y="3706"/>
                  </a:cubicBezTo>
                  <a:cubicBezTo>
                    <a:pt x="4690" y="2902"/>
                    <a:pt x="4744" y="1548"/>
                    <a:pt x="3940" y="691"/>
                  </a:cubicBezTo>
                  <a:cubicBezTo>
                    <a:pt x="3517" y="232"/>
                    <a:pt x="2942" y="0"/>
                    <a:pt x="2367" y="0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54"/>
            <p:cNvSpPr/>
            <p:nvPr/>
          </p:nvSpPr>
          <p:spPr>
            <a:xfrm>
              <a:off x="6354000" y="1882538"/>
              <a:ext cx="29550" cy="24325"/>
            </a:xfrm>
            <a:custGeom>
              <a:avLst/>
              <a:gdLst/>
              <a:ahLst/>
              <a:cxnLst/>
              <a:rect l="l" t="t" r="r" b="b"/>
              <a:pathLst>
                <a:path w="1182" h="973" extrusionOk="0">
                  <a:moveTo>
                    <a:pt x="630" y="1"/>
                  </a:moveTo>
                  <a:cubicBezTo>
                    <a:pt x="582" y="1"/>
                    <a:pt x="533" y="8"/>
                    <a:pt x="483" y="23"/>
                  </a:cubicBezTo>
                  <a:cubicBezTo>
                    <a:pt x="68" y="130"/>
                    <a:pt x="1" y="706"/>
                    <a:pt x="390" y="907"/>
                  </a:cubicBezTo>
                  <a:cubicBezTo>
                    <a:pt x="468" y="952"/>
                    <a:pt x="550" y="972"/>
                    <a:pt x="629" y="972"/>
                  </a:cubicBezTo>
                  <a:cubicBezTo>
                    <a:pt x="926" y="972"/>
                    <a:pt x="1182" y="686"/>
                    <a:pt x="1086" y="358"/>
                  </a:cubicBezTo>
                  <a:cubicBezTo>
                    <a:pt x="1032" y="139"/>
                    <a:pt x="843" y="1"/>
                    <a:pt x="630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54"/>
            <p:cNvSpPr/>
            <p:nvPr/>
          </p:nvSpPr>
          <p:spPr>
            <a:xfrm>
              <a:off x="6385500" y="1682838"/>
              <a:ext cx="126775" cy="106850"/>
            </a:xfrm>
            <a:custGeom>
              <a:avLst/>
              <a:gdLst/>
              <a:ahLst/>
              <a:cxnLst/>
              <a:rect l="l" t="t" r="r" b="b"/>
              <a:pathLst>
                <a:path w="5071" h="4274" extrusionOk="0">
                  <a:moveTo>
                    <a:pt x="2384" y="1"/>
                  </a:moveTo>
                  <a:cubicBezTo>
                    <a:pt x="1492" y="1"/>
                    <a:pt x="605" y="545"/>
                    <a:pt x="322" y="1565"/>
                  </a:cubicBezTo>
                  <a:cubicBezTo>
                    <a:pt x="1" y="2704"/>
                    <a:pt x="671" y="3883"/>
                    <a:pt x="1810" y="4191"/>
                  </a:cubicBezTo>
                  <a:cubicBezTo>
                    <a:pt x="2012" y="4247"/>
                    <a:pt x="2210" y="4274"/>
                    <a:pt x="2402" y="4274"/>
                  </a:cubicBezTo>
                  <a:cubicBezTo>
                    <a:pt x="3952" y="4274"/>
                    <a:pt x="5070" y="2561"/>
                    <a:pt x="4235" y="1082"/>
                  </a:cubicBezTo>
                  <a:cubicBezTo>
                    <a:pt x="3818" y="350"/>
                    <a:pt x="3099" y="1"/>
                    <a:pt x="2384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54"/>
            <p:cNvSpPr/>
            <p:nvPr/>
          </p:nvSpPr>
          <p:spPr>
            <a:xfrm>
              <a:off x="6404600" y="1735938"/>
              <a:ext cx="29550" cy="24500"/>
            </a:xfrm>
            <a:custGeom>
              <a:avLst/>
              <a:gdLst/>
              <a:ahLst/>
              <a:cxnLst/>
              <a:rect l="l" t="t" r="r" b="b"/>
              <a:pathLst>
                <a:path w="1182" h="980" extrusionOk="0">
                  <a:moveTo>
                    <a:pt x="608" y="1"/>
                  </a:moveTo>
                  <a:cubicBezTo>
                    <a:pt x="566" y="1"/>
                    <a:pt x="524" y="6"/>
                    <a:pt x="483" y="17"/>
                  </a:cubicBezTo>
                  <a:cubicBezTo>
                    <a:pt x="68" y="138"/>
                    <a:pt x="1" y="701"/>
                    <a:pt x="376" y="915"/>
                  </a:cubicBezTo>
                  <a:cubicBezTo>
                    <a:pt x="454" y="960"/>
                    <a:pt x="536" y="980"/>
                    <a:pt x="616" y="980"/>
                  </a:cubicBezTo>
                  <a:cubicBezTo>
                    <a:pt x="916" y="980"/>
                    <a:pt x="1181" y="691"/>
                    <a:pt x="1086" y="352"/>
                  </a:cubicBezTo>
                  <a:cubicBezTo>
                    <a:pt x="1019" y="139"/>
                    <a:pt x="820" y="1"/>
                    <a:pt x="608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54"/>
            <p:cNvSpPr/>
            <p:nvPr/>
          </p:nvSpPr>
          <p:spPr>
            <a:xfrm>
              <a:off x="6255525" y="1552513"/>
              <a:ext cx="129050" cy="107025"/>
            </a:xfrm>
            <a:custGeom>
              <a:avLst/>
              <a:gdLst/>
              <a:ahLst/>
              <a:cxnLst/>
              <a:rect l="l" t="t" r="r" b="b"/>
              <a:pathLst>
                <a:path w="5162" h="4281" extrusionOk="0">
                  <a:moveTo>
                    <a:pt x="2695" y="0"/>
                  </a:moveTo>
                  <a:cubicBezTo>
                    <a:pt x="2350" y="0"/>
                    <a:pt x="1993" y="87"/>
                    <a:pt x="1648" y="278"/>
                  </a:cubicBezTo>
                  <a:cubicBezTo>
                    <a:pt x="0" y="1216"/>
                    <a:pt x="295" y="3696"/>
                    <a:pt x="2131" y="4205"/>
                  </a:cubicBezTo>
                  <a:cubicBezTo>
                    <a:pt x="2321" y="4256"/>
                    <a:pt x="2511" y="4281"/>
                    <a:pt x="2699" y="4281"/>
                  </a:cubicBezTo>
                  <a:cubicBezTo>
                    <a:pt x="3635" y="4281"/>
                    <a:pt x="4489" y="3667"/>
                    <a:pt x="4757" y="2717"/>
                  </a:cubicBezTo>
                  <a:cubicBezTo>
                    <a:pt x="5161" y="1262"/>
                    <a:pt x="4015" y="0"/>
                    <a:pt x="2695" y="0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54"/>
            <p:cNvSpPr/>
            <p:nvPr/>
          </p:nvSpPr>
          <p:spPr>
            <a:xfrm>
              <a:off x="6277625" y="1603838"/>
              <a:ext cx="29575" cy="24450"/>
            </a:xfrm>
            <a:custGeom>
              <a:avLst/>
              <a:gdLst/>
              <a:ahLst/>
              <a:cxnLst/>
              <a:rect l="l" t="t" r="r" b="b"/>
              <a:pathLst>
                <a:path w="1183" h="978" extrusionOk="0">
                  <a:moveTo>
                    <a:pt x="619" y="0"/>
                  </a:moveTo>
                  <a:cubicBezTo>
                    <a:pt x="574" y="0"/>
                    <a:pt x="528" y="7"/>
                    <a:pt x="483" y="21"/>
                  </a:cubicBezTo>
                  <a:cubicBezTo>
                    <a:pt x="68" y="142"/>
                    <a:pt x="1" y="705"/>
                    <a:pt x="376" y="919"/>
                  </a:cubicBezTo>
                  <a:cubicBezTo>
                    <a:pt x="454" y="959"/>
                    <a:pt x="534" y="977"/>
                    <a:pt x="611" y="977"/>
                  </a:cubicBezTo>
                  <a:cubicBezTo>
                    <a:pt x="919" y="977"/>
                    <a:pt x="1182" y="688"/>
                    <a:pt x="1086" y="356"/>
                  </a:cubicBezTo>
                  <a:cubicBezTo>
                    <a:pt x="1031" y="146"/>
                    <a:pt x="830" y="0"/>
                    <a:pt x="619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7" name="Google Shape;1427;p54"/>
          <p:cNvGrpSpPr/>
          <p:nvPr/>
        </p:nvGrpSpPr>
        <p:grpSpPr>
          <a:xfrm>
            <a:off x="11169220" y="2021598"/>
            <a:ext cx="957885" cy="1520896"/>
            <a:chOff x="3790075" y="294725"/>
            <a:chExt cx="389300" cy="618150"/>
          </a:xfrm>
        </p:grpSpPr>
        <p:sp>
          <p:nvSpPr>
            <p:cNvPr id="1428" name="Google Shape;1428;p54"/>
            <p:cNvSpPr/>
            <p:nvPr/>
          </p:nvSpPr>
          <p:spPr>
            <a:xfrm>
              <a:off x="3790075" y="299750"/>
              <a:ext cx="389300" cy="613125"/>
            </a:xfrm>
            <a:custGeom>
              <a:avLst/>
              <a:gdLst/>
              <a:ahLst/>
              <a:cxnLst/>
              <a:rect l="l" t="t" r="r" b="b"/>
              <a:pathLst>
                <a:path w="15572" h="24525" extrusionOk="0">
                  <a:moveTo>
                    <a:pt x="4556" y="1"/>
                  </a:moveTo>
                  <a:lnTo>
                    <a:pt x="5092" y="1609"/>
                  </a:lnTo>
                  <a:lnTo>
                    <a:pt x="5092" y="5053"/>
                  </a:lnTo>
                  <a:lnTo>
                    <a:pt x="228" y="22273"/>
                  </a:lnTo>
                  <a:cubicBezTo>
                    <a:pt x="0" y="23439"/>
                    <a:pt x="1072" y="24524"/>
                    <a:pt x="2493" y="24524"/>
                  </a:cubicBezTo>
                  <a:lnTo>
                    <a:pt x="13079" y="24524"/>
                  </a:lnTo>
                  <a:cubicBezTo>
                    <a:pt x="14500" y="24524"/>
                    <a:pt x="15572" y="23452"/>
                    <a:pt x="15344" y="22273"/>
                  </a:cubicBezTo>
                  <a:lnTo>
                    <a:pt x="10480" y="5053"/>
                  </a:lnTo>
                  <a:lnTo>
                    <a:pt x="10480" y="1609"/>
                  </a:lnTo>
                  <a:lnTo>
                    <a:pt x="11016" y="1"/>
                  </a:lnTo>
                  <a:lnTo>
                    <a:pt x="10614" y="1"/>
                  </a:lnTo>
                  <a:lnTo>
                    <a:pt x="10131" y="1569"/>
                  </a:lnTo>
                  <a:lnTo>
                    <a:pt x="10131" y="4919"/>
                  </a:lnTo>
                  <a:lnTo>
                    <a:pt x="14768" y="21737"/>
                  </a:lnTo>
                  <a:cubicBezTo>
                    <a:pt x="14969" y="22889"/>
                    <a:pt x="13977" y="23935"/>
                    <a:pt x="12677" y="23935"/>
                  </a:cubicBezTo>
                  <a:lnTo>
                    <a:pt x="2895" y="23935"/>
                  </a:lnTo>
                  <a:cubicBezTo>
                    <a:pt x="1595" y="23935"/>
                    <a:pt x="590" y="22889"/>
                    <a:pt x="804" y="21737"/>
                  </a:cubicBezTo>
                  <a:lnTo>
                    <a:pt x="5441" y="4919"/>
                  </a:lnTo>
                  <a:lnTo>
                    <a:pt x="5441" y="1569"/>
                  </a:lnTo>
                  <a:lnTo>
                    <a:pt x="49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54"/>
            <p:cNvSpPr/>
            <p:nvPr/>
          </p:nvSpPr>
          <p:spPr>
            <a:xfrm>
              <a:off x="3804800" y="300100"/>
              <a:ext cx="359850" cy="598025"/>
            </a:xfrm>
            <a:custGeom>
              <a:avLst/>
              <a:gdLst/>
              <a:ahLst/>
              <a:cxnLst/>
              <a:rect l="l" t="t" r="r" b="b"/>
              <a:pathLst>
                <a:path w="14394" h="23921" extrusionOk="0">
                  <a:moveTo>
                    <a:pt x="4369" y="0"/>
                  </a:moveTo>
                  <a:lnTo>
                    <a:pt x="4852" y="1568"/>
                  </a:lnTo>
                  <a:lnTo>
                    <a:pt x="4852" y="4918"/>
                  </a:lnTo>
                  <a:lnTo>
                    <a:pt x="215" y="21723"/>
                  </a:lnTo>
                  <a:cubicBezTo>
                    <a:pt x="1" y="22875"/>
                    <a:pt x="1006" y="23921"/>
                    <a:pt x="2306" y="23921"/>
                  </a:cubicBezTo>
                  <a:lnTo>
                    <a:pt x="12088" y="23921"/>
                  </a:lnTo>
                  <a:cubicBezTo>
                    <a:pt x="13388" y="23921"/>
                    <a:pt x="14393" y="22875"/>
                    <a:pt x="14179" y="21723"/>
                  </a:cubicBezTo>
                  <a:lnTo>
                    <a:pt x="9542" y="4918"/>
                  </a:lnTo>
                  <a:lnTo>
                    <a:pt x="9542" y="1568"/>
                  </a:lnTo>
                  <a:lnTo>
                    <a:pt x="100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54"/>
            <p:cNvSpPr/>
            <p:nvPr/>
          </p:nvSpPr>
          <p:spPr>
            <a:xfrm>
              <a:off x="3805425" y="666950"/>
              <a:ext cx="363250" cy="234825"/>
            </a:xfrm>
            <a:custGeom>
              <a:avLst/>
              <a:gdLst/>
              <a:ahLst/>
              <a:cxnLst/>
              <a:rect l="l" t="t" r="r" b="b"/>
              <a:pathLst>
                <a:path w="14530" h="9393" extrusionOk="0">
                  <a:moveTo>
                    <a:pt x="2133" y="0"/>
                  </a:moveTo>
                  <a:cubicBezTo>
                    <a:pt x="2133" y="0"/>
                    <a:pt x="391" y="4824"/>
                    <a:pt x="190" y="7062"/>
                  </a:cubicBezTo>
                  <a:cubicBezTo>
                    <a:pt x="1" y="9161"/>
                    <a:pt x="1706" y="9220"/>
                    <a:pt x="1901" y="9220"/>
                  </a:cubicBezTo>
                  <a:cubicBezTo>
                    <a:pt x="1913" y="9220"/>
                    <a:pt x="1919" y="9220"/>
                    <a:pt x="1919" y="9220"/>
                  </a:cubicBezTo>
                  <a:cubicBezTo>
                    <a:pt x="1919" y="9220"/>
                    <a:pt x="5689" y="9393"/>
                    <a:pt x="8802" y="9393"/>
                  </a:cubicBezTo>
                  <a:cubicBezTo>
                    <a:pt x="10359" y="9393"/>
                    <a:pt x="11751" y="9349"/>
                    <a:pt x="12425" y="9220"/>
                  </a:cubicBezTo>
                  <a:cubicBezTo>
                    <a:pt x="14529" y="8818"/>
                    <a:pt x="14154" y="7062"/>
                    <a:pt x="14154" y="7062"/>
                  </a:cubicBezTo>
                  <a:lnTo>
                    <a:pt x="12211" y="0"/>
                  </a:ln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54"/>
            <p:cNvSpPr/>
            <p:nvPr/>
          </p:nvSpPr>
          <p:spPr>
            <a:xfrm>
              <a:off x="3835975" y="345975"/>
              <a:ext cx="113575" cy="517300"/>
            </a:xfrm>
            <a:custGeom>
              <a:avLst/>
              <a:gdLst/>
              <a:ahLst/>
              <a:cxnLst/>
              <a:rect l="l" t="t" r="r" b="b"/>
              <a:pathLst>
                <a:path w="4543" h="20692" fill="none" extrusionOk="0">
                  <a:moveTo>
                    <a:pt x="4543" y="1"/>
                  </a:moveTo>
                  <a:lnTo>
                    <a:pt x="4543" y="3097"/>
                  </a:lnTo>
                  <a:lnTo>
                    <a:pt x="0" y="20692"/>
                  </a:lnTo>
                </a:path>
              </a:pathLst>
            </a:custGeom>
            <a:noFill/>
            <a:ln w="20425" cap="rnd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54"/>
            <p:cNvSpPr/>
            <p:nvPr/>
          </p:nvSpPr>
          <p:spPr>
            <a:xfrm>
              <a:off x="3898275" y="294725"/>
              <a:ext cx="172900" cy="20800"/>
            </a:xfrm>
            <a:custGeom>
              <a:avLst/>
              <a:gdLst/>
              <a:ahLst/>
              <a:cxnLst/>
              <a:rect l="l" t="t" r="r" b="b"/>
              <a:pathLst>
                <a:path w="6916" h="832" extrusionOk="0">
                  <a:moveTo>
                    <a:pt x="309" y="1"/>
                  </a:moveTo>
                  <a:cubicBezTo>
                    <a:pt x="135" y="1"/>
                    <a:pt x="1" y="135"/>
                    <a:pt x="1" y="309"/>
                  </a:cubicBezTo>
                  <a:lnTo>
                    <a:pt x="1" y="523"/>
                  </a:lnTo>
                  <a:cubicBezTo>
                    <a:pt x="1" y="698"/>
                    <a:pt x="135" y="832"/>
                    <a:pt x="309" y="832"/>
                  </a:cubicBezTo>
                  <a:lnTo>
                    <a:pt x="6607" y="832"/>
                  </a:lnTo>
                  <a:cubicBezTo>
                    <a:pt x="6781" y="832"/>
                    <a:pt x="6915" y="698"/>
                    <a:pt x="6915" y="523"/>
                  </a:cubicBezTo>
                  <a:lnTo>
                    <a:pt x="6915" y="309"/>
                  </a:lnTo>
                  <a:cubicBezTo>
                    <a:pt x="6915" y="135"/>
                    <a:pt x="6781" y="1"/>
                    <a:pt x="6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3" name="Hộp Văn bản 342">
            <a:extLst>
              <a:ext uri="{FF2B5EF4-FFF2-40B4-BE49-F238E27FC236}">
                <a16:creationId xmlns:a16="http://schemas.microsoft.com/office/drawing/2014/main" id="{0D222D20-F03A-4CCD-9239-4EAA2C5930E1}"/>
              </a:ext>
            </a:extLst>
          </p:cNvPr>
          <p:cNvSpPr txBox="1"/>
          <p:nvPr/>
        </p:nvSpPr>
        <p:spPr>
          <a:xfrm>
            <a:off x="2027805" y="652214"/>
            <a:ext cx="7893705" cy="5599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>
              <a:lnSpc>
                <a:spcPct val="115000"/>
              </a:lnSpc>
              <a:spcAft>
                <a:spcPts val="800"/>
              </a:spcAft>
            </a:pPr>
            <a:r>
              <a:rPr lang="en-US" sz="3200" b="1" u="sng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nào sau đây của con người là hoạt động nghiên cứu khoa học?</a:t>
            </a:r>
          </a:p>
          <a:p>
            <a:pPr marL="514350" indent="-514350" algn="just" eaLnBrk="0">
              <a:lnSpc>
                <a:spcPct val="115000"/>
              </a:lnSpc>
              <a:spcAft>
                <a:spcPts val="800"/>
              </a:spcAft>
              <a:buAutoNum type="alphaUcPeriod"/>
            </a:pPr>
            <a:r>
              <a:rPr lang="en-US" sz="320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Trồng hoa với quy mô lớn trong nhà kính.</a:t>
            </a:r>
          </a:p>
          <a:p>
            <a:pPr marL="514350" indent="-514350" algn="just" eaLnBrk="0">
              <a:lnSpc>
                <a:spcPct val="115000"/>
              </a:lnSpc>
              <a:spcAft>
                <a:spcPts val="800"/>
              </a:spcAft>
              <a:buAutoNum type="alphaUcPeriod"/>
            </a:pPr>
            <a:r>
              <a:rPr lang="en-US" sz="320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Nghi</a:t>
            </a:r>
            <a:r>
              <a:rPr lang="en-US" sz="320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ên cứu vaccine phòng chống virus corona trong phòng thí nghiệm.</a:t>
            </a:r>
          </a:p>
          <a:p>
            <a:pPr marL="514350" indent="-514350" algn="just" eaLnBrk="0">
              <a:lnSpc>
                <a:spcPct val="115000"/>
              </a:lnSpc>
              <a:spcAft>
                <a:spcPts val="800"/>
              </a:spcAft>
              <a:buAutoNum type="alphaUcPeriod"/>
            </a:pPr>
            <a:r>
              <a:rPr lang="en-US" sz="320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Sản xuất muối ăn từ nước biển bằng phương pháp phơi cát.</a:t>
            </a:r>
          </a:p>
          <a:p>
            <a:pPr marL="514350" indent="-514350" algn="just" eaLnBrk="0">
              <a:lnSpc>
                <a:spcPct val="115000"/>
              </a:lnSpc>
              <a:spcAft>
                <a:spcPts val="800"/>
              </a:spcAft>
              <a:buAutoNum type="alphaUcPeriod"/>
            </a:pPr>
            <a:r>
              <a:rPr lang="en-US" sz="320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Vận hành nhà máy thủy điện để sản xuất điện.</a:t>
            </a:r>
            <a:endParaRPr lang="en-US" sz="3200">
              <a:effectLst/>
              <a:latin typeface="Arial Unicode MS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344" name="TextBox 2">
            <a:extLst>
              <a:ext uri="{FF2B5EF4-FFF2-40B4-BE49-F238E27FC236}">
                <a16:creationId xmlns:a16="http://schemas.microsoft.com/office/drawing/2014/main" id="{013CAB6C-C992-44C6-B0E2-4C9DE2ABE5A8}"/>
              </a:ext>
            </a:extLst>
          </p:cNvPr>
          <p:cNvSpPr txBox="1"/>
          <p:nvPr/>
        </p:nvSpPr>
        <p:spPr>
          <a:xfrm>
            <a:off x="4708451" y="82433"/>
            <a:ext cx="2310916" cy="584775"/>
          </a:xfrm>
          <a:prstGeom prst="rect">
            <a:avLst/>
          </a:prstGeom>
          <a:solidFill>
            <a:srgbClr val="7C00A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Estrangelo Edessa" panose="03080600000000000000" pitchFamily="66" charset="0"/>
                <a:ea typeface="Tahoma" panose="020B0604030504040204" pitchFamily="34" charset="0"/>
                <a:cs typeface="Estrangelo Edessa" panose="03080600000000000000" pitchFamily="66" charset="0"/>
              </a:rPr>
              <a:t>BÀI TẬP</a:t>
            </a:r>
            <a:endParaRPr lang="en-US" sz="2400">
              <a:solidFill>
                <a:schemeClr val="bg1"/>
              </a:solidFill>
              <a:latin typeface="Estrangelo Edessa" panose="03080600000000000000" pitchFamily="66" charset="0"/>
              <a:ea typeface="Tahoma" panose="020B0604030504040204" pitchFamily="34" charset="0"/>
              <a:cs typeface="Estrangelo Edessa" panose="03080600000000000000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3" grpId="0" build="p" bldLvl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107525" y="5321203"/>
            <a:ext cx="504967" cy="4839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5" name="Google Shape;1095;p54"/>
          <p:cNvGrpSpPr/>
          <p:nvPr/>
        </p:nvGrpSpPr>
        <p:grpSpPr>
          <a:xfrm>
            <a:off x="331279" y="2267302"/>
            <a:ext cx="390680" cy="2917093"/>
            <a:chOff x="1181575" y="3753500"/>
            <a:chExt cx="228825" cy="1708300"/>
          </a:xfrm>
        </p:grpSpPr>
        <p:sp>
          <p:nvSpPr>
            <p:cNvPr id="1096" name="Google Shape;1096;p54"/>
            <p:cNvSpPr/>
            <p:nvPr/>
          </p:nvSpPr>
          <p:spPr>
            <a:xfrm>
              <a:off x="1181575" y="3753500"/>
              <a:ext cx="228825" cy="1708300"/>
            </a:xfrm>
            <a:custGeom>
              <a:avLst/>
              <a:gdLst/>
              <a:ahLst/>
              <a:cxnLst/>
              <a:rect l="l" t="t" r="r" b="b"/>
              <a:pathLst>
                <a:path w="9153" h="68332" extrusionOk="0">
                  <a:moveTo>
                    <a:pt x="4583" y="1"/>
                  </a:moveTo>
                  <a:cubicBezTo>
                    <a:pt x="3257" y="1"/>
                    <a:pt x="2185" y="1073"/>
                    <a:pt x="2185" y="2399"/>
                  </a:cubicBezTo>
                  <a:lnTo>
                    <a:pt x="2185" y="60640"/>
                  </a:lnTo>
                  <a:cubicBezTo>
                    <a:pt x="670" y="61685"/>
                    <a:pt x="0" y="63601"/>
                    <a:pt x="550" y="65370"/>
                  </a:cubicBezTo>
                  <a:cubicBezTo>
                    <a:pt x="1099" y="67126"/>
                    <a:pt x="2734" y="68332"/>
                    <a:pt x="4583" y="68332"/>
                  </a:cubicBezTo>
                  <a:cubicBezTo>
                    <a:pt x="6433" y="68332"/>
                    <a:pt x="8054" y="67126"/>
                    <a:pt x="8604" y="65370"/>
                  </a:cubicBezTo>
                  <a:cubicBezTo>
                    <a:pt x="9153" y="63601"/>
                    <a:pt x="8496" y="61685"/>
                    <a:pt x="6969" y="60640"/>
                  </a:cubicBezTo>
                  <a:lnTo>
                    <a:pt x="6969" y="2399"/>
                  </a:lnTo>
                  <a:cubicBezTo>
                    <a:pt x="6969" y="1073"/>
                    <a:pt x="5897" y="1"/>
                    <a:pt x="4583" y="1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54"/>
            <p:cNvSpPr/>
            <p:nvPr/>
          </p:nvSpPr>
          <p:spPr>
            <a:xfrm>
              <a:off x="1263300" y="3780975"/>
              <a:ext cx="65375" cy="442600"/>
            </a:xfrm>
            <a:custGeom>
              <a:avLst/>
              <a:gdLst/>
              <a:ahLst/>
              <a:cxnLst/>
              <a:rect l="l" t="t" r="r" b="b"/>
              <a:pathLst>
                <a:path w="2615" h="17704" extrusionOk="0">
                  <a:moveTo>
                    <a:pt x="1314" y="1"/>
                  </a:moveTo>
                  <a:cubicBezTo>
                    <a:pt x="591" y="14"/>
                    <a:pt x="1" y="617"/>
                    <a:pt x="14" y="1341"/>
                  </a:cubicBezTo>
                  <a:lnTo>
                    <a:pt x="14" y="17596"/>
                  </a:lnTo>
                  <a:cubicBezTo>
                    <a:pt x="885" y="17663"/>
                    <a:pt x="1743" y="17703"/>
                    <a:pt x="2601" y="17703"/>
                  </a:cubicBezTo>
                  <a:lnTo>
                    <a:pt x="2601" y="1341"/>
                  </a:lnTo>
                  <a:cubicBezTo>
                    <a:pt x="2614" y="617"/>
                    <a:pt x="2038" y="14"/>
                    <a:pt x="1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54"/>
            <p:cNvSpPr/>
            <p:nvPr/>
          </p:nvSpPr>
          <p:spPr>
            <a:xfrm>
              <a:off x="1212050" y="4220875"/>
              <a:ext cx="167875" cy="1213475"/>
            </a:xfrm>
            <a:custGeom>
              <a:avLst/>
              <a:gdLst/>
              <a:ahLst/>
              <a:cxnLst/>
              <a:rect l="l" t="t" r="r" b="b"/>
              <a:pathLst>
                <a:path w="6715" h="48539" extrusionOk="0">
                  <a:moveTo>
                    <a:pt x="2064" y="0"/>
                  </a:moveTo>
                  <a:lnTo>
                    <a:pt x="2064" y="42588"/>
                  </a:lnTo>
                  <a:cubicBezTo>
                    <a:pt x="738" y="43191"/>
                    <a:pt x="1" y="44652"/>
                    <a:pt x="322" y="46072"/>
                  </a:cubicBezTo>
                  <a:cubicBezTo>
                    <a:pt x="631" y="47506"/>
                    <a:pt x="1890" y="48538"/>
                    <a:pt x="3364" y="48538"/>
                  </a:cubicBezTo>
                  <a:cubicBezTo>
                    <a:pt x="4825" y="48538"/>
                    <a:pt x="6098" y="47506"/>
                    <a:pt x="6406" y="46072"/>
                  </a:cubicBezTo>
                  <a:cubicBezTo>
                    <a:pt x="6715" y="44652"/>
                    <a:pt x="5991" y="43191"/>
                    <a:pt x="4651" y="42588"/>
                  </a:cubicBezTo>
                  <a:lnTo>
                    <a:pt x="4651" y="121"/>
                  </a:lnTo>
                  <a:cubicBezTo>
                    <a:pt x="3793" y="107"/>
                    <a:pt x="2935" y="80"/>
                    <a:pt x="2064" y="0"/>
                  </a:cubicBezTo>
                  <a:close/>
                </a:path>
              </a:pathLst>
            </a:custGeom>
            <a:solidFill>
              <a:srgbClr val="CED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54"/>
            <p:cNvSpPr/>
            <p:nvPr/>
          </p:nvSpPr>
          <p:spPr>
            <a:xfrm>
              <a:off x="1218075" y="4685875"/>
              <a:ext cx="171900" cy="748475"/>
            </a:xfrm>
            <a:custGeom>
              <a:avLst/>
              <a:gdLst/>
              <a:ahLst/>
              <a:cxnLst/>
              <a:rect l="l" t="t" r="r" b="b"/>
              <a:pathLst>
                <a:path w="6876" h="29939" extrusionOk="0">
                  <a:moveTo>
                    <a:pt x="4410" y="0"/>
                  </a:moveTo>
                  <a:cubicBezTo>
                    <a:pt x="3485" y="8041"/>
                    <a:pt x="3552" y="16162"/>
                    <a:pt x="2373" y="24551"/>
                  </a:cubicBezTo>
                  <a:cubicBezTo>
                    <a:pt x="2166" y="25195"/>
                    <a:pt x="1455" y="26649"/>
                    <a:pt x="512" y="26649"/>
                  </a:cubicBezTo>
                  <a:cubicBezTo>
                    <a:pt x="356" y="26649"/>
                    <a:pt x="195" y="26610"/>
                    <a:pt x="28" y="26521"/>
                  </a:cubicBezTo>
                  <a:cubicBezTo>
                    <a:pt x="14" y="26615"/>
                    <a:pt x="1" y="26708"/>
                    <a:pt x="1" y="26816"/>
                  </a:cubicBezTo>
                  <a:cubicBezTo>
                    <a:pt x="1" y="28647"/>
                    <a:pt x="1509" y="29939"/>
                    <a:pt x="3130" y="29939"/>
                  </a:cubicBezTo>
                  <a:cubicBezTo>
                    <a:pt x="3692" y="29939"/>
                    <a:pt x="4267" y="29784"/>
                    <a:pt x="4798" y="29442"/>
                  </a:cubicBezTo>
                  <a:cubicBezTo>
                    <a:pt x="6876" y="28102"/>
                    <a:pt x="6661" y="25007"/>
                    <a:pt x="4410" y="23988"/>
                  </a:cubicBezTo>
                  <a:lnTo>
                    <a:pt x="4410" y="0"/>
                  </a:ln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54"/>
            <p:cNvSpPr/>
            <p:nvPr/>
          </p:nvSpPr>
          <p:spPr>
            <a:xfrm>
              <a:off x="1236175" y="38744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54"/>
            <p:cNvSpPr/>
            <p:nvPr/>
          </p:nvSpPr>
          <p:spPr>
            <a:xfrm>
              <a:off x="1236175" y="39213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54"/>
            <p:cNvSpPr/>
            <p:nvPr/>
          </p:nvSpPr>
          <p:spPr>
            <a:xfrm>
              <a:off x="1236175" y="39686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54"/>
            <p:cNvSpPr/>
            <p:nvPr/>
          </p:nvSpPr>
          <p:spPr>
            <a:xfrm>
              <a:off x="1236175" y="40158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54"/>
            <p:cNvSpPr/>
            <p:nvPr/>
          </p:nvSpPr>
          <p:spPr>
            <a:xfrm>
              <a:off x="1236175" y="406272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54"/>
            <p:cNvSpPr/>
            <p:nvPr/>
          </p:nvSpPr>
          <p:spPr>
            <a:xfrm>
              <a:off x="1236175" y="410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54"/>
            <p:cNvSpPr/>
            <p:nvPr/>
          </p:nvSpPr>
          <p:spPr>
            <a:xfrm>
              <a:off x="1236175" y="41572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54"/>
            <p:cNvSpPr/>
            <p:nvPr/>
          </p:nvSpPr>
          <p:spPr>
            <a:xfrm>
              <a:off x="1236175" y="420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54"/>
            <p:cNvSpPr/>
            <p:nvPr/>
          </p:nvSpPr>
          <p:spPr>
            <a:xfrm>
              <a:off x="1236175" y="42513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54"/>
            <p:cNvSpPr/>
            <p:nvPr/>
          </p:nvSpPr>
          <p:spPr>
            <a:xfrm>
              <a:off x="1236175" y="42986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54"/>
            <p:cNvSpPr/>
            <p:nvPr/>
          </p:nvSpPr>
          <p:spPr>
            <a:xfrm>
              <a:off x="1236175" y="434550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54"/>
            <p:cNvSpPr/>
            <p:nvPr/>
          </p:nvSpPr>
          <p:spPr>
            <a:xfrm>
              <a:off x="1236175" y="439272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54"/>
            <p:cNvSpPr/>
            <p:nvPr/>
          </p:nvSpPr>
          <p:spPr>
            <a:xfrm>
              <a:off x="1236175" y="443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54"/>
            <p:cNvSpPr/>
            <p:nvPr/>
          </p:nvSpPr>
          <p:spPr>
            <a:xfrm>
              <a:off x="1236175" y="448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54"/>
            <p:cNvSpPr/>
            <p:nvPr/>
          </p:nvSpPr>
          <p:spPr>
            <a:xfrm>
              <a:off x="1236175" y="453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54"/>
            <p:cNvSpPr/>
            <p:nvPr/>
          </p:nvSpPr>
          <p:spPr>
            <a:xfrm>
              <a:off x="1236175" y="45813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54"/>
            <p:cNvSpPr/>
            <p:nvPr/>
          </p:nvSpPr>
          <p:spPr>
            <a:xfrm>
              <a:off x="1236175" y="46282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54"/>
            <p:cNvSpPr/>
            <p:nvPr/>
          </p:nvSpPr>
          <p:spPr>
            <a:xfrm>
              <a:off x="1236175" y="467550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4"/>
                  </a:lnTo>
                  <a:lnTo>
                    <a:pt x="1863" y="214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54"/>
            <p:cNvSpPr/>
            <p:nvPr/>
          </p:nvSpPr>
          <p:spPr>
            <a:xfrm>
              <a:off x="1236175" y="47227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54"/>
            <p:cNvSpPr/>
            <p:nvPr/>
          </p:nvSpPr>
          <p:spPr>
            <a:xfrm>
              <a:off x="1236175" y="476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54"/>
            <p:cNvSpPr/>
            <p:nvPr/>
          </p:nvSpPr>
          <p:spPr>
            <a:xfrm>
              <a:off x="1236175" y="481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54"/>
            <p:cNvSpPr/>
            <p:nvPr/>
          </p:nvSpPr>
          <p:spPr>
            <a:xfrm>
              <a:off x="1236175" y="486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54"/>
            <p:cNvSpPr/>
            <p:nvPr/>
          </p:nvSpPr>
          <p:spPr>
            <a:xfrm>
              <a:off x="1236175" y="49113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54"/>
            <p:cNvSpPr/>
            <p:nvPr/>
          </p:nvSpPr>
          <p:spPr>
            <a:xfrm>
              <a:off x="1236175" y="49582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54"/>
            <p:cNvSpPr/>
            <p:nvPr/>
          </p:nvSpPr>
          <p:spPr>
            <a:xfrm>
              <a:off x="1236175" y="500547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54"/>
            <p:cNvSpPr/>
            <p:nvPr/>
          </p:nvSpPr>
          <p:spPr>
            <a:xfrm>
              <a:off x="1236175" y="50527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54"/>
            <p:cNvSpPr/>
            <p:nvPr/>
          </p:nvSpPr>
          <p:spPr>
            <a:xfrm>
              <a:off x="1236175" y="509962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54"/>
            <p:cNvSpPr/>
            <p:nvPr/>
          </p:nvSpPr>
          <p:spPr>
            <a:xfrm>
              <a:off x="1236175" y="514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54"/>
            <p:cNvSpPr/>
            <p:nvPr/>
          </p:nvSpPr>
          <p:spPr>
            <a:xfrm>
              <a:off x="1236175" y="51941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29" name="Google Shape;1129;p54"/>
          <p:cNvGrpSpPr/>
          <p:nvPr/>
        </p:nvGrpSpPr>
        <p:grpSpPr>
          <a:xfrm>
            <a:off x="107810" y="132801"/>
            <a:ext cx="1520943" cy="1520943"/>
            <a:chOff x="1273025" y="1904175"/>
            <a:chExt cx="1308300" cy="1308300"/>
          </a:xfrm>
        </p:grpSpPr>
        <p:sp>
          <p:nvSpPr>
            <p:cNvPr id="1130" name="Google Shape;1130;p54"/>
            <p:cNvSpPr/>
            <p:nvPr/>
          </p:nvSpPr>
          <p:spPr>
            <a:xfrm>
              <a:off x="1273025" y="1904175"/>
              <a:ext cx="1308300" cy="1308300"/>
            </a:xfrm>
            <a:custGeom>
              <a:avLst/>
              <a:gdLst/>
              <a:ahLst/>
              <a:cxnLst/>
              <a:rect l="l" t="t" r="r" b="b"/>
              <a:pathLst>
                <a:path w="52332" h="52332" extrusionOk="0">
                  <a:moveTo>
                    <a:pt x="26173" y="1"/>
                  </a:moveTo>
                  <a:cubicBezTo>
                    <a:pt x="11713" y="1"/>
                    <a:pt x="1" y="11713"/>
                    <a:pt x="1" y="26173"/>
                  </a:cubicBezTo>
                  <a:cubicBezTo>
                    <a:pt x="1" y="40619"/>
                    <a:pt x="11713" y="52331"/>
                    <a:pt x="26173" y="52331"/>
                  </a:cubicBezTo>
                  <a:cubicBezTo>
                    <a:pt x="40619" y="52331"/>
                    <a:pt x="52331" y="40619"/>
                    <a:pt x="52331" y="26173"/>
                  </a:cubicBezTo>
                  <a:cubicBezTo>
                    <a:pt x="52331" y="11713"/>
                    <a:pt x="40619" y="1"/>
                    <a:pt x="26173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54"/>
            <p:cNvSpPr/>
            <p:nvPr/>
          </p:nvSpPr>
          <p:spPr>
            <a:xfrm>
              <a:off x="1319925" y="1951425"/>
              <a:ext cx="1214500" cy="1214475"/>
            </a:xfrm>
            <a:custGeom>
              <a:avLst/>
              <a:gdLst/>
              <a:ahLst/>
              <a:cxnLst/>
              <a:rect l="l" t="t" r="r" b="b"/>
              <a:pathLst>
                <a:path w="48580" h="48579" extrusionOk="0">
                  <a:moveTo>
                    <a:pt x="24297" y="0"/>
                  </a:moveTo>
                  <a:cubicBezTo>
                    <a:pt x="10896" y="0"/>
                    <a:pt x="1" y="10895"/>
                    <a:pt x="1" y="24283"/>
                  </a:cubicBezTo>
                  <a:cubicBezTo>
                    <a:pt x="1" y="37670"/>
                    <a:pt x="10896" y="48579"/>
                    <a:pt x="24297" y="48579"/>
                  </a:cubicBezTo>
                  <a:cubicBezTo>
                    <a:pt x="37684" y="48579"/>
                    <a:pt x="48579" y="37684"/>
                    <a:pt x="48579" y="24283"/>
                  </a:cubicBezTo>
                  <a:cubicBezTo>
                    <a:pt x="48579" y="10895"/>
                    <a:pt x="37684" y="0"/>
                    <a:pt x="24297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54"/>
            <p:cNvSpPr/>
            <p:nvPr/>
          </p:nvSpPr>
          <p:spPr>
            <a:xfrm>
              <a:off x="1727325" y="2134850"/>
              <a:ext cx="543750" cy="481425"/>
            </a:xfrm>
            <a:custGeom>
              <a:avLst/>
              <a:gdLst/>
              <a:ahLst/>
              <a:cxnLst/>
              <a:rect l="l" t="t" r="r" b="b"/>
              <a:pathLst>
                <a:path w="21750" h="19257" extrusionOk="0">
                  <a:moveTo>
                    <a:pt x="10100" y="1"/>
                  </a:moveTo>
                  <a:cubicBezTo>
                    <a:pt x="8331" y="1"/>
                    <a:pt x="6901" y="1364"/>
                    <a:pt x="5267" y="2433"/>
                  </a:cubicBezTo>
                  <a:cubicBezTo>
                    <a:pt x="3216" y="3773"/>
                    <a:pt x="1300" y="5475"/>
                    <a:pt x="483" y="7820"/>
                  </a:cubicBezTo>
                  <a:cubicBezTo>
                    <a:pt x="121" y="8811"/>
                    <a:pt x="0" y="9910"/>
                    <a:pt x="295" y="10915"/>
                  </a:cubicBezTo>
                  <a:cubicBezTo>
                    <a:pt x="590" y="11907"/>
                    <a:pt x="1394" y="12805"/>
                    <a:pt x="2412" y="13033"/>
                  </a:cubicBezTo>
                  <a:cubicBezTo>
                    <a:pt x="2628" y="13082"/>
                    <a:pt x="2844" y="13103"/>
                    <a:pt x="3061" y="13103"/>
                  </a:cubicBezTo>
                  <a:cubicBezTo>
                    <a:pt x="4030" y="13103"/>
                    <a:pt x="5017" y="12698"/>
                    <a:pt x="5999" y="12698"/>
                  </a:cubicBezTo>
                  <a:cubicBezTo>
                    <a:pt x="6099" y="12698"/>
                    <a:pt x="6199" y="12702"/>
                    <a:pt x="6299" y="12711"/>
                  </a:cubicBezTo>
                  <a:cubicBezTo>
                    <a:pt x="7960" y="12872"/>
                    <a:pt x="9153" y="14333"/>
                    <a:pt x="10091" y="15713"/>
                  </a:cubicBezTo>
                  <a:cubicBezTo>
                    <a:pt x="11016" y="17107"/>
                    <a:pt x="12007" y="18634"/>
                    <a:pt x="13602" y="19130"/>
                  </a:cubicBezTo>
                  <a:cubicBezTo>
                    <a:pt x="13888" y="19216"/>
                    <a:pt x="14183" y="19257"/>
                    <a:pt x="14478" y="19257"/>
                  </a:cubicBezTo>
                  <a:cubicBezTo>
                    <a:pt x="16062" y="19257"/>
                    <a:pt x="17650" y="18085"/>
                    <a:pt x="17944" y="16503"/>
                  </a:cubicBezTo>
                  <a:cubicBezTo>
                    <a:pt x="18279" y="14748"/>
                    <a:pt x="17220" y="12979"/>
                    <a:pt x="17475" y="11210"/>
                  </a:cubicBezTo>
                  <a:cubicBezTo>
                    <a:pt x="17502" y="10888"/>
                    <a:pt x="17622" y="10580"/>
                    <a:pt x="17810" y="10339"/>
                  </a:cubicBezTo>
                  <a:cubicBezTo>
                    <a:pt x="18252" y="9830"/>
                    <a:pt x="19030" y="9843"/>
                    <a:pt x="19673" y="9642"/>
                  </a:cubicBezTo>
                  <a:cubicBezTo>
                    <a:pt x="20892" y="9254"/>
                    <a:pt x="21670" y="7954"/>
                    <a:pt x="21710" y="6667"/>
                  </a:cubicBezTo>
                  <a:cubicBezTo>
                    <a:pt x="21750" y="5394"/>
                    <a:pt x="21160" y="4161"/>
                    <a:pt x="20370" y="3156"/>
                  </a:cubicBezTo>
                  <a:cubicBezTo>
                    <a:pt x="19498" y="2073"/>
                    <a:pt x="18261" y="1159"/>
                    <a:pt x="16878" y="1159"/>
                  </a:cubicBezTo>
                  <a:cubicBezTo>
                    <a:pt x="16858" y="1159"/>
                    <a:pt x="16838" y="1159"/>
                    <a:pt x="16818" y="1159"/>
                  </a:cubicBezTo>
                  <a:cubicBezTo>
                    <a:pt x="16162" y="1186"/>
                    <a:pt x="15519" y="1414"/>
                    <a:pt x="14862" y="1414"/>
                  </a:cubicBezTo>
                  <a:cubicBezTo>
                    <a:pt x="14850" y="1414"/>
                    <a:pt x="14838" y="1414"/>
                    <a:pt x="14826" y="1414"/>
                  </a:cubicBezTo>
                  <a:cubicBezTo>
                    <a:pt x="13714" y="1414"/>
                    <a:pt x="12693" y="806"/>
                    <a:pt x="11672" y="355"/>
                  </a:cubicBezTo>
                  <a:cubicBezTo>
                    <a:pt x="11114" y="107"/>
                    <a:pt x="10594" y="1"/>
                    <a:pt x="10100" y="1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54"/>
            <p:cNvSpPr/>
            <p:nvPr/>
          </p:nvSpPr>
          <p:spPr>
            <a:xfrm>
              <a:off x="2080775" y="2219825"/>
              <a:ext cx="148000" cy="102500"/>
            </a:xfrm>
            <a:custGeom>
              <a:avLst/>
              <a:gdLst/>
              <a:ahLst/>
              <a:cxnLst/>
              <a:rect l="l" t="t" r="r" b="b"/>
              <a:pathLst>
                <a:path w="5920" h="4100" extrusionOk="0">
                  <a:moveTo>
                    <a:pt x="2081" y="1"/>
                  </a:moveTo>
                  <a:cubicBezTo>
                    <a:pt x="1321" y="1"/>
                    <a:pt x="639" y="323"/>
                    <a:pt x="335" y="1124"/>
                  </a:cubicBezTo>
                  <a:cubicBezTo>
                    <a:pt x="0" y="2035"/>
                    <a:pt x="442" y="3121"/>
                    <a:pt x="1247" y="3657"/>
                  </a:cubicBezTo>
                  <a:cubicBezTo>
                    <a:pt x="1700" y="3959"/>
                    <a:pt x="2243" y="4099"/>
                    <a:pt x="2791" y="4099"/>
                  </a:cubicBezTo>
                  <a:cubicBezTo>
                    <a:pt x="3215" y="4099"/>
                    <a:pt x="3642" y="4016"/>
                    <a:pt x="4034" y="3858"/>
                  </a:cubicBezTo>
                  <a:cubicBezTo>
                    <a:pt x="4423" y="3724"/>
                    <a:pt x="4744" y="3469"/>
                    <a:pt x="4972" y="3148"/>
                  </a:cubicBezTo>
                  <a:cubicBezTo>
                    <a:pt x="5920" y="1651"/>
                    <a:pt x="3800" y="1"/>
                    <a:pt x="2081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54"/>
            <p:cNvSpPr/>
            <p:nvPr/>
          </p:nvSpPr>
          <p:spPr>
            <a:xfrm>
              <a:off x="1985275" y="2207300"/>
              <a:ext cx="60675" cy="44000"/>
            </a:xfrm>
            <a:custGeom>
              <a:avLst/>
              <a:gdLst/>
              <a:ahLst/>
              <a:cxnLst/>
              <a:rect l="l" t="t" r="r" b="b"/>
              <a:pathLst>
                <a:path w="2427" h="1760" extrusionOk="0">
                  <a:moveTo>
                    <a:pt x="1718" y="0"/>
                  </a:moveTo>
                  <a:cubicBezTo>
                    <a:pt x="1474" y="0"/>
                    <a:pt x="1190" y="78"/>
                    <a:pt x="926" y="205"/>
                  </a:cubicBezTo>
                  <a:cubicBezTo>
                    <a:pt x="443" y="432"/>
                    <a:pt x="14" y="808"/>
                    <a:pt x="1" y="1143"/>
                  </a:cubicBezTo>
                  <a:cubicBezTo>
                    <a:pt x="1" y="1496"/>
                    <a:pt x="384" y="1760"/>
                    <a:pt x="739" y="1760"/>
                  </a:cubicBezTo>
                  <a:cubicBezTo>
                    <a:pt x="747" y="1760"/>
                    <a:pt x="756" y="1759"/>
                    <a:pt x="765" y="1759"/>
                  </a:cubicBezTo>
                  <a:cubicBezTo>
                    <a:pt x="1140" y="1732"/>
                    <a:pt x="1448" y="1518"/>
                    <a:pt x="1756" y="1317"/>
                  </a:cubicBezTo>
                  <a:cubicBezTo>
                    <a:pt x="2051" y="1102"/>
                    <a:pt x="2427" y="781"/>
                    <a:pt x="2333" y="406"/>
                  </a:cubicBezTo>
                  <a:cubicBezTo>
                    <a:pt x="2259" y="118"/>
                    <a:pt x="2018" y="0"/>
                    <a:pt x="1718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54"/>
            <p:cNvSpPr/>
            <p:nvPr/>
          </p:nvSpPr>
          <p:spPr>
            <a:xfrm>
              <a:off x="2083275" y="2348050"/>
              <a:ext cx="41075" cy="35625"/>
            </a:xfrm>
            <a:custGeom>
              <a:avLst/>
              <a:gdLst/>
              <a:ahLst/>
              <a:cxnLst/>
              <a:rect l="l" t="t" r="r" b="b"/>
              <a:pathLst>
                <a:path w="1643" h="1425" extrusionOk="0">
                  <a:moveTo>
                    <a:pt x="909" y="0"/>
                  </a:moveTo>
                  <a:cubicBezTo>
                    <a:pt x="428" y="0"/>
                    <a:pt x="1" y="763"/>
                    <a:pt x="275" y="1168"/>
                  </a:cubicBezTo>
                  <a:cubicBezTo>
                    <a:pt x="383" y="1302"/>
                    <a:pt x="543" y="1396"/>
                    <a:pt x="718" y="1409"/>
                  </a:cubicBezTo>
                  <a:cubicBezTo>
                    <a:pt x="763" y="1420"/>
                    <a:pt x="810" y="1425"/>
                    <a:pt x="856" y="1425"/>
                  </a:cubicBezTo>
                  <a:cubicBezTo>
                    <a:pt x="988" y="1425"/>
                    <a:pt x="1122" y="1384"/>
                    <a:pt x="1240" y="1315"/>
                  </a:cubicBezTo>
                  <a:cubicBezTo>
                    <a:pt x="1642" y="994"/>
                    <a:pt x="1522" y="56"/>
                    <a:pt x="945" y="2"/>
                  </a:cubicBezTo>
                  <a:cubicBezTo>
                    <a:pt x="933" y="1"/>
                    <a:pt x="921" y="0"/>
                    <a:pt x="909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54"/>
            <p:cNvSpPr/>
            <p:nvPr/>
          </p:nvSpPr>
          <p:spPr>
            <a:xfrm>
              <a:off x="1933700" y="2495500"/>
              <a:ext cx="41900" cy="46925"/>
            </a:xfrm>
            <a:custGeom>
              <a:avLst/>
              <a:gdLst/>
              <a:ahLst/>
              <a:cxnLst/>
              <a:rect l="l" t="t" r="r" b="b"/>
              <a:pathLst>
                <a:path w="1676" h="1877" fill="none" extrusionOk="0">
                  <a:moveTo>
                    <a:pt x="1675" y="0"/>
                  </a:moveTo>
                  <a:cubicBezTo>
                    <a:pt x="1260" y="429"/>
                    <a:pt x="416" y="1448"/>
                    <a:pt x="0" y="1876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54"/>
            <p:cNvSpPr/>
            <p:nvPr/>
          </p:nvSpPr>
          <p:spPr>
            <a:xfrm>
              <a:off x="1952125" y="2519625"/>
              <a:ext cx="39875" cy="47925"/>
            </a:xfrm>
            <a:custGeom>
              <a:avLst/>
              <a:gdLst/>
              <a:ahLst/>
              <a:cxnLst/>
              <a:rect l="l" t="t" r="r" b="b"/>
              <a:pathLst>
                <a:path w="1595" h="1917" fill="none" extrusionOk="0">
                  <a:moveTo>
                    <a:pt x="1595" y="0"/>
                  </a:moveTo>
                  <a:cubicBezTo>
                    <a:pt x="1287" y="536"/>
                    <a:pt x="429" y="1461"/>
                    <a:pt x="0" y="191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54"/>
            <p:cNvSpPr/>
            <p:nvPr/>
          </p:nvSpPr>
          <p:spPr>
            <a:xfrm>
              <a:off x="2082100" y="2609400"/>
              <a:ext cx="11100" cy="41575"/>
            </a:xfrm>
            <a:custGeom>
              <a:avLst/>
              <a:gdLst/>
              <a:ahLst/>
              <a:cxnLst/>
              <a:rect l="l" t="t" r="r" b="b"/>
              <a:pathLst>
                <a:path w="444" h="1663" fill="none" extrusionOk="0">
                  <a:moveTo>
                    <a:pt x="1" y="1"/>
                  </a:moveTo>
                  <a:cubicBezTo>
                    <a:pt x="121" y="563"/>
                    <a:pt x="269" y="1113"/>
                    <a:pt x="443" y="166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54"/>
            <p:cNvSpPr/>
            <p:nvPr/>
          </p:nvSpPr>
          <p:spPr>
            <a:xfrm>
              <a:off x="2110925" y="2615425"/>
              <a:ext cx="15100" cy="30525"/>
            </a:xfrm>
            <a:custGeom>
              <a:avLst/>
              <a:gdLst/>
              <a:ahLst/>
              <a:cxnLst/>
              <a:rect l="l" t="t" r="r" b="b"/>
              <a:pathLst>
                <a:path w="604" h="1221" fill="none" extrusionOk="0">
                  <a:moveTo>
                    <a:pt x="27" y="41"/>
                  </a:moveTo>
                  <a:cubicBezTo>
                    <a:pt x="14" y="68"/>
                    <a:pt x="0" y="1"/>
                    <a:pt x="27" y="1"/>
                  </a:cubicBezTo>
                  <a:cubicBezTo>
                    <a:pt x="67" y="1"/>
                    <a:pt x="81" y="41"/>
                    <a:pt x="81" y="68"/>
                  </a:cubicBezTo>
                  <a:cubicBezTo>
                    <a:pt x="215" y="470"/>
                    <a:pt x="389" y="859"/>
                    <a:pt x="603" y="122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54"/>
            <p:cNvSpPr/>
            <p:nvPr/>
          </p:nvSpPr>
          <p:spPr>
            <a:xfrm>
              <a:off x="2151450" y="2585275"/>
              <a:ext cx="19475" cy="28175"/>
            </a:xfrm>
            <a:custGeom>
              <a:avLst/>
              <a:gdLst/>
              <a:ahLst/>
              <a:cxnLst/>
              <a:rect l="l" t="t" r="r" b="b"/>
              <a:pathLst>
                <a:path w="779" h="1127" fill="none" extrusionOk="0">
                  <a:moveTo>
                    <a:pt x="1" y="1"/>
                  </a:moveTo>
                  <a:lnTo>
                    <a:pt x="778" y="1126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54"/>
            <p:cNvSpPr/>
            <p:nvPr/>
          </p:nvSpPr>
          <p:spPr>
            <a:xfrm>
              <a:off x="2164200" y="2554450"/>
              <a:ext cx="30500" cy="21475"/>
            </a:xfrm>
            <a:custGeom>
              <a:avLst/>
              <a:gdLst/>
              <a:ahLst/>
              <a:cxnLst/>
              <a:rect l="l" t="t" r="r" b="b"/>
              <a:pathLst>
                <a:path w="1220" h="859" fill="none" extrusionOk="0">
                  <a:moveTo>
                    <a:pt x="0" y="1"/>
                  </a:moveTo>
                  <a:lnTo>
                    <a:pt x="1220" y="859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54"/>
            <p:cNvSpPr/>
            <p:nvPr/>
          </p:nvSpPr>
          <p:spPr>
            <a:xfrm>
              <a:off x="2170225" y="2507550"/>
              <a:ext cx="42900" cy="2375"/>
            </a:xfrm>
            <a:custGeom>
              <a:avLst/>
              <a:gdLst/>
              <a:ahLst/>
              <a:cxnLst/>
              <a:rect l="l" t="t" r="r" b="b"/>
              <a:pathLst>
                <a:path w="1716" h="95" fill="none" extrusionOk="0">
                  <a:moveTo>
                    <a:pt x="0" y="14"/>
                  </a:moveTo>
                  <a:cubicBezTo>
                    <a:pt x="563" y="95"/>
                    <a:pt x="1139" y="81"/>
                    <a:pt x="1716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54"/>
            <p:cNvSpPr/>
            <p:nvPr/>
          </p:nvSpPr>
          <p:spPr>
            <a:xfrm>
              <a:off x="2162175" y="2464350"/>
              <a:ext cx="31850" cy="5700"/>
            </a:xfrm>
            <a:custGeom>
              <a:avLst/>
              <a:gdLst/>
              <a:ahLst/>
              <a:cxnLst/>
              <a:rect l="l" t="t" r="r" b="b"/>
              <a:pathLst>
                <a:path w="1274" h="228" fill="none" extrusionOk="0">
                  <a:moveTo>
                    <a:pt x="1" y="228"/>
                  </a:moveTo>
                  <a:cubicBezTo>
                    <a:pt x="416" y="121"/>
                    <a:pt x="845" y="40"/>
                    <a:pt x="1274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54"/>
            <p:cNvSpPr/>
            <p:nvPr/>
          </p:nvSpPr>
          <p:spPr>
            <a:xfrm>
              <a:off x="2157500" y="2399675"/>
              <a:ext cx="35200" cy="31175"/>
            </a:xfrm>
            <a:custGeom>
              <a:avLst/>
              <a:gdLst/>
              <a:ahLst/>
              <a:cxnLst/>
              <a:rect l="l" t="t" r="r" b="b"/>
              <a:pathLst>
                <a:path w="1408" h="1247" fill="none" extrusionOk="0">
                  <a:moveTo>
                    <a:pt x="0" y="1"/>
                  </a:moveTo>
                  <a:cubicBezTo>
                    <a:pt x="335" y="349"/>
                    <a:pt x="978" y="1033"/>
                    <a:pt x="1407" y="124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54"/>
            <p:cNvSpPr/>
            <p:nvPr/>
          </p:nvSpPr>
          <p:spPr>
            <a:xfrm>
              <a:off x="2178925" y="2370200"/>
              <a:ext cx="28500" cy="43575"/>
            </a:xfrm>
            <a:custGeom>
              <a:avLst/>
              <a:gdLst/>
              <a:ahLst/>
              <a:cxnLst/>
              <a:rect l="l" t="t" r="r" b="b"/>
              <a:pathLst>
                <a:path w="1140" h="1743" fill="none" extrusionOk="0">
                  <a:moveTo>
                    <a:pt x="1" y="0"/>
                  </a:moveTo>
                  <a:cubicBezTo>
                    <a:pt x="215" y="295"/>
                    <a:pt x="992" y="1407"/>
                    <a:pt x="1140" y="1743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54"/>
            <p:cNvSpPr/>
            <p:nvPr/>
          </p:nvSpPr>
          <p:spPr>
            <a:xfrm>
              <a:off x="2234200" y="2367850"/>
              <a:ext cx="21475" cy="31850"/>
            </a:xfrm>
            <a:custGeom>
              <a:avLst/>
              <a:gdLst/>
              <a:ahLst/>
              <a:cxnLst/>
              <a:rect l="l" t="t" r="r" b="b"/>
              <a:pathLst>
                <a:path w="859" h="1274" fill="none" extrusionOk="0">
                  <a:moveTo>
                    <a:pt x="1" y="1"/>
                  </a:moveTo>
                  <a:cubicBezTo>
                    <a:pt x="269" y="443"/>
                    <a:pt x="550" y="858"/>
                    <a:pt x="858" y="1274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54"/>
            <p:cNvSpPr/>
            <p:nvPr/>
          </p:nvSpPr>
          <p:spPr>
            <a:xfrm>
              <a:off x="2261350" y="2339700"/>
              <a:ext cx="19450" cy="12425"/>
            </a:xfrm>
            <a:custGeom>
              <a:avLst/>
              <a:gdLst/>
              <a:ahLst/>
              <a:cxnLst/>
              <a:rect l="l" t="t" r="r" b="b"/>
              <a:pathLst>
                <a:path w="778" h="497" fill="none" extrusionOk="0">
                  <a:moveTo>
                    <a:pt x="0" y="1"/>
                  </a:moveTo>
                  <a:lnTo>
                    <a:pt x="778" y="497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54"/>
            <p:cNvSpPr/>
            <p:nvPr/>
          </p:nvSpPr>
          <p:spPr>
            <a:xfrm>
              <a:off x="2267375" y="2298500"/>
              <a:ext cx="30500" cy="6400"/>
            </a:xfrm>
            <a:custGeom>
              <a:avLst/>
              <a:gdLst/>
              <a:ahLst/>
              <a:cxnLst/>
              <a:rect l="l" t="t" r="r" b="b"/>
              <a:pathLst>
                <a:path w="1220" h="256" fill="none" extrusionOk="0">
                  <a:moveTo>
                    <a:pt x="1" y="255"/>
                  </a:moveTo>
                  <a:lnTo>
                    <a:pt x="1220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54"/>
            <p:cNvSpPr/>
            <p:nvPr/>
          </p:nvSpPr>
          <p:spPr>
            <a:xfrm>
              <a:off x="2261000" y="2241550"/>
              <a:ext cx="36875" cy="17450"/>
            </a:xfrm>
            <a:custGeom>
              <a:avLst/>
              <a:gdLst/>
              <a:ahLst/>
              <a:cxnLst/>
              <a:rect l="l" t="t" r="r" b="b"/>
              <a:pathLst>
                <a:path w="1475" h="698" fill="none" extrusionOk="0">
                  <a:moveTo>
                    <a:pt x="1" y="697"/>
                  </a:moveTo>
                  <a:lnTo>
                    <a:pt x="1475" y="0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54"/>
            <p:cNvSpPr/>
            <p:nvPr/>
          </p:nvSpPr>
          <p:spPr>
            <a:xfrm>
              <a:off x="2229525" y="2182250"/>
              <a:ext cx="25475" cy="25150"/>
            </a:xfrm>
            <a:custGeom>
              <a:avLst/>
              <a:gdLst/>
              <a:ahLst/>
              <a:cxnLst/>
              <a:rect l="l" t="t" r="r" b="b"/>
              <a:pathLst>
                <a:path w="1019" h="1006" fill="none" extrusionOk="0">
                  <a:moveTo>
                    <a:pt x="0" y="1006"/>
                  </a:moveTo>
                  <a:lnTo>
                    <a:pt x="1019" y="0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54"/>
            <p:cNvSpPr/>
            <p:nvPr/>
          </p:nvSpPr>
          <p:spPr>
            <a:xfrm>
              <a:off x="2199375" y="2149075"/>
              <a:ext cx="32850" cy="49950"/>
            </a:xfrm>
            <a:custGeom>
              <a:avLst/>
              <a:gdLst/>
              <a:ahLst/>
              <a:cxnLst/>
              <a:rect l="l" t="t" r="r" b="b"/>
              <a:pathLst>
                <a:path w="1314" h="1998" fill="none" extrusionOk="0">
                  <a:moveTo>
                    <a:pt x="483" y="1314"/>
                  </a:moveTo>
                  <a:cubicBezTo>
                    <a:pt x="0" y="1998"/>
                    <a:pt x="416" y="1260"/>
                    <a:pt x="442" y="1220"/>
                  </a:cubicBezTo>
                  <a:cubicBezTo>
                    <a:pt x="710" y="805"/>
                    <a:pt x="1005" y="403"/>
                    <a:pt x="1313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54"/>
            <p:cNvSpPr/>
            <p:nvPr/>
          </p:nvSpPr>
          <p:spPr>
            <a:xfrm>
              <a:off x="2165525" y="2139025"/>
              <a:ext cx="5725" cy="35875"/>
            </a:xfrm>
            <a:custGeom>
              <a:avLst/>
              <a:gdLst/>
              <a:ahLst/>
              <a:cxnLst/>
              <a:rect l="l" t="t" r="r" b="b"/>
              <a:pathLst>
                <a:path w="229" h="1435" fill="none" extrusionOk="0">
                  <a:moveTo>
                    <a:pt x="1" y="1435"/>
                  </a:moveTo>
                  <a:cubicBezTo>
                    <a:pt x="121" y="966"/>
                    <a:pt x="202" y="483"/>
                    <a:pt x="228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54"/>
            <p:cNvSpPr/>
            <p:nvPr/>
          </p:nvSpPr>
          <p:spPr>
            <a:xfrm>
              <a:off x="2136375" y="2117600"/>
              <a:ext cx="2375" cy="58650"/>
            </a:xfrm>
            <a:custGeom>
              <a:avLst/>
              <a:gdLst/>
              <a:ahLst/>
              <a:cxnLst/>
              <a:rect l="l" t="t" r="r" b="b"/>
              <a:pathLst>
                <a:path w="95" h="2346" fill="none" extrusionOk="0">
                  <a:moveTo>
                    <a:pt x="95" y="2345"/>
                  </a:moveTo>
                  <a:cubicBezTo>
                    <a:pt x="81" y="1769"/>
                    <a:pt x="14" y="563"/>
                    <a:pt x="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54"/>
            <p:cNvSpPr/>
            <p:nvPr/>
          </p:nvSpPr>
          <p:spPr>
            <a:xfrm>
              <a:off x="2103225" y="2132675"/>
              <a:ext cx="12400" cy="46250"/>
            </a:xfrm>
            <a:custGeom>
              <a:avLst/>
              <a:gdLst/>
              <a:ahLst/>
              <a:cxnLst/>
              <a:rect l="l" t="t" r="r" b="b"/>
              <a:pathLst>
                <a:path w="496" h="1850" fill="none" extrusionOk="0">
                  <a:moveTo>
                    <a:pt x="496" y="1849"/>
                  </a:moveTo>
                  <a:cubicBezTo>
                    <a:pt x="349" y="1407"/>
                    <a:pt x="0" y="469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54"/>
            <p:cNvSpPr/>
            <p:nvPr/>
          </p:nvSpPr>
          <p:spPr>
            <a:xfrm>
              <a:off x="2078750" y="2121275"/>
              <a:ext cx="1050" cy="49600"/>
            </a:xfrm>
            <a:custGeom>
              <a:avLst/>
              <a:gdLst/>
              <a:ahLst/>
              <a:cxnLst/>
              <a:rect l="l" t="t" r="r" b="b"/>
              <a:pathLst>
                <a:path w="42" h="1984" fill="none" extrusionOk="0">
                  <a:moveTo>
                    <a:pt x="1" y="1984"/>
                  </a:moveTo>
                  <a:cubicBezTo>
                    <a:pt x="41" y="1796"/>
                    <a:pt x="41" y="1609"/>
                    <a:pt x="1" y="1408"/>
                  </a:cubicBezTo>
                  <a:lnTo>
                    <a:pt x="1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54"/>
            <p:cNvSpPr/>
            <p:nvPr/>
          </p:nvSpPr>
          <p:spPr>
            <a:xfrm>
              <a:off x="2040225" y="2116250"/>
              <a:ext cx="13775" cy="53300"/>
            </a:xfrm>
            <a:custGeom>
              <a:avLst/>
              <a:gdLst/>
              <a:ahLst/>
              <a:cxnLst/>
              <a:rect l="l" t="t" r="r" b="b"/>
              <a:pathLst>
                <a:path w="551" h="2132" fill="none" extrusionOk="0">
                  <a:moveTo>
                    <a:pt x="1" y="2131"/>
                  </a:moveTo>
                  <a:cubicBezTo>
                    <a:pt x="135" y="1408"/>
                    <a:pt x="309" y="697"/>
                    <a:pt x="55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54"/>
            <p:cNvSpPr/>
            <p:nvPr/>
          </p:nvSpPr>
          <p:spPr>
            <a:xfrm>
              <a:off x="1996000" y="2107550"/>
              <a:ext cx="1025" cy="48600"/>
            </a:xfrm>
            <a:custGeom>
              <a:avLst/>
              <a:gdLst/>
              <a:ahLst/>
              <a:cxnLst/>
              <a:rect l="l" t="t" r="r" b="b"/>
              <a:pathLst>
                <a:path w="41" h="1944" fill="none" extrusionOk="0">
                  <a:moveTo>
                    <a:pt x="1" y="1943"/>
                  </a:moveTo>
                  <a:cubicBezTo>
                    <a:pt x="14" y="978"/>
                    <a:pt x="14" y="295"/>
                    <a:pt x="4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54"/>
            <p:cNvSpPr/>
            <p:nvPr/>
          </p:nvSpPr>
          <p:spPr>
            <a:xfrm>
              <a:off x="1950100" y="2084425"/>
              <a:ext cx="14775" cy="58325"/>
            </a:xfrm>
            <a:custGeom>
              <a:avLst/>
              <a:gdLst/>
              <a:ahLst/>
              <a:cxnLst/>
              <a:rect l="l" t="t" r="r" b="b"/>
              <a:pathLst>
                <a:path w="591" h="2333" fill="none" extrusionOk="0">
                  <a:moveTo>
                    <a:pt x="1" y="0"/>
                  </a:moveTo>
                  <a:cubicBezTo>
                    <a:pt x="148" y="791"/>
                    <a:pt x="349" y="1568"/>
                    <a:pt x="591" y="233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54"/>
            <p:cNvSpPr/>
            <p:nvPr/>
          </p:nvSpPr>
          <p:spPr>
            <a:xfrm>
              <a:off x="1910900" y="2112225"/>
              <a:ext cx="18450" cy="39550"/>
            </a:xfrm>
            <a:custGeom>
              <a:avLst/>
              <a:gdLst/>
              <a:ahLst/>
              <a:cxnLst/>
              <a:rect l="l" t="t" r="r" b="b"/>
              <a:pathLst>
                <a:path w="738" h="1582" fill="none" extrusionOk="0">
                  <a:moveTo>
                    <a:pt x="1" y="1"/>
                  </a:moveTo>
                  <a:cubicBezTo>
                    <a:pt x="242" y="523"/>
                    <a:pt x="483" y="1059"/>
                    <a:pt x="738" y="158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54"/>
            <p:cNvSpPr/>
            <p:nvPr/>
          </p:nvSpPr>
          <p:spPr>
            <a:xfrm>
              <a:off x="1846575" y="2136350"/>
              <a:ext cx="49625" cy="41225"/>
            </a:xfrm>
            <a:custGeom>
              <a:avLst/>
              <a:gdLst/>
              <a:ahLst/>
              <a:cxnLst/>
              <a:rect l="l" t="t" r="r" b="b"/>
              <a:pathLst>
                <a:path w="1985" h="1649" fill="none" extrusionOk="0">
                  <a:moveTo>
                    <a:pt x="1984" y="1649"/>
                  </a:moveTo>
                  <a:lnTo>
                    <a:pt x="1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54"/>
            <p:cNvSpPr/>
            <p:nvPr/>
          </p:nvSpPr>
          <p:spPr>
            <a:xfrm>
              <a:off x="1819775" y="2161475"/>
              <a:ext cx="49625" cy="32525"/>
            </a:xfrm>
            <a:custGeom>
              <a:avLst/>
              <a:gdLst/>
              <a:ahLst/>
              <a:cxnLst/>
              <a:rect l="l" t="t" r="r" b="b"/>
              <a:pathLst>
                <a:path w="1985" h="1301" fill="none" extrusionOk="0">
                  <a:moveTo>
                    <a:pt x="1984" y="1301"/>
                  </a:moveTo>
                  <a:cubicBezTo>
                    <a:pt x="1582" y="845"/>
                    <a:pt x="631" y="322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54"/>
            <p:cNvSpPr/>
            <p:nvPr/>
          </p:nvSpPr>
          <p:spPr>
            <a:xfrm>
              <a:off x="1904200" y="2464350"/>
              <a:ext cx="45925" cy="40875"/>
            </a:xfrm>
            <a:custGeom>
              <a:avLst/>
              <a:gdLst/>
              <a:ahLst/>
              <a:cxnLst/>
              <a:rect l="l" t="t" r="r" b="b"/>
              <a:pathLst>
                <a:path w="1837" h="1635" fill="none" extrusionOk="0">
                  <a:moveTo>
                    <a:pt x="1837" y="0"/>
                  </a:moveTo>
                  <a:cubicBezTo>
                    <a:pt x="1462" y="402"/>
                    <a:pt x="497" y="1394"/>
                    <a:pt x="1" y="1635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54"/>
            <p:cNvSpPr/>
            <p:nvPr/>
          </p:nvSpPr>
          <p:spPr>
            <a:xfrm>
              <a:off x="1860325" y="2450275"/>
              <a:ext cx="16775" cy="44250"/>
            </a:xfrm>
            <a:custGeom>
              <a:avLst/>
              <a:gdLst/>
              <a:ahLst/>
              <a:cxnLst/>
              <a:rect l="l" t="t" r="r" b="b"/>
              <a:pathLst>
                <a:path w="671" h="1770" fill="none" extrusionOk="0">
                  <a:moveTo>
                    <a:pt x="670" y="0"/>
                  </a:moveTo>
                  <a:cubicBezTo>
                    <a:pt x="469" y="590"/>
                    <a:pt x="242" y="1179"/>
                    <a:pt x="0" y="1769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54"/>
            <p:cNvSpPr/>
            <p:nvPr/>
          </p:nvSpPr>
          <p:spPr>
            <a:xfrm>
              <a:off x="1811075" y="2455300"/>
              <a:ext cx="12750" cy="46575"/>
            </a:xfrm>
            <a:custGeom>
              <a:avLst/>
              <a:gdLst/>
              <a:ahLst/>
              <a:cxnLst/>
              <a:rect l="l" t="t" r="r" b="b"/>
              <a:pathLst>
                <a:path w="510" h="1863" fill="none" extrusionOk="0">
                  <a:moveTo>
                    <a:pt x="510" y="0"/>
                  </a:moveTo>
                  <a:cubicBezTo>
                    <a:pt x="389" y="630"/>
                    <a:pt x="228" y="1260"/>
                    <a:pt x="0" y="1863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54"/>
            <p:cNvSpPr/>
            <p:nvPr/>
          </p:nvSpPr>
          <p:spPr>
            <a:xfrm>
              <a:off x="1737700" y="2426825"/>
              <a:ext cx="32200" cy="52275"/>
            </a:xfrm>
            <a:custGeom>
              <a:avLst/>
              <a:gdLst/>
              <a:ahLst/>
              <a:cxnLst/>
              <a:rect l="l" t="t" r="r" b="b"/>
              <a:pathLst>
                <a:path w="1288" h="2091" fill="none" extrusionOk="0">
                  <a:moveTo>
                    <a:pt x="1287" y="0"/>
                  </a:moveTo>
                  <a:cubicBezTo>
                    <a:pt x="1033" y="389"/>
                    <a:pt x="242" y="1702"/>
                    <a:pt x="1" y="209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54"/>
            <p:cNvSpPr/>
            <p:nvPr/>
          </p:nvSpPr>
          <p:spPr>
            <a:xfrm>
              <a:off x="1699500" y="2413075"/>
              <a:ext cx="39225" cy="21800"/>
            </a:xfrm>
            <a:custGeom>
              <a:avLst/>
              <a:gdLst/>
              <a:ahLst/>
              <a:cxnLst/>
              <a:rect l="l" t="t" r="r" b="b"/>
              <a:pathLst>
                <a:path w="1569" h="872" fill="none" extrusionOk="0">
                  <a:moveTo>
                    <a:pt x="1569" y="1"/>
                  </a:moveTo>
                  <a:cubicBezTo>
                    <a:pt x="1019" y="242"/>
                    <a:pt x="497" y="537"/>
                    <a:pt x="1" y="87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54"/>
            <p:cNvSpPr/>
            <p:nvPr/>
          </p:nvSpPr>
          <p:spPr>
            <a:xfrm>
              <a:off x="1678075" y="2356800"/>
              <a:ext cx="55300" cy="5375"/>
            </a:xfrm>
            <a:custGeom>
              <a:avLst/>
              <a:gdLst/>
              <a:ahLst/>
              <a:cxnLst/>
              <a:rect l="l" t="t" r="r" b="b"/>
              <a:pathLst>
                <a:path w="2212" h="215" fill="none" extrusionOk="0">
                  <a:moveTo>
                    <a:pt x="2211" y="215"/>
                  </a:moveTo>
                  <a:cubicBezTo>
                    <a:pt x="1474" y="201"/>
                    <a:pt x="724" y="134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54"/>
            <p:cNvSpPr/>
            <p:nvPr/>
          </p:nvSpPr>
          <p:spPr>
            <a:xfrm>
              <a:off x="1676400" y="2321625"/>
              <a:ext cx="63675" cy="20125"/>
            </a:xfrm>
            <a:custGeom>
              <a:avLst/>
              <a:gdLst/>
              <a:ahLst/>
              <a:cxnLst/>
              <a:rect l="l" t="t" r="r" b="b"/>
              <a:pathLst>
                <a:path w="2547" h="805" fill="none" extrusionOk="0">
                  <a:moveTo>
                    <a:pt x="2546" y="804"/>
                  </a:moveTo>
                  <a:cubicBezTo>
                    <a:pt x="1689" y="590"/>
                    <a:pt x="831" y="322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54"/>
            <p:cNvSpPr/>
            <p:nvPr/>
          </p:nvSpPr>
          <p:spPr>
            <a:xfrm>
              <a:off x="1701850" y="2286100"/>
              <a:ext cx="46925" cy="23475"/>
            </a:xfrm>
            <a:custGeom>
              <a:avLst/>
              <a:gdLst/>
              <a:ahLst/>
              <a:cxnLst/>
              <a:rect l="l" t="t" r="r" b="b"/>
              <a:pathLst>
                <a:path w="1877" h="939" fill="none" extrusionOk="0">
                  <a:moveTo>
                    <a:pt x="1877" y="939"/>
                  </a:moveTo>
                  <a:cubicBezTo>
                    <a:pt x="1368" y="684"/>
                    <a:pt x="510" y="255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54"/>
            <p:cNvSpPr/>
            <p:nvPr/>
          </p:nvSpPr>
          <p:spPr>
            <a:xfrm>
              <a:off x="1710900" y="2237875"/>
              <a:ext cx="62000" cy="36525"/>
            </a:xfrm>
            <a:custGeom>
              <a:avLst/>
              <a:gdLst/>
              <a:ahLst/>
              <a:cxnLst/>
              <a:rect l="l" t="t" r="r" b="b"/>
              <a:pathLst>
                <a:path w="2480" h="1461" fill="none" extrusionOk="0">
                  <a:moveTo>
                    <a:pt x="2480" y="1461"/>
                  </a:moveTo>
                  <a:cubicBezTo>
                    <a:pt x="1609" y="1059"/>
                    <a:pt x="764" y="576"/>
                    <a:pt x="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54"/>
            <p:cNvSpPr/>
            <p:nvPr/>
          </p:nvSpPr>
          <p:spPr>
            <a:xfrm>
              <a:off x="1751100" y="2207700"/>
              <a:ext cx="44600" cy="32525"/>
            </a:xfrm>
            <a:custGeom>
              <a:avLst/>
              <a:gdLst/>
              <a:ahLst/>
              <a:cxnLst/>
              <a:rect l="l" t="t" r="r" b="b"/>
              <a:pathLst>
                <a:path w="1784" h="1301" fill="none" extrusionOk="0">
                  <a:moveTo>
                    <a:pt x="1783" y="1301"/>
                  </a:moveTo>
                  <a:cubicBezTo>
                    <a:pt x="1220" y="939"/>
                    <a:pt x="564" y="349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54"/>
            <p:cNvSpPr/>
            <p:nvPr/>
          </p:nvSpPr>
          <p:spPr>
            <a:xfrm>
              <a:off x="1780600" y="2186950"/>
              <a:ext cx="50925" cy="33850"/>
            </a:xfrm>
            <a:custGeom>
              <a:avLst/>
              <a:gdLst/>
              <a:ahLst/>
              <a:cxnLst/>
              <a:rect l="l" t="t" r="r" b="b"/>
              <a:pathLst>
                <a:path w="2037" h="1354" fill="none" extrusionOk="0">
                  <a:moveTo>
                    <a:pt x="2037" y="1354"/>
                  </a:moveTo>
                  <a:cubicBezTo>
                    <a:pt x="1407" y="1112"/>
                    <a:pt x="549" y="389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54"/>
            <p:cNvSpPr/>
            <p:nvPr/>
          </p:nvSpPr>
          <p:spPr>
            <a:xfrm>
              <a:off x="1979250" y="2575225"/>
              <a:ext cx="33875" cy="45925"/>
            </a:xfrm>
            <a:custGeom>
              <a:avLst/>
              <a:gdLst/>
              <a:ahLst/>
              <a:cxnLst/>
              <a:rect l="l" t="t" r="r" b="b"/>
              <a:pathLst>
                <a:path w="1355" h="1837" fill="none" extrusionOk="0">
                  <a:moveTo>
                    <a:pt x="1354" y="1"/>
                  </a:moveTo>
                  <a:cubicBezTo>
                    <a:pt x="845" y="564"/>
                    <a:pt x="389" y="1180"/>
                    <a:pt x="1" y="183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54"/>
            <p:cNvSpPr/>
            <p:nvPr/>
          </p:nvSpPr>
          <p:spPr>
            <a:xfrm>
              <a:off x="2021475" y="2604375"/>
              <a:ext cx="24800" cy="64350"/>
            </a:xfrm>
            <a:custGeom>
              <a:avLst/>
              <a:gdLst/>
              <a:ahLst/>
              <a:cxnLst/>
              <a:rect l="l" t="t" r="r" b="b"/>
              <a:pathLst>
                <a:path w="992" h="2574" fill="none" extrusionOk="0">
                  <a:moveTo>
                    <a:pt x="992" y="1"/>
                  </a:moveTo>
                  <a:cubicBezTo>
                    <a:pt x="630" y="845"/>
                    <a:pt x="308" y="1703"/>
                    <a:pt x="0" y="2574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54"/>
            <p:cNvSpPr/>
            <p:nvPr/>
          </p:nvSpPr>
          <p:spPr>
            <a:xfrm>
              <a:off x="1746750" y="2733025"/>
              <a:ext cx="88800" cy="38225"/>
            </a:xfrm>
            <a:custGeom>
              <a:avLst/>
              <a:gdLst/>
              <a:ahLst/>
              <a:cxnLst/>
              <a:rect l="l" t="t" r="r" b="b"/>
              <a:pathLst>
                <a:path w="3552" h="1529" fill="none" extrusionOk="0">
                  <a:moveTo>
                    <a:pt x="1" y="1528"/>
                  </a:moveTo>
                  <a:cubicBezTo>
                    <a:pt x="161" y="1193"/>
                    <a:pt x="925" y="577"/>
                    <a:pt x="1287" y="590"/>
                  </a:cubicBezTo>
                  <a:cubicBezTo>
                    <a:pt x="1475" y="590"/>
                    <a:pt x="1662" y="657"/>
                    <a:pt x="1863" y="671"/>
                  </a:cubicBezTo>
                  <a:cubicBezTo>
                    <a:pt x="2480" y="738"/>
                    <a:pt x="3043" y="362"/>
                    <a:pt x="3552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54"/>
            <p:cNvSpPr/>
            <p:nvPr/>
          </p:nvSpPr>
          <p:spPr>
            <a:xfrm>
              <a:off x="1732350" y="2672050"/>
              <a:ext cx="92150" cy="49950"/>
            </a:xfrm>
            <a:custGeom>
              <a:avLst/>
              <a:gdLst/>
              <a:ahLst/>
              <a:cxnLst/>
              <a:rect l="l" t="t" r="r" b="b"/>
              <a:pathLst>
                <a:path w="3686" h="1998" fill="none" extrusionOk="0">
                  <a:moveTo>
                    <a:pt x="0" y="1997"/>
                  </a:moveTo>
                  <a:cubicBezTo>
                    <a:pt x="107" y="1997"/>
                    <a:pt x="174" y="1890"/>
                    <a:pt x="215" y="1796"/>
                  </a:cubicBezTo>
                  <a:cubicBezTo>
                    <a:pt x="429" y="1341"/>
                    <a:pt x="617" y="764"/>
                    <a:pt x="1099" y="657"/>
                  </a:cubicBezTo>
                  <a:cubicBezTo>
                    <a:pt x="1300" y="630"/>
                    <a:pt x="1501" y="644"/>
                    <a:pt x="1702" y="684"/>
                  </a:cubicBezTo>
                  <a:cubicBezTo>
                    <a:pt x="2426" y="764"/>
                    <a:pt x="3163" y="510"/>
                    <a:pt x="3686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54"/>
            <p:cNvSpPr/>
            <p:nvPr/>
          </p:nvSpPr>
          <p:spPr>
            <a:xfrm>
              <a:off x="1706550" y="2579925"/>
              <a:ext cx="70050" cy="52625"/>
            </a:xfrm>
            <a:custGeom>
              <a:avLst/>
              <a:gdLst/>
              <a:ahLst/>
              <a:cxnLst/>
              <a:rect l="l" t="t" r="r" b="b"/>
              <a:pathLst>
                <a:path w="2802" h="2105" fill="none" extrusionOk="0">
                  <a:moveTo>
                    <a:pt x="0" y="2104"/>
                  </a:moveTo>
                  <a:cubicBezTo>
                    <a:pt x="0" y="1850"/>
                    <a:pt x="670" y="1032"/>
                    <a:pt x="912" y="938"/>
                  </a:cubicBezTo>
                  <a:cubicBezTo>
                    <a:pt x="1166" y="858"/>
                    <a:pt x="1421" y="804"/>
                    <a:pt x="1676" y="764"/>
                  </a:cubicBezTo>
                  <a:cubicBezTo>
                    <a:pt x="2131" y="644"/>
                    <a:pt x="2533" y="376"/>
                    <a:pt x="2801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54"/>
            <p:cNvSpPr/>
            <p:nvPr/>
          </p:nvSpPr>
          <p:spPr>
            <a:xfrm>
              <a:off x="1645900" y="2441900"/>
              <a:ext cx="14100" cy="93825"/>
            </a:xfrm>
            <a:custGeom>
              <a:avLst/>
              <a:gdLst/>
              <a:ahLst/>
              <a:cxnLst/>
              <a:rect l="l" t="t" r="r" b="b"/>
              <a:pathLst>
                <a:path w="564" h="3753" fill="none" extrusionOk="0">
                  <a:moveTo>
                    <a:pt x="162" y="3752"/>
                  </a:moveTo>
                  <a:cubicBezTo>
                    <a:pt x="1" y="3297"/>
                    <a:pt x="14" y="2171"/>
                    <a:pt x="215" y="1742"/>
                  </a:cubicBezTo>
                  <a:cubicBezTo>
                    <a:pt x="296" y="1595"/>
                    <a:pt x="363" y="1434"/>
                    <a:pt x="430" y="1273"/>
                  </a:cubicBezTo>
                  <a:cubicBezTo>
                    <a:pt x="564" y="844"/>
                    <a:pt x="363" y="389"/>
                    <a:pt x="162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54"/>
            <p:cNvSpPr/>
            <p:nvPr/>
          </p:nvSpPr>
          <p:spPr>
            <a:xfrm>
              <a:off x="1541375" y="2476725"/>
              <a:ext cx="69375" cy="56325"/>
            </a:xfrm>
            <a:custGeom>
              <a:avLst/>
              <a:gdLst/>
              <a:ahLst/>
              <a:cxnLst/>
              <a:rect l="l" t="t" r="r" b="b"/>
              <a:pathLst>
                <a:path w="2775" h="2253" fill="none" extrusionOk="0">
                  <a:moveTo>
                    <a:pt x="2775" y="2252"/>
                  </a:moveTo>
                  <a:cubicBezTo>
                    <a:pt x="2400" y="2105"/>
                    <a:pt x="2064" y="1850"/>
                    <a:pt x="1823" y="1515"/>
                  </a:cubicBezTo>
                  <a:cubicBezTo>
                    <a:pt x="1689" y="1274"/>
                    <a:pt x="1595" y="1006"/>
                    <a:pt x="1435" y="765"/>
                  </a:cubicBezTo>
                  <a:cubicBezTo>
                    <a:pt x="1113" y="282"/>
                    <a:pt x="577" y="1"/>
                    <a:pt x="1" y="1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54"/>
            <p:cNvSpPr/>
            <p:nvPr/>
          </p:nvSpPr>
          <p:spPr>
            <a:xfrm>
              <a:off x="1494150" y="2543400"/>
              <a:ext cx="102875" cy="31175"/>
            </a:xfrm>
            <a:custGeom>
              <a:avLst/>
              <a:gdLst/>
              <a:ahLst/>
              <a:cxnLst/>
              <a:rect l="l" t="t" r="r" b="b"/>
              <a:pathLst>
                <a:path w="4115" h="1247" fill="none" extrusionOk="0">
                  <a:moveTo>
                    <a:pt x="0" y="41"/>
                  </a:moveTo>
                  <a:cubicBezTo>
                    <a:pt x="282" y="41"/>
                    <a:pt x="550" y="1"/>
                    <a:pt x="844" y="1"/>
                  </a:cubicBezTo>
                  <a:cubicBezTo>
                    <a:pt x="1327" y="14"/>
                    <a:pt x="1796" y="94"/>
                    <a:pt x="2265" y="242"/>
                  </a:cubicBezTo>
                  <a:cubicBezTo>
                    <a:pt x="2533" y="295"/>
                    <a:pt x="2788" y="403"/>
                    <a:pt x="3029" y="550"/>
                  </a:cubicBezTo>
                  <a:cubicBezTo>
                    <a:pt x="3243" y="711"/>
                    <a:pt x="4114" y="979"/>
                    <a:pt x="4074" y="1247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54"/>
            <p:cNvSpPr/>
            <p:nvPr/>
          </p:nvSpPr>
          <p:spPr>
            <a:xfrm>
              <a:off x="1520275" y="2632525"/>
              <a:ext cx="79750" cy="39225"/>
            </a:xfrm>
            <a:custGeom>
              <a:avLst/>
              <a:gdLst/>
              <a:ahLst/>
              <a:cxnLst/>
              <a:rect l="l" t="t" r="r" b="b"/>
              <a:pathLst>
                <a:path w="3190" h="1569" fill="none" extrusionOk="0">
                  <a:moveTo>
                    <a:pt x="108" y="1568"/>
                  </a:moveTo>
                  <a:lnTo>
                    <a:pt x="0" y="1448"/>
                  </a:lnTo>
                  <a:cubicBezTo>
                    <a:pt x="121" y="965"/>
                    <a:pt x="604" y="670"/>
                    <a:pt x="1099" y="778"/>
                  </a:cubicBezTo>
                  <a:cubicBezTo>
                    <a:pt x="1233" y="818"/>
                    <a:pt x="1367" y="885"/>
                    <a:pt x="1515" y="912"/>
                  </a:cubicBezTo>
                  <a:cubicBezTo>
                    <a:pt x="1957" y="992"/>
                    <a:pt x="2882" y="322"/>
                    <a:pt x="3190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54"/>
            <p:cNvSpPr/>
            <p:nvPr/>
          </p:nvSpPr>
          <p:spPr>
            <a:xfrm>
              <a:off x="1550750" y="2752450"/>
              <a:ext cx="72075" cy="38900"/>
            </a:xfrm>
            <a:custGeom>
              <a:avLst/>
              <a:gdLst/>
              <a:ahLst/>
              <a:cxnLst/>
              <a:rect l="l" t="t" r="r" b="b"/>
              <a:pathLst>
                <a:path w="2883" h="1556" fill="none" extrusionOk="0">
                  <a:moveTo>
                    <a:pt x="1" y="1555"/>
                  </a:moveTo>
                  <a:cubicBezTo>
                    <a:pt x="81" y="1113"/>
                    <a:pt x="564" y="872"/>
                    <a:pt x="966" y="1073"/>
                  </a:cubicBezTo>
                  <a:cubicBezTo>
                    <a:pt x="1019" y="1113"/>
                    <a:pt x="1073" y="1140"/>
                    <a:pt x="1140" y="1153"/>
                  </a:cubicBezTo>
                  <a:cubicBezTo>
                    <a:pt x="1207" y="1153"/>
                    <a:pt x="1287" y="1126"/>
                    <a:pt x="1341" y="1086"/>
                  </a:cubicBezTo>
                  <a:cubicBezTo>
                    <a:pt x="1636" y="899"/>
                    <a:pt x="2587" y="188"/>
                    <a:pt x="2882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54"/>
            <p:cNvSpPr/>
            <p:nvPr/>
          </p:nvSpPr>
          <p:spPr>
            <a:xfrm>
              <a:off x="1604375" y="2850625"/>
              <a:ext cx="49925" cy="70050"/>
            </a:xfrm>
            <a:custGeom>
              <a:avLst/>
              <a:gdLst/>
              <a:ahLst/>
              <a:cxnLst/>
              <a:rect l="l" t="t" r="r" b="b"/>
              <a:pathLst>
                <a:path w="1997" h="2802" fill="none" extrusionOk="0">
                  <a:moveTo>
                    <a:pt x="228" y="2801"/>
                  </a:moveTo>
                  <a:cubicBezTo>
                    <a:pt x="0" y="2520"/>
                    <a:pt x="14" y="2118"/>
                    <a:pt x="255" y="1836"/>
                  </a:cubicBezTo>
                  <a:cubicBezTo>
                    <a:pt x="469" y="1608"/>
                    <a:pt x="791" y="1541"/>
                    <a:pt x="1072" y="1421"/>
                  </a:cubicBezTo>
                  <a:cubicBezTo>
                    <a:pt x="1354" y="1287"/>
                    <a:pt x="1997" y="309"/>
                    <a:pt x="1930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54"/>
            <p:cNvSpPr/>
            <p:nvPr/>
          </p:nvSpPr>
          <p:spPr>
            <a:xfrm>
              <a:off x="1697175" y="2910925"/>
              <a:ext cx="31500" cy="70050"/>
            </a:xfrm>
            <a:custGeom>
              <a:avLst/>
              <a:gdLst/>
              <a:ahLst/>
              <a:cxnLst/>
              <a:rect l="l" t="t" r="r" b="b"/>
              <a:pathLst>
                <a:path w="1260" h="2802" fill="none" extrusionOk="0">
                  <a:moveTo>
                    <a:pt x="241" y="0"/>
                  </a:moveTo>
                  <a:cubicBezTo>
                    <a:pt x="40" y="94"/>
                    <a:pt x="0" y="389"/>
                    <a:pt x="94" y="590"/>
                  </a:cubicBezTo>
                  <a:cubicBezTo>
                    <a:pt x="215" y="778"/>
                    <a:pt x="375" y="939"/>
                    <a:pt x="550" y="1059"/>
                  </a:cubicBezTo>
                  <a:cubicBezTo>
                    <a:pt x="804" y="1274"/>
                    <a:pt x="1005" y="1542"/>
                    <a:pt x="1139" y="1850"/>
                  </a:cubicBezTo>
                  <a:cubicBezTo>
                    <a:pt x="1260" y="2171"/>
                    <a:pt x="1233" y="2520"/>
                    <a:pt x="1045" y="280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54"/>
            <p:cNvSpPr/>
            <p:nvPr/>
          </p:nvSpPr>
          <p:spPr>
            <a:xfrm>
              <a:off x="1754125" y="2881775"/>
              <a:ext cx="64000" cy="49600"/>
            </a:xfrm>
            <a:custGeom>
              <a:avLst/>
              <a:gdLst/>
              <a:ahLst/>
              <a:cxnLst/>
              <a:rect l="l" t="t" r="r" b="b"/>
              <a:pathLst>
                <a:path w="2560" h="1984" fill="none" extrusionOk="0">
                  <a:moveTo>
                    <a:pt x="0" y="1"/>
                  </a:moveTo>
                  <a:cubicBezTo>
                    <a:pt x="603" y="255"/>
                    <a:pt x="1260" y="577"/>
                    <a:pt x="1488" y="1193"/>
                  </a:cubicBezTo>
                  <a:cubicBezTo>
                    <a:pt x="1515" y="1287"/>
                    <a:pt x="1555" y="1367"/>
                    <a:pt x="1595" y="1448"/>
                  </a:cubicBezTo>
                  <a:cubicBezTo>
                    <a:pt x="1823" y="1769"/>
                    <a:pt x="2412" y="1635"/>
                    <a:pt x="2560" y="198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54"/>
            <p:cNvSpPr/>
            <p:nvPr/>
          </p:nvSpPr>
          <p:spPr>
            <a:xfrm>
              <a:off x="1756125" y="2812425"/>
              <a:ext cx="86475" cy="28500"/>
            </a:xfrm>
            <a:custGeom>
              <a:avLst/>
              <a:gdLst/>
              <a:ahLst/>
              <a:cxnLst/>
              <a:rect l="l" t="t" r="r" b="b"/>
              <a:pathLst>
                <a:path w="3459" h="1140" fill="none" extrusionOk="0">
                  <a:moveTo>
                    <a:pt x="1" y="563"/>
                  </a:moveTo>
                  <a:cubicBezTo>
                    <a:pt x="1" y="496"/>
                    <a:pt x="416" y="282"/>
                    <a:pt x="456" y="228"/>
                  </a:cubicBezTo>
                  <a:cubicBezTo>
                    <a:pt x="617" y="1"/>
                    <a:pt x="966" y="27"/>
                    <a:pt x="1193" y="188"/>
                  </a:cubicBezTo>
                  <a:cubicBezTo>
                    <a:pt x="1421" y="349"/>
                    <a:pt x="1569" y="590"/>
                    <a:pt x="1783" y="764"/>
                  </a:cubicBezTo>
                  <a:cubicBezTo>
                    <a:pt x="2239" y="1140"/>
                    <a:pt x="2949" y="1126"/>
                    <a:pt x="3458" y="83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54"/>
            <p:cNvSpPr/>
            <p:nvPr/>
          </p:nvSpPr>
          <p:spPr>
            <a:xfrm>
              <a:off x="1515575" y="2695850"/>
              <a:ext cx="95175" cy="31500"/>
            </a:xfrm>
            <a:custGeom>
              <a:avLst/>
              <a:gdLst/>
              <a:ahLst/>
              <a:cxnLst/>
              <a:rect l="l" t="t" r="r" b="b"/>
              <a:pathLst>
                <a:path w="3807" h="1260" fill="none" extrusionOk="0">
                  <a:moveTo>
                    <a:pt x="1" y="1260"/>
                  </a:moveTo>
                  <a:cubicBezTo>
                    <a:pt x="215" y="1153"/>
                    <a:pt x="430" y="1032"/>
                    <a:pt x="617" y="885"/>
                  </a:cubicBezTo>
                  <a:cubicBezTo>
                    <a:pt x="885" y="737"/>
                    <a:pt x="1167" y="630"/>
                    <a:pt x="1462" y="563"/>
                  </a:cubicBezTo>
                  <a:cubicBezTo>
                    <a:pt x="1917" y="442"/>
                    <a:pt x="3338" y="134"/>
                    <a:pt x="3807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54"/>
            <p:cNvSpPr/>
            <p:nvPr/>
          </p:nvSpPr>
          <p:spPr>
            <a:xfrm>
              <a:off x="1719625" y="2621800"/>
              <a:ext cx="70025" cy="27500"/>
            </a:xfrm>
            <a:custGeom>
              <a:avLst/>
              <a:gdLst/>
              <a:ahLst/>
              <a:cxnLst/>
              <a:rect l="l" t="t" r="r" b="b"/>
              <a:pathLst>
                <a:path w="2801" h="1100" fill="none" extrusionOk="0">
                  <a:moveTo>
                    <a:pt x="255" y="979"/>
                  </a:moveTo>
                  <a:cubicBezTo>
                    <a:pt x="268" y="872"/>
                    <a:pt x="94" y="818"/>
                    <a:pt x="40" y="912"/>
                  </a:cubicBezTo>
                  <a:cubicBezTo>
                    <a:pt x="0" y="1019"/>
                    <a:pt x="174" y="1099"/>
                    <a:pt x="241" y="1019"/>
                  </a:cubicBezTo>
                  <a:cubicBezTo>
                    <a:pt x="415" y="764"/>
                    <a:pt x="724" y="604"/>
                    <a:pt x="1045" y="604"/>
                  </a:cubicBezTo>
                  <a:cubicBezTo>
                    <a:pt x="1233" y="604"/>
                    <a:pt x="1421" y="671"/>
                    <a:pt x="1622" y="697"/>
                  </a:cubicBezTo>
                  <a:cubicBezTo>
                    <a:pt x="2117" y="724"/>
                    <a:pt x="2586" y="443"/>
                    <a:pt x="2801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54"/>
            <p:cNvSpPr/>
            <p:nvPr/>
          </p:nvSpPr>
          <p:spPr>
            <a:xfrm>
              <a:off x="1682100" y="2503200"/>
              <a:ext cx="48925" cy="70375"/>
            </a:xfrm>
            <a:custGeom>
              <a:avLst/>
              <a:gdLst/>
              <a:ahLst/>
              <a:cxnLst/>
              <a:rect l="l" t="t" r="r" b="b"/>
              <a:pathLst>
                <a:path w="1957" h="2815" fill="none" extrusionOk="0">
                  <a:moveTo>
                    <a:pt x="0" y="2815"/>
                  </a:moveTo>
                  <a:cubicBezTo>
                    <a:pt x="54" y="2493"/>
                    <a:pt x="442" y="1180"/>
                    <a:pt x="751" y="1073"/>
                  </a:cubicBezTo>
                  <a:cubicBezTo>
                    <a:pt x="871" y="1046"/>
                    <a:pt x="1005" y="1019"/>
                    <a:pt x="1126" y="1019"/>
                  </a:cubicBezTo>
                  <a:cubicBezTo>
                    <a:pt x="1622" y="939"/>
                    <a:pt x="1957" y="496"/>
                    <a:pt x="1903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54"/>
            <p:cNvSpPr/>
            <p:nvPr/>
          </p:nvSpPr>
          <p:spPr>
            <a:xfrm>
              <a:off x="1556800" y="2818450"/>
              <a:ext cx="85125" cy="61350"/>
            </a:xfrm>
            <a:custGeom>
              <a:avLst/>
              <a:gdLst/>
              <a:ahLst/>
              <a:cxnLst/>
              <a:rect l="l" t="t" r="r" b="b"/>
              <a:pathLst>
                <a:path w="3405" h="2454" fill="none" extrusionOk="0">
                  <a:moveTo>
                    <a:pt x="3404" y="1"/>
                  </a:moveTo>
                  <a:cubicBezTo>
                    <a:pt x="3015" y="255"/>
                    <a:pt x="1917" y="885"/>
                    <a:pt x="1622" y="1247"/>
                  </a:cubicBezTo>
                  <a:cubicBezTo>
                    <a:pt x="1514" y="1381"/>
                    <a:pt x="1394" y="1488"/>
                    <a:pt x="1260" y="1582"/>
                  </a:cubicBezTo>
                  <a:cubicBezTo>
                    <a:pt x="978" y="1730"/>
                    <a:pt x="590" y="1609"/>
                    <a:pt x="322" y="1783"/>
                  </a:cubicBezTo>
                  <a:cubicBezTo>
                    <a:pt x="94" y="1917"/>
                    <a:pt x="0" y="2199"/>
                    <a:pt x="94" y="2453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54"/>
            <p:cNvSpPr/>
            <p:nvPr/>
          </p:nvSpPr>
          <p:spPr>
            <a:xfrm>
              <a:off x="1639875" y="2902875"/>
              <a:ext cx="34200" cy="84125"/>
            </a:xfrm>
            <a:custGeom>
              <a:avLst/>
              <a:gdLst/>
              <a:ahLst/>
              <a:cxnLst/>
              <a:rect l="l" t="t" r="r" b="b"/>
              <a:pathLst>
                <a:path w="1368" h="3365" fill="none" extrusionOk="0">
                  <a:moveTo>
                    <a:pt x="1368" y="1"/>
                  </a:moveTo>
                  <a:cubicBezTo>
                    <a:pt x="1032" y="215"/>
                    <a:pt x="858" y="604"/>
                    <a:pt x="697" y="979"/>
                  </a:cubicBezTo>
                  <a:cubicBezTo>
                    <a:pt x="563" y="1274"/>
                    <a:pt x="429" y="1609"/>
                    <a:pt x="510" y="1931"/>
                  </a:cubicBezTo>
                  <a:cubicBezTo>
                    <a:pt x="550" y="2105"/>
                    <a:pt x="644" y="2279"/>
                    <a:pt x="617" y="2467"/>
                  </a:cubicBezTo>
                  <a:cubicBezTo>
                    <a:pt x="563" y="2828"/>
                    <a:pt x="1" y="2989"/>
                    <a:pt x="1" y="336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54"/>
            <p:cNvSpPr/>
            <p:nvPr/>
          </p:nvSpPr>
          <p:spPr>
            <a:xfrm>
              <a:off x="1732000" y="2895175"/>
              <a:ext cx="66025" cy="74075"/>
            </a:xfrm>
            <a:custGeom>
              <a:avLst/>
              <a:gdLst/>
              <a:ahLst/>
              <a:cxnLst/>
              <a:rect l="l" t="t" r="r" b="b"/>
              <a:pathLst>
                <a:path w="2641" h="2963" fill="none" extrusionOk="0">
                  <a:moveTo>
                    <a:pt x="1" y="1"/>
                  </a:moveTo>
                  <a:cubicBezTo>
                    <a:pt x="202" y="510"/>
                    <a:pt x="1341" y="1032"/>
                    <a:pt x="1649" y="1475"/>
                  </a:cubicBezTo>
                  <a:cubicBezTo>
                    <a:pt x="1837" y="1729"/>
                    <a:pt x="1837" y="2078"/>
                    <a:pt x="1944" y="2373"/>
                  </a:cubicBezTo>
                  <a:cubicBezTo>
                    <a:pt x="2038" y="2667"/>
                    <a:pt x="2346" y="2962"/>
                    <a:pt x="2641" y="2842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54"/>
            <p:cNvSpPr/>
            <p:nvPr/>
          </p:nvSpPr>
          <p:spPr>
            <a:xfrm>
              <a:off x="1483425" y="2586950"/>
              <a:ext cx="115275" cy="29525"/>
            </a:xfrm>
            <a:custGeom>
              <a:avLst/>
              <a:gdLst/>
              <a:ahLst/>
              <a:cxnLst/>
              <a:rect l="l" t="t" r="r" b="b"/>
              <a:pathLst>
                <a:path w="4611" h="1181" fill="none" extrusionOk="0">
                  <a:moveTo>
                    <a:pt x="67" y="403"/>
                  </a:moveTo>
                  <a:cubicBezTo>
                    <a:pt x="0" y="550"/>
                    <a:pt x="228" y="657"/>
                    <a:pt x="402" y="617"/>
                  </a:cubicBezTo>
                  <a:cubicBezTo>
                    <a:pt x="684" y="564"/>
                    <a:pt x="925" y="363"/>
                    <a:pt x="1180" y="215"/>
                  </a:cubicBezTo>
                  <a:cubicBezTo>
                    <a:pt x="1448" y="68"/>
                    <a:pt x="1783" y="1"/>
                    <a:pt x="2024" y="188"/>
                  </a:cubicBezTo>
                  <a:cubicBezTo>
                    <a:pt x="2131" y="282"/>
                    <a:pt x="2198" y="416"/>
                    <a:pt x="2305" y="523"/>
                  </a:cubicBezTo>
                  <a:cubicBezTo>
                    <a:pt x="2547" y="724"/>
                    <a:pt x="2895" y="657"/>
                    <a:pt x="3190" y="644"/>
                  </a:cubicBezTo>
                  <a:cubicBezTo>
                    <a:pt x="3498" y="617"/>
                    <a:pt x="4584" y="885"/>
                    <a:pt x="4610" y="118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54"/>
            <p:cNvSpPr/>
            <p:nvPr/>
          </p:nvSpPr>
          <p:spPr>
            <a:xfrm>
              <a:off x="1581250" y="2518925"/>
              <a:ext cx="186975" cy="399150"/>
            </a:xfrm>
            <a:custGeom>
              <a:avLst/>
              <a:gdLst/>
              <a:ahLst/>
              <a:cxnLst/>
              <a:rect l="l" t="t" r="r" b="b"/>
              <a:pathLst>
                <a:path w="7479" h="15966" extrusionOk="0">
                  <a:moveTo>
                    <a:pt x="2130" y="1"/>
                  </a:moveTo>
                  <a:cubicBezTo>
                    <a:pt x="1289" y="1"/>
                    <a:pt x="526" y="512"/>
                    <a:pt x="349" y="1663"/>
                  </a:cubicBezTo>
                  <a:cubicBezTo>
                    <a:pt x="0" y="4075"/>
                    <a:pt x="483" y="6903"/>
                    <a:pt x="1032" y="9235"/>
                  </a:cubicBezTo>
                  <a:cubicBezTo>
                    <a:pt x="1408" y="10776"/>
                    <a:pt x="1903" y="12277"/>
                    <a:pt x="2547" y="13724"/>
                  </a:cubicBezTo>
                  <a:cubicBezTo>
                    <a:pt x="2962" y="14675"/>
                    <a:pt x="3579" y="15707"/>
                    <a:pt x="4584" y="15922"/>
                  </a:cubicBezTo>
                  <a:cubicBezTo>
                    <a:pt x="4713" y="15951"/>
                    <a:pt x="4843" y="15965"/>
                    <a:pt x="4972" y="15965"/>
                  </a:cubicBezTo>
                  <a:cubicBezTo>
                    <a:pt x="5779" y="15965"/>
                    <a:pt x="6551" y="15418"/>
                    <a:pt x="6956" y="14702"/>
                  </a:cubicBezTo>
                  <a:cubicBezTo>
                    <a:pt x="7425" y="13871"/>
                    <a:pt x="7478" y="12866"/>
                    <a:pt x="7384" y="11915"/>
                  </a:cubicBezTo>
                  <a:cubicBezTo>
                    <a:pt x="7277" y="10776"/>
                    <a:pt x="6969" y="9650"/>
                    <a:pt x="6661" y="8538"/>
                  </a:cubicBezTo>
                  <a:lnTo>
                    <a:pt x="5602" y="4692"/>
                  </a:lnTo>
                  <a:cubicBezTo>
                    <a:pt x="5280" y="3526"/>
                    <a:pt x="4959" y="2347"/>
                    <a:pt x="4329" y="1315"/>
                  </a:cubicBezTo>
                  <a:cubicBezTo>
                    <a:pt x="3828" y="478"/>
                    <a:pt x="2942" y="1"/>
                    <a:pt x="2130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54"/>
            <p:cNvSpPr/>
            <p:nvPr/>
          </p:nvSpPr>
          <p:spPr>
            <a:xfrm>
              <a:off x="1645900" y="2772500"/>
              <a:ext cx="57650" cy="93325"/>
            </a:xfrm>
            <a:custGeom>
              <a:avLst/>
              <a:gdLst/>
              <a:ahLst/>
              <a:cxnLst/>
              <a:rect l="l" t="t" r="r" b="b"/>
              <a:pathLst>
                <a:path w="2306" h="3733" extrusionOk="0">
                  <a:moveTo>
                    <a:pt x="963" y="1"/>
                  </a:moveTo>
                  <a:cubicBezTo>
                    <a:pt x="951" y="1"/>
                    <a:pt x="938" y="1"/>
                    <a:pt x="926" y="3"/>
                  </a:cubicBezTo>
                  <a:cubicBezTo>
                    <a:pt x="1" y="123"/>
                    <a:pt x="1234" y="2737"/>
                    <a:pt x="1421" y="3192"/>
                  </a:cubicBezTo>
                  <a:cubicBezTo>
                    <a:pt x="1488" y="3380"/>
                    <a:pt x="1596" y="3541"/>
                    <a:pt x="1743" y="3661"/>
                  </a:cubicBezTo>
                  <a:cubicBezTo>
                    <a:pt x="1808" y="3710"/>
                    <a:pt x="1883" y="3732"/>
                    <a:pt x="1958" y="3732"/>
                  </a:cubicBezTo>
                  <a:cubicBezTo>
                    <a:pt x="2070" y="3732"/>
                    <a:pt x="2180" y="3682"/>
                    <a:pt x="2252" y="3594"/>
                  </a:cubicBezTo>
                  <a:cubicBezTo>
                    <a:pt x="2292" y="3501"/>
                    <a:pt x="2306" y="3393"/>
                    <a:pt x="2279" y="3286"/>
                  </a:cubicBezTo>
                  <a:cubicBezTo>
                    <a:pt x="2226" y="2746"/>
                    <a:pt x="1720" y="1"/>
                    <a:pt x="96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54"/>
            <p:cNvSpPr/>
            <p:nvPr/>
          </p:nvSpPr>
          <p:spPr>
            <a:xfrm>
              <a:off x="2018800" y="2789100"/>
              <a:ext cx="160900" cy="111875"/>
            </a:xfrm>
            <a:custGeom>
              <a:avLst/>
              <a:gdLst/>
              <a:ahLst/>
              <a:cxnLst/>
              <a:rect l="l" t="t" r="r" b="b"/>
              <a:pathLst>
                <a:path w="6436" h="4475" extrusionOk="0">
                  <a:moveTo>
                    <a:pt x="3107" y="1"/>
                  </a:moveTo>
                  <a:cubicBezTo>
                    <a:pt x="2961" y="1"/>
                    <a:pt x="2818" y="12"/>
                    <a:pt x="2680" y="36"/>
                  </a:cubicBezTo>
                  <a:cubicBezTo>
                    <a:pt x="1086" y="317"/>
                    <a:pt x="0" y="2475"/>
                    <a:pt x="268" y="3949"/>
                  </a:cubicBezTo>
                  <a:cubicBezTo>
                    <a:pt x="318" y="4188"/>
                    <a:pt x="464" y="4475"/>
                    <a:pt x="692" y="4475"/>
                  </a:cubicBezTo>
                  <a:cubicBezTo>
                    <a:pt x="707" y="4475"/>
                    <a:pt x="722" y="4474"/>
                    <a:pt x="737" y="4471"/>
                  </a:cubicBezTo>
                  <a:cubicBezTo>
                    <a:pt x="818" y="4445"/>
                    <a:pt x="871" y="4418"/>
                    <a:pt x="938" y="4364"/>
                  </a:cubicBezTo>
                  <a:cubicBezTo>
                    <a:pt x="1193" y="4163"/>
                    <a:pt x="1367" y="3868"/>
                    <a:pt x="1595" y="3614"/>
                  </a:cubicBezTo>
                  <a:cubicBezTo>
                    <a:pt x="1809" y="3359"/>
                    <a:pt x="2091" y="3131"/>
                    <a:pt x="2426" y="3118"/>
                  </a:cubicBezTo>
                  <a:cubicBezTo>
                    <a:pt x="2908" y="3118"/>
                    <a:pt x="3256" y="3560"/>
                    <a:pt x="3685" y="3761"/>
                  </a:cubicBezTo>
                  <a:cubicBezTo>
                    <a:pt x="3868" y="3853"/>
                    <a:pt x="4068" y="3895"/>
                    <a:pt x="4268" y="3895"/>
                  </a:cubicBezTo>
                  <a:cubicBezTo>
                    <a:pt x="4891" y="3895"/>
                    <a:pt x="5529" y="3491"/>
                    <a:pt x="5762" y="2904"/>
                  </a:cubicBezTo>
                  <a:cubicBezTo>
                    <a:pt x="6435" y="1240"/>
                    <a:pt x="4630" y="1"/>
                    <a:pt x="3107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54"/>
          <p:cNvGrpSpPr/>
          <p:nvPr/>
        </p:nvGrpSpPr>
        <p:grpSpPr>
          <a:xfrm>
            <a:off x="931140" y="3689567"/>
            <a:ext cx="822401" cy="2915265"/>
            <a:chOff x="3986050" y="808650"/>
            <a:chExt cx="294500" cy="1043950"/>
          </a:xfrm>
        </p:grpSpPr>
        <p:sp>
          <p:nvSpPr>
            <p:cNvPr id="1204" name="Google Shape;1204;p54"/>
            <p:cNvSpPr/>
            <p:nvPr/>
          </p:nvSpPr>
          <p:spPr>
            <a:xfrm>
              <a:off x="3986700" y="808650"/>
              <a:ext cx="262025" cy="429200"/>
            </a:xfrm>
            <a:custGeom>
              <a:avLst/>
              <a:gdLst/>
              <a:ahLst/>
              <a:cxnLst/>
              <a:rect l="l" t="t" r="r" b="b"/>
              <a:pathLst>
                <a:path w="10481" h="17168" extrusionOk="0">
                  <a:moveTo>
                    <a:pt x="4946" y="1"/>
                  </a:moveTo>
                  <a:lnTo>
                    <a:pt x="4946" y="1"/>
                  </a:lnTo>
                  <a:cubicBezTo>
                    <a:pt x="4772" y="1126"/>
                    <a:pt x="3177" y="1435"/>
                    <a:pt x="2681" y="2467"/>
                  </a:cubicBezTo>
                  <a:cubicBezTo>
                    <a:pt x="2319" y="3230"/>
                    <a:pt x="2668" y="4155"/>
                    <a:pt x="3190" y="4812"/>
                  </a:cubicBezTo>
                  <a:cubicBezTo>
                    <a:pt x="3713" y="5482"/>
                    <a:pt x="4396" y="6018"/>
                    <a:pt x="4825" y="6741"/>
                  </a:cubicBezTo>
                  <a:cubicBezTo>
                    <a:pt x="5201" y="7358"/>
                    <a:pt x="5241" y="8095"/>
                    <a:pt x="4678" y="8604"/>
                  </a:cubicBezTo>
                  <a:cubicBezTo>
                    <a:pt x="4329" y="8872"/>
                    <a:pt x="3954" y="9073"/>
                    <a:pt x="3539" y="9221"/>
                  </a:cubicBezTo>
                  <a:cubicBezTo>
                    <a:pt x="2976" y="9435"/>
                    <a:pt x="2440" y="9716"/>
                    <a:pt x="1944" y="10078"/>
                  </a:cubicBezTo>
                  <a:cubicBezTo>
                    <a:pt x="885" y="10869"/>
                    <a:pt x="1" y="12598"/>
                    <a:pt x="1381" y="13562"/>
                  </a:cubicBezTo>
                  <a:cubicBezTo>
                    <a:pt x="2453" y="14313"/>
                    <a:pt x="4490" y="14460"/>
                    <a:pt x="4758" y="16042"/>
                  </a:cubicBezTo>
                  <a:cubicBezTo>
                    <a:pt x="4785" y="16176"/>
                    <a:pt x="4758" y="17167"/>
                    <a:pt x="4584" y="17167"/>
                  </a:cubicBezTo>
                  <a:lnTo>
                    <a:pt x="6621" y="17167"/>
                  </a:lnTo>
                  <a:cubicBezTo>
                    <a:pt x="6889" y="17167"/>
                    <a:pt x="7707" y="16149"/>
                    <a:pt x="7894" y="15948"/>
                  </a:cubicBezTo>
                  <a:cubicBezTo>
                    <a:pt x="8363" y="15452"/>
                    <a:pt x="8872" y="14903"/>
                    <a:pt x="9154" y="14273"/>
                  </a:cubicBezTo>
                  <a:cubicBezTo>
                    <a:pt x="9489" y="13536"/>
                    <a:pt x="9194" y="12678"/>
                    <a:pt x="8484" y="12303"/>
                  </a:cubicBezTo>
                  <a:cubicBezTo>
                    <a:pt x="7988" y="12035"/>
                    <a:pt x="7385" y="12035"/>
                    <a:pt x="6835" y="11874"/>
                  </a:cubicBezTo>
                  <a:cubicBezTo>
                    <a:pt x="6701" y="11834"/>
                    <a:pt x="6567" y="11780"/>
                    <a:pt x="6433" y="11713"/>
                  </a:cubicBezTo>
                  <a:cubicBezTo>
                    <a:pt x="6286" y="11646"/>
                    <a:pt x="6165" y="11526"/>
                    <a:pt x="6098" y="11378"/>
                  </a:cubicBezTo>
                  <a:cubicBezTo>
                    <a:pt x="5978" y="11043"/>
                    <a:pt x="6286" y="10708"/>
                    <a:pt x="6581" y="10480"/>
                  </a:cubicBezTo>
                  <a:cubicBezTo>
                    <a:pt x="7653" y="9623"/>
                    <a:pt x="10480" y="8041"/>
                    <a:pt x="9234" y="6313"/>
                  </a:cubicBezTo>
                  <a:cubicBezTo>
                    <a:pt x="8819" y="5736"/>
                    <a:pt x="8095" y="5509"/>
                    <a:pt x="7398" y="5401"/>
                  </a:cubicBezTo>
                  <a:cubicBezTo>
                    <a:pt x="6715" y="5308"/>
                    <a:pt x="6005" y="5321"/>
                    <a:pt x="5335" y="5093"/>
                  </a:cubicBezTo>
                  <a:cubicBezTo>
                    <a:pt x="4705" y="4905"/>
                    <a:pt x="4182" y="4477"/>
                    <a:pt x="3847" y="3914"/>
                  </a:cubicBezTo>
                  <a:cubicBezTo>
                    <a:pt x="3525" y="3338"/>
                    <a:pt x="3539" y="2627"/>
                    <a:pt x="3874" y="2064"/>
                  </a:cubicBezTo>
                  <a:cubicBezTo>
                    <a:pt x="4088" y="1716"/>
                    <a:pt x="4423" y="1461"/>
                    <a:pt x="4691" y="1140"/>
                  </a:cubicBezTo>
                  <a:cubicBezTo>
                    <a:pt x="4959" y="818"/>
                    <a:pt x="5134" y="363"/>
                    <a:pt x="4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54"/>
            <p:cNvSpPr/>
            <p:nvPr/>
          </p:nvSpPr>
          <p:spPr>
            <a:xfrm>
              <a:off x="3986050" y="1237800"/>
              <a:ext cx="294500" cy="614800"/>
            </a:xfrm>
            <a:custGeom>
              <a:avLst/>
              <a:gdLst/>
              <a:ahLst/>
              <a:cxnLst/>
              <a:rect l="l" t="t" r="r" b="b"/>
              <a:pathLst>
                <a:path w="11780" h="24592" extrusionOk="0">
                  <a:moveTo>
                    <a:pt x="8255" y="283"/>
                  </a:moveTo>
                  <a:cubicBezTo>
                    <a:pt x="8510" y="283"/>
                    <a:pt x="8724" y="470"/>
                    <a:pt x="8738" y="725"/>
                  </a:cubicBezTo>
                  <a:cubicBezTo>
                    <a:pt x="8764" y="993"/>
                    <a:pt x="8376" y="1207"/>
                    <a:pt x="8376" y="1207"/>
                  </a:cubicBezTo>
                  <a:lnTo>
                    <a:pt x="8376" y="5777"/>
                  </a:lnTo>
                  <a:cubicBezTo>
                    <a:pt x="8563" y="5871"/>
                    <a:pt x="8671" y="6072"/>
                    <a:pt x="8671" y="6273"/>
                  </a:cubicBezTo>
                  <a:lnTo>
                    <a:pt x="8456" y="12478"/>
                  </a:lnTo>
                  <a:cubicBezTo>
                    <a:pt x="8443" y="13188"/>
                    <a:pt x="8764" y="13871"/>
                    <a:pt x="9327" y="14300"/>
                  </a:cubicBezTo>
                  <a:cubicBezTo>
                    <a:pt x="10694" y="15359"/>
                    <a:pt x="11485" y="16994"/>
                    <a:pt x="11485" y="18709"/>
                  </a:cubicBezTo>
                  <a:cubicBezTo>
                    <a:pt x="11485" y="21805"/>
                    <a:pt x="10265" y="24324"/>
                    <a:pt x="5883" y="24324"/>
                  </a:cubicBezTo>
                  <a:cubicBezTo>
                    <a:pt x="1501" y="24324"/>
                    <a:pt x="282" y="21805"/>
                    <a:pt x="282" y="18709"/>
                  </a:cubicBezTo>
                  <a:cubicBezTo>
                    <a:pt x="282" y="16994"/>
                    <a:pt x="1072" y="15359"/>
                    <a:pt x="2439" y="14300"/>
                  </a:cubicBezTo>
                  <a:cubicBezTo>
                    <a:pt x="3002" y="13871"/>
                    <a:pt x="3324" y="13188"/>
                    <a:pt x="3310" y="12478"/>
                  </a:cubicBezTo>
                  <a:lnTo>
                    <a:pt x="3096" y="6233"/>
                  </a:lnTo>
                  <a:cubicBezTo>
                    <a:pt x="3096" y="6018"/>
                    <a:pt x="3203" y="5831"/>
                    <a:pt x="3377" y="5737"/>
                  </a:cubicBezTo>
                  <a:lnTo>
                    <a:pt x="3391" y="5737"/>
                  </a:lnTo>
                  <a:lnTo>
                    <a:pt x="3391" y="1207"/>
                  </a:lnTo>
                  <a:cubicBezTo>
                    <a:pt x="3391" y="1207"/>
                    <a:pt x="3002" y="993"/>
                    <a:pt x="3015" y="725"/>
                  </a:cubicBezTo>
                  <a:cubicBezTo>
                    <a:pt x="3042" y="470"/>
                    <a:pt x="3257" y="283"/>
                    <a:pt x="3511" y="283"/>
                  </a:cubicBezTo>
                  <a:close/>
                  <a:moveTo>
                    <a:pt x="3487" y="1"/>
                  </a:moveTo>
                  <a:cubicBezTo>
                    <a:pt x="3096" y="1"/>
                    <a:pt x="2774" y="318"/>
                    <a:pt x="2747" y="712"/>
                  </a:cubicBezTo>
                  <a:cubicBezTo>
                    <a:pt x="2734" y="980"/>
                    <a:pt x="2868" y="1248"/>
                    <a:pt x="3109" y="1395"/>
                  </a:cubicBezTo>
                  <a:lnTo>
                    <a:pt x="3109" y="5576"/>
                  </a:lnTo>
                  <a:cubicBezTo>
                    <a:pt x="2922" y="5737"/>
                    <a:pt x="2814" y="5978"/>
                    <a:pt x="2814" y="6233"/>
                  </a:cubicBezTo>
                  <a:lnTo>
                    <a:pt x="3029" y="12478"/>
                  </a:lnTo>
                  <a:cubicBezTo>
                    <a:pt x="3042" y="13094"/>
                    <a:pt x="2761" y="13697"/>
                    <a:pt x="2265" y="14072"/>
                  </a:cubicBezTo>
                  <a:cubicBezTo>
                    <a:pt x="831" y="15185"/>
                    <a:pt x="0" y="16900"/>
                    <a:pt x="0" y="18709"/>
                  </a:cubicBezTo>
                  <a:cubicBezTo>
                    <a:pt x="0" y="22609"/>
                    <a:pt x="1984" y="24592"/>
                    <a:pt x="5883" y="24592"/>
                  </a:cubicBezTo>
                  <a:cubicBezTo>
                    <a:pt x="9783" y="24592"/>
                    <a:pt x="11766" y="22609"/>
                    <a:pt x="11766" y="18709"/>
                  </a:cubicBezTo>
                  <a:cubicBezTo>
                    <a:pt x="11780" y="16900"/>
                    <a:pt x="10935" y="15185"/>
                    <a:pt x="9515" y="14072"/>
                  </a:cubicBezTo>
                  <a:cubicBezTo>
                    <a:pt x="9019" y="13697"/>
                    <a:pt x="8738" y="13107"/>
                    <a:pt x="8738" y="12478"/>
                  </a:cubicBezTo>
                  <a:lnTo>
                    <a:pt x="8965" y="6273"/>
                  </a:lnTo>
                  <a:cubicBezTo>
                    <a:pt x="8965" y="6018"/>
                    <a:pt x="8858" y="5777"/>
                    <a:pt x="8671" y="5616"/>
                  </a:cubicBezTo>
                  <a:lnTo>
                    <a:pt x="8671" y="1395"/>
                  </a:lnTo>
                  <a:cubicBezTo>
                    <a:pt x="8912" y="1248"/>
                    <a:pt x="9046" y="980"/>
                    <a:pt x="9032" y="712"/>
                  </a:cubicBezTo>
                  <a:cubicBezTo>
                    <a:pt x="9006" y="318"/>
                    <a:pt x="8684" y="1"/>
                    <a:pt x="8293" y="1"/>
                  </a:cubicBezTo>
                  <a:cubicBezTo>
                    <a:pt x="8285" y="1"/>
                    <a:pt x="8277" y="1"/>
                    <a:pt x="8269" y="1"/>
                  </a:cubicBezTo>
                  <a:lnTo>
                    <a:pt x="3511" y="1"/>
                  </a:lnTo>
                  <a:cubicBezTo>
                    <a:pt x="3503" y="1"/>
                    <a:pt x="3495" y="1"/>
                    <a:pt x="34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54"/>
            <p:cNvSpPr/>
            <p:nvPr/>
          </p:nvSpPr>
          <p:spPr>
            <a:xfrm>
              <a:off x="3993075" y="1244525"/>
              <a:ext cx="280100" cy="601050"/>
            </a:xfrm>
            <a:custGeom>
              <a:avLst/>
              <a:gdLst/>
              <a:ahLst/>
              <a:cxnLst/>
              <a:rect l="l" t="t" r="r" b="b"/>
              <a:pathLst>
                <a:path w="11204" h="24042" extrusionOk="0">
                  <a:moveTo>
                    <a:pt x="3230" y="0"/>
                  </a:moveTo>
                  <a:cubicBezTo>
                    <a:pt x="2976" y="0"/>
                    <a:pt x="2761" y="188"/>
                    <a:pt x="2748" y="443"/>
                  </a:cubicBezTo>
                  <a:cubicBezTo>
                    <a:pt x="2734" y="711"/>
                    <a:pt x="3110" y="938"/>
                    <a:pt x="3110" y="938"/>
                  </a:cubicBezTo>
                  <a:lnTo>
                    <a:pt x="3110" y="5454"/>
                  </a:lnTo>
                  <a:lnTo>
                    <a:pt x="3096" y="5454"/>
                  </a:lnTo>
                  <a:cubicBezTo>
                    <a:pt x="2922" y="5548"/>
                    <a:pt x="2815" y="5749"/>
                    <a:pt x="2815" y="5950"/>
                  </a:cubicBezTo>
                  <a:lnTo>
                    <a:pt x="3029" y="12195"/>
                  </a:lnTo>
                  <a:cubicBezTo>
                    <a:pt x="3043" y="12905"/>
                    <a:pt x="2721" y="13589"/>
                    <a:pt x="2158" y="14018"/>
                  </a:cubicBezTo>
                  <a:cubicBezTo>
                    <a:pt x="791" y="15076"/>
                    <a:pt x="1" y="16711"/>
                    <a:pt x="1" y="18440"/>
                  </a:cubicBezTo>
                  <a:cubicBezTo>
                    <a:pt x="1" y="21522"/>
                    <a:pt x="1220" y="24042"/>
                    <a:pt x="5602" y="24042"/>
                  </a:cubicBezTo>
                  <a:cubicBezTo>
                    <a:pt x="9984" y="24042"/>
                    <a:pt x="11204" y="21522"/>
                    <a:pt x="11204" y="18440"/>
                  </a:cubicBezTo>
                  <a:cubicBezTo>
                    <a:pt x="11204" y="16711"/>
                    <a:pt x="10413" y="15090"/>
                    <a:pt x="9060" y="14031"/>
                  </a:cubicBezTo>
                  <a:cubicBezTo>
                    <a:pt x="8483" y="13602"/>
                    <a:pt x="8162" y="12919"/>
                    <a:pt x="8175" y="12209"/>
                  </a:cubicBezTo>
                  <a:lnTo>
                    <a:pt x="8390" y="5991"/>
                  </a:lnTo>
                  <a:cubicBezTo>
                    <a:pt x="8390" y="5790"/>
                    <a:pt x="8282" y="5589"/>
                    <a:pt x="8095" y="5495"/>
                  </a:cubicBezTo>
                  <a:lnTo>
                    <a:pt x="8095" y="938"/>
                  </a:lnTo>
                  <a:cubicBezTo>
                    <a:pt x="8095" y="938"/>
                    <a:pt x="8470" y="711"/>
                    <a:pt x="8457" y="443"/>
                  </a:cubicBezTo>
                  <a:cubicBezTo>
                    <a:pt x="8443" y="188"/>
                    <a:pt x="8229" y="0"/>
                    <a:pt x="79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54"/>
            <p:cNvSpPr/>
            <p:nvPr/>
          </p:nvSpPr>
          <p:spPr>
            <a:xfrm>
              <a:off x="4063775" y="1381200"/>
              <a:ext cx="139050" cy="25"/>
            </a:xfrm>
            <a:custGeom>
              <a:avLst/>
              <a:gdLst/>
              <a:ahLst/>
              <a:cxnLst/>
              <a:rect l="l" t="t" r="r" b="b"/>
              <a:pathLst>
                <a:path w="5562" h="1" fill="none" extrusionOk="0">
                  <a:moveTo>
                    <a:pt x="0" y="1"/>
                  </a:moveTo>
                  <a:lnTo>
                    <a:pt x="5562" y="1"/>
                  </a:lnTo>
                </a:path>
              </a:pathLst>
            </a:custGeom>
            <a:solidFill>
              <a:srgbClr val="E1E7EC"/>
            </a:solidFill>
            <a:ln w="5025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54"/>
            <p:cNvSpPr/>
            <p:nvPr/>
          </p:nvSpPr>
          <p:spPr>
            <a:xfrm>
              <a:off x="4063775" y="1266625"/>
              <a:ext cx="139050" cy="25"/>
            </a:xfrm>
            <a:custGeom>
              <a:avLst/>
              <a:gdLst/>
              <a:ahLst/>
              <a:cxnLst/>
              <a:rect l="l" t="t" r="r" b="b"/>
              <a:pathLst>
                <a:path w="5562" h="1" fill="none" extrusionOk="0">
                  <a:moveTo>
                    <a:pt x="0" y="1"/>
                  </a:moveTo>
                  <a:lnTo>
                    <a:pt x="5562" y="1"/>
                  </a:lnTo>
                </a:path>
              </a:pathLst>
            </a:custGeom>
            <a:noFill/>
            <a:ln w="5025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54"/>
            <p:cNvSpPr/>
            <p:nvPr/>
          </p:nvSpPr>
          <p:spPr>
            <a:xfrm>
              <a:off x="3999100" y="1672675"/>
              <a:ext cx="268375" cy="169550"/>
            </a:xfrm>
            <a:custGeom>
              <a:avLst/>
              <a:gdLst/>
              <a:ahLst/>
              <a:cxnLst/>
              <a:rect l="l" t="t" r="r" b="b"/>
              <a:pathLst>
                <a:path w="10735" h="6782" extrusionOk="0">
                  <a:moveTo>
                    <a:pt x="202" y="1"/>
                  </a:moveTo>
                  <a:cubicBezTo>
                    <a:pt x="68" y="456"/>
                    <a:pt x="1" y="939"/>
                    <a:pt x="1" y="1421"/>
                  </a:cubicBezTo>
                  <a:cubicBezTo>
                    <a:pt x="1" y="4369"/>
                    <a:pt x="1180" y="6782"/>
                    <a:pt x="5361" y="6782"/>
                  </a:cubicBezTo>
                  <a:cubicBezTo>
                    <a:pt x="9556" y="6782"/>
                    <a:pt x="10722" y="4383"/>
                    <a:pt x="10722" y="1421"/>
                  </a:cubicBezTo>
                  <a:cubicBezTo>
                    <a:pt x="10735" y="939"/>
                    <a:pt x="10668" y="456"/>
                    <a:pt x="10547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54"/>
            <p:cNvSpPr/>
            <p:nvPr/>
          </p:nvSpPr>
          <p:spPr>
            <a:xfrm>
              <a:off x="4071150" y="1248200"/>
              <a:ext cx="13750" cy="11425"/>
            </a:xfrm>
            <a:custGeom>
              <a:avLst/>
              <a:gdLst/>
              <a:ahLst/>
              <a:cxnLst/>
              <a:rect l="l" t="t" r="r" b="b"/>
              <a:pathLst>
                <a:path w="550" h="457" extrusionOk="0">
                  <a:moveTo>
                    <a:pt x="228" y="1"/>
                  </a:moveTo>
                  <a:cubicBezTo>
                    <a:pt x="107" y="1"/>
                    <a:pt x="0" y="108"/>
                    <a:pt x="0" y="229"/>
                  </a:cubicBezTo>
                  <a:cubicBezTo>
                    <a:pt x="0" y="363"/>
                    <a:pt x="107" y="456"/>
                    <a:pt x="228" y="456"/>
                  </a:cubicBezTo>
                  <a:lnTo>
                    <a:pt x="322" y="456"/>
                  </a:lnTo>
                  <a:cubicBezTo>
                    <a:pt x="456" y="456"/>
                    <a:pt x="549" y="363"/>
                    <a:pt x="549" y="229"/>
                  </a:cubicBezTo>
                  <a:cubicBezTo>
                    <a:pt x="549" y="108"/>
                    <a:pt x="456" y="1"/>
                    <a:pt x="322" y="1"/>
                  </a:cubicBezTo>
                  <a:close/>
                </a:path>
              </a:pathLst>
            </a:custGeom>
            <a:solidFill>
              <a:srgbClr val="D6D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54"/>
            <p:cNvSpPr/>
            <p:nvPr/>
          </p:nvSpPr>
          <p:spPr>
            <a:xfrm>
              <a:off x="4079175" y="1276025"/>
              <a:ext cx="13775" cy="97175"/>
            </a:xfrm>
            <a:custGeom>
              <a:avLst/>
              <a:gdLst/>
              <a:ahLst/>
              <a:cxnLst/>
              <a:rect l="l" t="t" r="r" b="b"/>
              <a:pathLst>
                <a:path w="551" h="3887" extrusionOk="0">
                  <a:moveTo>
                    <a:pt x="269" y="0"/>
                  </a:moveTo>
                  <a:cubicBezTo>
                    <a:pt x="121" y="0"/>
                    <a:pt x="1" y="121"/>
                    <a:pt x="1" y="281"/>
                  </a:cubicBezTo>
                  <a:lnTo>
                    <a:pt x="1" y="3605"/>
                  </a:lnTo>
                  <a:cubicBezTo>
                    <a:pt x="1" y="3752"/>
                    <a:pt x="121" y="3886"/>
                    <a:pt x="269" y="3886"/>
                  </a:cubicBezTo>
                  <a:cubicBezTo>
                    <a:pt x="416" y="3886"/>
                    <a:pt x="550" y="3766"/>
                    <a:pt x="550" y="3605"/>
                  </a:cubicBezTo>
                  <a:lnTo>
                    <a:pt x="550" y="281"/>
                  </a:lnTo>
                  <a:cubicBezTo>
                    <a:pt x="550" y="121"/>
                    <a:pt x="429" y="0"/>
                    <a:pt x="269" y="0"/>
                  </a:cubicBezTo>
                  <a:close/>
                </a:path>
              </a:pathLst>
            </a:custGeom>
            <a:solidFill>
              <a:srgbClr val="D6D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54"/>
            <p:cNvSpPr/>
            <p:nvPr/>
          </p:nvSpPr>
          <p:spPr>
            <a:xfrm>
              <a:off x="4016875" y="1744700"/>
              <a:ext cx="44900" cy="67700"/>
            </a:xfrm>
            <a:custGeom>
              <a:avLst/>
              <a:gdLst/>
              <a:ahLst/>
              <a:cxnLst/>
              <a:rect l="l" t="t" r="r" b="b"/>
              <a:pathLst>
                <a:path w="1796" h="2708" fill="none" extrusionOk="0">
                  <a:moveTo>
                    <a:pt x="0" y="1"/>
                  </a:moveTo>
                  <a:cubicBezTo>
                    <a:pt x="402" y="1488"/>
                    <a:pt x="1246" y="2319"/>
                    <a:pt x="1796" y="2708"/>
                  </a:cubicBezTo>
                </a:path>
              </a:pathLst>
            </a:custGeom>
            <a:noFill/>
            <a:ln w="14400" cap="rnd" cmpd="sng">
              <a:solidFill>
                <a:srgbClr val="D6DCB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54"/>
            <p:cNvSpPr/>
            <p:nvPr/>
          </p:nvSpPr>
          <p:spPr>
            <a:xfrm>
              <a:off x="4009825" y="1396275"/>
              <a:ext cx="74750" cy="309925"/>
            </a:xfrm>
            <a:custGeom>
              <a:avLst/>
              <a:gdLst/>
              <a:ahLst/>
              <a:cxnLst/>
              <a:rect l="l" t="t" r="r" b="b"/>
              <a:pathLst>
                <a:path w="2990" h="12397" fill="none" extrusionOk="0">
                  <a:moveTo>
                    <a:pt x="2721" y="1"/>
                  </a:moveTo>
                  <a:lnTo>
                    <a:pt x="2989" y="6822"/>
                  </a:lnTo>
                  <a:cubicBezTo>
                    <a:pt x="2989" y="7144"/>
                    <a:pt x="2734" y="7452"/>
                    <a:pt x="2507" y="7680"/>
                  </a:cubicBezTo>
                  <a:cubicBezTo>
                    <a:pt x="1743" y="8457"/>
                    <a:pt x="1" y="10454"/>
                    <a:pt x="68" y="12397"/>
                  </a:cubicBezTo>
                </a:path>
              </a:pathLst>
            </a:custGeom>
            <a:noFill/>
            <a:ln w="14400" cap="rnd" cmpd="sng">
              <a:solidFill>
                <a:srgbClr val="D6DCB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8" name="Google Shape;1298;p54"/>
          <p:cNvGrpSpPr/>
          <p:nvPr/>
        </p:nvGrpSpPr>
        <p:grpSpPr>
          <a:xfrm rot="-1563643">
            <a:off x="9844251" y="4249143"/>
            <a:ext cx="2270272" cy="2365693"/>
            <a:chOff x="4465125" y="1062850"/>
            <a:chExt cx="1024850" cy="1067925"/>
          </a:xfrm>
        </p:grpSpPr>
        <p:sp>
          <p:nvSpPr>
            <p:cNvPr id="1299" name="Google Shape;1299;p54"/>
            <p:cNvSpPr/>
            <p:nvPr/>
          </p:nvSpPr>
          <p:spPr>
            <a:xfrm>
              <a:off x="5084250" y="1112300"/>
              <a:ext cx="124325" cy="85675"/>
            </a:xfrm>
            <a:custGeom>
              <a:avLst/>
              <a:gdLst/>
              <a:ahLst/>
              <a:cxnLst/>
              <a:rect l="l" t="t" r="r" b="b"/>
              <a:pathLst>
                <a:path w="4973" h="3427" extrusionOk="0">
                  <a:moveTo>
                    <a:pt x="2761" y="673"/>
                  </a:moveTo>
                  <a:cubicBezTo>
                    <a:pt x="3134" y="673"/>
                    <a:pt x="3416" y="1063"/>
                    <a:pt x="3243" y="1443"/>
                  </a:cubicBezTo>
                  <a:cubicBezTo>
                    <a:pt x="3156" y="1637"/>
                    <a:pt x="2963" y="1747"/>
                    <a:pt x="2762" y="1747"/>
                  </a:cubicBezTo>
                  <a:cubicBezTo>
                    <a:pt x="2685" y="1747"/>
                    <a:pt x="2607" y="1731"/>
                    <a:pt x="2533" y="1698"/>
                  </a:cubicBezTo>
                  <a:cubicBezTo>
                    <a:pt x="2104" y="1497"/>
                    <a:pt x="2131" y="867"/>
                    <a:pt x="2573" y="706"/>
                  </a:cubicBezTo>
                  <a:cubicBezTo>
                    <a:pt x="2637" y="684"/>
                    <a:pt x="2701" y="673"/>
                    <a:pt x="2761" y="673"/>
                  </a:cubicBezTo>
                  <a:close/>
                  <a:moveTo>
                    <a:pt x="2125" y="0"/>
                  </a:moveTo>
                  <a:cubicBezTo>
                    <a:pt x="1245" y="0"/>
                    <a:pt x="398" y="496"/>
                    <a:pt x="0" y="1349"/>
                  </a:cubicBezTo>
                  <a:lnTo>
                    <a:pt x="4423" y="3427"/>
                  </a:lnTo>
                  <a:cubicBezTo>
                    <a:pt x="4972" y="2247"/>
                    <a:pt x="4463" y="854"/>
                    <a:pt x="3297" y="304"/>
                  </a:cubicBezTo>
                  <a:lnTo>
                    <a:pt x="3123" y="224"/>
                  </a:lnTo>
                  <a:cubicBezTo>
                    <a:pt x="2801" y="72"/>
                    <a:pt x="2461" y="0"/>
                    <a:pt x="212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4"/>
            <p:cNvSpPr/>
            <p:nvPr/>
          </p:nvSpPr>
          <p:spPr>
            <a:xfrm>
              <a:off x="5084250" y="1146025"/>
              <a:ext cx="110575" cy="51950"/>
            </a:xfrm>
            <a:custGeom>
              <a:avLst/>
              <a:gdLst/>
              <a:ahLst/>
              <a:cxnLst/>
              <a:rect l="l" t="t" r="r" b="b"/>
              <a:pathLst>
                <a:path w="4423" h="2078" fill="none" extrusionOk="0">
                  <a:moveTo>
                    <a:pt x="0" y="0"/>
                  </a:moveTo>
                  <a:lnTo>
                    <a:pt x="4423" y="2078"/>
                  </a:lnTo>
                </a:path>
              </a:pathLst>
            </a:custGeom>
            <a:noFill/>
            <a:ln w="5350" cap="flat" cmpd="sng">
              <a:solidFill>
                <a:srgbClr val="C3CCA2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01" name="Google Shape;1301;p54"/>
            <p:cNvGrpSpPr/>
            <p:nvPr/>
          </p:nvGrpSpPr>
          <p:grpSpPr>
            <a:xfrm>
              <a:off x="4465125" y="1062850"/>
              <a:ext cx="1024850" cy="1067925"/>
              <a:chOff x="4465125" y="1062850"/>
              <a:chExt cx="1024850" cy="1067925"/>
            </a:xfrm>
          </p:grpSpPr>
          <p:sp>
            <p:nvSpPr>
              <p:cNvPr id="1302" name="Google Shape;1302;p54"/>
              <p:cNvSpPr/>
              <p:nvPr/>
            </p:nvSpPr>
            <p:spPr>
              <a:xfrm>
                <a:off x="4465125" y="1062850"/>
                <a:ext cx="950825" cy="1067925"/>
              </a:xfrm>
              <a:custGeom>
                <a:avLst/>
                <a:gdLst/>
                <a:ahLst/>
                <a:cxnLst/>
                <a:rect l="l" t="t" r="r" b="b"/>
                <a:pathLst>
                  <a:path w="38033" h="42717" extrusionOk="0">
                    <a:moveTo>
                      <a:pt x="15921" y="1"/>
                    </a:moveTo>
                    <a:cubicBezTo>
                      <a:pt x="15289" y="1"/>
                      <a:pt x="14684" y="359"/>
                      <a:pt x="14393" y="969"/>
                    </a:cubicBezTo>
                    <a:lnTo>
                      <a:pt x="403" y="30866"/>
                    </a:lnTo>
                    <a:cubicBezTo>
                      <a:pt x="0" y="31711"/>
                      <a:pt x="362" y="32716"/>
                      <a:pt x="1207" y="33104"/>
                    </a:cubicBezTo>
                    <a:lnTo>
                      <a:pt x="21375" y="42552"/>
                    </a:lnTo>
                    <a:cubicBezTo>
                      <a:pt x="21613" y="42663"/>
                      <a:pt x="21862" y="42716"/>
                      <a:pt x="22106" y="42716"/>
                    </a:cubicBezTo>
                    <a:cubicBezTo>
                      <a:pt x="22743" y="42716"/>
                      <a:pt x="23345" y="42358"/>
                      <a:pt x="23626" y="41748"/>
                    </a:cubicBezTo>
                    <a:lnTo>
                      <a:pt x="37630" y="11850"/>
                    </a:lnTo>
                    <a:cubicBezTo>
                      <a:pt x="38032" y="11006"/>
                      <a:pt x="37657" y="10001"/>
                      <a:pt x="36813" y="9612"/>
                    </a:cubicBezTo>
                    <a:lnTo>
                      <a:pt x="16644" y="165"/>
                    </a:lnTo>
                    <a:cubicBezTo>
                      <a:pt x="16410" y="53"/>
                      <a:pt x="16164" y="1"/>
                      <a:pt x="159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54"/>
              <p:cNvSpPr/>
              <p:nvPr/>
            </p:nvSpPr>
            <p:spPr>
              <a:xfrm>
                <a:off x="4496275" y="1091425"/>
                <a:ext cx="889850" cy="1008100"/>
              </a:xfrm>
              <a:custGeom>
                <a:avLst/>
                <a:gdLst/>
                <a:ahLst/>
                <a:cxnLst/>
                <a:rect l="l" t="t" r="r" b="b"/>
                <a:pathLst>
                  <a:path w="35594" h="40324" extrusionOk="0">
                    <a:moveTo>
                      <a:pt x="14179" y="0"/>
                    </a:moveTo>
                    <a:lnTo>
                      <a:pt x="1" y="30286"/>
                    </a:lnTo>
                    <a:lnTo>
                      <a:pt x="21402" y="40323"/>
                    </a:lnTo>
                    <a:lnTo>
                      <a:pt x="35594" y="10037"/>
                    </a:lnTo>
                    <a:lnTo>
                      <a:pt x="141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54"/>
              <p:cNvSpPr/>
              <p:nvPr/>
            </p:nvSpPr>
            <p:spPr>
              <a:xfrm>
                <a:off x="4986075" y="1251550"/>
                <a:ext cx="190000" cy="88800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3552" fill="none" extrusionOk="0">
                    <a:moveTo>
                      <a:pt x="1" y="1"/>
                    </a:moveTo>
                    <a:lnTo>
                      <a:pt x="7599" y="355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54"/>
              <p:cNvSpPr/>
              <p:nvPr/>
            </p:nvSpPr>
            <p:spPr>
              <a:xfrm>
                <a:off x="4933475" y="1277350"/>
                <a:ext cx="349125" cy="163850"/>
              </a:xfrm>
              <a:custGeom>
                <a:avLst/>
                <a:gdLst/>
                <a:ahLst/>
                <a:cxnLst/>
                <a:rect l="l" t="t" r="r" b="b"/>
                <a:pathLst>
                  <a:path w="13965" h="6554" fill="none" extrusionOk="0">
                    <a:moveTo>
                      <a:pt x="1" y="1"/>
                    </a:moveTo>
                    <a:lnTo>
                      <a:pt x="13965" y="6554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54"/>
              <p:cNvSpPr/>
              <p:nvPr/>
            </p:nvSpPr>
            <p:spPr>
              <a:xfrm>
                <a:off x="4821250" y="1275675"/>
                <a:ext cx="4419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7" h="8283" fill="none" extrusionOk="0">
                    <a:moveTo>
                      <a:pt x="1" y="1"/>
                    </a:moveTo>
                    <a:lnTo>
                      <a:pt x="17676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54"/>
              <p:cNvSpPr/>
              <p:nvPr/>
            </p:nvSpPr>
            <p:spPr>
              <a:xfrm>
                <a:off x="4801475" y="1317225"/>
                <a:ext cx="44227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1" h="8283" fill="none" extrusionOk="0">
                    <a:moveTo>
                      <a:pt x="1" y="0"/>
                    </a:moveTo>
                    <a:lnTo>
                      <a:pt x="17690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54"/>
              <p:cNvSpPr/>
              <p:nvPr/>
            </p:nvSpPr>
            <p:spPr>
              <a:xfrm>
                <a:off x="4738500" y="1693450"/>
                <a:ext cx="349450" cy="16385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6554" fill="none" extrusionOk="0">
                    <a:moveTo>
                      <a:pt x="1" y="1"/>
                    </a:moveTo>
                    <a:lnTo>
                      <a:pt x="13978" y="6554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54"/>
              <p:cNvSpPr/>
              <p:nvPr/>
            </p:nvSpPr>
            <p:spPr>
              <a:xfrm>
                <a:off x="4626275" y="1691775"/>
                <a:ext cx="44225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0" h="8283" fill="none" extrusionOk="0">
                    <a:moveTo>
                      <a:pt x="0" y="1"/>
                    </a:moveTo>
                    <a:lnTo>
                      <a:pt x="17690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54"/>
              <p:cNvSpPr/>
              <p:nvPr/>
            </p:nvSpPr>
            <p:spPr>
              <a:xfrm>
                <a:off x="4606850" y="1733325"/>
                <a:ext cx="44190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6" h="8283" fill="none" extrusionOk="0">
                    <a:moveTo>
                      <a:pt x="0" y="0"/>
                    </a:moveTo>
                    <a:lnTo>
                      <a:pt x="17676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54"/>
              <p:cNvSpPr/>
              <p:nvPr/>
            </p:nvSpPr>
            <p:spPr>
              <a:xfrm>
                <a:off x="4587400" y="1774850"/>
                <a:ext cx="4419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7" h="8283" fill="none" extrusionOk="0">
                    <a:moveTo>
                      <a:pt x="1" y="1"/>
                    </a:moveTo>
                    <a:lnTo>
                      <a:pt x="17677" y="8283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54"/>
              <p:cNvSpPr/>
              <p:nvPr/>
            </p:nvSpPr>
            <p:spPr>
              <a:xfrm>
                <a:off x="4567650" y="1816400"/>
                <a:ext cx="44225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0" h="8283" fill="none" extrusionOk="0">
                    <a:moveTo>
                      <a:pt x="0" y="1"/>
                    </a:moveTo>
                    <a:lnTo>
                      <a:pt x="17689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54"/>
              <p:cNvSpPr/>
              <p:nvPr/>
            </p:nvSpPr>
            <p:spPr>
              <a:xfrm>
                <a:off x="4782050" y="1358775"/>
                <a:ext cx="286150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11446" h="5361" fill="none" extrusionOk="0">
                    <a:moveTo>
                      <a:pt x="1" y="0"/>
                    </a:moveTo>
                    <a:lnTo>
                      <a:pt x="11445" y="5360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54"/>
              <p:cNvSpPr/>
              <p:nvPr/>
            </p:nvSpPr>
            <p:spPr>
              <a:xfrm>
                <a:off x="4815550" y="1425425"/>
                <a:ext cx="199375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7975" h="3727" fill="none" extrusionOk="0">
                    <a:moveTo>
                      <a:pt x="1" y="1"/>
                    </a:moveTo>
                    <a:lnTo>
                      <a:pt x="7974" y="3726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54"/>
              <p:cNvSpPr/>
              <p:nvPr/>
            </p:nvSpPr>
            <p:spPr>
              <a:xfrm>
                <a:off x="4743200" y="1442175"/>
                <a:ext cx="252300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4718" fill="none" extrusionOk="0">
                    <a:moveTo>
                      <a:pt x="0" y="1"/>
                    </a:moveTo>
                    <a:lnTo>
                      <a:pt x="10091" y="471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54"/>
              <p:cNvSpPr/>
              <p:nvPr/>
            </p:nvSpPr>
            <p:spPr>
              <a:xfrm>
                <a:off x="4723750" y="1483725"/>
                <a:ext cx="252300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4718" fill="none" extrusionOk="0">
                    <a:moveTo>
                      <a:pt x="1" y="1"/>
                    </a:moveTo>
                    <a:lnTo>
                      <a:pt x="10092" y="471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54"/>
              <p:cNvSpPr/>
              <p:nvPr/>
            </p:nvSpPr>
            <p:spPr>
              <a:xfrm>
                <a:off x="4704325" y="1525275"/>
                <a:ext cx="2519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10079" h="4731" fill="none" extrusionOk="0">
                    <a:moveTo>
                      <a:pt x="1" y="0"/>
                    </a:moveTo>
                    <a:lnTo>
                      <a:pt x="10078" y="4731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54"/>
              <p:cNvSpPr/>
              <p:nvPr/>
            </p:nvSpPr>
            <p:spPr>
              <a:xfrm>
                <a:off x="4684575" y="1566825"/>
                <a:ext cx="2522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10091" h="4731" fill="none" extrusionOk="0">
                    <a:moveTo>
                      <a:pt x="0" y="0"/>
                    </a:moveTo>
                    <a:lnTo>
                      <a:pt x="10091" y="4731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54"/>
              <p:cNvSpPr/>
              <p:nvPr/>
            </p:nvSpPr>
            <p:spPr>
              <a:xfrm>
                <a:off x="4665125" y="1608350"/>
                <a:ext cx="398700" cy="186975"/>
              </a:xfrm>
              <a:custGeom>
                <a:avLst/>
                <a:gdLst/>
                <a:ahLst/>
                <a:cxnLst/>
                <a:rect l="l" t="t" r="r" b="b"/>
                <a:pathLst>
                  <a:path w="15948" h="7479" fill="none" extrusionOk="0">
                    <a:moveTo>
                      <a:pt x="1" y="1"/>
                    </a:moveTo>
                    <a:lnTo>
                      <a:pt x="15948" y="747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54"/>
              <p:cNvSpPr/>
              <p:nvPr/>
            </p:nvSpPr>
            <p:spPr>
              <a:xfrm>
                <a:off x="4993800" y="1577850"/>
                <a:ext cx="129325" cy="1283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35" extrusionOk="0">
                    <a:moveTo>
                      <a:pt x="2872" y="1"/>
                    </a:moveTo>
                    <a:cubicBezTo>
                      <a:pt x="1948" y="1"/>
                      <a:pt x="1093" y="508"/>
                      <a:pt x="643" y="1315"/>
                    </a:cubicBezTo>
                    <a:cubicBezTo>
                      <a:pt x="0" y="2547"/>
                      <a:pt x="442" y="4075"/>
                      <a:pt x="1662" y="4785"/>
                    </a:cubicBezTo>
                    <a:cubicBezTo>
                      <a:pt x="2071" y="5022"/>
                      <a:pt x="2519" y="5135"/>
                      <a:pt x="2962" y="5135"/>
                    </a:cubicBezTo>
                    <a:cubicBezTo>
                      <a:pt x="3824" y="5135"/>
                      <a:pt x="4668" y="4707"/>
                      <a:pt x="5173" y="3928"/>
                    </a:cubicBezTo>
                    <a:lnTo>
                      <a:pt x="2908" y="2614"/>
                    </a:lnTo>
                    <a:lnTo>
                      <a:pt x="2908" y="1"/>
                    </a:lnTo>
                    <a:cubicBezTo>
                      <a:pt x="2896" y="1"/>
                      <a:pt x="2884" y="1"/>
                      <a:pt x="2872" y="1"/>
                    </a:cubicBezTo>
                    <a:close/>
                  </a:path>
                </a:pathLst>
              </a:custGeom>
              <a:solidFill>
                <a:srgbClr val="88AF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54"/>
              <p:cNvSpPr/>
              <p:nvPr/>
            </p:nvSpPr>
            <p:spPr>
              <a:xfrm>
                <a:off x="5066500" y="1577875"/>
                <a:ext cx="65350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927" extrusionOk="0">
                    <a:moveTo>
                      <a:pt x="0" y="0"/>
                    </a:moveTo>
                    <a:lnTo>
                      <a:pt x="0" y="2613"/>
                    </a:lnTo>
                    <a:lnTo>
                      <a:pt x="2265" y="3927"/>
                    </a:lnTo>
                    <a:cubicBezTo>
                      <a:pt x="2493" y="3525"/>
                      <a:pt x="2613" y="3082"/>
                      <a:pt x="2613" y="2613"/>
                    </a:cubicBezTo>
                    <a:cubicBezTo>
                      <a:pt x="2613" y="1180"/>
                      <a:pt x="1434" y="0"/>
                      <a:pt x="0" y="0"/>
                    </a:cubicBezTo>
                    <a:close/>
                  </a:path>
                </a:pathLst>
              </a:custGeom>
              <a:solidFill>
                <a:srgbClr val="E6F0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54"/>
              <p:cNvSpPr/>
              <p:nvPr/>
            </p:nvSpPr>
            <p:spPr>
              <a:xfrm>
                <a:off x="4984750" y="1120900"/>
                <a:ext cx="272725" cy="15447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6179" extrusionOk="0">
                    <a:moveTo>
                      <a:pt x="1823" y="0"/>
                    </a:moveTo>
                    <a:lnTo>
                      <a:pt x="0" y="1059"/>
                    </a:lnTo>
                    <a:lnTo>
                      <a:pt x="10909" y="6178"/>
                    </a:lnTo>
                    <a:lnTo>
                      <a:pt x="10560" y="4088"/>
                    </a:lnTo>
                    <a:lnTo>
                      <a:pt x="1823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54"/>
              <p:cNvSpPr/>
              <p:nvPr/>
            </p:nvSpPr>
            <p:spPr>
              <a:xfrm>
                <a:off x="4997475" y="1136975"/>
                <a:ext cx="257650" cy="123975"/>
              </a:xfrm>
              <a:custGeom>
                <a:avLst/>
                <a:gdLst/>
                <a:ahLst/>
                <a:cxnLst/>
                <a:rect l="l" t="t" r="r" b="b"/>
                <a:pathLst>
                  <a:path w="10306" h="4959" extrusionOk="0">
                    <a:moveTo>
                      <a:pt x="215" y="1"/>
                    </a:moveTo>
                    <a:lnTo>
                      <a:pt x="1" y="121"/>
                    </a:lnTo>
                    <a:lnTo>
                      <a:pt x="10306" y="4959"/>
                    </a:lnTo>
                    <a:lnTo>
                      <a:pt x="10266" y="4704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C3CC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54"/>
              <p:cNvSpPr/>
              <p:nvPr/>
            </p:nvSpPr>
            <p:spPr>
              <a:xfrm>
                <a:off x="4944200" y="1120900"/>
                <a:ext cx="348125" cy="192325"/>
              </a:xfrm>
              <a:custGeom>
                <a:avLst/>
                <a:gdLst/>
                <a:ahLst/>
                <a:cxnLst/>
                <a:rect l="l" t="t" r="r" b="b"/>
                <a:pathLst>
                  <a:path w="13925" h="7693" extrusionOk="0">
                    <a:moveTo>
                      <a:pt x="711" y="0"/>
                    </a:moveTo>
                    <a:lnTo>
                      <a:pt x="1" y="1501"/>
                    </a:lnTo>
                    <a:lnTo>
                      <a:pt x="13227" y="7693"/>
                    </a:lnTo>
                    <a:lnTo>
                      <a:pt x="13924" y="6192"/>
                    </a:lnTo>
                    <a:lnTo>
                      <a:pt x="711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54"/>
              <p:cNvSpPr/>
              <p:nvPr/>
            </p:nvSpPr>
            <p:spPr>
              <a:xfrm>
                <a:off x="5249075" y="2011050"/>
                <a:ext cx="672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69" h="353" extrusionOk="0">
                    <a:moveTo>
                      <a:pt x="94" y="1"/>
                    </a:moveTo>
                    <a:lnTo>
                      <a:pt x="14" y="228"/>
                    </a:lnTo>
                    <a:cubicBezTo>
                      <a:pt x="1" y="282"/>
                      <a:pt x="14" y="336"/>
                      <a:pt x="68" y="349"/>
                    </a:cubicBezTo>
                    <a:cubicBezTo>
                      <a:pt x="75" y="351"/>
                      <a:pt x="82" y="353"/>
                      <a:pt x="90" y="353"/>
                    </a:cubicBezTo>
                    <a:cubicBezTo>
                      <a:pt x="126" y="353"/>
                      <a:pt x="164" y="329"/>
                      <a:pt x="175" y="295"/>
                    </a:cubicBezTo>
                    <a:lnTo>
                      <a:pt x="269" y="68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54"/>
              <p:cNvSpPr/>
              <p:nvPr/>
            </p:nvSpPr>
            <p:spPr>
              <a:xfrm>
                <a:off x="5248750" y="1938700"/>
                <a:ext cx="49925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3056" extrusionOk="0">
                    <a:moveTo>
                      <a:pt x="228" y="0"/>
                    </a:moveTo>
                    <a:cubicBezTo>
                      <a:pt x="14" y="603"/>
                      <a:pt x="0" y="1823"/>
                      <a:pt x="27" y="2466"/>
                    </a:cubicBezTo>
                    <a:lnTo>
                      <a:pt x="40" y="2962"/>
                    </a:lnTo>
                    <a:lnTo>
                      <a:pt x="295" y="3055"/>
                    </a:lnTo>
                    <a:lnTo>
                      <a:pt x="617" y="2680"/>
                    </a:lnTo>
                    <a:cubicBezTo>
                      <a:pt x="1032" y="2184"/>
                      <a:pt x="1796" y="1233"/>
                      <a:pt x="1997" y="630"/>
                    </a:cubicBez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54"/>
              <p:cNvSpPr/>
              <p:nvPr/>
            </p:nvSpPr>
            <p:spPr>
              <a:xfrm>
                <a:off x="5254450" y="1613050"/>
                <a:ext cx="164175" cy="341400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13656" extrusionOk="0">
                    <a:moveTo>
                      <a:pt x="4369" y="0"/>
                    </a:moveTo>
                    <a:lnTo>
                      <a:pt x="0" y="13026"/>
                    </a:lnTo>
                    <a:lnTo>
                      <a:pt x="1769" y="13656"/>
                    </a:lnTo>
                    <a:lnTo>
                      <a:pt x="6566" y="764"/>
                    </a:lnTo>
                    <a:lnTo>
                      <a:pt x="4369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54"/>
              <p:cNvSpPr/>
              <p:nvPr/>
            </p:nvSpPr>
            <p:spPr>
              <a:xfrm>
                <a:off x="5307025" y="1781900"/>
                <a:ext cx="4962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698" fill="none" extrusionOk="0">
                    <a:moveTo>
                      <a:pt x="1" y="0"/>
                    </a:moveTo>
                    <a:lnTo>
                      <a:pt x="1984" y="697"/>
                    </a:lnTo>
                  </a:path>
                </a:pathLst>
              </a:custGeom>
              <a:noFill/>
              <a:ln w="4350" cap="flat" cmpd="sng">
                <a:solidFill>
                  <a:srgbClr val="C3CCA2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54"/>
              <p:cNvSpPr/>
              <p:nvPr/>
            </p:nvSpPr>
            <p:spPr>
              <a:xfrm>
                <a:off x="5409550" y="1435450"/>
                <a:ext cx="6535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259" extrusionOk="0">
                    <a:moveTo>
                      <a:pt x="1579" y="1"/>
                    </a:moveTo>
                    <a:cubicBezTo>
                      <a:pt x="1200" y="1"/>
                      <a:pt x="848" y="239"/>
                      <a:pt x="711" y="618"/>
                    </a:cubicBezTo>
                    <a:lnTo>
                      <a:pt x="1" y="2642"/>
                    </a:lnTo>
                    <a:lnTo>
                      <a:pt x="1729" y="3258"/>
                    </a:lnTo>
                    <a:lnTo>
                      <a:pt x="2453" y="1235"/>
                    </a:lnTo>
                    <a:cubicBezTo>
                      <a:pt x="2614" y="752"/>
                      <a:pt x="2373" y="230"/>
                      <a:pt x="1890" y="55"/>
                    </a:cubicBezTo>
                    <a:cubicBezTo>
                      <a:pt x="1787" y="18"/>
                      <a:pt x="1682" y="1"/>
                      <a:pt x="1579" y="1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54"/>
              <p:cNvSpPr/>
              <p:nvPr/>
            </p:nvSpPr>
            <p:spPr>
              <a:xfrm>
                <a:off x="5408875" y="1498125"/>
                <a:ext cx="81100" cy="21075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430" extrusionOk="0">
                    <a:moveTo>
                      <a:pt x="2936" y="1"/>
                    </a:moveTo>
                    <a:lnTo>
                      <a:pt x="1" y="8309"/>
                    </a:lnTo>
                    <a:lnTo>
                      <a:pt x="309" y="8430"/>
                    </a:lnTo>
                    <a:lnTo>
                      <a:pt x="3244" y="108"/>
                    </a:lnTo>
                    <a:lnTo>
                      <a:pt x="2936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54"/>
              <p:cNvSpPr/>
              <p:nvPr/>
            </p:nvSpPr>
            <p:spPr>
              <a:xfrm>
                <a:off x="5401525" y="1664450"/>
                <a:ext cx="22125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657" extrusionOk="0">
                    <a:moveTo>
                      <a:pt x="752" y="0"/>
                    </a:moveTo>
                    <a:cubicBezTo>
                      <a:pt x="593" y="0"/>
                      <a:pt x="441" y="92"/>
                      <a:pt x="389" y="249"/>
                    </a:cubicBezTo>
                    <a:lnTo>
                      <a:pt x="67" y="1174"/>
                    </a:lnTo>
                    <a:cubicBezTo>
                      <a:pt x="0" y="1375"/>
                      <a:pt x="94" y="1589"/>
                      <a:pt x="295" y="1656"/>
                    </a:cubicBezTo>
                    <a:lnTo>
                      <a:pt x="884" y="21"/>
                    </a:lnTo>
                    <a:cubicBezTo>
                      <a:pt x="841" y="7"/>
                      <a:pt x="796" y="0"/>
                      <a:pt x="752" y="0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54"/>
              <p:cNvSpPr/>
              <p:nvPr/>
            </p:nvSpPr>
            <p:spPr>
              <a:xfrm>
                <a:off x="5301350" y="1455575"/>
                <a:ext cx="175225" cy="34545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13818" extrusionOk="0">
                    <a:moveTo>
                      <a:pt x="4583" y="1"/>
                    </a:moveTo>
                    <a:lnTo>
                      <a:pt x="0" y="12960"/>
                    </a:lnTo>
                    <a:lnTo>
                      <a:pt x="2426" y="13817"/>
                    </a:lnTo>
                    <a:lnTo>
                      <a:pt x="7009" y="859"/>
                    </a:lnTo>
                    <a:lnTo>
                      <a:pt x="4583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54"/>
              <p:cNvSpPr/>
              <p:nvPr/>
            </p:nvSpPr>
            <p:spPr>
              <a:xfrm>
                <a:off x="5400850" y="1487075"/>
                <a:ext cx="6467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1301" extrusionOk="0">
                    <a:moveTo>
                      <a:pt x="161" y="1"/>
                    </a:moveTo>
                    <a:lnTo>
                      <a:pt x="0" y="443"/>
                    </a:lnTo>
                    <a:lnTo>
                      <a:pt x="2426" y="1300"/>
                    </a:lnTo>
                    <a:lnTo>
                      <a:pt x="2587" y="858"/>
                    </a:lnTo>
                    <a:lnTo>
                      <a:pt x="161" y="1"/>
                    </a:ln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34" name="Google Shape;1334;p54"/>
          <p:cNvGrpSpPr/>
          <p:nvPr/>
        </p:nvGrpSpPr>
        <p:grpSpPr>
          <a:xfrm rot="-8974985">
            <a:off x="9947603" y="262169"/>
            <a:ext cx="1840132" cy="1830257"/>
            <a:chOff x="5854150" y="1414663"/>
            <a:chExt cx="796725" cy="792450"/>
          </a:xfrm>
        </p:grpSpPr>
        <p:sp>
          <p:nvSpPr>
            <p:cNvPr id="1335" name="Google Shape;1335;p54"/>
            <p:cNvSpPr/>
            <p:nvPr/>
          </p:nvSpPr>
          <p:spPr>
            <a:xfrm>
              <a:off x="6016975" y="2048588"/>
              <a:ext cx="31175" cy="112600"/>
            </a:xfrm>
            <a:custGeom>
              <a:avLst/>
              <a:gdLst/>
              <a:ahLst/>
              <a:cxnLst/>
              <a:rect l="l" t="t" r="r" b="b"/>
              <a:pathLst>
                <a:path w="1247" h="4504" fill="none" extrusionOk="0">
                  <a:moveTo>
                    <a:pt x="1" y="4503"/>
                  </a:moveTo>
                  <a:lnTo>
                    <a:pt x="1247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54"/>
            <p:cNvSpPr/>
            <p:nvPr/>
          </p:nvSpPr>
          <p:spPr>
            <a:xfrm>
              <a:off x="5999275" y="2146138"/>
              <a:ext cx="33800" cy="28650"/>
            </a:xfrm>
            <a:custGeom>
              <a:avLst/>
              <a:gdLst/>
              <a:ahLst/>
              <a:cxnLst/>
              <a:rect l="l" t="t" r="r" b="b"/>
              <a:pathLst>
                <a:path w="1352" h="1146" extrusionOk="0">
                  <a:moveTo>
                    <a:pt x="702" y="0"/>
                  </a:moveTo>
                  <a:cubicBezTo>
                    <a:pt x="290" y="0"/>
                    <a:pt x="1" y="465"/>
                    <a:pt x="226" y="856"/>
                  </a:cubicBezTo>
                  <a:cubicBezTo>
                    <a:pt x="333" y="1052"/>
                    <a:pt x="524" y="1145"/>
                    <a:pt x="716" y="1145"/>
                  </a:cubicBezTo>
                  <a:cubicBezTo>
                    <a:pt x="956" y="1145"/>
                    <a:pt x="1197" y="998"/>
                    <a:pt x="1271" y="722"/>
                  </a:cubicBezTo>
                  <a:cubicBezTo>
                    <a:pt x="1352" y="414"/>
                    <a:pt x="1178" y="106"/>
                    <a:pt x="869" y="25"/>
                  </a:cubicBezTo>
                  <a:cubicBezTo>
                    <a:pt x="812" y="8"/>
                    <a:pt x="756" y="0"/>
                    <a:pt x="702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54"/>
            <p:cNvSpPr/>
            <p:nvPr/>
          </p:nvSpPr>
          <p:spPr>
            <a:xfrm>
              <a:off x="6029700" y="2035063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726" y="1"/>
                  </a:moveTo>
                  <a:cubicBezTo>
                    <a:pt x="633" y="1"/>
                    <a:pt x="537" y="23"/>
                    <a:pt x="443" y="73"/>
                  </a:cubicBezTo>
                  <a:cubicBezTo>
                    <a:pt x="1" y="327"/>
                    <a:pt x="81" y="997"/>
                    <a:pt x="577" y="1131"/>
                  </a:cubicBezTo>
                  <a:cubicBezTo>
                    <a:pt x="628" y="1145"/>
                    <a:pt x="678" y="1151"/>
                    <a:pt x="728" y="1151"/>
                  </a:cubicBezTo>
                  <a:cubicBezTo>
                    <a:pt x="981" y="1151"/>
                    <a:pt x="1209" y="987"/>
                    <a:pt x="1287" y="729"/>
                  </a:cubicBezTo>
                  <a:cubicBezTo>
                    <a:pt x="1394" y="335"/>
                    <a:pt x="1086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54"/>
            <p:cNvSpPr/>
            <p:nvPr/>
          </p:nvSpPr>
          <p:spPr>
            <a:xfrm>
              <a:off x="5982125" y="2153663"/>
              <a:ext cx="63400" cy="53450"/>
            </a:xfrm>
            <a:custGeom>
              <a:avLst/>
              <a:gdLst/>
              <a:ahLst/>
              <a:cxnLst/>
              <a:rect l="l" t="t" r="r" b="b"/>
              <a:pathLst>
                <a:path w="2536" h="2138" extrusionOk="0">
                  <a:moveTo>
                    <a:pt x="1197" y="0"/>
                  </a:moveTo>
                  <a:cubicBezTo>
                    <a:pt x="749" y="0"/>
                    <a:pt x="304" y="275"/>
                    <a:pt x="162" y="783"/>
                  </a:cubicBezTo>
                  <a:cubicBezTo>
                    <a:pt x="1" y="1346"/>
                    <a:pt x="336" y="1935"/>
                    <a:pt x="899" y="2096"/>
                  </a:cubicBezTo>
                  <a:cubicBezTo>
                    <a:pt x="999" y="2124"/>
                    <a:pt x="1098" y="2137"/>
                    <a:pt x="1193" y="2137"/>
                  </a:cubicBezTo>
                  <a:cubicBezTo>
                    <a:pt x="1966" y="2137"/>
                    <a:pt x="2536" y="1281"/>
                    <a:pt x="2118" y="542"/>
                  </a:cubicBezTo>
                  <a:cubicBezTo>
                    <a:pt x="1911" y="174"/>
                    <a:pt x="1553" y="0"/>
                    <a:pt x="1197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54"/>
            <p:cNvSpPr/>
            <p:nvPr/>
          </p:nvSpPr>
          <p:spPr>
            <a:xfrm>
              <a:off x="5904400" y="2013763"/>
              <a:ext cx="121325" cy="31500"/>
            </a:xfrm>
            <a:custGeom>
              <a:avLst/>
              <a:gdLst/>
              <a:ahLst/>
              <a:cxnLst/>
              <a:rect l="l" t="t" r="r" b="b"/>
              <a:pathLst>
                <a:path w="4853" h="1260" fill="none" extrusionOk="0">
                  <a:moveTo>
                    <a:pt x="1" y="1260"/>
                  </a:moveTo>
                  <a:lnTo>
                    <a:pt x="4852" y="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54"/>
            <p:cNvSpPr/>
            <p:nvPr/>
          </p:nvSpPr>
          <p:spPr>
            <a:xfrm>
              <a:off x="6008675" y="1999538"/>
              <a:ext cx="34450" cy="28775"/>
            </a:xfrm>
            <a:custGeom>
              <a:avLst/>
              <a:gdLst/>
              <a:ahLst/>
              <a:cxnLst/>
              <a:rect l="l" t="t" r="r" b="b"/>
              <a:pathLst>
                <a:path w="1378" h="1151" extrusionOk="0">
                  <a:moveTo>
                    <a:pt x="650" y="1"/>
                  </a:moveTo>
                  <a:cubicBezTo>
                    <a:pt x="303" y="1"/>
                    <a:pt x="0" y="330"/>
                    <a:pt x="105" y="716"/>
                  </a:cubicBezTo>
                  <a:cubicBezTo>
                    <a:pt x="173" y="976"/>
                    <a:pt x="402" y="1150"/>
                    <a:pt x="658" y="1150"/>
                  </a:cubicBezTo>
                  <a:cubicBezTo>
                    <a:pt x="705" y="1150"/>
                    <a:pt x="753" y="1144"/>
                    <a:pt x="802" y="1132"/>
                  </a:cubicBezTo>
                  <a:cubicBezTo>
                    <a:pt x="1298" y="998"/>
                    <a:pt x="1378" y="341"/>
                    <a:pt x="949" y="87"/>
                  </a:cubicBezTo>
                  <a:cubicBezTo>
                    <a:pt x="851" y="27"/>
                    <a:pt x="749" y="1"/>
                    <a:pt x="650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54"/>
            <p:cNvSpPr/>
            <p:nvPr/>
          </p:nvSpPr>
          <p:spPr>
            <a:xfrm>
              <a:off x="5854150" y="2023888"/>
              <a:ext cx="63450" cy="53250"/>
            </a:xfrm>
            <a:custGeom>
              <a:avLst/>
              <a:gdLst/>
              <a:ahLst/>
              <a:cxnLst/>
              <a:rect l="l" t="t" r="r" b="b"/>
              <a:pathLst>
                <a:path w="2538" h="2130" extrusionOk="0">
                  <a:moveTo>
                    <a:pt x="1203" y="0"/>
                  </a:moveTo>
                  <a:cubicBezTo>
                    <a:pt x="1113" y="0"/>
                    <a:pt x="1020" y="12"/>
                    <a:pt x="925" y="37"/>
                  </a:cubicBezTo>
                  <a:cubicBezTo>
                    <a:pt x="349" y="185"/>
                    <a:pt x="1" y="761"/>
                    <a:pt x="162" y="1337"/>
                  </a:cubicBezTo>
                  <a:cubicBezTo>
                    <a:pt x="290" y="1850"/>
                    <a:pt x="737" y="2130"/>
                    <a:pt x="1190" y="2130"/>
                  </a:cubicBezTo>
                  <a:cubicBezTo>
                    <a:pt x="1540" y="2130"/>
                    <a:pt x="1894" y="1962"/>
                    <a:pt x="2105" y="1605"/>
                  </a:cubicBezTo>
                  <a:cubicBezTo>
                    <a:pt x="2537" y="873"/>
                    <a:pt x="1979" y="0"/>
                    <a:pt x="1203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54"/>
            <p:cNvSpPr/>
            <p:nvPr/>
          </p:nvSpPr>
          <p:spPr>
            <a:xfrm>
              <a:off x="6104425" y="1967513"/>
              <a:ext cx="99175" cy="25825"/>
            </a:xfrm>
            <a:custGeom>
              <a:avLst/>
              <a:gdLst/>
              <a:ahLst/>
              <a:cxnLst/>
              <a:rect l="l" t="t" r="r" b="b"/>
              <a:pathLst>
                <a:path w="3967" h="1033" fill="none" extrusionOk="0">
                  <a:moveTo>
                    <a:pt x="3967" y="1"/>
                  </a:moveTo>
                  <a:lnTo>
                    <a:pt x="0" y="1033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54"/>
            <p:cNvSpPr/>
            <p:nvPr/>
          </p:nvSpPr>
          <p:spPr>
            <a:xfrm>
              <a:off x="6187175" y="1953338"/>
              <a:ext cx="34200" cy="28675"/>
            </a:xfrm>
            <a:custGeom>
              <a:avLst/>
              <a:gdLst/>
              <a:ahLst/>
              <a:cxnLst/>
              <a:rect l="l" t="t" r="r" b="b"/>
              <a:pathLst>
                <a:path w="1368" h="1147" extrusionOk="0">
                  <a:moveTo>
                    <a:pt x="637" y="1"/>
                  </a:moveTo>
                  <a:cubicBezTo>
                    <a:pt x="591" y="1"/>
                    <a:pt x="544" y="6"/>
                    <a:pt x="496" y="18"/>
                  </a:cubicBezTo>
                  <a:cubicBezTo>
                    <a:pt x="188" y="99"/>
                    <a:pt x="0" y="407"/>
                    <a:pt x="81" y="715"/>
                  </a:cubicBezTo>
                  <a:cubicBezTo>
                    <a:pt x="156" y="995"/>
                    <a:pt x="398" y="1146"/>
                    <a:pt x="640" y="1146"/>
                  </a:cubicBezTo>
                  <a:cubicBezTo>
                    <a:pt x="827" y="1146"/>
                    <a:pt x="1015" y="1055"/>
                    <a:pt x="1126" y="863"/>
                  </a:cubicBezTo>
                  <a:cubicBezTo>
                    <a:pt x="1367" y="464"/>
                    <a:pt x="1054" y="1"/>
                    <a:pt x="637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54"/>
            <p:cNvSpPr/>
            <p:nvPr/>
          </p:nvSpPr>
          <p:spPr>
            <a:xfrm>
              <a:off x="6087000" y="1978788"/>
              <a:ext cx="34550" cy="28575"/>
            </a:xfrm>
            <a:custGeom>
              <a:avLst/>
              <a:gdLst/>
              <a:ahLst/>
              <a:cxnLst/>
              <a:rect l="l" t="t" r="r" b="b"/>
              <a:pathLst>
                <a:path w="1382" h="1143" extrusionOk="0">
                  <a:moveTo>
                    <a:pt x="735" y="0"/>
                  </a:moveTo>
                  <a:cubicBezTo>
                    <a:pt x="687" y="0"/>
                    <a:pt x="639" y="6"/>
                    <a:pt x="590" y="19"/>
                  </a:cubicBezTo>
                  <a:cubicBezTo>
                    <a:pt x="94" y="139"/>
                    <a:pt x="0" y="809"/>
                    <a:pt x="443" y="1064"/>
                  </a:cubicBezTo>
                  <a:cubicBezTo>
                    <a:pt x="537" y="1118"/>
                    <a:pt x="635" y="1143"/>
                    <a:pt x="730" y="1143"/>
                  </a:cubicBezTo>
                  <a:cubicBezTo>
                    <a:pt x="1079" y="1143"/>
                    <a:pt x="1382" y="811"/>
                    <a:pt x="1287" y="421"/>
                  </a:cubicBezTo>
                  <a:cubicBezTo>
                    <a:pt x="1219" y="172"/>
                    <a:pt x="990" y="0"/>
                    <a:pt x="73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54"/>
            <p:cNvSpPr/>
            <p:nvPr/>
          </p:nvSpPr>
          <p:spPr>
            <a:xfrm>
              <a:off x="5947625" y="1890463"/>
              <a:ext cx="80775" cy="81775"/>
            </a:xfrm>
            <a:custGeom>
              <a:avLst/>
              <a:gdLst/>
              <a:ahLst/>
              <a:cxnLst/>
              <a:rect l="l" t="t" r="r" b="b"/>
              <a:pathLst>
                <a:path w="3231" h="3271" fill="none" extrusionOk="0">
                  <a:moveTo>
                    <a:pt x="1" y="0"/>
                  </a:moveTo>
                  <a:lnTo>
                    <a:pt x="3230" y="327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54"/>
            <p:cNvSpPr/>
            <p:nvPr/>
          </p:nvSpPr>
          <p:spPr>
            <a:xfrm>
              <a:off x="6011950" y="1957238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1"/>
                  </a:moveTo>
                  <a:cubicBezTo>
                    <a:pt x="490" y="1"/>
                    <a:pt x="346" y="53"/>
                    <a:pt x="228" y="170"/>
                  </a:cubicBezTo>
                  <a:cubicBezTo>
                    <a:pt x="1" y="398"/>
                    <a:pt x="1" y="760"/>
                    <a:pt x="228" y="975"/>
                  </a:cubicBezTo>
                  <a:cubicBezTo>
                    <a:pt x="346" y="1092"/>
                    <a:pt x="490" y="1144"/>
                    <a:pt x="631" y="1144"/>
                  </a:cubicBezTo>
                  <a:cubicBezTo>
                    <a:pt x="925" y="1144"/>
                    <a:pt x="1207" y="917"/>
                    <a:pt x="1207" y="572"/>
                  </a:cubicBezTo>
                  <a:cubicBezTo>
                    <a:pt x="1207" y="228"/>
                    <a:pt x="925" y="1"/>
                    <a:pt x="63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54"/>
            <p:cNvSpPr/>
            <p:nvPr/>
          </p:nvSpPr>
          <p:spPr>
            <a:xfrm>
              <a:off x="5896700" y="1848163"/>
              <a:ext cx="71400" cy="53375"/>
            </a:xfrm>
            <a:custGeom>
              <a:avLst/>
              <a:gdLst/>
              <a:ahLst/>
              <a:cxnLst/>
              <a:rect l="l" t="t" r="r" b="b"/>
              <a:pathLst>
                <a:path w="2856" h="2135" extrusionOk="0">
                  <a:moveTo>
                    <a:pt x="1441" y="1"/>
                  </a:moveTo>
                  <a:cubicBezTo>
                    <a:pt x="1167" y="1"/>
                    <a:pt x="892" y="104"/>
                    <a:pt x="684" y="312"/>
                  </a:cubicBezTo>
                  <a:cubicBezTo>
                    <a:pt x="1" y="969"/>
                    <a:pt x="470" y="2121"/>
                    <a:pt x="1421" y="2135"/>
                  </a:cubicBezTo>
                  <a:cubicBezTo>
                    <a:pt x="2373" y="2135"/>
                    <a:pt x="2855" y="996"/>
                    <a:pt x="2198" y="312"/>
                  </a:cubicBezTo>
                  <a:cubicBezTo>
                    <a:pt x="1991" y="104"/>
                    <a:pt x="1716" y="1"/>
                    <a:pt x="1441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54"/>
            <p:cNvSpPr/>
            <p:nvPr/>
          </p:nvSpPr>
          <p:spPr>
            <a:xfrm>
              <a:off x="6174450" y="2009388"/>
              <a:ext cx="31175" cy="113275"/>
            </a:xfrm>
            <a:custGeom>
              <a:avLst/>
              <a:gdLst/>
              <a:ahLst/>
              <a:cxnLst/>
              <a:rect l="l" t="t" r="r" b="b"/>
              <a:pathLst>
                <a:path w="1247" h="4531" fill="none" extrusionOk="0">
                  <a:moveTo>
                    <a:pt x="0" y="4530"/>
                  </a:moveTo>
                  <a:lnTo>
                    <a:pt x="1246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54"/>
            <p:cNvSpPr/>
            <p:nvPr/>
          </p:nvSpPr>
          <p:spPr>
            <a:xfrm>
              <a:off x="6156375" y="2107688"/>
              <a:ext cx="34175" cy="28600"/>
            </a:xfrm>
            <a:custGeom>
              <a:avLst/>
              <a:gdLst/>
              <a:ahLst/>
              <a:cxnLst/>
              <a:rect l="l" t="t" r="r" b="b"/>
              <a:pathLst>
                <a:path w="1367" h="1144" extrusionOk="0">
                  <a:moveTo>
                    <a:pt x="726" y="1"/>
                  </a:moveTo>
                  <a:cubicBezTo>
                    <a:pt x="306" y="1"/>
                    <a:pt x="0" y="459"/>
                    <a:pt x="227" y="853"/>
                  </a:cubicBezTo>
                  <a:cubicBezTo>
                    <a:pt x="341" y="1050"/>
                    <a:pt x="534" y="1143"/>
                    <a:pt x="726" y="1143"/>
                  </a:cubicBezTo>
                  <a:cubicBezTo>
                    <a:pt x="964" y="1143"/>
                    <a:pt x="1198" y="1000"/>
                    <a:pt x="1273" y="732"/>
                  </a:cubicBezTo>
                  <a:cubicBezTo>
                    <a:pt x="1366" y="424"/>
                    <a:pt x="1179" y="102"/>
                    <a:pt x="884" y="22"/>
                  </a:cubicBezTo>
                  <a:cubicBezTo>
                    <a:pt x="830" y="8"/>
                    <a:pt x="777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54"/>
            <p:cNvSpPr/>
            <p:nvPr/>
          </p:nvSpPr>
          <p:spPr>
            <a:xfrm>
              <a:off x="6187500" y="1995538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721" y="0"/>
                  </a:moveTo>
                  <a:cubicBezTo>
                    <a:pt x="629" y="0"/>
                    <a:pt x="534" y="23"/>
                    <a:pt x="443" y="72"/>
                  </a:cubicBezTo>
                  <a:cubicBezTo>
                    <a:pt x="1" y="327"/>
                    <a:pt x="81" y="997"/>
                    <a:pt x="577" y="1131"/>
                  </a:cubicBezTo>
                  <a:cubicBezTo>
                    <a:pt x="628" y="1144"/>
                    <a:pt x="678" y="1151"/>
                    <a:pt x="728" y="1151"/>
                  </a:cubicBezTo>
                  <a:cubicBezTo>
                    <a:pt x="981" y="1151"/>
                    <a:pt x="1209" y="987"/>
                    <a:pt x="1287" y="729"/>
                  </a:cubicBezTo>
                  <a:cubicBezTo>
                    <a:pt x="1394" y="335"/>
                    <a:pt x="1077" y="0"/>
                    <a:pt x="72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54"/>
            <p:cNvSpPr/>
            <p:nvPr/>
          </p:nvSpPr>
          <p:spPr>
            <a:xfrm>
              <a:off x="6139600" y="2114263"/>
              <a:ext cx="63400" cy="53300"/>
            </a:xfrm>
            <a:custGeom>
              <a:avLst/>
              <a:gdLst/>
              <a:ahLst/>
              <a:cxnLst/>
              <a:rect l="l" t="t" r="r" b="b"/>
              <a:pathLst>
                <a:path w="2536" h="2132" extrusionOk="0">
                  <a:moveTo>
                    <a:pt x="1193" y="1"/>
                  </a:moveTo>
                  <a:cubicBezTo>
                    <a:pt x="746" y="1"/>
                    <a:pt x="303" y="271"/>
                    <a:pt x="161" y="778"/>
                  </a:cubicBezTo>
                  <a:cubicBezTo>
                    <a:pt x="0" y="1354"/>
                    <a:pt x="335" y="1943"/>
                    <a:pt x="898" y="2091"/>
                  </a:cubicBezTo>
                  <a:cubicBezTo>
                    <a:pt x="1000" y="2119"/>
                    <a:pt x="1100" y="2132"/>
                    <a:pt x="1196" y="2132"/>
                  </a:cubicBezTo>
                  <a:cubicBezTo>
                    <a:pt x="1976" y="2132"/>
                    <a:pt x="2535" y="1276"/>
                    <a:pt x="2118" y="536"/>
                  </a:cubicBezTo>
                  <a:cubicBezTo>
                    <a:pt x="1909" y="173"/>
                    <a:pt x="1550" y="1"/>
                    <a:pt x="119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54"/>
            <p:cNvSpPr/>
            <p:nvPr/>
          </p:nvSpPr>
          <p:spPr>
            <a:xfrm>
              <a:off x="6262225" y="1927988"/>
              <a:ext cx="99175" cy="25825"/>
            </a:xfrm>
            <a:custGeom>
              <a:avLst/>
              <a:gdLst/>
              <a:ahLst/>
              <a:cxnLst/>
              <a:rect l="l" t="t" r="r" b="b"/>
              <a:pathLst>
                <a:path w="3967" h="1033" fill="none" extrusionOk="0">
                  <a:moveTo>
                    <a:pt x="3967" y="0"/>
                  </a:moveTo>
                  <a:lnTo>
                    <a:pt x="0" y="1032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54"/>
            <p:cNvSpPr/>
            <p:nvPr/>
          </p:nvSpPr>
          <p:spPr>
            <a:xfrm>
              <a:off x="6344625" y="1913813"/>
              <a:ext cx="34200" cy="28675"/>
            </a:xfrm>
            <a:custGeom>
              <a:avLst/>
              <a:gdLst/>
              <a:ahLst/>
              <a:cxnLst/>
              <a:rect l="l" t="t" r="r" b="b"/>
              <a:pathLst>
                <a:path w="1368" h="1147" extrusionOk="0">
                  <a:moveTo>
                    <a:pt x="641" y="0"/>
                  </a:moveTo>
                  <a:cubicBezTo>
                    <a:pt x="594" y="0"/>
                    <a:pt x="546" y="6"/>
                    <a:pt x="497" y="18"/>
                  </a:cubicBezTo>
                  <a:cubicBezTo>
                    <a:pt x="188" y="98"/>
                    <a:pt x="1" y="420"/>
                    <a:pt x="81" y="715"/>
                  </a:cubicBezTo>
                  <a:cubicBezTo>
                    <a:pt x="157" y="994"/>
                    <a:pt x="398" y="1146"/>
                    <a:pt x="640" y="1146"/>
                  </a:cubicBezTo>
                  <a:cubicBezTo>
                    <a:pt x="828" y="1146"/>
                    <a:pt x="1015" y="1055"/>
                    <a:pt x="1126" y="862"/>
                  </a:cubicBezTo>
                  <a:cubicBezTo>
                    <a:pt x="1368" y="464"/>
                    <a:pt x="1066" y="0"/>
                    <a:pt x="64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54"/>
            <p:cNvSpPr/>
            <p:nvPr/>
          </p:nvSpPr>
          <p:spPr>
            <a:xfrm>
              <a:off x="6244450" y="1939238"/>
              <a:ext cx="34825" cy="28725"/>
            </a:xfrm>
            <a:custGeom>
              <a:avLst/>
              <a:gdLst/>
              <a:ahLst/>
              <a:cxnLst/>
              <a:rect l="l" t="t" r="r" b="b"/>
              <a:pathLst>
                <a:path w="1393" h="1149" extrusionOk="0">
                  <a:moveTo>
                    <a:pt x="735" y="1"/>
                  </a:moveTo>
                  <a:cubicBezTo>
                    <a:pt x="687" y="1"/>
                    <a:pt x="639" y="7"/>
                    <a:pt x="591" y="19"/>
                  </a:cubicBezTo>
                  <a:cubicBezTo>
                    <a:pt x="95" y="153"/>
                    <a:pt x="1" y="810"/>
                    <a:pt x="443" y="1065"/>
                  </a:cubicBezTo>
                  <a:cubicBezTo>
                    <a:pt x="539" y="1123"/>
                    <a:pt x="640" y="1149"/>
                    <a:pt x="737" y="1149"/>
                  </a:cubicBezTo>
                  <a:cubicBezTo>
                    <a:pt x="1087" y="1149"/>
                    <a:pt x="1392" y="812"/>
                    <a:pt x="1287" y="435"/>
                  </a:cubicBezTo>
                  <a:cubicBezTo>
                    <a:pt x="1220" y="175"/>
                    <a:pt x="990" y="1"/>
                    <a:pt x="735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54"/>
            <p:cNvSpPr/>
            <p:nvPr/>
          </p:nvSpPr>
          <p:spPr>
            <a:xfrm>
              <a:off x="6105425" y="1850938"/>
              <a:ext cx="80425" cy="81750"/>
            </a:xfrm>
            <a:custGeom>
              <a:avLst/>
              <a:gdLst/>
              <a:ahLst/>
              <a:cxnLst/>
              <a:rect l="l" t="t" r="r" b="b"/>
              <a:pathLst>
                <a:path w="3217" h="3270" fill="none" extrusionOk="0">
                  <a:moveTo>
                    <a:pt x="0" y="0"/>
                  </a:moveTo>
                  <a:lnTo>
                    <a:pt x="3217" y="327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54"/>
            <p:cNvSpPr/>
            <p:nvPr/>
          </p:nvSpPr>
          <p:spPr>
            <a:xfrm>
              <a:off x="6086675" y="1837188"/>
              <a:ext cx="38200" cy="28500"/>
            </a:xfrm>
            <a:custGeom>
              <a:avLst/>
              <a:gdLst/>
              <a:ahLst/>
              <a:cxnLst/>
              <a:rect l="l" t="t" r="r" b="b"/>
              <a:pathLst>
                <a:path w="1528" h="1140" extrusionOk="0">
                  <a:moveTo>
                    <a:pt x="764" y="1"/>
                  </a:moveTo>
                  <a:cubicBezTo>
                    <a:pt x="255" y="1"/>
                    <a:pt x="0" y="617"/>
                    <a:pt x="362" y="979"/>
                  </a:cubicBezTo>
                  <a:cubicBezTo>
                    <a:pt x="476" y="1086"/>
                    <a:pt x="623" y="1140"/>
                    <a:pt x="771" y="1140"/>
                  </a:cubicBezTo>
                  <a:cubicBezTo>
                    <a:pt x="918" y="1140"/>
                    <a:pt x="1065" y="1086"/>
                    <a:pt x="1179" y="979"/>
                  </a:cubicBezTo>
                  <a:cubicBezTo>
                    <a:pt x="1528" y="617"/>
                    <a:pt x="1273" y="1"/>
                    <a:pt x="764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54"/>
            <p:cNvSpPr/>
            <p:nvPr/>
          </p:nvSpPr>
          <p:spPr>
            <a:xfrm>
              <a:off x="6169425" y="1917713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0"/>
                  </a:moveTo>
                  <a:cubicBezTo>
                    <a:pt x="489" y="0"/>
                    <a:pt x="345" y="53"/>
                    <a:pt x="228" y="170"/>
                  </a:cubicBezTo>
                  <a:cubicBezTo>
                    <a:pt x="0" y="398"/>
                    <a:pt x="0" y="760"/>
                    <a:pt x="228" y="974"/>
                  </a:cubicBezTo>
                  <a:cubicBezTo>
                    <a:pt x="345" y="1092"/>
                    <a:pt x="489" y="1144"/>
                    <a:pt x="631" y="1144"/>
                  </a:cubicBezTo>
                  <a:cubicBezTo>
                    <a:pt x="925" y="1144"/>
                    <a:pt x="1206" y="916"/>
                    <a:pt x="1206" y="572"/>
                  </a:cubicBezTo>
                  <a:cubicBezTo>
                    <a:pt x="1206" y="228"/>
                    <a:pt x="925" y="0"/>
                    <a:pt x="63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54"/>
            <p:cNvSpPr/>
            <p:nvPr/>
          </p:nvSpPr>
          <p:spPr>
            <a:xfrm>
              <a:off x="6054500" y="1808663"/>
              <a:ext cx="71300" cy="53350"/>
            </a:xfrm>
            <a:custGeom>
              <a:avLst/>
              <a:gdLst/>
              <a:ahLst/>
              <a:cxnLst/>
              <a:rect l="l" t="t" r="r" b="b"/>
              <a:pathLst>
                <a:path w="2852" h="2134" extrusionOk="0">
                  <a:moveTo>
                    <a:pt x="1426" y="1"/>
                  </a:moveTo>
                  <a:cubicBezTo>
                    <a:pt x="1155" y="1"/>
                    <a:pt x="883" y="105"/>
                    <a:pt x="671" y="311"/>
                  </a:cubicBezTo>
                  <a:cubicBezTo>
                    <a:pt x="1" y="968"/>
                    <a:pt x="456" y="2120"/>
                    <a:pt x="1408" y="2133"/>
                  </a:cubicBezTo>
                  <a:cubicBezTo>
                    <a:pt x="1413" y="2133"/>
                    <a:pt x="1419" y="2134"/>
                    <a:pt x="1424" y="2134"/>
                  </a:cubicBezTo>
                  <a:cubicBezTo>
                    <a:pt x="2365" y="2134"/>
                    <a:pt x="2851" y="990"/>
                    <a:pt x="2185" y="324"/>
                  </a:cubicBezTo>
                  <a:cubicBezTo>
                    <a:pt x="1976" y="108"/>
                    <a:pt x="1702" y="1"/>
                    <a:pt x="1426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54"/>
            <p:cNvSpPr/>
            <p:nvPr/>
          </p:nvSpPr>
          <p:spPr>
            <a:xfrm>
              <a:off x="6407275" y="1780238"/>
              <a:ext cx="25500" cy="92825"/>
            </a:xfrm>
            <a:custGeom>
              <a:avLst/>
              <a:gdLst/>
              <a:ahLst/>
              <a:cxnLst/>
              <a:rect l="l" t="t" r="r" b="b"/>
              <a:pathLst>
                <a:path w="1020" h="3713" fill="none" extrusionOk="0">
                  <a:moveTo>
                    <a:pt x="1" y="3713"/>
                  </a:moveTo>
                  <a:lnTo>
                    <a:pt x="1019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54"/>
            <p:cNvSpPr/>
            <p:nvPr/>
          </p:nvSpPr>
          <p:spPr>
            <a:xfrm>
              <a:off x="6389200" y="1857763"/>
              <a:ext cx="34175" cy="28600"/>
            </a:xfrm>
            <a:custGeom>
              <a:avLst/>
              <a:gdLst/>
              <a:ahLst/>
              <a:cxnLst/>
              <a:rect l="l" t="t" r="r" b="b"/>
              <a:pathLst>
                <a:path w="1367" h="1144" extrusionOk="0">
                  <a:moveTo>
                    <a:pt x="726" y="1"/>
                  </a:moveTo>
                  <a:cubicBezTo>
                    <a:pt x="306" y="1"/>
                    <a:pt x="1" y="459"/>
                    <a:pt x="228" y="853"/>
                  </a:cubicBezTo>
                  <a:cubicBezTo>
                    <a:pt x="341" y="1050"/>
                    <a:pt x="535" y="1143"/>
                    <a:pt x="726" y="1143"/>
                  </a:cubicBezTo>
                  <a:cubicBezTo>
                    <a:pt x="964" y="1143"/>
                    <a:pt x="1199" y="999"/>
                    <a:pt x="1273" y="732"/>
                  </a:cubicBezTo>
                  <a:cubicBezTo>
                    <a:pt x="1367" y="424"/>
                    <a:pt x="1179" y="102"/>
                    <a:pt x="885" y="22"/>
                  </a:cubicBezTo>
                  <a:cubicBezTo>
                    <a:pt x="831" y="7"/>
                    <a:pt x="778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54"/>
            <p:cNvSpPr/>
            <p:nvPr/>
          </p:nvSpPr>
          <p:spPr>
            <a:xfrm>
              <a:off x="6414325" y="1766588"/>
              <a:ext cx="34825" cy="28700"/>
            </a:xfrm>
            <a:custGeom>
              <a:avLst/>
              <a:gdLst/>
              <a:ahLst/>
              <a:cxnLst/>
              <a:rect l="l" t="t" r="r" b="b"/>
              <a:pathLst>
                <a:path w="1393" h="1148" extrusionOk="0">
                  <a:moveTo>
                    <a:pt x="737" y="0"/>
                  </a:moveTo>
                  <a:cubicBezTo>
                    <a:pt x="644" y="0"/>
                    <a:pt x="548" y="24"/>
                    <a:pt x="456" y="78"/>
                  </a:cubicBezTo>
                  <a:cubicBezTo>
                    <a:pt x="0" y="332"/>
                    <a:pt x="81" y="989"/>
                    <a:pt x="576" y="1123"/>
                  </a:cubicBezTo>
                  <a:cubicBezTo>
                    <a:pt x="631" y="1139"/>
                    <a:pt x="685" y="1147"/>
                    <a:pt x="738" y="1147"/>
                  </a:cubicBezTo>
                  <a:cubicBezTo>
                    <a:pt x="987" y="1147"/>
                    <a:pt x="1209" y="977"/>
                    <a:pt x="1287" y="734"/>
                  </a:cubicBezTo>
                  <a:cubicBezTo>
                    <a:pt x="1393" y="342"/>
                    <a:pt x="1088" y="0"/>
                    <a:pt x="737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54"/>
            <p:cNvSpPr/>
            <p:nvPr/>
          </p:nvSpPr>
          <p:spPr>
            <a:xfrm>
              <a:off x="6489350" y="1696813"/>
              <a:ext cx="112600" cy="28175"/>
            </a:xfrm>
            <a:custGeom>
              <a:avLst/>
              <a:gdLst/>
              <a:ahLst/>
              <a:cxnLst/>
              <a:rect l="l" t="t" r="r" b="b"/>
              <a:pathLst>
                <a:path w="4504" h="1127" fill="none" extrusionOk="0">
                  <a:moveTo>
                    <a:pt x="4504" y="1"/>
                  </a:moveTo>
                  <a:lnTo>
                    <a:pt x="1" y="1126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54"/>
            <p:cNvSpPr/>
            <p:nvPr/>
          </p:nvSpPr>
          <p:spPr>
            <a:xfrm>
              <a:off x="6585500" y="1682888"/>
              <a:ext cx="34175" cy="28625"/>
            </a:xfrm>
            <a:custGeom>
              <a:avLst/>
              <a:gdLst/>
              <a:ahLst/>
              <a:cxnLst/>
              <a:rect l="l" t="t" r="r" b="b"/>
              <a:pathLst>
                <a:path w="1367" h="1145" extrusionOk="0">
                  <a:moveTo>
                    <a:pt x="651" y="1"/>
                  </a:moveTo>
                  <a:cubicBezTo>
                    <a:pt x="601" y="1"/>
                    <a:pt x="550" y="7"/>
                    <a:pt x="497" y="22"/>
                  </a:cubicBezTo>
                  <a:cubicBezTo>
                    <a:pt x="189" y="89"/>
                    <a:pt x="1" y="397"/>
                    <a:pt x="81" y="705"/>
                  </a:cubicBezTo>
                  <a:cubicBezTo>
                    <a:pt x="150" y="988"/>
                    <a:pt x="394" y="1144"/>
                    <a:pt x="640" y="1144"/>
                  </a:cubicBezTo>
                  <a:cubicBezTo>
                    <a:pt x="825" y="1144"/>
                    <a:pt x="1012" y="1056"/>
                    <a:pt x="1127" y="866"/>
                  </a:cubicBezTo>
                  <a:cubicBezTo>
                    <a:pt x="1366" y="471"/>
                    <a:pt x="1071" y="1"/>
                    <a:pt x="65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54"/>
            <p:cNvSpPr/>
            <p:nvPr/>
          </p:nvSpPr>
          <p:spPr>
            <a:xfrm>
              <a:off x="6471600" y="1710413"/>
              <a:ext cx="34550" cy="28775"/>
            </a:xfrm>
            <a:custGeom>
              <a:avLst/>
              <a:gdLst/>
              <a:ahLst/>
              <a:cxnLst/>
              <a:rect l="l" t="t" r="r" b="b"/>
              <a:pathLst>
                <a:path w="1382" h="1151" extrusionOk="0">
                  <a:moveTo>
                    <a:pt x="734" y="1"/>
                  </a:moveTo>
                  <a:cubicBezTo>
                    <a:pt x="687" y="1"/>
                    <a:pt x="639" y="7"/>
                    <a:pt x="590" y="20"/>
                  </a:cubicBezTo>
                  <a:cubicBezTo>
                    <a:pt x="94" y="140"/>
                    <a:pt x="1" y="797"/>
                    <a:pt x="443" y="1065"/>
                  </a:cubicBezTo>
                  <a:cubicBezTo>
                    <a:pt x="538" y="1124"/>
                    <a:pt x="638" y="1151"/>
                    <a:pt x="735" y="1151"/>
                  </a:cubicBezTo>
                  <a:cubicBezTo>
                    <a:pt x="1077" y="1151"/>
                    <a:pt x="1381" y="821"/>
                    <a:pt x="1287" y="435"/>
                  </a:cubicBezTo>
                  <a:cubicBezTo>
                    <a:pt x="1219" y="175"/>
                    <a:pt x="990" y="1"/>
                    <a:pt x="734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54"/>
            <p:cNvSpPr/>
            <p:nvPr/>
          </p:nvSpPr>
          <p:spPr>
            <a:xfrm>
              <a:off x="6587775" y="1663813"/>
              <a:ext cx="63100" cy="53375"/>
            </a:xfrm>
            <a:custGeom>
              <a:avLst/>
              <a:gdLst/>
              <a:ahLst/>
              <a:cxnLst/>
              <a:rect l="l" t="t" r="r" b="b"/>
              <a:pathLst>
                <a:path w="2524" h="2135" extrusionOk="0">
                  <a:moveTo>
                    <a:pt x="1349" y="1"/>
                  </a:moveTo>
                  <a:cubicBezTo>
                    <a:pt x="998" y="1"/>
                    <a:pt x="644" y="171"/>
                    <a:pt x="433" y="530"/>
                  </a:cubicBezTo>
                  <a:cubicBezTo>
                    <a:pt x="0" y="1263"/>
                    <a:pt x="547" y="2135"/>
                    <a:pt x="1331" y="2135"/>
                  </a:cubicBezTo>
                  <a:cubicBezTo>
                    <a:pt x="1422" y="2135"/>
                    <a:pt x="1516" y="2123"/>
                    <a:pt x="1612" y="2098"/>
                  </a:cubicBezTo>
                  <a:cubicBezTo>
                    <a:pt x="2188" y="1951"/>
                    <a:pt x="2523" y="1374"/>
                    <a:pt x="2376" y="798"/>
                  </a:cubicBezTo>
                  <a:cubicBezTo>
                    <a:pt x="2240" y="279"/>
                    <a:pt x="1797" y="1"/>
                    <a:pt x="1349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54"/>
            <p:cNvSpPr/>
            <p:nvPr/>
          </p:nvSpPr>
          <p:spPr>
            <a:xfrm>
              <a:off x="6457200" y="1578213"/>
              <a:ext cx="31525" cy="113950"/>
            </a:xfrm>
            <a:custGeom>
              <a:avLst/>
              <a:gdLst/>
              <a:ahLst/>
              <a:cxnLst/>
              <a:rect l="l" t="t" r="r" b="b"/>
              <a:pathLst>
                <a:path w="1261" h="4558" fill="none" extrusionOk="0">
                  <a:moveTo>
                    <a:pt x="1260" y="1"/>
                  </a:moveTo>
                  <a:lnTo>
                    <a:pt x="0" y="4557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54"/>
            <p:cNvSpPr/>
            <p:nvPr/>
          </p:nvSpPr>
          <p:spPr>
            <a:xfrm>
              <a:off x="6472600" y="1564613"/>
              <a:ext cx="33875" cy="28575"/>
            </a:xfrm>
            <a:custGeom>
              <a:avLst/>
              <a:gdLst/>
              <a:ahLst/>
              <a:cxnLst/>
              <a:rect l="l" t="t" r="r" b="b"/>
              <a:pathLst>
                <a:path w="1355" h="1143" extrusionOk="0">
                  <a:moveTo>
                    <a:pt x="639" y="1"/>
                  </a:moveTo>
                  <a:cubicBezTo>
                    <a:pt x="397" y="1"/>
                    <a:pt x="156" y="148"/>
                    <a:pt x="81" y="424"/>
                  </a:cubicBezTo>
                  <a:cubicBezTo>
                    <a:pt x="1" y="719"/>
                    <a:pt x="175" y="1041"/>
                    <a:pt x="483" y="1121"/>
                  </a:cubicBezTo>
                  <a:cubicBezTo>
                    <a:pt x="537" y="1136"/>
                    <a:pt x="590" y="1142"/>
                    <a:pt x="641" y="1142"/>
                  </a:cubicBezTo>
                  <a:cubicBezTo>
                    <a:pt x="1059" y="1142"/>
                    <a:pt x="1355" y="684"/>
                    <a:pt x="1140" y="290"/>
                  </a:cubicBezTo>
                  <a:cubicBezTo>
                    <a:pt x="1027" y="94"/>
                    <a:pt x="833" y="1"/>
                    <a:pt x="639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54"/>
            <p:cNvSpPr/>
            <p:nvPr/>
          </p:nvSpPr>
          <p:spPr>
            <a:xfrm>
              <a:off x="6440800" y="1677238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666" y="0"/>
                  </a:moveTo>
                  <a:cubicBezTo>
                    <a:pt x="414" y="0"/>
                    <a:pt x="185" y="164"/>
                    <a:pt x="107" y="422"/>
                  </a:cubicBezTo>
                  <a:cubicBezTo>
                    <a:pt x="1" y="816"/>
                    <a:pt x="309" y="1151"/>
                    <a:pt x="661" y="1151"/>
                  </a:cubicBezTo>
                  <a:cubicBezTo>
                    <a:pt x="753" y="1151"/>
                    <a:pt x="847" y="1128"/>
                    <a:pt x="938" y="1079"/>
                  </a:cubicBezTo>
                  <a:cubicBezTo>
                    <a:pt x="1393" y="824"/>
                    <a:pt x="1300" y="154"/>
                    <a:pt x="817" y="20"/>
                  </a:cubicBezTo>
                  <a:cubicBezTo>
                    <a:pt x="767" y="7"/>
                    <a:pt x="716" y="0"/>
                    <a:pt x="666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54"/>
            <p:cNvSpPr/>
            <p:nvPr/>
          </p:nvSpPr>
          <p:spPr>
            <a:xfrm>
              <a:off x="6459825" y="1533988"/>
              <a:ext cx="63400" cy="53425"/>
            </a:xfrm>
            <a:custGeom>
              <a:avLst/>
              <a:gdLst/>
              <a:ahLst/>
              <a:cxnLst/>
              <a:rect l="l" t="t" r="r" b="b"/>
              <a:pathLst>
                <a:path w="2536" h="2137" extrusionOk="0">
                  <a:moveTo>
                    <a:pt x="1340" y="0"/>
                  </a:moveTo>
                  <a:cubicBezTo>
                    <a:pt x="560" y="0"/>
                    <a:pt x="1" y="856"/>
                    <a:pt x="418" y="1596"/>
                  </a:cubicBezTo>
                  <a:cubicBezTo>
                    <a:pt x="626" y="1963"/>
                    <a:pt x="983" y="2137"/>
                    <a:pt x="1339" y="2137"/>
                  </a:cubicBezTo>
                  <a:cubicBezTo>
                    <a:pt x="1787" y="2137"/>
                    <a:pt x="2233" y="1862"/>
                    <a:pt x="2375" y="1354"/>
                  </a:cubicBezTo>
                  <a:cubicBezTo>
                    <a:pt x="2535" y="778"/>
                    <a:pt x="2200" y="189"/>
                    <a:pt x="1638" y="41"/>
                  </a:cubicBezTo>
                  <a:cubicBezTo>
                    <a:pt x="1536" y="13"/>
                    <a:pt x="1436" y="0"/>
                    <a:pt x="1340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54"/>
            <p:cNvSpPr/>
            <p:nvPr/>
          </p:nvSpPr>
          <p:spPr>
            <a:xfrm>
              <a:off x="6352675" y="1642538"/>
              <a:ext cx="60325" cy="61350"/>
            </a:xfrm>
            <a:custGeom>
              <a:avLst/>
              <a:gdLst/>
              <a:ahLst/>
              <a:cxnLst/>
              <a:rect l="l" t="t" r="r" b="b"/>
              <a:pathLst>
                <a:path w="2413" h="2454" fill="none" extrusionOk="0">
                  <a:moveTo>
                    <a:pt x="0" y="1"/>
                  </a:moveTo>
                  <a:lnTo>
                    <a:pt x="2413" y="2453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54"/>
            <p:cNvSpPr/>
            <p:nvPr/>
          </p:nvSpPr>
          <p:spPr>
            <a:xfrm>
              <a:off x="6333900" y="1628463"/>
              <a:ext cx="38225" cy="28775"/>
            </a:xfrm>
            <a:custGeom>
              <a:avLst/>
              <a:gdLst/>
              <a:ahLst/>
              <a:cxnLst/>
              <a:rect l="l" t="t" r="r" b="b"/>
              <a:pathLst>
                <a:path w="1529" h="1151" extrusionOk="0">
                  <a:moveTo>
                    <a:pt x="765" y="1"/>
                  </a:moveTo>
                  <a:cubicBezTo>
                    <a:pt x="256" y="1"/>
                    <a:pt x="1" y="617"/>
                    <a:pt x="363" y="979"/>
                  </a:cubicBezTo>
                  <a:cubicBezTo>
                    <a:pt x="477" y="1093"/>
                    <a:pt x="624" y="1150"/>
                    <a:pt x="770" y="1150"/>
                  </a:cubicBezTo>
                  <a:cubicBezTo>
                    <a:pt x="916" y="1150"/>
                    <a:pt x="1060" y="1093"/>
                    <a:pt x="1167" y="979"/>
                  </a:cubicBezTo>
                  <a:cubicBezTo>
                    <a:pt x="1529" y="617"/>
                    <a:pt x="1274" y="1"/>
                    <a:pt x="765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54"/>
            <p:cNvSpPr/>
            <p:nvPr/>
          </p:nvSpPr>
          <p:spPr>
            <a:xfrm>
              <a:off x="6396550" y="1688888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0"/>
                  </a:moveTo>
                  <a:cubicBezTo>
                    <a:pt x="490" y="0"/>
                    <a:pt x="346" y="53"/>
                    <a:pt x="229" y="170"/>
                  </a:cubicBezTo>
                  <a:cubicBezTo>
                    <a:pt x="1" y="385"/>
                    <a:pt x="1" y="747"/>
                    <a:pt x="229" y="974"/>
                  </a:cubicBezTo>
                  <a:cubicBezTo>
                    <a:pt x="346" y="1092"/>
                    <a:pt x="490" y="1144"/>
                    <a:pt x="631" y="1144"/>
                  </a:cubicBezTo>
                  <a:cubicBezTo>
                    <a:pt x="926" y="1144"/>
                    <a:pt x="1207" y="916"/>
                    <a:pt x="1207" y="572"/>
                  </a:cubicBezTo>
                  <a:cubicBezTo>
                    <a:pt x="1207" y="228"/>
                    <a:pt x="926" y="0"/>
                    <a:pt x="63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54"/>
            <p:cNvSpPr/>
            <p:nvPr/>
          </p:nvSpPr>
          <p:spPr>
            <a:xfrm>
              <a:off x="6206275" y="1638188"/>
              <a:ext cx="84100" cy="82775"/>
            </a:xfrm>
            <a:custGeom>
              <a:avLst/>
              <a:gdLst/>
              <a:ahLst/>
              <a:cxnLst/>
              <a:rect l="l" t="t" r="r" b="b"/>
              <a:pathLst>
                <a:path w="3364" h="3311" fill="none" extrusionOk="0">
                  <a:moveTo>
                    <a:pt x="0" y="3311"/>
                  </a:moveTo>
                  <a:lnTo>
                    <a:pt x="3364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54"/>
            <p:cNvSpPr/>
            <p:nvPr/>
          </p:nvSpPr>
          <p:spPr>
            <a:xfrm>
              <a:off x="6192525" y="1705963"/>
              <a:ext cx="29850" cy="28875"/>
            </a:xfrm>
            <a:custGeom>
              <a:avLst/>
              <a:gdLst/>
              <a:ahLst/>
              <a:cxnLst/>
              <a:rect l="l" t="t" r="r" b="b"/>
              <a:pathLst>
                <a:path w="1194" h="1155" extrusionOk="0">
                  <a:moveTo>
                    <a:pt x="576" y="1"/>
                  </a:moveTo>
                  <a:cubicBezTo>
                    <a:pt x="282" y="1"/>
                    <a:pt x="1" y="229"/>
                    <a:pt x="1" y="573"/>
                  </a:cubicBezTo>
                  <a:cubicBezTo>
                    <a:pt x="1" y="920"/>
                    <a:pt x="287" y="1155"/>
                    <a:pt x="584" y="1155"/>
                  </a:cubicBezTo>
                  <a:cubicBezTo>
                    <a:pt x="723" y="1155"/>
                    <a:pt x="864" y="1103"/>
                    <a:pt x="979" y="988"/>
                  </a:cubicBezTo>
                  <a:cubicBezTo>
                    <a:pt x="1193" y="760"/>
                    <a:pt x="1193" y="399"/>
                    <a:pt x="979" y="171"/>
                  </a:cubicBezTo>
                  <a:cubicBezTo>
                    <a:pt x="862" y="53"/>
                    <a:pt x="717" y="1"/>
                    <a:pt x="57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54"/>
            <p:cNvSpPr/>
            <p:nvPr/>
          </p:nvSpPr>
          <p:spPr>
            <a:xfrm>
              <a:off x="6270600" y="1624463"/>
              <a:ext cx="38200" cy="28500"/>
            </a:xfrm>
            <a:custGeom>
              <a:avLst/>
              <a:gdLst/>
              <a:ahLst/>
              <a:cxnLst/>
              <a:rect l="l" t="t" r="r" b="b"/>
              <a:pathLst>
                <a:path w="1528" h="1140" extrusionOk="0">
                  <a:moveTo>
                    <a:pt x="764" y="0"/>
                  </a:moveTo>
                  <a:cubicBezTo>
                    <a:pt x="255" y="0"/>
                    <a:pt x="0" y="617"/>
                    <a:pt x="362" y="978"/>
                  </a:cubicBezTo>
                  <a:cubicBezTo>
                    <a:pt x="476" y="1086"/>
                    <a:pt x="623" y="1139"/>
                    <a:pt x="769" y="1139"/>
                  </a:cubicBezTo>
                  <a:cubicBezTo>
                    <a:pt x="915" y="1139"/>
                    <a:pt x="1059" y="1086"/>
                    <a:pt x="1166" y="978"/>
                  </a:cubicBezTo>
                  <a:cubicBezTo>
                    <a:pt x="1528" y="617"/>
                    <a:pt x="1273" y="0"/>
                    <a:pt x="764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54"/>
            <p:cNvSpPr/>
            <p:nvPr/>
          </p:nvSpPr>
          <p:spPr>
            <a:xfrm>
              <a:off x="6163725" y="1707113"/>
              <a:ext cx="56200" cy="53550"/>
            </a:xfrm>
            <a:custGeom>
              <a:avLst/>
              <a:gdLst/>
              <a:ahLst/>
              <a:cxnLst/>
              <a:rect l="l" t="t" r="r" b="b"/>
              <a:pathLst>
                <a:path w="2248" h="2142" extrusionOk="0">
                  <a:moveTo>
                    <a:pt x="1170" y="1"/>
                  </a:moveTo>
                  <a:cubicBezTo>
                    <a:pt x="909" y="1"/>
                    <a:pt x="644" y="97"/>
                    <a:pt x="429" y="312"/>
                  </a:cubicBezTo>
                  <a:cubicBezTo>
                    <a:pt x="0" y="728"/>
                    <a:pt x="0" y="1398"/>
                    <a:pt x="416" y="1827"/>
                  </a:cubicBezTo>
                  <a:cubicBezTo>
                    <a:pt x="629" y="2044"/>
                    <a:pt x="894" y="2142"/>
                    <a:pt x="1156" y="2142"/>
                  </a:cubicBezTo>
                  <a:cubicBezTo>
                    <a:pt x="1700" y="2142"/>
                    <a:pt x="2229" y="1719"/>
                    <a:pt x="2238" y="1076"/>
                  </a:cubicBezTo>
                  <a:cubicBezTo>
                    <a:pt x="2247" y="430"/>
                    <a:pt x="1719" y="1"/>
                    <a:pt x="1170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54"/>
            <p:cNvSpPr/>
            <p:nvPr/>
          </p:nvSpPr>
          <p:spPr>
            <a:xfrm>
              <a:off x="6189175" y="1510888"/>
              <a:ext cx="96525" cy="68700"/>
            </a:xfrm>
            <a:custGeom>
              <a:avLst/>
              <a:gdLst/>
              <a:ahLst/>
              <a:cxnLst/>
              <a:rect l="l" t="t" r="r" b="b"/>
              <a:pathLst>
                <a:path w="3861" h="2748" fill="none" extrusionOk="0">
                  <a:moveTo>
                    <a:pt x="1" y="0"/>
                  </a:moveTo>
                  <a:lnTo>
                    <a:pt x="3860" y="2747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54"/>
            <p:cNvSpPr/>
            <p:nvPr/>
          </p:nvSpPr>
          <p:spPr>
            <a:xfrm>
              <a:off x="6171100" y="1496963"/>
              <a:ext cx="37400" cy="28675"/>
            </a:xfrm>
            <a:custGeom>
              <a:avLst/>
              <a:gdLst/>
              <a:ahLst/>
              <a:cxnLst/>
              <a:rect l="l" t="t" r="r" b="b"/>
              <a:pathLst>
                <a:path w="1496" h="1147" extrusionOk="0">
                  <a:moveTo>
                    <a:pt x="754" y="0"/>
                  </a:moveTo>
                  <a:cubicBezTo>
                    <a:pt x="722" y="0"/>
                    <a:pt x="690" y="3"/>
                    <a:pt x="657" y="8"/>
                  </a:cubicBezTo>
                  <a:cubicBezTo>
                    <a:pt x="147" y="88"/>
                    <a:pt x="0" y="745"/>
                    <a:pt x="416" y="1040"/>
                  </a:cubicBezTo>
                  <a:cubicBezTo>
                    <a:pt x="514" y="1113"/>
                    <a:pt x="629" y="1147"/>
                    <a:pt x="744" y="1147"/>
                  </a:cubicBezTo>
                  <a:cubicBezTo>
                    <a:pt x="925" y="1147"/>
                    <a:pt x="1105" y="1061"/>
                    <a:pt x="1220" y="906"/>
                  </a:cubicBezTo>
                  <a:cubicBezTo>
                    <a:pt x="1495" y="517"/>
                    <a:pt x="1209" y="0"/>
                    <a:pt x="754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54"/>
            <p:cNvSpPr/>
            <p:nvPr/>
          </p:nvSpPr>
          <p:spPr>
            <a:xfrm>
              <a:off x="6268925" y="1564813"/>
              <a:ext cx="32000" cy="28825"/>
            </a:xfrm>
            <a:custGeom>
              <a:avLst/>
              <a:gdLst/>
              <a:ahLst/>
              <a:cxnLst/>
              <a:rect l="l" t="t" r="r" b="b"/>
              <a:pathLst>
                <a:path w="1280" h="1153" extrusionOk="0">
                  <a:moveTo>
                    <a:pt x="648" y="1"/>
                  </a:moveTo>
                  <a:cubicBezTo>
                    <a:pt x="477" y="1"/>
                    <a:pt x="305" y="77"/>
                    <a:pt x="188" y="242"/>
                  </a:cubicBezTo>
                  <a:cubicBezTo>
                    <a:pt x="0" y="497"/>
                    <a:pt x="54" y="858"/>
                    <a:pt x="322" y="1046"/>
                  </a:cubicBezTo>
                  <a:cubicBezTo>
                    <a:pt x="425" y="1120"/>
                    <a:pt x="538" y="1152"/>
                    <a:pt x="648" y="1152"/>
                  </a:cubicBezTo>
                  <a:cubicBezTo>
                    <a:pt x="978" y="1152"/>
                    <a:pt x="1280" y="855"/>
                    <a:pt x="1220" y="483"/>
                  </a:cubicBezTo>
                  <a:cubicBezTo>
                    <a:pt x="1163" y="176"/>
                    <a:pt x="907" y="1"/>
                    <a:pt x="648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54"/>
            <p:cNvSpPr/>
            <p:nvPr/>
          </p:nvSpPr>
          <p:spPr>
            <a:xfrm>
              <a:off x="6139875" y="1473613"/>
              <a:ext cx="69425" cy="53450"/>
            </a:xfrm>
            <a:custGeom>
              <a:avLst/>
              <a:gdLst/>
              <a:ahLst/>
              <a:cxnLst/>
              <a:rect l="l" t="t" r="r" b="b"/>
              <a:pathLst>
                <a:path w="2777" h="2138" extrusionOk="0">
                  <a:moveTo>
                    <a:pt x="1374" y="0"/>
                  </a:moveTo>
                  <a:cubicBezTo>
                    <a:pt x="1045" y="0"/>
                    <a:pt x="722" y="155"/>
                    <a:pt x="512" y="446"/>
                  </a:cubicBezTo>
                  <a:cubicBezTo>
                    <a:pt x="0" y="1170"/>
                    <a:pt x="535" y="2137"/>
                    <a:pt x="1368" y="2137"/>
                  </a:cubicBezTo>
                  <a:cubicBezTo>
                    <a:pt x="1429" y="2137"/>
                    <a:pt x="1493" y="2132"/>
                    <a:pt x="1557" y="2121"/>
                  </a:cubicBezTo>
                  <a:cubicBezTo>
                    <a:pt x="2495" y="1960"/>
                    <a:pt x="2777" y="754"/>
                    <a:pt x="2000" y="205"/>
                  </a:cubicBezTo>
                  <a:cubicBezTo>
                    <a:pt x="1808" y="67"/>
                    <a:pt x="1590" y="0"/>
                    <a:pt x="1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54"/>
            <p:cNvSpPr/>
            <p:nvPr/>
          </p:nvSpPr>
          <p:spPr>
            <a:xfrm>
              <a:off x="6342625" y="1458963"/>
              <a:ext cx="50275" cy="105875"/>
            </a:xfrm>
            <a:custGeom>
              <a:avLst/>
              <a:gdLst/>
              <a:ahLst/>
              <a:cxnLst/>
              <a:rect l="l" t="t" r="r" b="b"/>
              <a:pathLst>
                <a:path w="2011" h="4235" fill="none" extrusionOk="0">
                  <a:moveTo>
                    <a:pt x="2010" y="0"/>
                  </a:moveTo>
                  <a:lnTo>
                    <a:pt x="0" y="4235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54"/>
            <p:cNvSpPr/>
            <p:nvPr/>
          </p:nvSpPr>
          <p:spPr>
            <a:xfrm>
              <a:off x="6376450" y="1445113"/>
              <a:ext cx="33150" cy="28650"/>
            </a:xfrm>
            <a:custGeom>
              <a:avLst/>
              <a:gdLst/>
              <a:ahLst/>
              <a:cxnLst/>
              <a:rect l="l" t="t" r="r" b="b"/>
              <a:pathLst>
                <a:path w="1326" h="1146" extrusionOk="0">
                  <a:moveTo>
                    <a:pt x="651" y="1"/>
                  </a:moveTo>
                  <a:cubicBezTo>
                    <a:pt x="444" y="1"/>
                    <a:pt x="237" y="108"/>
                    <a:pt x="135" y="326"/>
                  </a:cubicBezTo>
                  <a:cubicBezTo>
                    <a:pt x="1" y="608"/>
                    <a:pt x="121" y="956"/>
                    <a:pt x="403" y="1090"/>
                  </a:cubicBezTo>
                  <a:cubicBezTo>
                    <a:pt x="486" y="1128"/>
                    <a:pt x="570" y="1146"/>
                    <a:pt x="651" y="1146"/>
                  </a:cubicBezTo>
                  <a:cubicBezTo>
                    <a:pt x="1023" y="1146"/>
                    <a:pt x="1326" y="776"/>
                    <a:pt x="1194" y="380"/>
                  </a:cubicBezTo>
                  <a:cubicBezTo>
                    <a:pt x="1103" y="128"/>
                    <a:pt x="877" y="1"/>
                    <a:pt x="65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54"/>
            <p:cNvSpPr/>
            <p:nvPr/>
          </p:nvSpPr>
          <p:spPr>
            <a:xfrm>
              <a:off x="6325275" y="1549713"/>
              <a:ext cx="35450" cy="28750"/>
            </a:xfrm>
            <a:custGeom>
              <a:avLst/>
              <a:gdLst/>
              <a:ahLst/>
              <a:cxnLst/>
              <a:rect l="l" t="t" r="r" b="b"/>
              <a:pathLst>
                <a:path w="1418" h="1150" extrusionOk="0">
                  <a:moveTo>
                    <a:pt x="707" y="1"/>
                  </a:moveTo>
                  <a:cubicBezTo>
                    <a:pt x="492" y="1"/>
                    <a:pt x="282" y="123"/>
                    <a:pt x="185" y="337"/>
                  </a:cubicBezTo>
                  <a:cubicBezTo>
                    <a:pt x="1" y="728"/>
                    <a:pt x="302" y="1150"/>
                    <a:pt x="696" y="1150"/>
                  </a:cubicBezTo>
                  <a:cubicBezTo>
                    <a:pt x="761" y="1150"/>
                    <a:pt x="828" y="1138"/>
                    <a:pt x="895" y="1114"/>
                  </a:cubicBezTo>
                  <a:cubicBezTo>
                    <a:pt x="1378" y="953"/>
                    <a:pt x="1418" y="283"/>
                    <a:pt x="949" y="55"/>
                  </a:cubicBezTo>
                  <a:cubicBezTo>
                    <a:pt x="872" y="18"/>
                    <a:pt x="789" y="1"/>
                    <a:pt x="707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54"/>
            <p:cNvSpPr/>
            <p:nvPr/>
          </p:nvSpPr>
          <p:spPr>
            <a:xfrm>
              <a:off x="6369550" y="1414663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256" y="0"/>
                  </a:moveTo>
                  <a:cubicBezTo>
                    <a:pt x="571" y="0"/>
                    <a:pt x="0" y="690"/>
                    <a:pt x="263" y="1424"/>
                  </a:cubicBezTo>
                  <a:cubicBezTo>
                    <a:pt x="432" y="1895"/>
                    <a:pt x="852" y="2137"/>
                    <a:pt x="1273" y="2137"/>
                  </a:cubicBezTo>
                  <a:cubicBezTo>
                    <a:pt x="1654" y="2137"/>
                    <a:pt x="2036" y="1938"/>
                    <a:pt x="2233" y="1531"/>
                  </a:cubicBezTo>
                  <a:cubicBezTo>
                    <a:pt x="2488" y="995"/>
                    <a:pt x="2260" y="365"/>
                    <a:pt x="1724" y="110"/>
                  </a:cubicBezTo>
                  <a:cubicBezTo>
                    <a:pt x="1568" y="35"/>
                    <a:pt x="1409" y="0"/>
                    <a:pt x="1256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54"/>
            <p:cNvSpPr/>
            <p:nvPr/>
          </p:nvSpPr>
          <p:spPr>
            <a:xfrm>
              <a:off x="6351325" y="1963488"/>
              <a:ext cx="30850" cy="111250"/>
            </a:xfrm>
            <a:custGeom>
              <a:avLst/>
              <a:gdLst/>
              <a:ahLst/>
              <a:cxnLst/>
              <a:rect l="l" t="t" r="r" b="b"/>
              <a:pathLst>
                <a:path w="1234" h="4450" fill="none" extrusionOk="0">
                  <a:moveTo>
                    <a:pt x="1" y="4450"/>
                  </a:moveTo>
                  <a:lnTo>
                    <a:pt x="1234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54"/>
            <p:cNvSpPr/>
            <p:nvPr/>
          </p:nvSpPr>
          <p:spPr>
            <a:xfrm>
              <a:off x="6333575" y="2059463"/>
              <a:ext cx="33850" cy="28875"/>
            </a:xfrm>
            <a:custGeom>
              <a:avLst/>
              <a:gdLst/>
              <a:ahLst/>
              <a:cxnLst/>
              <a:rect l="l" t="t" r="r" b="b"/>
              <a:pathLst>
                <a:path w="1354" h="1155" extrusionOk="0">
                  <a:moveTo>
                    <a:pt x="717" y="0"/>
                  </a:moveTo>
                  <a:cubicBezTo>
                    <a:pt x="298" y="0"/>
                    <a:pt x="1" y="470"/>
                    <a:pt x="228" y="866"/>
                  </a:cubicBezTo>
                  <a:cubicBezTo>
                    <a:pt x="335" y="1062"/>
                    <a:pt x="526" y="1155"/>
                    <a:pt x="718" y="1155"/>
                  </a:cubicBezTo>
                  <a:cubicBezTo>
                    <a:pt x="958" y="1155"/>
                    <a:pt x="1199" y="1008"/>
                    <a:pt x="1274" y="732"/>
                  </a:cubicBezTo>
                  <a:cubicBezTo>
                    <a:pt x="1354" y="423"/>
                    <a:pt x="1180" y="115"/>
                    <a:pt x="872" y="21"/>
                  </a:cubicBezTo>
                  <a:cubicBezTo>
                    <a:pt x="819" y="7"/>
                    <a:pt x="767" y="0"/>
                    <a:pt x="717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54"/>
            <p:cNvSpPr/>
            <p:nvPr/>
          </p:nvSpPr>
          <p:spPr>
            <a:xfrm>
              <a:off x="6363725" y="1949838"/>
              <a:ext cx="34850" cy="28575"/>
            </a:xfrm>
            <a:custGeom>
              <a:avLst/>
              <a:gdLst/>
              <a:ahLst/>
              <a:cxnLst/>
              <a:rect l="l" t="t" r="r" b="b"/>
              <a:pathLst>
                <a:path w="1394" h="1143" extrusionOk="0">
                  <a:moveTo>
                    <a:pt x="731" y="1"/>
                  </a:moveTo>
                  <a:cubicBezTo>
                    <a:pt x="636" y="1"/>
                    <a:pt x="538" y="25"/>
                    <a:pt x="443" y="78"/>
                  </a:cubicBezTo>
                  <a:cubicBezTo>
                    <a:pt x="1" y="332"/>
                    <a:pt x="81" y="989"/>
                    <a:pt x="577" y="1123"/>
                  </a:cubicBezTo>
                  <a:cubicBezTo>
                    <a:pt x="628" y="1136"/>
                    <a:pt x="679" y="1143"/>
                    <a:pt x="729" y="1143"/>
                  </a:cubicBezTo>
                  <a:cubicBezTo>
                    <a:pt x="981" y="1143"/>
                    <a:pt x="1209" y="981"/>
                    <a:pt x="1287" y="734"/>
                  </a:cubicBezTo>
                  <a:cubicBezTo>
                    <a:pt x="1393" y="342"/>
                    <a:pt x="1088" y="1"/>
                    <a:pt x="73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54"/>
            <p:cNvSpPr/>
            <p:nvPr/>
          </p:nvSpPr>
          <p:spPr>
            <a:xfrm>
              <a:off x="6316150" y="2068388"/>
              <a:ext cx="63400" cy="53600"/>
            </a:xfrm>
            <a:custGeom>
              <a:avLst/>
              <a:gdLst/>
              <a:ahLst/>
              <a:cxnLst/>
              <a:rect l="l" t="t" r="r" b="b"/>
              <a:pathLst>
                <a:path w="2536" h="2144" extrusionOk="0">
                  <a:moveTo>
                    <a:pt x="1193" y="1"/>
                  </a:moveTo>
                  <a:cubicBezTo>
                    <a:pt x="743" y="1"/>
                    <a:pt x="296" y="275"/>
                    <a:pt x="161" y="790"/>
                  </a:cubicBezTo>
                  <a:cubicBezTo>
                    <a:pt x="1" y="1353"/>
                    <a:pt x="336" y="1942"/>
                    <a:pt x="899" y="2103"/>
                  </a:cubicBezTo>
                  <a:cubicBezTo>
                    <a:pt x="999" y="2131"/>
                    <a:pt x="1098" y="2144"/>
                    <a:pt x="1193" y="2144"/>
                  </a:cubicBezTo>
                  <a:cubicBezTo>
                    <a:pt x="1975" y="2144"/>
                    <a:pt x="2536" y="1276"/>
                    <a:pt x="2118" y="535"/>
                  </a:cubicBezTo>
                  <a:cubicBezTo>
                    <a:pt x="1910" y="174"/>
                    <a:pt x="1550" y="1"/>
                    <a:pt x="119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54"/>
            <p:cNvSpPr/>
            <p:nvPr/>
          </p:nvSpPr>
          <p:spPr>
            <a:xfrm>
              <a:off x="6426375" y="1952113"/>
              <a:ext cx="81100" cy="82100"/>
            </a:xfrm>
            <a:custGeom>
              <a:avLst/>
              <a:gdLst/>
              <a:ahLst/>
              <a:cxnLst/>
              <a:rect l="l" t="t" r="r" b="b"/>
              <a:pathLst>
                <a:path w="3244" h="3284" fill="none" extrusionOk="0">
                  <a:moveTo>
                    <a:pt x="3244" y="3283"/>
                  </a:moveTo>
                  <a:lnTo>
                    <a:pt x="1" y="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54"/>
            <p:cNvSpPr/>
            <p:nvPr/>
          </p:nvSpPr>
          <p:spPr>
            <a:xfrm>
              <a:off x="6487675" y="2019538"/>
              <a:ext cx="38575" cy="28750"/>
            </a:xfrm>
            <a:custGeom>
              <a:avLst/>
              <a:gdLst/>
              <a:ahLst/>
              <a:cxnLst/>
              <a:rect l="l" t="t" r="r" b="b"/>
              <a:pathLst>
                <a:path w="1543" h="1150" extrusionOk="0">
                  <a:moveTo>
                    <a:pt x="771" y="0"/>
                  </a:moveTo>
                  <a:cubicBezTo>
                    <a:pt x="624" y="0"/>
                    <a:pt x="477" y="57"/>
                    <a:pt x="363" y="171"/>
                  </a:cubicBezTo>
                  <a:cubicBezTo>
                    <a:pt x="1" y="533"/>
                    <a:pt x="256" y="1149"/>
                    <a:pt x="778" y="1149"/>
                  </a:cubicBezTo>
                  <a:cubicBezTo>
                    <a:pt x="1287" y="1149"/>
                    <a:pt x="1542" y="533"/>
                    <a:pt x="1180" y="171"/>
                  </a:cubicBezTo>
                  <a:cubicBezTo>
                    <a:pt x="1066" y="57"/>
                    <a:pt x="919" y="0"/>
                    <a:pt x="77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54"/>
            <p:cNvSpPr/>
            <p:nvPr/>
          </p:nvSpPr>
          <p:spPr>
            <a:xfrm>
              <a:off x="6412650" y="1938138"/>
              <a:ext cx="30175" cy="28950"/>
            </a:xfrm>
            <a:custGeom>
              <a:avLst/>
              <a:gdLst/>
              <a:ahLst/>
              <a:cxnLst/>
              <a:rect l="l" t="t" r="r" b="b"/>
              <a:pathLst>
                <a:path w="1207" h="1158" extrusionOk="0">
                  <a:moveTo>
                    <a:pt x="586" y="1"/>
                  </a:moveTo>
                  <a:cubicBezTo>
                    <a:pt x="288" y="1"/>
                    <a:pt x="0" y="229"/>
                    <a:pt x="0" y="573"/>
                  </a:cubicBezTo>
                  <a:cubicBezTo>
                    <a:pt x="0" y="926"/>
                    <a:pt x="289" y="1157"/>
                    <a:pt x="588" y="1157"/>
                  </a:cubicBezTo>
                  <a:cubicBezTo>
                    <a:pt x="730" y="1157"/>
                    <a:pt x="875" y="1105"/>
                    <a:pt x="992" y="988"/>
                  </a:cubicBezTo>
                  <a:cubicBezTo>
                    <a:pt x="1206" y="760"/>
                    <a:pt x="1206" y="398"/>
                    <a:pt x="992" y="171"/>
                  </a:cubicBezTo>
                  <a:cubicBezTo>
                    <a:pt x="874" y="53"/>
                    <a:pt x="729" y="1"/>
                    <a:pt x="58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54"/>
            <p:cNvSpPr/>
            <p:nvPr/>
          </p:nvSpPr>
          <p:spPr>
            <a:xfrm>
              <a:off x="6486450" y="2022788"/>
              <a:ext cx="71275" cy="53225"/>
            </a:xfrm>
            <a:custGeom>
              <a:avLst/>
              <a:gdLst/>
              <a:ahLst/>
              <a:cxnLst/>
              <a:rect l="l" t="t" r="r" b="b"/>
              <a:pathLst>
                <a:path w="2851" h="2129" extrusionOk="0">
                  <a:moveTo>
                    <a:pt x="1414" y="1"/>
                  </a:moveTo>
                  <a:cubicBezTo>
                    <a:pt x="473" y="1"/>
                    <a:pt x="0" y="1144"/>
                    <a:pt x="666" y="1810"/>
                  </a:cubicBezTo>
                  <a:cubicBezTo>
                    <a:pt x="877" y="2021"/>
                    <a:pt x="1154" y="2128"/>
                    <a:pt x="1432" y="2128"/>
                  </a:cubicBezTo>
                  <a:cubicBezTo>
                    <a:pt x="1700" y="2128"/>
                    <a:pt x="1970" y="2028"/>
                    <a:pt x="2181" y="1823"/>
                  </a:cubicBezTo>
                  <a:cubicBezTo>
                    <a:pt x="2851" y="1153"/>
                    <a:pt x="2382" y="1"/>
                    <a:pt x="1430" y="1"/>
                  </a:cubicBezTo>
                  <a:cubicBezTo>
                    <a:pt x="1425" y="1"/>
                    <a:pt x="1419" y="1"/>
                    <a:pt x="1414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54"/>
            <p:cNvSpPr/>
            <p:nvPr/>
          </p:nvSpPr>
          <p:spPr>
            <a:xfrm>
              <a:off x="6280650" y="1803688"/>
              <a:ext cx="81750" cy="83125"/>
            </a:xfrm>
            <a:custGeom>
              <a:avLst/>
              <a:gdLst/>
              <a:ahLst/>
              <a:cxnLst/>
              <a:rect l="l" t="t" r="r" b="b"/>
              <a:pathLst>
                <a:path w="3270" h="3325" fill="none" extrusionOk="0">
                  <a:moveTo>
                    <a:pt x="0" y="1"/>
                  </a:moveTo>
                  <a:lnTo>
                    <a:pt x="3270" y="3324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54"/>
            <p:cNvSpPr/>
            <p:nvPr/>
          </p:nvSpPr>
          <p:spPr>
            <a:xfrm>
              <a:off x="6261875" y="1789963"/>
              <a:ext cx="38225" cy="28500"/>
            </a:xfrm>
            <a:custGeom>
              <a:avLst/>
              <a:gdLst/>
              <a:ahLst/>
              <a:cxnLst/>
              <a:rect l="l" t="t" r="r" b="b"/>
              <a:pathLst>
                <a:path w="1529" h="1140" extrusionOk="0">
                  <a:moveTo>
                    <a:pt x="765" y="0"/>
                  </a:moveTo>
                  <a:cubicBezTo>
                    <a:pt x="255" y="0"/>
                    <a:pt x="1" y="617"/>
                    <a:pt x="363" y="978"/>
                  </a:cubicBezTo>
                  <a:cubicBezTo>
                    <a:pt x="470" y="1086"/>
                    <a:pt x="614" y="1139"/>
                    <a:pt x="760" y="1139"/>
                  </a:cubicBezTo>
                  <a:cubicBezTo>
                    <a:pt x="905" y="1139"/>
                    <a:pt x="1053" y="1086"/>
                    <a:pt x="1167" y="978"/>
                  </a:cubicBezTo>
                  <a:cubicBezTo>
                    <a:pt x="1528" y="617"/>
                    <a:pt x="1274" y="0"/>
                    <a:pt x="76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54"/>
            <p:cNvSpPr/>
            <p:nvPr/>
          </p:nvSpPr>
          <p:spPr>
            <a:xfrm>
              <a:off x="6345975" y="1871813"/>
              <a:ext cx="30175" cy="28950"/>
            </a:xfrm>
            <a:custGeom>
              <a:avLst/>
              <a:gdLst/>
              <a:ahLst/>
              <a:cxnLst/>
              <a:rect l="l" t="t" r="r" b="b"/>
              <a:pathLst>
                <a:path w="1207" h="1158" extrusionOk="0">
                  <a:moveTo>
                    <a:pt x="629" y="1"/>
                  </a:moveTo>
                  <a:cubicBezTo>
                    <a:pt x="488" y="1"/>
                    <a:pt x="345" y="53"/>
                    <a:pt x="228" y="170"/>
                  </a:cubicBezTo>
                  <a:cubicBezTo>
                    <a:pt x="0" y="398"/>
                    <a:pt x="0" y="760"/>
                    <a:pt x="228" y="988"/>
                  </a:cubicBezTo>
                  <a:cubicBezTo>
                    <a:pt x="346" y="1105"/>
                    <a:pt x="490" y="1158"/>
                    <a:pt x="631" y="1158"/>
                  </a:cubicBezTo>
                  <a:cubicBezTo>
                    <a:pt x="925" y="1158"/>
                    <a:pt x="1206" y="930"/>
                    <a:pt x="1206" y="586"/>
                  </a:cubicBezTo>
                  <a:cubicBezTo>
                    <a:pt x="1206" y="232"/>
                    <a:pt x="924" y="1"/>
                    <a:pt x="629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54"/>
            <p:cNvSpPr/>
            <p:nvPr/>
          </p:nvSpPr>
          <p:spPr>
            <a:xfrm>
              <a:off x="6230725" y="1762888"/>
              <a:ext cx="71275" cy="53225"/>
            </a:xfrm>
            <a:custGeom>
              <a:avLst/>
              <a:gdLst/>
              <a:ahLst/>
              <a:cxnLst/>
              <a:rect l="l" t="t" r="r" b="b"/>
              <a:pathLst>
                <a:path w="2851" h="2129" extrusionOk="0">
                  <a:moveTo>
                    <a:pt x="1426" y="1"/>
                  </a:moveTo>
                  <a:cubicBezTo>
                    <a:pt x="1157" y="1"/>
                    <a:pt x="888" y="102"/>
                    <a:pt x="684" y="306"/>
                  </a:cubicBezTo>
                  <a:cubicBezTo>
                    <a:pt x="0" y="976"/>
                    <a:pt x="469" y="2128"/>
                    <a:pt x="1421" y="2128"/>
                  </a:cubicBezTo>
                  <a:cubicBezTo>
                    <a:pt x="1426" y="2129"/>
                    <a:pt x="1432" y="2129"/>
                    <a:pt x="1437" y="2129"/>
                  </a:cubicBezTo>
                  <a:cubicBezTo>
                    <a:pt x="2378" y="2129"/>
                    <a:pt x="2851" y="986"/>
                    <a:pt x="2185" y="319"/>
                  </a:cubicBezTo>
                  <a:cubicBezTo>
                    <a:pt x="1981" y="108"/>
                    <a:pt x="1704" y="1"/>
                    <a:pt x="1426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54"/>
            <p:cNvSpPr/>
            <p:nvPr/>
          </p:nvSpPr>
          <p:spPr>
            <a:xfrm>
              <a:off x="6000900" y="1951338"/>
              <a:ext cx="126775" cy="107025"/>
            </a:xfrm>
            <a:custGeom>
              <a:avLst/>
              <a:gdLst/>
              <a:ahLst/>
              <a:cxnLst/>
              <a:rect l="l" t="t" r="r" b="b"/>
              <a:pathLst>
                <a:path w="5071" h="4281" extrusionOk="0">
                  <a:moveTo>
                    <a:pt x="2393" y="1"/>
                  </a:moveTo>
                  <a:cubicBezTo>
                    <a:pt x="1497" y="1"/>
                    <a:pt x="606" y="549"/>
                    <a:pt x="322" y="1572"/>
                  </a:cubicBezTo>
                  <a:cubicBezTo>
                    <a:pt x="0" y="2698"/>
                    <a:pt x="670" y="3877"/>
                    <a:pt x="1810" y="4199"/>
                  </a:cubicBezTo>
                  <a:cubicBezTo>
                    <a:pt x="2010" y="4255"/>
                    <a:pt x="2208" y="4281"/>
                    <a:pt x="2398" y="4281"/>
                  </a:cubicBezTo>
                  <a:cubicBezTo>
                    <a:pt x="3950" y="4281"/>
                    <a:pt x="5071" y="2556"/>
                    <a:pt x="4235" y="1077"/>
                  </a:cubicBezTo>
                  <a:cubicBezTo>
                    <a:pt x="3820" y="347"/>
                    <a:pt x="3105" y="1"/>
                    <a:pt x="2393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54"/>
            <p:cNvSpPr/>
            <p:nvPr/>
          </p:nvSpPr>
          <p:spPr>
            <a:xfrm>
              <a:off x="6017975" y="1980063"/>
              <a:ext cx="29575" cy="24450"/>
            </a:xfrm>
            <a:custGeom>
              <a:avLst/>
              <a:gdLst/>
              <a:ahLst/>
              <a:cxnLst/>
              <a:rect l="l" t="t" r="r" b="b"/>
              <a:pathLst>
                <a:path w="1183" h="978" extrusionOk="0">
                  <a:moveTo>
                    <a:pt x="619" y="0"/>
                  </a:moveTo>
                  <a:cubicBezTo>
                    <a:pt x="574" y="0"/>
                    <a:pt x="528" y="7"/>
                    <a:pt x="483" y="21"/>
                  </a:cubicBezTo>
                  <a:cubicBezTo>
                    <a:pt x="68" y="142"/>
                    <a:pt x="1" y="705"/>
                    <a:pt x="376" y="919"/>
                  </a:cubicBezTo>
                  <a:cubicBezTo>
                    <a:pt x="454" y="960"/>
                    <a:pt x="534" y="978"/>
                    <a:pt x="611" y="978"/>
                  </a:cubicBezTo>
                  <a:cubicBezTo>
                    <a:pt x="919" y="978"/>
                    <a:pt x="1183" y="688"/>
                    <a:pt x="1086" y="356"/>
                  </a:cubicBezTo>
                  <a:cubicBezTo>
                    <a:pt x="1031" y="147"/>
                    <a:pt x="830" y="0"/>
                    <a:pt x="619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54"/>
            <p:cNvSpPr/>
            <p:nvPr/>
          </p:nvSpPr>
          <p:spPr>
            <a:xfrm>
              <a:off x="6158700" y="1911813"/>
              <a:ext cx="126425" cy="107025"/>
            </a:xfrm>
            <a:custGeom>
              <a:avLst/>
              <a:gdLst/>
              <a:ahLst/>
              <a:cxnLst/>
              <a:rect l="l" t="t" r="r" b="b"/>
              <a:pathLst>
                <a:path w="5057" h="4281" extrusionOk="0">
                  <a:moveTo>
                    <a:pt x="2380" y="0"/>
                  </a:moveTo>
                  <a:cubicBezTo>
                    <a:pt x="1484" y="0"/>
                    <a:pt x="592" y="549"/>
                    <a:pt x="308" y="1572"/>
                  </a:cubicBezTo>
                  <a:cubicBezTo>
                    <a:pt x="0" y="2698"/>
                    <a:pt x="657" y="3877"/>
                    <a:pt x="1796" y="4199"/>
                  </a:cubicBezTo>
                  <a:cubicBezTo>
                    <a:pt x="1997" y="4254"/>
                    <a:pt x="2194" y="4280"/>
                    <a:pt x="2385" y="4280"/>
                  </a:cubicBezTo>
                  <a:cubicBezTo>
                    <a:pt x="3937" y="4280"/>
                    <a:pt x="5057" y="2556"/>
                    <a:pt x="4222" y="1076"/>
                  </a:cubicBezTo>
                  <a:cubicBezTo>
                    <a:pt x="3806" y="346"/>
                    <a:pt x="3092" y="0"/>
                    <a:pt x="2380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54"/>
            <p:cNvSpPr/>
            <p:nvPr/>
          </p:nvSpPr>
          <p:spPr>
            <a:xfrm>
              <a:off x="6180475" y="1932938"/>
              <a:ext cx="29550" cy="24500"/>
            </a:xfrm>
            <a:custGeom>
              <a:avLst/>
              <a:gdLst/>
              <a:ahLst/>
              <a:cxnLst/>
              <a:rect l="l" t="t" r="r" b="b"/>
              <a:pathLst>
                <a:path w="1182" h="980" extrusionOk="0">
                  <a:moveTo>
                    <a:pt x="608" y="1"/>
                  </a:moveTo>
                  <a:cubicBezTo>
                    <a:pt x="566" y="1"/>
                    <a:pt x="524" y="6"/>
                    <a:pt x="483" y="17"/>
                  </a:cubicBezTo>
                  <a:cubicBezTo>
                    <a:pt x="67" y="137"/>
                    <a:pt x="0" y="700"/>
                    <a:pt x="376" y="915"/>
                  </a:cubicBezTo>
                  <a:cubicBezTo>
                    <a:pt x="457" y="960"/>
                    <a:pt x="541" y="980"/>
                    <a:pt x="621" y="980"/>
                  </a:cubicBezTo>
                  <a:cubicBezTo>
                    <a:pt x="925" y="980"/>
                    <a:pt x="1181" y="691"/>
                    <a:pt x="1086" y="352"/>
                  </a:cubicBezTo>
                  <a:cubicBezTo>
                    <a:pt x="1030" y="139"/>
                    <a:pt x="823" y="1"/>
                    <a:pt x="608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54"/>
            <p:cNvSpPr/>
            <p:nvPr/>
          </p:nvSpPr>
          <p:spPr>
            <a:xfrm>
              <a:off x="6334925" y="1865838"/>
              <a:ext cx="118625" cy="106900"/>
            </a:xfrm>
            <a:custGeom>
              <a:avLst/>
              <a:gdLst/>
              <a:ahLst/>
              <a:cxnLst/>
              <a:rect l="l" t="t" r="r" b="b"/>
              <a:pathLst>
                <a:path w="4745" h="4276" extrusionOk="0">
                  <a:moveTo>
                    <a:pt x="2367" y="0"/>
                  </a:moveTo>
                  <a:cubicBezTo>
                    <a:pt x="1849" y="0"/>
                    <a:pt x="1331" y="189"/>
                    <a:pt x="925" y="570"/>
                  </a:cubicBezTo>
                  <a:cubicBezTo>
                    <a:pt x="54" y="1374"/>
                    <a:pt x="0" y="2728"/>
                    <a:pt x="804" y="3585"/>
                  </a:cubicBezTo>
                  <a:cubicBezTo>
                    <a:pt x="1227" y="4043"/>
                    <a:pt x="1802" y="4275"/>
                    <a:pt x="2377" y="4275"/>
                  </a:cubicBezTo>
                  <a:cubicBezTo>
                    <a:pt x="2895" y="4275"/>
                    <a:pt x="3413" y="4087"/>
                    <a:pt x="3819" y="3706"/>
                  </a:cubicBezTo>
                  <a:cubicBezTo>
                    <a:pt x="4690" y="2902"/>
                    <a:pt x="4744" y="1548"/>
                    <a:pt x="3940" y="691"/>
                  </a:cubicBezTo>
                  <a:cubicBezTo>
                    <a:pt x="3517" y="232"/>
                    <a:pt x="2942" y="0"/>
                    <a:pt x="2367" y="0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54"/>
            <p:cNvSpPr/>
            <p:nvPr/>
          </p:nvSpPr>
          <p:spPr>
            <a:xfrm>
              <a:off x="6354000" y="1882538"/>
              <a:ext cx="29550" cy="24325"/>
            </a:xfrm>
            <a:custGeom>
              <a:avLst/>
              <a:gdLst/>
              <a:ahLst/>
              <a:cxnLst/>
              <a:rect l="l" t="t" r="r" b="b"/>
              <a:pathLst>
                <a:path w="1182" h="973" extrusionOk="0">
                  <a:moveTo>
                    <a:pt x="630" y="1"/>
                  </a:moveTo>
                  <a:cubicBezTo>
                    <a:pt x="582" y="1"/>
                    <a:pt x="533" y="8"/>
                    <a:pt x="483" y="23"/>
                  </a:cubicBezTo>
                  <a:cubicBezTo>
                    <a:pt x="68" y="130"/>
                    <a:pt x="1" y="706"/>
                    <a:pt x="390" y="907"/>
                  </a:cubicBezTo>
                  <a:cubicBezTo>
                    <a:pt x="468" y="952"/>
                    <a:pt x="550" y="972"/>
                    <a:pt x="629" y="972"/>
                  </a:cubicBezTo>
                  <a:cubicBezTo>
                    <a:pt x="926" y="972"/>
                    <a:pt x="1182" y="686"/>
                    <a:pt x="1086" y="358"/>
                  </a:cubicBezTo>
                  <a:cubicBezTo>
                    <a:pt x="1032" y="139"/>
                    <a:pt x="843" y="1"/>
                    <a:pt x="630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54"/>
            <p:cNvSpPr/>
            <p:nvPr/>
          </p:nvSpPr>
          <p:spPr>
            <a:xfrm>
              <a:off x="6385500" y="1682838"/>
              <a:ext cx="126775" cy="106850"/>
            </a:xfrm>
            <a:custGeom>
              <a:avLst/>
              <a:gdLst/>
              <a:ahLst/>
              <a:cxnLst/>
              <a:rect l="l" t="t" r="r" b="b"/>
              <a:pathLst>
                <a:path w="5071" h="4274" extrusionOk="0">
                  <a:moveTo>
                    <a:pt x="2384" y="1"/>
                  </a:moveTo>
                  <a:cubicBezTo>
                    <a:pt x="1492" y="1"/>
                    <a:pt x="605" y="545"/>
                    <a:pt x="322" y="1565"/>
                  </a:cubicBezTo>
                  <a:cubicBezTo>
                    <a:pt x="1" y="2704"/>
                    <a:pt x="671" y="3883"/>
                    <a:pt x="1810" y="4191"/>
                  </a:cubicBezTo>
                  <a:cubicBezTo>
                    <a:pt x="2012" y="4247"/>
                    <a:pt x="2210" y="4274"/>
                    <a:pt x="2402" y="4274"/>
                  </a:cubicBezTo>
                  <a:cubicBezTo>
                    <a:pt x="3952" y="4274"/>
                    <a:pt x="5070" y="2561"/>
                    <a:pt x="4235" y="1082"/>
                  </a:cubicBezTo>
                  <a:cubicBezTo>
                    <a:pt x="3818" y="350"/>
                    <a:pt x="3099" y="1"/>
                    <a:pt x="2384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54"/>
            <p:cNvSpPr/>
            <p:nvPr/>
          </p:nvSpPr>
          <p:spPr>
            <a:xfrm>
              <a:off x="6404600" y="1735938"/>
              <a:ext cx="29550" cy="24500"/>
            </a:xfrm>
            <a:custGeom>
              <a:avLst/>
              <a:gdLst/>
              <a:ahLst/>
              <a:cxnLst/>
              <a:rect l="l" t="t" r="r" b="b"/>
              <a:pathLst>
                <a:path w="1182" h="980" extrusionOk="0">
                  <a:moveTo>
                    <a:pt x="608" y="1"/>
                  </a:moveTo>
                  <a:cubicBezTo>
                    <a:pt x="566" y="1"/>
                    <a:pt x="524" y="6"/>
                    <a:pt x="483" y="17"/>
                  </a:cubicBezTo>
                  <a:cubicBezTo>
                    <a:pt x="68" y="138"/>
                    <a:pt x="1" y="701"/>
                    <a:pt x="376" y="915"/>
                  </a:cubicBezTo>
                  <a:cubicBezTo>
                    <a:pt x="454" y="960"/>
                    <a:pt x="536" y="980"/>
                    <a:pt x="616" y="980"/>
                  </a:cubicBezTo>
                  <a:cubicBezTo>
                    <a:pt x="916" y="980"/>
                    <a:pt x="1181" y="691"/>
                    <a:pt x="1086" y="352"/>
                  </a:cubicBezTo>
                  <a:cubicBezTo>
                    <a:pt x="1019" y="139"/>
                    <a:pt x="820" y="1"/>
                    <a:pt x="608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54"/>
            <p:cNvSpPr/>
            <p:nvPr/>
          </p:nvSpPr>
          <p:spPr>
            <a:xfrm>
              <a:off x="6255525" y="1552513"/>
              <a:ext cx="129050" cy="107025"/>
            </a:xfrm>
            <a:custGeom>
              <a:avLst/>
              <a:gdLst/>
              <a:ahLst/>
              <a:cxnLst/>
              <a:rect l="l" t="t" r="r" b="b"/>
              <a:pathLst>
                <a:path w="5162" h="4281" extrusionOk="0">
                  <a:moveTo>
                    <a:pt x="2695" y="0"/>
                  </a:moveTo>
                  <a:cubicBezTo>
                    <a:pt x="2350" y="0"/>
                    <a:pt x="1993" y="87"/>
                    <a:pt x="1648" y="278"/>
                  </a:cubicBezTo>
                  <a:cubicBezTo>
                    <a:pt x="0" y="1216"/>
                    <a:pt x="295" y="3696"/>
                    <a:pt x="2131" y="4205"/>
                  </a:cubicBezTo>
                  <a:cubicBezTo>
                    <a:pt x="2321" y="4256"/>
                    <a:pt x="2511" y="4281"/>
                    <a:pt x="2699" y="4281"/>
                  </a:cubicBezTo>
                  <a:cubicBezTo>
                    <a:pt x="3635" y="4281"/>
                    <a:pt x="4489" y="3667"/>
                    <a:pt x="4757" y="2717"/>
                  </a:cubicBezTo>
                  <a:cubicBezTo>
                    <a:pt x="5161" y="1262"/>
                    <a:pt x="4015" y="0"/>
                    <a:pt x="2695" y="0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54"/>
            <p:cNvSpPr/>
            <p:nvPr/>
          </p:nvSpPr>
          <p:spPr>
            <a:xfrm>
              <a:off x="6277625" y="1603838"/>
              <a:ext cx="29575" cy="24450"/>
            </a:xfrm>
            <a:custGeom>
              <a:avLst/>
              <a:gdLst/>
              <a:ahLst/>
              <a:cxnLst/>
              <a:rect l="l" t="t" r="r" b="b"/>
              <a:pathLst>
                <a:path w="1183" h="978" extrusionOk="0">
                  <a:moveTo>
                    <a:pt x="619" y="0"/>
                  </a:moveTo>
                  <a:cubicBezTo>
                    <a:pt x="574" y="0"/>
                    <a:pt x="528" y="7"/>
                    <a:pt x="483" y="21"/>
                  </a:cubicBezTo>
                  <a:cubicBezTo>
                    <a:pt x="68" y="142"/>
                    <a:pt x="1" y="705"/>
                    <a:pt x="376" y="919"/>
                  </a:cubicBezTo>
                  <a:cubicBezTo>
                    <a:pt x="454" y="959"/>
                    <a:pt x="534" y="977"/>
                    <a:pt x="611" y="977"/>
                  </a:cubicBezTo>
                  <a:cubicBezTo>
                    <a:pt x="919" y="977"/>
                    <a:pt x="1182" y="688"/>
                    <a:pt x="1086" y="356"/>
                  </a:cubicBezTo>
                  <a:cubicBezTo>
                    <a:pt x="1031" y="146"/>
                    <a:pt x="830" y="0"/>
                    <a:pt x="619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7" name="Google Shape;1427;p54"/>
          <p:cNvGrpSpPr/>
          <p:nvPr/>
        </p:nvGrpSpPr>
        <p:grpSpPr>
          <a:xfrm>
            <a:off x="11169220" y="2021598"/>
            <a:ext cx="957885" cy="1520896"/>
            <a:chOff x="3790075" y="294725"/>
            <a:chExt cx="389300" cy="618150"/>
          </a:xfrm>
        </p:grpSpPr>
        <p:sp>
          <p:nvSpPr>
            <p:cNvPr id="1428" name="Google Shape;1428;p54"/>
            <p:cNvSpPr/>
            <p:nvPr/>
          </p:nvSpPr>
          <p:spPr>
            <a:xfrm>
              <a:off x="3790075" y="299750"/>
              <a:ext cx="389300" cy="613125"/>
            </a:xfrm>
            <a:custGeom>
              <a:avLst/>
              <a:gdLst/>
              <a:ahLst/>
              <a:cxnLst/>
              <a:rect l="l" t="t" r="r" b="b"/>
              <a:pathLst>
                <a:path w="15572" h="24525" extrusionOk="0">
                  <a:moveTo>
                    <a:pt x="4556" y="1"/>
                  </a:moveTo>
                  <a:lnTo>
                    <a:pt x="5092" y="1609"/>
                  </a:lnTo>
                  <a:lnTo>
                    <a:pt x="5092" y="5053"/>
                  </a:lnTo>
                  <a:lnTo>
                    <a:pt x="228" y="22273"/>
                  </a:lnTo>
                  <a:cubicBezTo>
                    <a:pt x="0" y="23439"/>
                    <a:pt x="1072" y="24524"/>
                    <a:pt x="2493" y="24524"/>
                  </a:cubicBezTo>
                  <a:lnTo>
                    <a:pt x="13079" y="24524"/>
                  </a:lnTo>
                  <a:cubicBezTo>
                    <a:pt x="14500" y="24524"/>
                    <a:pt x="15572" y="23452"/>
                    <a:pt x="15344" y="22273"/>
                  </a:cubicBezTo>
                  <a:lnTo>
                    <a:pt x="10480" y="5053"/>
                  </a:lnTo>
                  <a:lnTo>
                    <a:pt x="10480" y="1609"/>
                  </a:lnTo>
                  <a:lnTo>
                    <a:pt x="11016" y="1"/>
                  </a:lnTo>
                  <a:lnTo>
                    <a:pt x="10614" y="1"/>
                  </a:lnTo>
                  <a:lnTo>
                    <a:pt x="10131" y="1569"/>
                  </a:lnTo>
                  <a:lnTo>
                    <a:pt x="10131" y="4919"/>
                  </a:lnTo>
                  <a:lnTo>
                    <a:pt x="14768" y="21737"/>
                  </a:lnTo>
                  <a:cubicBezTo>
                    <a:pt x="14969" y="22889"/>
                    <a:pt x="13977" y="23935"/>
                    <a:pt x="12677" y="23935"/>
                  </a:cubicBezTo>
                  <a:lnTo>
                    <a:pt x="2895" y="23935"/>
                  </a:lnTo>
                  <a:cubicBezTo>
                    <a:pt x="1595" y="23935"/>
                    <a:pt x="590" y="22889"/>
                    <a:pt x="804" y="21737"/>
                  </a:cubicBezTo>
                  <a:lnTo>
                    <a:pt x="5441" y="4919"/>
                  </a:lnTo>
                  <a:lnTo>
                    <a:pt x="5441" y="1569"/>
                  </a:lnTo>
                  <a:lnTo>
                    <a:pt x="49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54"/>
            <p:cNvSpPr/>
            <p:nvPr/>
          </p:nvSpPr>
          <p:spPr>
            <a:xfrm>
              <a:off x="3804800" y="300100"/>
              <a:ext cx="359850" cy="598025"/>
            </a:xfrm>
            <a:custGeom>
              <a:avLst/>
              <a:gdLst/>
              <a:ahLst/>
              <a:cxnLst/>
              <a:rect l="l" t="t" r="r" b="b"/>
              <a:pathLst>
                <a:path w="14394" h="23921" extrusionOk="0">
                  <a:moveTo>
                    <a:pt x="4369" y="0"/>
                  </a:moveTo>
                  <a:lnTo>
                    <a:pt x="4852" y="1568"/>
                  </a:lnTo>
                  <a:lnTo>
                    <a:pt x="4852" y="4918"/>
                  </a:lnTo>
                  <a:lnTo>
                    <a:pt x="215" y="21723"/>
                  </a:lnTo>
                  <a:cubicBezTo>
                    <a:pt x="1" y="22875"/>
                    <a:pt x="1006" y="23921"/>
                    <a:pt x="2306" y="23921"/>
                  </a:cubicBezTo>
                  <a:lnTo>
                    <a:pt x="12088" y="23921"/>
                  </a:lnTo>
                  <a:cubicBezTo>
                    <a:pt x="13388" y="23921"/>
                    <a:pt x="14393" y="22875"/>
                    <a:pt x="14179" y="21723"/>
                  </a:cubicBezTo>
                  <a:lnTo>
                    <a:pt x="9542" y="4918"/>
                  </a:lnTo>
                  <a:lnTo>
                    <a:pt x="9542" y="1568"/>
                  </a:lnTo>
                  <a:lnTo>
                    <a:pt x="100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54"/>
            <p:cNvSpPr/>
            <p:nvPr/>
          </p:nvSpPr>
          <p:spPr>
            <a:xfrm>
              <a:off x="3805425" y="666950"/>
              <a:ext cx="363250" cy="234825"/>
            </a:xfrm>
            <a:custGeom>
              <a:avLst/>
              <a:gdLst/>
              <a:ahLst/>
              <a:cxnLst/>
              <a:rect l="l" t="t" r="r" b="b"/>
              <a:pathLst>
                <a:path w="14530" h="9393" extrusionOk="0">
                  <a:moveTo>
                    <a:pt x="2133" y="0"/>
                  </a:moveTo>
                  <a:cubicBezTo>
                    <a:pt x="2133" y="0"/>
                    <a:pt x="391" y="4824"/>
                    <a:pt x="190" y="7062"/>
                  </a:cubicBezTo>
                  <a:cubicBezTo>
                    <a:pt x="1" y="9161"/>
                    <a:pt x="1706" y="9220"/>
                    <a:pt x="1901" y="9220"/>
                  </a:cubicBezTo>
                  <a:cubicBezTo>
                    <a:pt x="1913" y="9220"/>
                    <a:pt x="1919" y="9220"/>
                    <a:pt x="1919" y="9220"/>
                  </a:cubicBezTo>
                  <a:cubicBezTo>
                    <a:pt x="1919" y="9220"/>
                    <a:pt x="5689" y="9393"/>
                    <a:pt x="8802" y="9393"/>
                  </a:cubicBezTo>
                  <a:cubicBezTo>
                    <a:pt x="10359" y="9393"/>
                    <a:pt x="11751" y="9349"/>
                    <a:pt x="12425" y="9220"/>
                  </a:cubicBezTo>
                  <a:cubicBezTo>
                    <a:pt x="14529" y="8818"/>
                    <a:pt x="14154" y="7062"/>
                    <a:pt x="14154" y="7062"/>
                  </a:cubicBezTo>
                  <a:lnTo>
                    <a:pt x="12211" y="0"/>
                  </a:ln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54"/>
            <p:cNvSpPr/>
            <p:nvPr/>
          </p:nvSpPr>
          <p:spPr>
            <a:xfrm>
              <a:off x="3835975" y="345975"/>
              <a:ext cx="113575" cy="517300"/>
            </a:xfrm>
            <a:custGeom>
              <a:avLst/>
              <a:gdLst/>
              <a:ahLst/>
              <a:cxnLst/>
              <a:rect l="l" t="t" r="r" b="b"/>
              <a:pathLst>
                <a:path w="4543" h="20692" fill="none" extrusionOk="0">
                  <a:moveTo>
                    <a:pt x="4543" y="1"/>
                  </a:moveTo>
                  <a:lnTo>
                    <a:pt x="4543" y="3097"/>
                  </a:lnTo>
                  <a:lnTo>
                    <a:pt x="0" y="20692"/>
                  </a:lnTo>
                </a:path>
              </a:pathLst>
            </a:custGeom>
            <a:noFill/>
            <a:ln w="20425" cap="rnd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54"/>
            <p:cNvSpPr/>
            <p:nvPr/>
          </p:nvSpPr>
          <p:spPr>
            <a:xfrm>
              <a:off x="3898275" y="294725"/>
              <a:ext cx="172900" cy="20800"/>
            </a:xfrm>
            <a:custGeom>
              <a:avLst/>
              <a:gdLst/>
              <a:ahLst/>
              <a:cxnLst/>
              <a:rect l="l" t="t" r="r" b="b"/>
              <a:pathLst>
                <a:path w="6916" h="832" extrusionOk="0">
                  <a:moveTo>
                    <a:pt x="309" y="1"/>
                  </a:moveTo>
                  <a:cubicBezTo>
                    <a:pt x="135" y="1"/>
                    <a:pt x="1" y="135"/>
                    <a:pt x="1" y="309"/>
                  </a:cubicBezTo>
                  <a:lnTo>
                    <a:pt x="1" y="523"/>
                  </a:lnTo>
                  <a:cubicBezTo>
                    <a:pt x="1" y="698"/>
                    <a:pt x="135" y="832"/>
                    <a:pt x="309" y="832"/>
                  </a:cubicBezTo>
                  <a:lnTo>
                    <a:pt x="6607" y="832"/>
                  </a:lnTo>
                  <a:cubicBezTo>
                    <a:pt x="6781" y="832"/>
                    <a:pt x="6915" y="698"/>
                    <a:pt x="6915" y="523"/>
                  </a:cubicBezTo>
                  <a:lnTo>
                    <a:pt x="6915" y="309"/>
                  </a:lnTo>
                  <a:cubicBezTo>
                    <a:pt x="6915" y="135"/>
                    <a:pt x="6781" y="1"/>
                    <a:pt x="6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4" name="TextBox 2">
            <a:extLst>
              <a:ext uri="{FF2B5EF4-FFF2-40B4-BE49-F238E27FC236}">
                <a16:creationId xmlns:a16="http://schemas.microsoft.com/office/drawing/2014/main" id="{013CAB6C-C992-44C6-B0E2-4C9DE2ABE5A8}"/>
              </a:ext>
            </a:extLst>
          </p:cNvPr>
          <p:cNvSpPr txBox="1"/>
          <p:nvPr/>
        </p:nvSpPr>
        <p:spPr>
          <a:xfrm>
            <a:off x="4708451" y="82433"/>
            <a:ext cx="2310916" cy="584775"/>
          </a:xfrm>
          <a:prstGeom prst="rect">
            <a:avLst/>
          </a:prstGeom>
          <a:solidFill>
            <a:srgbClr val="7C00A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Estrangelo Edessa" panose="03080600000000000000" pitchFamily="66" charset="0"/>
                <a:ea typeface="Tahoma" panose="020B0604030504040204" pitchFamily="34" charset="0"/>
                <a:cs typeface="Estrangelo Edessa" panose="03080600000000000000" pitchFamily="66" charset="0"/>
              </a:rPr>
              <a:t>BÀI TẬP</a:t>
            </a:r>
            <a:endParaRPr lang="en-US" sz="2400">
              <a:solidFill>
                <a:schemeClr val="bg1"/>
              </a:solidFill>
              <a:latin typeface="Estrangelo Edessa" panose="03080600000000000000" pitchFamily="66" charset="0"/>
              <a:ea typeface="Tahoma" panose="020B0604030504040204" pitchFamily="34" charset="0"/>
              <a:cs typeface="Estrangelo Edessa" panose="03080600000000000000" pitchFamily="66" charset="0"/>
            </a:endParaRPr>
          </a:p>
        </p:txBody>
      </p:sp>
      <p:sp>
        <p:nvSpPr>
          <p:cNvPr id="232" name="Hộp Văn bản 231">
            <a:extLst>
              <a:ext uri="{FF2B5EF4-FFF2-40B4-BE49-F238E27FC236}">
                <a16:creationId xmlns:a16="http://schemas.microsoft.com/office/drawing/2014/main" id="{7161DDAB-DB1B-4B7D-B598-12A205FC61C9}"/>
              </a:ext>
            </a:extLst>
          </p:cNvPr>
          <p:cNvSpPr txBox="1"/>
          <p:nvPr/>
        </p:nvSpPr>
        <p:spPr>
          <a:xfrm>
            <a:off x="2107525" y="861499"/>
            <a:ext cx="7503283" cy="5033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>
              <a:lnSpc>
                <a:spcPct val="115000"/>
              </a:lnSpc>
              <a:spcAft>
                <a:spcPts val="800"/>
              </a:spcAft>
            </a:pPr>
            <a:r>
              <a:rPr lang="en-US" sz="3200" b="1" u="sng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nào sau đây của con người </a:t>
            </a:r>
            <a:r>
              <a:rPr lang="en-US" sz="3200" b="1" i="1" u="sng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phải là hoạt động nghiên cứu khoa học?</a:t>
            </a:r>
          </a:p>
          <a:p>
            <a:pPr marL="514350" indent="-514350" algn="just" eaLnBrk="0">
              <a:lnSpc>
                <a:spcPct val="115000"/>
              </a:lnSpc>
              <a:spcAft>
                <a:spcPts val="800"/>
              </a:spcAft>
              <a:buAutoNum type="alphaUcPeriod"/>
            </a:pPr>
            <a:r>
              <a:rPr lang="en-US" sz="320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Theo dõi nuôi cấy mô cây trồng trong phòng thí nghiệm.</a:t>
            </a:r>
          </a:p>
          <a:p>
            <a:pPr marL="514350" indent="-514350" algn="just" eaLnBrk="0">
              <a:lnSpc>
                <a:spcPct val="115000"/>
              </a:lnSpc>
              <a:spcAft>
                <a:spcPts val="800"/>
              </a:spcAft>
              <a:buAutoNum type="alphaUcPeriod"/>
            </a:pPr>
            <a:r>
              <a:rPr lang="en-US" sz="320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Làm thí nghiệm điều chế các chất.</a:t>
            </a:r>
            <a:endParaRPr lang="en-US" sz="3200"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514350" indent="-514350" algn="just" eaLnBrk="0">
              <a:lnSpc>
                <a:spcPct val="115000"/>
              </a:lnSpc>
              <a:spcAft>
                <a:spcPts val="800"/>
              </a:spcAft>
              <a:buAutoNum type="alphaUcPeriod"/>
            </a:pPr>
            <a:r>
              <a:rPr lang="en-US" sz="320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Lấy mẫu đất để phân loại đất trồng.</a:t>
            </a:r>
          </a:p>
          <a:p>
            <a:pPr marL="514350" indent="-514350" algn="just" eaLnBrk="0">
              <a:lnSpc>
                <a:spcPct val="115000"/>
              </a:lnSpc>
              <a:spcAft>
                <a:spcPts val="800"/>
              </a:spcAft>
              <a:buAutoNum type="alphaUcPeriod"/>
            </a:pPr>
            <a:r>
              <a:rPr lang="en-US" sz="320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Sản xuất phân bón hóa học.</a:t>
            </a:r>
            <a:endParaRPr lang="en-US" sz="3200">
              <a:effectLst/>
              <a:latin typeface="Arial Unicode MS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6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2" grpId="0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1970" y="2216552"/>
            <a:ext cx="423081" cy="40943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81970" y="686993"/>
            <a:ext cx="114186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Khoa học tự nhiên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 cứu về lĩnh vực nào dưới đây?</a:t>
            </a: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Các sự vật, hiện tượng tự nhiên.</a:t>
            </a: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Các quy luật tự nhiên.</a:t>
            </a: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Những ảnh hưởng của tự nhiên đến con người.</a:t>
            </a: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Tội phạm học.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4275" y="163773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TẬP TRẮC NGHIỆM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02442" y="3857344"/>
            <a:ext cx="423081" cy="40943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25105" y="6016386"/>
            <a:ext cx="423081" cy="40943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2442" y="2703983"/>
            <a:ext cx="116096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Hoạt động nào sau đây 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 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xem là nghiên cứu khoa học tự nhiên?</a:t>
            </a: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Nghiên cứu quá trình hình thành và phát triển của động vật.</a:t>
            </a: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Nghiên cứu sự lên xuống của thủy triều.</a:t>
            </a: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Nghiên cứu sự khác nhau giữa văn hóa Việt Nam và văn hóa Trung Quốc.</a:t>
            </a: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Nghiên cứu cách thức sản xuất phân bón hóa học.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9225" y="4557425"/>
            <a:ext cx="11652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A.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449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6" grpId="0" animBg="1"/>
      <p:bldP spid="7" grpId="0" animBg="1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841844" y="640812"/>
            <a:ext cx="423081" cy="40943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7502" y="2406588"/>
            <a:ext cx="423081" cy="40943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649727" y="3600342"/>
            <a:ext cx="423081" cy="40943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4675" y="245365"/>
            <a:ext cx="11657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 : Người chuyên nghiên cứu khoa học tự nhiên được gọi là</a:t>
            </a: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nhà sinh học.				B. nhà khoa học.</a:t>
            </a: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kĩ thuật viên.				D. nghiên cứu viên.</a:t>
            </a:r>
          </a:p>
        </p:txBody>
      </p:sp>
      <p:sp>
        <p:nvSpPr>
          <p:cNvPr id="9" name="Rectangle 8"/>
          <p:cNvSpPr/>
          <p:nvPr/>
        </p:nvSpPr>
        <p:spPr>
          <a:xfrm>
            <a:off x="199029" y="1615692"/>
            <a:ext cx="115687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Đối tượng nghiên cứu của lĩnh vực vật lí là gì?</a:t>
            </a: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Khoa học Trái Đất, vũ trụ và các hành tinh.		C. Sinh vật và môi trường.</a:t>
            </a: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Vật chất, năng lượng và sự vận động của chúng.	D. Chất và sự biến đổi các chất.</a:t>
            </a:r>
          </a:p>
        </p:txBody>
      </p:sp>
      <p:sp>
        <p:nvSpPr>
          <p:cNvPr id="12" name="Oval 11"/>
          <p:cNvSpPr/>
          <p:nvPr/>
        </p:nvSpPr>
        <p:spPr>
          <a:xfrm>
            <a:off x="6649727" y="4512478"/>
            <a:ext cx="423081" cy="40943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02300" y="5919825"/>
            <a:ext cx="423081" cy="40943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43384" y="2853746"/>
            <a:ext cx="115687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Đối tượng nghiên cứu của lĩnh vực hóa học là gì?</a:t>
            </a: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Khoa học Trái Đất, vũ trụ và các hành tinh.		C. Sinh vật và môi trường.</a:t>
            </a: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Vật chất, năng lượng và sự vận động của chúng.	D. Chất và sự biến đổi các chất.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7503" y="4117031"/>
            <a:ext cx="115687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7: Đối tượng nghiên cứu của lĩnh vực sinh học là gì?</a:t>
            </a: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Khoa học Trái Đất, vũ trụ và các hành tinh.		C. Sinh vật và môi trường.</a:t>
            </a: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Vật chất, năng lượng và sự vận động của chúng.	D. Chất và sự biến đổi các chất.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7503" y="5524378"/>
            <a:ext cx="115687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8: Đối tượng nghiên cứu của lĩnh vực thiên văn học  là gì?</a:t>
            </a: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Khoa học Trái Đất, vũ trụ và các hành tinh.		C. Sinh vật và môi trường.</a:t>
            </a: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Vật chất, năng lượng và sự vận động của chúng.	D. Chất và sự biến đổi các chất.</a:t>
            </a:r>
          </a:p>
        </p:txBody>
      </p:sp>
    </p:spTree>
    <p:extLst>
      <p:ext uri="{BB962C8B-B14F-4D97-AF65-F5344CB8AC3E}">
        <p14:creationId xmlns:p14="http://schemas.microsoft.com/office/powerpoint/2010/main" val="237579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5" grpId="0"/>
      <p:bldP spid="9" grpId="0"/>
      <p:bldP spid="12" grpId="0" animBg="1"/>
      <p:bldP spid="13" grpId="0" animBg="1"/>
      <p:bldP spid="15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861B681-EB4F-485D-ACC3-3BC254E9E2B1}"/>
              </a:ext>
            </a:extLst>
          </p:cNvPr>
          <p:cNvSpPr txBox="1"/>
          <p:nvPr/>
        </p:nvSpPr>
        <p:spPr>
          <a:xfrm>
            <a:off x="491318" y="1243371"/>
            <a:ext cx="11409529" cy="531632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eaLnBrk="0">
              <a:lnSpc>
                <a:spcPct val="115000"/>
              </a:lnSpc>
              <a:spcAft>
                <a:spcPts val="800"/>
              </a:spcAft>
            </a:pPr>
            <a:r>
              <a:rPr lang="en-US" sz="48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Hướng</a:t>
            </a:r>
            <a:r>
              <a:rPr lang="en-US" sz="48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dẫn</a:t>
            </a:r>
            <a:r>
              <a:rPr lang="en-US" sz="48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học</a:t>
            </a:r>
            <a:r>
              <a:rPr lang="en-US" sz="48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ở </a:t>
            </a:r>
            <a:r>
              <a:rPr lang="en-US" sz="48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nhà</a:t>
            </a:r>
            <a:r>
              <a:rPr lang="en-US" sz="48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</a:t>
            </a:r>
            <a:endParaRPr lang="en-US" sz="4800" dirty="0">
              <a:solidFill>
                <a:srgbClr val="7030A0"/>
              </a:solidFill>
              <a:effectLst/>
              <a:latin typeface="Arial Unicode MS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 eaLnBrk="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Học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bài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ôn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tập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kiến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thức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 eaLnBrk="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Mở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rộng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Arial Unicode MS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just" eaLnBrk="0">
              <a:lnSpc>
                <a:spcPct val="115000"/>
              </a:lnSpc>
              <a:spcAft>
                <a:spcPts val="800"/>
              </a:spcAft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Tìm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kiếm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mạng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internet,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trao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đổi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người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về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một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tựu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nghiên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cứu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khoa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nhiên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biết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Viết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tóm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tắt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giấy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chia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sẻ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bạn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qua “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góc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tập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”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lớp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</a:t>
            </a:r>
            <a:r>
              <a:rPr lang="en-US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Arial Unicode MS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0" algn="just" eaLnBrk="0">
              <a:lnSpc>
                <a:spcPct val="115000"/>
              </a:lnSpc>
              <a:spcAft>
                <a:spcPts val="800"/>
              </a:spcAft>
              <a:tabLst>
                <a:tab pos="540385" algn="l"/>
              </a:tabLst>
            </a:pPr>
            <a:r>
              <a:rPr lang="en-US" sz="3200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3. 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:</a:t>
            </a:r>
            <a:r>
              <a:rPr lang="en-US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cứu</a:t>
            </a:r>
            <a:r>
              <a:rPr lang="en-US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mới</a:t>
            </a:r>
            <a:r>
              <a:rPr lang="en-US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lĩnh</a:t>
            </a:r>
            <a:r>
              <a:rPr lang="en-US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vực</a:t>
            </a:r>
            <a:r>
              <a:rPr lang="en-US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chủ</a:t>
            </a:r>
            <a:r>
              <a:rPr lang="en-US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yếu</a:t>
            </a:r>
            <a:r>
              <a:rPr lang="en-US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khoa</a:t>
            </a:r>
            <a:r>
              <a:rPr lang="en-US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tự</a:t>
            </a:r>
            <a:r>
              <a:rPr lang="en-US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endParaRPr lang="en-US" sz="1600" dirty="0">
              <a:effectLst/>
              <a:latin typeface="Arial Unicode MS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4" name="Google Shape;1744;p31"/>
          <p:cNvGrpSpPr/>
          <p:nvPr/>
        </p:nvGrpSpPr>
        <p:grpSpPr>
          <a:xfrm>
            <a:off x="2979972" y="2020754"/>
            <a:ext cx="762441" cy="834762"/>
            <a:chOff x="2172358" y="5517790"/>
            <a:chExt cx="571831" cy="626071"/>
          </a:xfrm>
        </p:grpSpPr>
        <p:sp>
          <p:nvSpPr>
            <p:cNvPr id="1745" name="Google Shape;1745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46" name="Google Shape;1746;p31"/>
            <p:cNvSpPr/>
            <p:nvPr/>
          </p:nvSpPr>
          <p:spPr>
            <a:xfrm>
              <a:off x="2172358" y="5517790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53" name="Google Shape;1753;p31"/>
          <p:cNvGrpSpPr/>
          <p:nvPr/>
        </p:nvGrpSpPr>
        <p:grpSpPr>
          <a:xfrm>
            <a:off x="3003022" y="3265957"/>
            <a:ext cx="762443" cy="834760"/>
            <a:chOff x="2172357" y="5517791"/>
            <a:chExt cx="571832" cy="626070"/>
          </a:xfrm>
        </p:grpSpPr>
        <p:sp>
          <p:nvSpPr>
            <p:cNvPr id="1754" name="Google Shape;1754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55" name="Google Shape;1755;p31"/>
            <p:cNvSpPr/>
            <p:nvPr/>
          </p:nvSpPr>
          <p:spPr>
            <a:xfrm>
              <a:off x="2172357" y="5517791"/>
              <a:ext cx="571831" cy="571832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70CC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56" name="Google Shape;1756;p31"/>
          <p:cNvGrpSpPr/>
          <p:nvPr/>
        </p:nvGrpSpPr>
        <p:grpSpPr>
          <a:xfrm>
            <a:off x="621535" y="4448909"/>
            <a:ext cx="1644155" cy="1987484"/>
            <a:chOff x="1400200" y="2885885"/>
            <a:chExt cx="877226" cy="1060331"/>
          </a:xfrm>
        </p:grpSpPr>
        <p:sp>
          <p:nvSpPr>
            <p:cNvPr id="1757" name="Google Shape;1757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58" name="Google Shape;1758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59" name="Google Shape;1759;p31"/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0" name="Google Shape;1760;p31"/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1" name="Google Shape;1761;p31"/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2" name="Google Shape;1762;p31"/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3" name="Google Shape;1763;p31"/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4" name="Google Shape;1764;p31"/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5" name="Google Shape;1765;p31"/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6" name="Google Shape;1766;p31"/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7" name="Google Shape;1767;p31"/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8" name="Google Shape;1768;p31"/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9" name="Google Shape;1769;p31"/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0" name="Google Shape;1770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1" name="Google Shape;1771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2" name="Google Shape;1772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3" name="Google Shape;1773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4" name="Google Shape;1774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5" name="Google Shape;1775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6" name="Google Shape;1776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7" name="Google Shape;1777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78" name="Google Shape;1778;p31"/>
          <p:cNvGrpSpPr/>
          <p:nvPr/>
        </p:nvGrpSpPr>
        <p:grpSpPr>
          <a:xfrm rot="-6847086">
            <a:off x="10181609" y="947613"/>
            <a:ext cx="1644168" cy="1987488"/>
            <a:chOff x="1400200" y="2885885"/>
            <a:chExt cx="877226" cy="1060331"/>
          </a:xfrm>
        </p:grpSpPr>
        <p:sp>
          <p:nvSpPr>
            <p:cNvPr id="1779" name="Google Shape;1779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0" name="Google Shape;1780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1" name="Google Shape;1781;p31"/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2" name="Google Shape;1782;p31"/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3" name="Google Shape;1783;p31"/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4" name="Google Shape;1784;p31"/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5" name="Google Shape;1785;p31"/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6" name="Google Shape;1786;p31"/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8" name="Google Shape;1788;p31"/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9" name="Google Shape;1789;p31"/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0" name="Google Shape;1790;p31"/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2" name="Google Shape;1792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3" name="Google Shape;1793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4" name="Google Shape;1794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5" name="Google Shape;1795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6" name="Google Shape;1796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7" name="Google Shape;1797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8" name="Google Shape;1798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9" name="Google Shape;1799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802" name="Google Shape;1802;p31"/>
          <p:cNvSpPr txBox="1">
            <a:spLocks noGrp="1"/>
          </p:cNvSpPr>
          <p:nvPr>
            <p:ph type="ctrTitle"/>
          </p:nvPr>
        </p:nvSpPr>
        <p:spPr>
          <a:xfrm>
            <a:off x="4083680" y="2018098"/>
            <a:ext cx="5919989" cy="77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 tự nhiên</a:t>
            </a:r>
            <a:endParaRPr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5" name="Google Shape;1805;p31"/>
          <p:cNvSpPr txBox="1">
            <a:spLocks noGrp="1"/>
          </p:cNvSpPr>
          <p:nvPr>
            <p:ph type="title" idx="2"/>
          </p:nvPr>
        </p:nvSpPr>
        <p:spPr>
          <a:xfrm>
            <a:off x="5304500" y="2847581"/>
            <a:ext cx="620400" cy="46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br>
              <a:rPr lang="en"/>
            </a:br>
            <a:endParaRPr/>
          </a:p>
        </p:txBody>
      </p:sp>
      <p:sp>
        <p:nvSpPr>
          <p:cNvPr id="1803" name="Google Shape;1803;p31"/>
          <p:cNvSpPr txBox="1">
            <a:spLocks noGrp="1"/>
          </p:cNvSpPr>
          <p:nvPr>
            <p:ph type="ctrTitle" idx="3"/>
          </p:nvPr>
        </p:nvSpPr>
        <p:spPr>
          <a:xfrm>
            <a:off x="3970170" y="2801954"/>
            <a:ext cx="7298107" cy="212734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4" name="Google Shape;1804;p31"/>
          <p:cNvSpPr txBox="1">
            <a:spLocks noGrp="1"/>
          </p:cNvSpPr>
          <p:nvPr>
            <p:ph type="title" idx="4"/>
          </p:nvPr>
        </p:nvSpPr>
        <p:spPr>
          <a:xfrm>
            <a:off x="2867899" y="3429000"/>
            <a:ext cx="1032688" cy="46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Google Shape;1804;p31">
            <a:extLst>
              <a:ext uri="{FF2B5EF4-FFF2-40B4-BE49-F238E27FC236}">
                <a16:creationId xmlns:a16="http://schemas.microsoft.com/office/drawing/2014/main" id="{FEF8CAF3-CB68-4A38-AE91-DB3EA074CCAC}"/>
              </a:ext>
            </a:extLst>
          </p:cNvPr>
          <p:cNvSpPr txBox="1">
            <a:spLocks/>
          </p:cNvSpPr>
          <p:nvPr/>
        </p:nvSpPr>
        <p:spPr>
          <a:xfrm>
            <a:off x="3065229" y="2062280"/>
            <a:ext cx="620400" cy="734896"/>
          </a:xfrm>
          <a:prstGeom prst="rect">
            <a:avLst/>
          </a:prstGeom>
          <a:noFill/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2133" b="1" kern="1200" spc="-120" baseline="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64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75" name="Google Shape;1802;p31">
            <a:extLst>
              <a:ext uri="{FF2B5EF4-FFF2-40B4-BE49-F238E27FC236}">
                <a16:creationId xmlns:a16="http://schemas.microsoft.com/office/drawing/2014/main" id="{DAA0EBFE-30C6-4A62-8CD7-2A7395718A6A}"/>
              </a:ext>
            </a:extLst>
          </p:cNvPr>
          <p:cNvSpPr txBox="1">
            <a:spLocks/>
          </p:cNvSpPr>
          <p:nvPr/>
        </p:nvSpPr>
        <p:spPr>
          <a:xfrm>
            <a:off x="298137" y="330281"/>
            <a:ext cx="11625331" cy="770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GIỚI THIỆU VỀ KHOA HỌC TỰ NHIÊN</a:t>
            </a:r>
            <a:endParaRPr lang="en-US" sz="44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" grpId="0"/>
      <p:bldP spid="1803" grpId="0"/>
      <p:bldP spid="1804" grpId="0"/>
      <p:bldP spid="7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3d butterfl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930400" y="4800600"/>
            <a:ext cx="8128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3d butterfl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3352800" y="5105400"/>
            <a:ext cx="8128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3d butterfl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924800" y="5410200"/>
            <a:ext cx="8128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3d butterfl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727200" y="5486400"/>
            <a:ext cx="8128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 descr="3d butterfl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9144000" y="6096000"/>
            <a:ext cx="8128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9" descr="3d butterfly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711202" y="1600201"/>
            <a:ext cx="1066800" cy="466725"/>
          </a:xfrm>
          <a:noFill/>
        </p:spPr>
      </p:pic>
      <p:pic>
        <p:nvPicPr>
          <p:cNvPr id="27657" name="Picture 10" descr="3d butterfly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5080002" y="2744790"/>
            <a:ext cx="1066800" cy="466725"/>
          </a:xfrm>
          <a:noFill/>
        </p:spPr>
      </p:pic>
      <p:pic>
        <p:nvPicPr>
          <p:cNvPr id="1026" name="Picture 2" descr="Năm cách nói thay thế 'thank you' - VnExpress">
            <a:extLst>
              <a:ext uri="{FF2B5EF4-FFF2-40B4-BE49-F238E27FC236}">
                <a16:creationId xmlns:a16="http://schemas.microsoft.com/office/drawing/2014/main" id="{569803C3-78EF-9BDC-3628-DD633F914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577" y="749300"/>
            <a:ext cx="8636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552388"/>
      </p:ext>
    </p:extLst>
  </p:cSld>
  <p:clrMapOvr>
    <a:masterClrMapping/>
  </p:clrMapOvr>
  <p:transition spd="med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F103946-BD96-42E8-A4BF-3991E0B6523B}"/>
              </a:ext>
            </a:extLst>
          </p:cNvPr>
          <p:cNvSpPr txBox="1"/>
          <p:nvPr/>
        </p:nvSpPr>
        <p:spPr>
          <a:xfrm>
            <a:off x="3704897" y="141893"/>
            <a:ext cx="4398579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em cùng xem video sau:</a:t>
            </a:r>
          </a:p>
        </p:txBody>
      </p:sp>
    </p:spTree>
    <p:extLst>
      <p:ext uri="{BB962C8B-B14F-4D97-AF65-F5344CB8AC3E}">
        <p14:creationId xmlns:p14="http://schemas.microsoft.com/office/powerpoint/2010/main" val="28478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303"/>
    </mc:Choice>
    <mc:Fallback xmlns="">
      <p:transition spd="slow" advTm="24430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32991"/>
            <a:ext cx="5774038" cy="5695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F1C270-C192-43BD-A01F-A6D9CCAC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185" y="1037148"/>
            <a:ext cx="6309815" cy="569119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B311DE8-BF8E-4AE5-B74F-6F3C93CAABC4}"/>
              </a:ext>
            </a:extLst>
          </p:cNvPr>
          <p:cNvSpPr txBox="1"/>
          <p:nvPr/>
        </p:nvSpPr>
        <p:spPr>
          <a:xfrm>
            <a:off x="2476116" y="269670"/>
            <a:ext cx="7943193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xem video, các em hãy trả lời các câu hỏi sau:</a:t>
            </a:r>
          </a:p>
        </p:txBody>
      </p:sp>
      <p:grpSp>
        <p:nvGrpSpPr>
          <p:cNvPr id="148" name="Nhóm 147">
            <a:extLst>
              <a:ext uri="{FF2B5EF4-FFF2-40B4-BE49-F238E27FC236}">
                <a16:creationId xmlns:a16="http://schemas.microsoft.com/office/drawing/2014/main" id="{D69AD8B9-2319-44CE-8937-9A0ABD63C83A}"/>
              </a:ext>
            </a:extLst>
          </p:cNvPr>
          <p:cNvGrpSpPr/>
          <p:nvPr/>
        </p:nvGrpSpPr>
        <p:grpSpPr>
          <a:xfrm>
            <a:off x="0" y="1032990"/>
            <a:ext cx="12192000" cy="5825009"/>
            <a:chOff x="2492964" y="4218877"/>
            <a:chExt cx="7206069" cy="2567272"/>
          </a:xfrm>
        </p:grpSpPr>
        <p:sp>
          <p:nvSpPr>
            <p:cNvPr id="5" name="TextBox 2">
              <a:extLst>
                <a:ext uri="{FF2B5EF4-FFF2-40B4-BE49-F238E27FC236}">
                  <a16:creationId xmlns:a16="http://schemas.microsoft.com/office/drawing/2014/main" id="{635A0658-576F-45B9-B042-5BC766669A66}"/>
                </a:ext>
              </a:extLst>
            </p:cNvPr>
            <p:cNvSpPr txBox="1"/>
            <p:nvPr/>
          </p:nvSpPr>
          <p:spPr>
            <a:xfrm>
              <a:off x="2492964" y="4218877"/>
              <a:ext cx="7206069" cy="251720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vert="horz" wrap="square" rtlCol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ea typeface="BatangChe" panose="02030609000101010101" pitchFamily="49" charset="-127"/>
                  <a:cs typeface="Times New Roman" panose="02020603050405020304" pitchFamily="18" charset="0"/>
                </a:rPr>
                <a:t>TRONG CÁC HOẠT ĐỘNG VÀ LĨNH VỰC CÁC EM VỪA NÊU HOẠT ĐỘNG NÀO LÀ HOẠT ĐỘNG TÌM TÒI, KHÁM PHÁ?</a:t>
              </a:r>
            </a:p>
          </p:txBody>
        </p:sp>
        <p:grpSp>
          <p:nvGrpSpPr>
            <p:cNvPr id="6" name="Google Shape;1334;p54">
              <a:extLst>
                <a:ext uri="{FF2B5EF4-FFF2-40B4-BE49-F238E27FC236}">
                  <a16:creationId xmlns:a16="http://schemas.microsoft.com/office/drawing/2014/main" id="{95814C1B-FA4F-438D-B03F-02AEB5F22FA8}"/>
                </a:ext>
              </a:extLst>
            </p:cNvPr>
            <p:cNvGrpSpPr/>
            <p:nvPr/>
          </p:nvGrpSpPr>
          <p:grpSpPr>
            <a:xfrm rot="-8974985">
              <a:off x="7375224" y="4955892"/>
              <a:ext cx="1840132" cy="1830257"/>
              <a:chOff x="5854150" y="1414663"/>
              <a:chExt cx="796725" cy="792450"/>
            </a:xfrm>
          </p:grpSpPr>
          <p:sp>
            <p:nvSpPr>
              <p:cNvPr id="7" name="Google Shape;1335;p54">
                <a:extLst>
                  <a:ext uri="{FF2B5EF4-FFF2-40B4-BE49-F238E27FC236}">
                    <a16:creationId xmlns:a16="http://schemas.microsoft.com/office/drawing/2014/main" id="{F5AE2A13-1A62-4118-A4E5-AA39D23D5D82}"/>
                  </a:ext>
                </a:extLst>
              </p:cNvPr>
              <p:cNvSpPr/>
              <p:nvPr/>
            </p:nvSpPr>
            <p:spPr>
              <a:xfrm>
                <a:off x="6016975" y="2048588"/>
                <a:ext cx="31175" cy="11260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4504" fill="none" extrusionOk="0">
                    <a:moveTo>
                      <a:pt x="1" y="4503"/>
                    </a:moveTo>
                    <a:lnTo>
                      <a:pt x="1247" y="1"/>
                    </a:lnTo>
                  </a:path>
                </a:pathLst>
              </a:custGeom>
              <a:noFill/>
              <a:ln w="9375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1336;p54">
                <a:extLst>
                  <a:ext uri="{FF2B5EF4-FFF2-40B4-BE49-F238E27FC236}">
                    <a16:creationId xmlns:a16="http://schemas.microsoft.com/office/drawing/2014/main" id="{2B149426-B2EF-46BF-AC9E-5B34A4FD2545}"/>
                  </a:ext>
                </a:extLst>
              </p:cNvPr>
              <p:cNvSpPr/>
              <p:nvPr/>
            </p:nvSpPr>
            <p:spPr>
              <a:xfrm>
                <a:off x="5999275" y="2146138"/>
                <a:ext cx="33800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1352" h="1146" extrusionOk="0">
                    <a:moveTo>
                      <a:pt x="702" y="0"/>
                    </a:moveTo>
                    <a:cubicBezTo>
                      <a:pt x="290" y="0"/>
                      <a:pt x="1" y="465"/>
                      <a:pt x="226" y="856"/>
                    </a:cubicBezTo>
                    <a:cubicBezTo>
                      <a:pt x="333" y="1052"/>
                      <a:pt x="524" y="1145"/>
                      <a:pt x="716" y="1145"/>
                    </a:cubicBezTo>
                    <a:cubicBezTo>
                      <a:pt x="956" y="1145"/>
                      <a:pt x="1197" y="998"/>
                      <a:pt x="1271" y="722"/>
                    </a:cubicBezTo>
                    <a:cubicBezTo>
                      <a:pt x="1352" y="414"/>
                      <a:pt x="1178" y="106"/>
                      <a:pt x="869" y="25"/>
                    </a:cubicBezTo>
                    <a:cubicBezTo>
                      <a:pt x="812" y="8"/>
                      <a:pt x="756" y="0"/>
                      <a:pt x="702" y="0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1337;p54">
                <a:extLst>
                  <a:ext uri="{FF2B5EF4-FFF2-40B4-BE49-F238E27FC236}">
                    <a16:creationId xmlns:a16="http://schemas.microsoft.com/office/drawing/2014/main" id="{9FE80FFA-B520-415F-985B-4DFF26648A04}"/>
                  </a:ext>
                </a:extLst>
              </p:cNvPr>
              <p:cNvSpPr/>
              <p:nvPr/>
            </p:nvSpPr>
            <p:spPr>
              <a:xfrm>
                <a:off x="6029700" y="2035063"/>
                <a:ext cx="34850" cy="2877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151" extrusionOk="0">
                    <a:moveTo>
                      <a:pt x="726" y="1"/>
                    </a:moveTo>
                    <a:cubicBezTo>
                      <a:pt x="633" y="1"/>
                      <a:pt x="537" y="23"/>
                      <a:pt x="443" y="73"/>
                    </a:cubicBezTo>
                    <a:cubicBezTo>
                      <a:pt x="1" y="327"/>
                      <a:pt x="81" y="997"/>
                      <a:pt x="577" y="1131"/>
                    </a:cubicBezTo>
                    <a:cubicBezTo>
                      <a:pt x="628" y="1145"/>
                      <a:pt x="678" y="1151"/>
                      <a:pt x="728" y="1151"/>
                    </a:cubicBezTo>
                    <a:cubicBezTo>
                      <a:pt x="981" y="1151"/>
                      <a:pt x="1209" y="987"/>
                      <a:pt x="1287" y="729"/>
                    </a:cubicBezTo>
                    <a:cubicBezTo>
                      <a:pt x="1394" y="335"/>
                      <a:pt x="1086" y="1"/>
                      <a:pt x="726" y="1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1338;p54">
                <a:extLst>
                  <a:ext uri="{FF2B5EF4-FFF2-40B4-BE49-F238E27FC236}">
                    <a16:creationId xmlns:a16="http://schemas.microsoft.com/office/drawing/2014/main" id="{41833925-C6C0-498E-B27C-BFCCEF3B30C6}"/>
                  </a:ext>
                </a:extLst>
              </p:cNvPr>
              <p:cNvSpPr/>
              <p:nvPr/>
            </p:nvSpPr>
            <p:spPr>
              <a:xfrm>
                <a:off x="5982125" y="2153663"/>
                <a:ext cx="63400" cy="53450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138" extrusionOk="0">
                    <a:moveTo>
                      <a:pt x="1197" y="0"/>
                    </a:moveTo>
                    <a:cubicBezTo>
                      <a:pt x="749" y="0"/>
                      <a:pt x="304" y="275"/>
                      <a:pt x="162" y="783"/>
                    </a:cubicBezTo>
                    <a:cubicBezTo>
                      <a:pt x="1" y="1346"/>
                      <a:pt x="336" y="1935"/>
                      <a:pt x="899" y="2096"/>
                    </a:cubicBezTo>
                    <a:cubicBezTo>
                      <a:pt x="999" y="2124"/>
                      <a:pt x="1098" y="2137"/>
                      <a:pt x="1193" y="2137"/>
                    </a:cubicBezTo>
                    <a:cubicBezTo>
                      <a:pt x="1966" y="2137"/>
                      <a:pt x="2536" y="1281"/>
                      <a:pt x="2118" y="542"/>
                    </a:cubicBezTo>
                    <a:cubicBezTo>
                      <a:pt x="1911" y="174"/>
                      <a:pt x="1553" y="0"/>
                      <a:pt x="1197" y="0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1339;p54">
                <a:extLst>
                  <a:ext uri="{FF2B5EF4-FFF2-40B4-BE49-F238E27FC236}">
                    <a16:creationId xmlns:a16="http://schemas.microsoft.com/office/drawing/2014/main" id="{CBBD96B4-8834-429A-9C76-6842D545497A}"/>
                  </a:ext>
                </a:extLst>
              </p:cNvPr>
              <p:cNvSpPr/>
              <p:nvPr/>
            </p:nvSpPr>
            <p:spPr>
              <a:xfrm>
                <a:off x="5904400" y="2013763"/>
                <a:ext cx="12132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1260" fill="none" extrusionOk="0">
                    <a:moveTo>
                      <a:pt x="1" y="1260"/>
                    </a:moveTo>
                    <a:lnTo>
                      <a:pt x="4852" y="0"/>
                    </a:lnTo>
                  </a:path>
                </a:pathLst>
              </a:custGeom>
              <a:noFill/>
              <a:ln w="9375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1340;p54">
                <a:extLst>
                  <a:ext uri="{FF2B5EF4-FFF2-40B4-BE49-F238E27FC236}">
                    <a16:creationId xmlns:a16="http://schemas.microsoft.com/office/drawing/2014/main" id="{A6B505DC-DA00-4691-B3D1-E195B1C795AC}"/>
                  </a:ext>
                </a:extLst>
              </p:cNvPr>
              <p:cNvSpPr/>
              <p:nvPr/>
            </p:nvSpPr>
            <p:spPr>
              <a:xfrm>
                <a:off x="6008675" y="1999538"/>
                <a:ext cx="34450" cy="28775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151" extrusionOk="0">
                    <a:moveTo>
                      <a:pt x="650" y="1"/>
                    </a:moveTo>
                    <a:cubicBezTo>
                      <a:pt x="303" y="1"/>
                      <a:pt x="0" y="330"/>
                      <a:pt x="105" y="716"/>
                    </a:cubicBezTo>
                    <a:cubicBezTo>
                      <a:pt x="173" y="976"/>
                      <a:pt x="402" y="1150"/>
                      <a:pt x="658" y="1150"/>
                    </a:cubicBezTo>
                    <a:cubicBezTo>
                      <a:pt x="705" y="1150"/>
                      <a:pt x="753" y="1144"/>
                      <a:pt x="802" y="1132"/>
                    </a:cubicBezTo>
                    <a:cubicBezTo>
                      <a:pt x="1298" y="998"/>
                      <a:pt x="1378" y="341"/>
                      <a:pt x="949" y="87"/>
                    </a:cubicBezTo>
                    <a:cubicBezTo>
                      <a:pt x="851" y="27"/>
                      <a:pt x="749" y="1"/>
                      <a:pt x="650" y="1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1341;p54">
                <a:extLst>
                  <a:ext uri="{FF2B5EF4-FFF2-40B4-BE49-F238E27FC236}">
                    <a16:creationId xmlns:a16="http://schemas.microsoft.com/office/drawing/2014/main" id="{EFD91660-9825-4FB4-98BB-3537D58A4385}"/>
                  </a:ext>
                </a:extLst>
              </p:cNvPr>
              <p:cNvSpPr/>
              <p:nvPr/>
            </p:nvSpPr>
            <p:spPr>
              <a:xfrm>
                <a:off x="5854150" y="2023888"/>
                <a:ext cx="63450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130" extrusionOk="0">
                    <a:moveTo>
                      <a:pt x="1203" y="0"/>
                    </a:moveTo>
                    <a:cubicBezTo>
                      <a:pt x="1113" y="0"/>
                      <a:pt x="1020" y="12"/>
                      <a:pt x="925" y="37"/>
                    </a:cubicBezTo>
                    <a:cubicBezTo>
                      <a:pt x="349" y="185"/>
                      <a:pt x="1" y="761"/>
                      <a:pt x="162" y="1337"/>
                    </a:cubicBezTo>
                    <a:cubicBezTo>
                      <a:pt x="290" y="1850"/>
                      <a:pt x="737" y="2130"/>
                      <a:pt x="1190" y="2130"/>
                    </a:cubicBezTo>
                    <a:cubicBezTo>
                      <a:pt x="1540" y="2130"/>
                      <a:pt x="1894" y="1962"/>
                      <a:pt x="2105" y="1605"/>
                    </a:cubicBezTo>
                    <a:cubicBezTo>
                      <a:pt x="2537" y="873"/>
                      <a:pt x="1979" y="0"/>
                      <a:pt x="1203" y="0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1342;p54">
                <a:extLst>
                  <a:ext uri="{FF2B5EF4-FFF2-40B4-BE49-F238E27FC236}">
                    <a16:creationId xmlns:a16="http://schemas.microsoft.com/office/drawing/2014/main" id="{3DF87415-1098-41CF-BEB9-830059E555E1}"/>
                  </a:ext>
                </a:extLst>
              </p:cNvPr>
              <p:cNvSpPr/>
              <p:nvPr/>
            </p:nvSpPr>
            <p:spPr>
              <a:xfrm>
                <a:off x="6104425" y="1967513"/>
                <a:ext cx="99175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3967" h="1033" fill="none" extrusionOk="0">
                    <a:moveTo>
                      <a:pt x="3967" y="1"/>
                    </a:moveTo>
                    <a:lnTo>
                      <a:pt x="0" y="1033"/>
                    </a:lnTo>
                  </a:path>
                </a:pathLst>
              </a:custGeom>
              <a:noFill/>
              <a:ln w="9375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1343;p54">
                <a:extLst>
                  <a:ext uri="{FF2B5EF4-FFF2-40B4-BE49-F238E27FC236}">
                    <a16:creationId xmlns:a16="http://schemas.microsoft.com/office/drawing/2014/main" id="{98AD969B-3151-4CB9-869E-5A3E21061F65}"/>
                  </a:ext>
                </a:extLst>
              </p:cNvPr>
              <p:cNvSpPr/>
              <p:nvPr/>
            </p:nvSpPr>
            <p:spPr>
              <a:xfrm>
                <a:off x="6187175" y="1953338"/>
                <a:ext cx="34200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1147" extrusionOk="0">
                    <a:moveTo>
                      <a:pt x="637" y="1"/>
                    </a:moveTo>
                    <a:cubicBezTo>
                      <a:pt x="591" y="1"/>
                      <a:pt x="544" y="6"/>
                      <a:pt x="496" y="18"/>
                    </a:cubicBezTo>
                    <a:cubicBezTo>
                      <a:pt x="188" y="99"/>
                      <a:pt x="0" y="407"/>
                      <a:pt x="81" y="715"/>
                    </a:cubicBezTo>
                    <a:cubicBezTo>
                      <a:pt x="156" y="995"/>
                      <a:pt x="398" y="1146"/>
                      <a:pt x="640" y="1146"/>
                    </a:cubicBezTo>
                    <a:cubicBezTo>
                      <a:pt x="827" y="1146"/>
                      <a:pt x="1015" y="1055"/>
                      <a:pt x="1126" y="863"/>
                    </a:cubicBezTo>
                    <a:cubicBezTo>
                      <a:pt x="1367" y="464"/>
                      <a:pt x="1054" y="1"/>
                      <a:pt x="637" y="1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1344;p54">
                <a:extLst>
                  <a:ext uri="{FF2B5EF4-FFF2-40B4-BE49-F238E27FC236}">
                    <a16:creationId xmlns:a16="http://schemas.microsoft.com/office/drawing/2014/main" id="{C9A0F513-8A54-48DC-AFC5-EB35592DBFE3}"/>
                  </a:ext>
                </a:extLst>
              </p:cNvPr>
              <p:cNvSpPr/>
              <p:nvPr/>
            </p:nvSpPr>
            <p:spPr>
              <a:xfrm>
                <a:off x="6087000" y="1978788"/>
                <a:ext cx="345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43" extrusionOk="0">
                    <a:moveTo>
                      <a:pt x="735" y="0"/>
                    </a:moveTo>
                    <a:cubicBezTo>
                      <a:pt x="687" y="0"/>
                      <a:pt x="639" y="6"/>
                      <a:pt x="590" y="19"/>
                    </a:cubicBezTo>
                    <a:cubicBezTo>
                      <a:pt x="94" y="139"/>
                      <a:pt x="0" y="809"/>
                      <a:pt x="443" y="1064"/>
                    </a:cubicBezTo>
                    <a:cubicBezTo>
                      <a:pt x="537" y="1118"/>
                      <a:pt x="635" y="1143"/>
                      <a:pt x="730" y="1143"/>
                    </a:cubicBezTo>
                    <a:cubicBezTo>
                      <a:pt x="1079" y="1143"/>
                      <a:pt x="1382" y="811"/>
                      <a:pt x="1287" y="421"/>
                    </a:cubicBezTo>
                    <a:cubicBezTo>
                      <a:pt x="1219" y="172"/>
                      <a:pt x="990" y="0"/>
                      <a:pt x="735" y="0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1345;p54">
                <a:extLst>
                  <a:ext uri="{FF2B5EF4-FFF2-40B4-BE49-F238E27FC236}">
                    <a16:creationId xmlns:a16="http://schemas.microsoft.com/office/drawing/2014/main" id="{64EF7D59-3900-4614-8CC8-B8410F0C9419}"/>
                  </a:ext>
                </a:extLst>
              </p:cNvPr>
              <p:cNvSpPr/>
              <p:nvPr/>
            </p:nvSpPr>
            <p:spPr>
              <a:xfrm>
                <a:off x="5947625" y="1890463"/>
                <a:ext cx="8077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231" h="3271" fill="none" extrusionOk="0">
                    <a:moveTo>
                      <a:pt x="1" y="0"/>
                    </a:moveTo>
                    <a:lnTo>
                      <a:pt x="3230" y="3270"/>
                    </a:lnTo>
                  </a:path>
                </a:pathLst>
              </a:custGeom>
              <a:noFill/>
              <a:ln w="9375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1346;p54">
                <a:extLst>
                  <a:ext uri="{FF2B5EF4-FFF2-40B4-BE49-F238E27FC236}">
                    <a16:creationId xmlns:a16="http://schemas.microsoft.com/office/drawing/2014/main" id="{84CB24F4-B5D7-487B-9C92-22E251E643AF}"/>
                  </a:ext>
                </a:extLst>
              </p:cNvPr>
              <p:cNvSpPr/>
              <p:nvPr/>
            </p:nvSpPr>
            <p:spPr>
              <a:xfrm>
                <a:off x="6011950" y="1957238"/>
                <a:ext cx="30175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1145" extrusionOk="0">
                    <a:moveTo>
                      <a:pt x="631" y="1"/>
                    </a:moveTo>
                    <a:cubicBezTo>
                      <a:pt x="490" y="1"/>
                      <a:pt x="346" y="53"/>
                      <a:pt x="228" y="170"/>
                    </a:cubicBezTo>
                    <a:cubicBezTo>
                      <a:pt x="1" y="398"/>
                      <a:pt x="1" y="760"/>
                      <a:pt x="228" y="975"/>
                    </a:cubicBezTo>
                    <a:cubicBezTo>
                      <a:pt x="346" y="1092"/>
                      <a:pt x="490" y="1144"/>
                      <a:pt x="631" y="1144"/>
                    </a:cubicBezTo>
                    <a:cubicBezTo>
                      <a:pt x="925" y="1144"/>
                      <a:pt x="1207" y="917"/>
                      <a:pt x="1207" y="572"/>
                    </a:cubicBezTo>
                    <a:cubicBezTo>
                      <a:pt x="1207" y="228"/>
                      <a:pt x="925" y="1"/>
                      <a:pt x="631" y="1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347;p54">
                <a:extLst>
                  <a:ext uri="{FF2B5EF4-FFF2-40B4-BE49-F238E27FC236}">
                    <a16:creationId xmlns:a16="http://schemas.microsoft.com/office/drawing/2014/main" id="{7A7157BA-CDD5-4D4F-984A-3A61B688AF55}"/>
                  </a:ext>
                </a:extLst>
              </p:cNvPr>
              <p:cNvSpPr/>
              <p:nvPr/>
            </p:nvSpPr>
            <p:spPr>
              <a:xfrm>
                <a:off x="5896700" y="1848163"/>
                <a:ext cx="71400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2856" h="2135" extrusionOk="0">
                    <a:moveTo>
                      <a:pt x="1441" y="1"/>
                    </a:moveTo>
                    <a:cubicBezTo>
                      <a:pt x="1167" y="1"/>
                      <a:pt x="892" y="104"/>
                      <a:pt x="684" y="312"/>
                    </a:cubicBezTo>
                    <a:cubicBezTo>
                      <a:pt x="1" y="969"/>
                      <a:pt x="470" y="2121"/>
                      <a:pt x="1421" y="2135"/>
                    </a:cubicBezTo>
                    <a:cubicBezTo>
                      <a:pt x="2373" y="2135"/>
                      <a:pt x="2855" y="996"/>
                      <a:pt x="2198" y="312"/>
                    </a:cubicBezTo>
                    <a:cubicBezTo>
                      <a:pt x="1991" y="104"/>
                      <a:pt x="1716" y="1"/>
                      <a:pt x="1441" y="1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1348;p54">
                <a:extLst>
                  <a:ext uri="{FF2B5EF4-FFF2-40B4-BE49-F238E27FC236}">
                    <a16:creationId xmlns:a16="http://schemas.microsoft.com/office/drawing/2014/main" id="{5E8F6994-BF97-4565-A0C5-0DB0FF552090}"/>
                  </a:ext>
                </a:extLst>
              </p:cNvPr>
              <p:cNvSpPr/>
              <p:nvPr/>
            </p:nvSpPr>
            <p:spPr>
              <a:xfrm>
                <a:off x="6174450" y="2009388"/>
                <a:ext cx="31175" cy="11327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4531" fill="none" extrusionOk="0">
                    <a:moveTo>
                      <a:pt x="0" y="4530"/>
                    </a:moveTo>
                    <a:lnTo>
                      <a:pt x="1246" y="1"/>
                    </a:lnTo>
                  </a:path>
                </a:pathLst>
              </a:custGeom>
              <a:noFill/>
              <a:ln w="9375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349;p54">
                <a:extLst>
                  <a:ext uri="{FF2B5EF4-FFF2-40B4-BE49-F238E27FC236}">
                    <a16:creationId xmlns:a16="http://schemas.microsoft.com/office/drawing/2014/main" id="{E7EC8677-0921-433B-B22C-1E21AE5624F5}"/>
                  </a:ext>
                </a:extLst>
              </p:cNvPr>
              <p:cNvSpPr/>
              <p:nvPr/>
            </p:nvSpPr>
            <p:spPr>
              <a:xfrm>
                <a:off x="6156375" y="2107688"/>
                <a:ext cx="34175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44" extrusionOk="0">
                    <a:moveTo>
                      <a:pt x="726" y="1"/>
                    </a:moveTo>
                    <a:cubicBezTo>
                      <a:pt x="306" y="1"/>
                      <a:pt x="0" y="459"/>
                      <a:pt x="227" y="853"/>
                    </a:cubicBezTo>
                    <a:cubicBezTo>
                      <a:pt x="341" y="1050"/>
                      <a:pt x="534" y="1143"/>
                      <a:pt x="726" y="1143"/>
                    </a:cubicBezTo>
                    <a:cubicBezTo>
                      <a:pt x="964" y="1143"/>
                      <a:pt x="1198" y="1000"/>
                      <a:pt x="1273" y="732"/>
                    </a:cubicBezTo>
                    <a:cubicBezTo>
                      <a:pt x="1366" y="424"/>
                      <a:pt x="1179" y="102"/>
                      <a:pt x="884" y="22"/>
                    </a:cubicBezTo>
                    <a:cubicBezTo>
                      <a:pt x="830" y="8"/>
                      <a:pt x="777" y="1"/>
                      <a:pt x="726" y="1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1350;p54">
                <a:extLst>
                  <a:ext uri="{FF2B5EF4-FFF2-40B4-BE49-F238E27FC236}">
                    <a16:creationId xmlns:a16="http://schemas.microsoft.com/office/drawing/2014/main" id="{F7CF0DA6-DF85-4D00-87DD-FA949A7BE173}"/>
                  </a:ext>
                </a:extLst>
              </p:cNvPr>
              <p:cNvSpPr/>
              <p:nvPr/>
            </p:nvSpPr>
            <p:spPr>
              <a:xfrm>
                <a:off x="6187500" y="1995538"/>
                <a:ext cx="34850" cy="2877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151" extrusionOk="0">
                    <a:moveTo>
                      <a:pt x="721" y="0"/>
                    </a:moveTo>
                    <a:cubicBezTo>
                      <a:pt x="629" y="0"/>
                      <a:pt x="534" y="23"/>
                      <a:pt x="443" y="72"/>
                    </a:cubicBezTo>
                    <a:cubicBezTo>
                      <a:pt x="1" y="327"/>
                      <a:pt x="81" y="997"/>
                      <a:pt x="577" y="1131"/>
                    </a:cubicBezTo>
                    <a:cubicBezTo>
                      <a:pt x="628" y="1144"/>
                      <a:pt x="678" y="1151"/>
                      <a:pt x="728" y="1151"/>
                    </a:cubicBezTo>
                    <a:cubicBezTo>
                      <a:pt x="981" y="1151"/>
                      <a:pt x="1209" y="987"/>
                      <a:pt x="1287" y="729"/>
                    </a:cubicBezTo>
                    <a:cubicBezTo>
                      <a:pt x="1394" y="335"/>
                      <a:pt x="1077" y="0"/>
                      <a:pt x="721" y="0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351;p54">
                <a:extLst>
                  <a:ext uri="{FF2B5EF4-FFF2-40B4-BE49-F238E27FC236}">
                    <a16:creationId xmlns:a16="http://schemas.microsoft.com/office/drawing/2014/main" id="{56078179-73A2-4E53-9A2A-C7A8D2E6AB15}"/>
                  </a:ext>
                </a:extLst>
              </p:cNvPr>
              <p:cNvSpPr/>
              <p:nvPr/>
            </p:nvSpPr>
            <p:spPr>
              <a:xfrm>
                <a:off x="6139600" y="2114263"/>
                <a:ext cx="63400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132" extrusionOk="0">
                    <a:moveTo>
                      <a:pt x="1193" y="1"/>
                    </a:moveTo>
                    <a:cubicBezTo>
                      <a:pt x="746" y="1"/>
                      <a:pt x="303" y="271"/>
                      <a:pt x="161" y="778"/>
                    </a:cubicBezTo>
                    <a:cubicBezTo>
                      <a:pt x="0" y="1354"/>
                      <a:pt x="335" y="1943"/>
                      <a:pt x="898" y="2091"/>
                    </a:cubicBezTo>
                    <a:cubicBezTo>
                      <a:pt x="1000" y="2119"/>
                      <a:pt x="1100" y="2132"/>
                      <a:pt x="1196" y="2132"/>
                    </a:cubicBezTo>
                    <a:cubicBezTo>
                      <a:pt x="1976" y="2132"/>
                      <a:pt x="2535" y="1276"/>
                      <a:pt x="2118" y="536"/>
                    </a:cubicBezTo>
                    <a:cubicBezTo>
                      <a:pt x="1909" y="173"/>
                      <a:pt x="1550" y="1"/>
                      <a:pt x="1193" y="1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1352;p54">
                <a:extLst>
                  <a:ext uri="{FF2B5EF4-FFF2-40B4-BE49-F238E27FC236}">
                    <a16:creationId xmlns:a16="http://schemas.microsoft.com/office/drawing/2014/main" id="{B278BB6C-2EB2-43EA-80A3-188260642C0D}"/>
                  </a:ext>
                </a:extLst>
              </p:cNvPr>
              <p:cNvSpPr/>
              <p:nvPr/>
            </p:nvSpPr>
            <p:spPr>
              <a:xfrm>
                <a:off x="6262225" y="1927988"/>
                <a:ext cx="99175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3967" h="1033" fill="none" extrusionOk="0">
                    <a:moveTo>
                      <a:pt x="3967" y="0"/>
                    </a:moveTo>
                    <a:lnTo>
                      <a:pt x="0" y="1032"/>
                    </a:lnTo>
                  </a:path>
                </a:pathLst>
              </a:custGeom>
              <a:noFill/>
              <a:ln w="9375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353;p54">
                <a:extLst>
                  <a:ext uri="{FF2B5EF4-FFF2-40B4-BE49-F238E27FC236}">
                    <a16:creationId xmlns:a16="http://schemas.microsoft.com/office/drawing/2014/main" id="{81CE7FFA-0504-4D37-B3EB-F1483E2B06D8}"/>
                  </a:ext>
                </a:extLst>
              </p:cNvPr>
              <p:cNvSpPr/>
              <p:nvPr/>
            </p:nvSpPr>
            <p:spPr>
              <a:xfrm>
                <a:off x="6344625" y="1913813"/>
                <a:ext cx="34200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1147" extrusionOk="0">
                    <a:moveTo>
                      <a:pt x="641" y="0"/>
                    </a:moveTo>
                    <a:cubicBezTo>
                      <a:pt x="594" y="0"/>
                      <a:pt x="546" y="6"/>
                      <a:pt x="497" y="18"/>
                    </a:cubicBezTo>
                    <a:cubicBezTo>
                      <a:pt x="188" y="98"/>
                      <a:pt x="1" y="420"/>
                      <a:pt x="81" y="715"/>
                    </a:cubicBezTo>
                    <a:cubicBezTo>
                      <a:pt x="157" y="994"/>
                      <a:pt x="398" y="1146"/>
                      <a:pt x="640" y="1146"/>
                    </a:cubicBezTo>
                    <a:cubicBezTo>
                      <a:pt x="828" y="1146"/>
                      <a:pt x="1015" y="1055"/>
                      <a:pt x="1126" y="862"/>
                    </a:cubicBezTo>
                    <a:cubicBezTo>
                      <a:pt x="1368" y="464"/>
                      <a:pt x="1066" y="0"/>
                      <a:pt x="641" y="0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1354;p54">
                <a:extLst>
                  <a:ext uri="{FF2B5EF4-FFF2-40B4-BE49-F238E27FC236}">
                    <a16:creationId xmlns:a16="http://schemas.microsoft.com/office/drawing/2014/main" id="{8DDCA9F0-0FFF-452B-B2E4-01CB67354CCA}"/>
                  </a:ext>
                </a:extLst>
              </p:cNvPr>
              <p:cNvSpPr/>
              <p:nvPr/>
            </p:nvSpPr>
            <p:spPr>
              <a:xfrm>
                <a:off x="6244450" y="1939238"/>
                <a:ext cx="34825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49" extrusionOk="0">
                    <a:moveTo>
                      <a:pt x="735" y="1"/>
                    </a:moveTo>
                    <a:cubicBezTo>
                      <a:pt x="687" y="1"/>
                      <a:pt x="639" y="7"/>
                      <a:pt x="591" y="19"/>
                    </a:cubicBezTo>
                    <a:cubicBezTo>
                      <a:pt x="95" y="153"/>
                      <a:pt x="1" y="810"/>
                      <a:pt x="443" y="1065"/>
                    </a:cubicBezTo>
                    <a:cubicBezTo>
                      <a:pt x="539" y="1123"/>
                      <a:pt x="640" y="1149"/>
                      <a:pt x="737" y="1149"/>
                    </a:cubicBezTo>
                    <a:cubicBezTo>
                      <a:pt x="1087" y="1149"/>
                      <a:pt x="1392" y="812"/>
                      <a:pt x="1287" y="435"/>
                    </a:cubicBezTo>
                    <a:cubicBezTo>
                      <a:pt x="1220" y="175"/>
                      <a:pt x="990" y="1"/>
                      <a:pt x="735" y="1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355;p54">
                <a:extLst>
                  <a:ext uri="{FF2B5EF4-FFF2-40B4-BE49-F238E27FC236}">
                    <a16:creationId xmlns:a16="http://schemas.microsoft.com/office/drawing/2014/main" id="{3E11A4C8-B60B-487F-9359-CBEB4F599298}"/>
                  </a:ext>
                </a:extLst>
              </p:cNvPr>
              <p:cNvSpPr/>
              <p:nvPr/>
            </p:nvSpPr>
            <p:spPr>
              <a:xfrm>
                <a:off x="6105425" y="1850938"/>
                <a:ext cx="80425" cy="81750"/>
              </a:xfrm>
              <a:custGeom>
                <a:avLst/>
                <a:gdLst/>
                <a:ahLst/>
                <a:cxnLst/>
                <a:rect l="l" t="t" r="r" b="b"/>
                <a:pathLst>
                  <a:path w="3217" h="3270" fill="none" extrusionOk="0">
                    <a:moveTo>
                      <a:pt x="0" y="0"/>
                    </a:moveTo>
                    <a:lnTo>
                      <a:pt x="3217" y="3270"/>
                    </a:lnTo>
                  </a:path>
                </a:pathLst>
              </a:custGeom>
              <a:noFill/>
              <a:ln w="9375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1356;p54">
                <a:extLst>
                  <a:ext uri="{FF2B5EF4-FFF2-40B4-BE49-F238E27FC236}">
                    <a16:creationId xmlns:a16="http://schemas.microsoft.com/office/drawing/2014/main" id="{707A7F44-3BCD-4F97-9006-3E4D0C623F80}"/>
                  </a:ext>
                </a:extLst>
              </p:cNvPr>
              <p:cNvSpPr/>
              <p:nvPr/>
            </p:nvSpPr>
            <p:spPr>
              <a:xfrm>
                <a:off x="6086675" y="1837188"/>
                <a:ext cx="382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1140" extrusionOk="0">
                    <a:moveTo>
                      <a:pt x="764" y="1"/>
                    </a:moveTo>
                    <a:cubicBezTo>
                      <a:pt x="255" y="1"/>
                      <a:pt x="0" y="617"/>
                      <a:pt x="362" y="979"/>
                    </a:cubicBezTo>
                    <a:cubicBezTo>
                      <a:pt x="476" y="1086"/>
                      <a:pt x="623" y="1140"/>
                      <a:pt x="771" y="1140"/>
                    </a:cubicBezTo>
                    <a:cubicBezTo>
                      <a:pt x="918" y="1140"/>
                      <a:pt x="1065" y="1086"/>
                      <a:pt x="1179" y="979"/>
                    </a:cubicBezTo>
                    <a:cubicBezTo>
                      <a:pt x="1528" y="617"/>
                      <a:pt x="1273" y="1"/>
                      <a:pt x="764" y="1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1357;p54">
                <a:extLst>
                  <a:ext uri="{FF2B5EF4-FFF2-40B4-BE49-F238E27FC236}">
                    <a16:creationId xmlns:a16="http://schemas.microsoft.com/office/drawing/2014/main" id="{41EA7A11-222D-4C4F-91C5-2188BC06C53A}"/>
                  </a:ext>
                </a:extLst>
              </p:cNvPr>
              <p:cNvSpPr/>
              <p:nvPr/>
            </p:nvSpPr>
            <p:spPr>
              <a:xfrm>
                <a:off x="6169425" y="1917713"/>
                <a:ext cx="30175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1145" extrusionOk="0">
                    <a:moveTo>
                      <a:pt x="631" y="0"/>
                    </a:moveTo>
                    <a:cubicBezTo>
                      <a:pt x="489" y="0"/>
                      <a:pt x="345" y="53"/>
                      <a:pt x="228" y="170"/>
                    </a:cubicBezTo>
                    <a:cubicBezTo>
                      <a:pt x="0" y="398"/>
                      <a:pt x="0" y="760"/>
                      <a:pt x="228" y="974"/>
                    </a:cubicBezTo>
                    <a:cubicBezTo>
                      <a:pt x="345" y="1092"/>
                      <a:pt x="489" y="1144"/>
                      <a:pt x="631" y="1144"/>
                    </a:cubicBezTo>
                    <a:cubicBezTo>
                      <a:pt x="925" y="1144"/>
                      <a:pt x="1206" y="916"/>
                      <a:pt x="1206" y="572"/>
                    </a:cubicBezTo>
                    <a:cubicBezTo>
                      <a:pt x="1206" y="228"/>
                      <a:pt x="925" y="0"/>
                      <a:pt x="631" y="0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1358;p54">
                <a:extLst>
                  <a:ext uri="{FF2B5EF4-FFF2-40B4-BE49-F238E27FC236}">
                    <a16:creationId xmlns:a16="http://schemas.microsoft.com/office/drawing/2014/main" id="{A167BD0A-765A-47DF-B763-186087062049}"/>
                  </a:ext>
                </a:extLst>
              </p:cNvPr>
              <p:cNvSpPr/>
              <p:nvPr/>
            </p:nvSpPr>
            <p:spPr>
              <a:xfrm>
                <a:off x="6054500" y="1808663"/>
                <a:ext cx="71300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34" extrusionOk="0">
                    <a:moveTo>
                      <a:pt x="1426" y="1"/>
                    </a:moveTo>
                    <a:cubicBezTo>
                      <a:pt x="1155" y="1"/>
                      <a:pt x="883" y="105"/>
                      <a:pt x="671" y="311"/>
                    </a:cubicBezTo>
                    <a:cubicBezTo>
                      <a:pt x="1" y="968"/>
                      <a:pt x="456" y="2120"/>
                      <a:pt x="1408" y="2133"/>
                    </a:cubicBezTo>
                    <a:cubicBezTo>
                      <a:pt x="1413" y="2133"/>
                      <a:pt x="1419" y="2134"/>
                      <a:pt x="1424" y="2134"/>
                    </a:cubicBezTo>
                    <a:cubicBezTo>
                      <a:pt x="2365" y="2134"/>
                      <a:pt x="2851" y="990"/>
                      <a:pt x="2185" y="324"/>
                    </a:cubicBezTo>
                    <a:cubicBezTo>
                      <a:pt x="1976" y="108"/>
                      <a:pt x="1702" y="1"/>
                      <a:pt x="1426" y="1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1359;p54">
                <a:extLst>
                  <a:ext uri="{FF2B5EF4-FFF2-40B4-BE49-F238E27FC236}">
                    <a16:creationId xmlns:a16="http://schemas.microsoft.com/office/drawing/2014/main" id="{28EDA5D7-7CE2-4FA6-BB9B-D2C79A44F1F1}"/>
                  </a:ext>
                </a:extLst>
              </p:cNvPr>
              <p:cNvSpPr/>
              <p:nvPr/>
            </p:nvSpPr>
            <p:spPr>
              <a:xfrm>
                <a:off x="6407275" y="1780238"/>
                <a:ext cx="25500" cy="928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713" fill="none" extrusionOk="0">
                    <a:moveTo>
                      <a:pt x="1" y="3713"/>
                    </a:moveTo>
                    <a:lnTo>
                      <a:pt x="1019" y="1"/>
                    </a:lnTo>
                  </a:path>
                </a:pathLst>
              </a:custGeom>
              <a:noFill/>
              <a:ln w="9375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1360;p54">
                <a:extLst>
                  <a:ext uri="{FF2B5EF4-FFF2-40B4-BE49-F238E27FC236}">
                    <a16:creationId xmlns:a16="http://schemas.microsoft.com/office/drawing/2014/main" id="{6DCD749D-8A4F-4469-AEA8-3765ACA3B6FF}"/>
                  </a:ext>
                </a:extLst>
              </p:cNvPr>
              <p:cNvSpPr/>
              <p:nvPr/>
            </p:nvSpPr>
            <p:spPr>
              <a:xfrm>
                <a:off x="6389200" y="1857763"/>
                <a:ext cx="34175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44" extrusionOk="0">
                    <a:moveTo>
                      <a:pt x="726" y="1"/>
                    </a:moveTo>
                    <a:cubicBezTo>
                      <a:pt x="306" y="1"/>
                      <a:pt x="1" y="459"/>
                      <a:pt x="228" y="853"/>
                    </a:cubicBezTo>
                    <a:cubicBezTo>
                      <a:pt x="341" y="1050"/>
                      <a:pt x="535" y="1143"/>
                      <a:pt x="726" y="1143"/>
                    </a:cubicBezTo>
                    <a:cubicBezTo>
                      <a:pt x="964" y="1143"/>
                      <a:pt x="1199" y="999"/>
                      <a:pt x="1273" y="732"/>
                    </a:cubicBezTo>
                    <a:cubicBezTo>
                      <a:pt x="1367" y="424"/>
                      <a:pt x="1179" y="102"/>
                      <a:pt x="885" y="22"/>
                    </a:cubicBezTo>
                    <a:cubicBezTo>
                      <a:pt x="831" y="7"/>
                      <a:pt x="778" y="1"/>
                      <a:pt x="726" y="1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1361;p54">
                <a:extLst>
                  <a:ext uri="{FF2B5EF4-FFF2-40B4-BE49-F238E27FC236}">
                    <a16:creationId xmlns:a16="http://schemas.microsoft.com/office/drawing/2014/main" id="{2AD52A69-DA20-42BC-8903-E10B3CAF7E57}"/>
                  </a:ext>
                </a:extLst>
              </p:cNvPr>
              <p:cNvSpPr/>
              <p:nvPr/>
            </p:nvSpPr>
            <p:spPr>
              <a:xfrm>
                <a:off x="6414325" y="1766588"/>
                <a:ext cx="348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48" extrusionOk="0">
                    <a:moveTo>
                      <a:pt x="737" y="0"/>
                    </a:moveTo>
                    <a:cubicBezTo>
                      <a:pt x="644" y="0"/>
                      <a:pt x="548" y="24"/>
                      <a:pt x="456" y="78"/>
                    </a:cubicBezTo>
                    <a:cubicBezTo>
                      <a:pt x="0" y="332"/>
                      <a:pt x="81" y="989"/>
                      <a:pt x="576" y="1123"/>
                    </a:cubicBezTo>
                    <a:cubicBezTo>
                      <a:pt x="631" y="1139"/>
                      <a:pt x="685" y="1147"/>
                      <a:pt x="738" y="1147"/>
                    </a:cubicBezTo>
                    <a:cubicBezTo>
                      <a:pt x="987" y="1147"/>
                      <a:pt x="1209" y="977"/>
                      <a:pt x="1287" y="734"/>
                    </a:cubicBezTo>
                    <a:cubicBezTo>
                      <a:pt x="1393" y="342"/>
                      <a:pt x="1088" y="0"/>
                      <a:pt x="737" y="0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1362;p54">
                <a:extLst>
                  <a:ext uri="{FF2B5EF4-FFF2-40B4-BE49-F238E27FC236}">
                    <a16:creationId xmlns:a16="http://schemas.microsoft.com/office/drawing/2014/main" id="{A1D92A20-0C6A-4804-A827-17601EA47F93}"/>
                  </a:ext>
                </a:extLst>
              </p:cNvPr>
              <p:cNvSpPr/>
              <p:nvPr/>
            </p:nvSpPr>
            <p:spPr>
              <a:xfrm>
                <a:off x="6489350" y="1696813"/>
                <a:ext cx="112600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4504" h="1127" fill="none" extrusionOk="0">
                    <a:moveTo>
                      <a:pt x="4504" y="1"/>
                    </a:moveTo>
                    <a:lnTo>
                      <a:pt x="1" y="1126"/>
                    </a:lnTo>
                  </a:path>
                </a:pathLst>
              </a:custGeom>
              <a:noFill/>
              <a:ln w="9375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1363;p54">
                <a:extLst>
                  <a:ext uri="{FF2B5EF4-FFF2-40B4-BE49-F238E27FC236}">
                    <a16:creationId xmlns:a16="http://schemas.microsoft.com/office/drawing/2014/main" id="{F57256DC-0900-4C22-9738-E4BB288B4A23}"/>
                  </a:ext>
                </a:extLst>
              </p:cNvPr>
              <p:cNvSpPr/>
              <p:nvPr/>
            </p:nvSpPr>
            <p:spPr>
              <a:xfrm>
                <a:off x="6585500" y="1682888"/>
                <a:ext cx="34175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45" extrusionOk="0">
                    <a:moveTo>
                      <a:pt x="651" y="1"/>
                    </a:moveTo>
                    <a:cubicBezTo>
                      <a:pt x="601" y="1"/>
                      <a:pt x="550" y="7"/>
                      <a:pt x="497" y="22"/>
                    </a:cubicBezTo>
                    <a:cubicBezTo>
                      <a:pt x="189" y="89"/>
                      <a:pt x="1" y="397"/>
                      <a:pt x="81" y="705"/>
                    </a:cubicBezTo>
                    <a:cubicBezTo>
                      <a:pt x="150" y="988"/>
                      <a:pt x="394" y="1144"/>
                      <a:pt x="640" y="1144"/>
                    </a:cubicBezTo>
                    <a:cubicBezTo>
                      <a:pt x="825" y="1144"/>
                      <a:pt x="1012" y="1056"/>
                      <a:pt x="1127" y="866"/>
                    </a:cubicBezTo>
                    <a:cubicBezTo>
                      <a:pt x="1366" y="471"/>
                      <a:pt x="1071" y="1"/>
                      <a:pt x="651" y="1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1364;p54">
                <a:extLst>
                  <a:ext uri="{FF2B5EF4-FFF2-40B4-BE49-F238E27FC236}">
                    <a16:creationId xmlns:a16="http://schemas.microsoft.com/office/drawing/2014/main" id="{5F8D411D-C23D-4299-AD97-ABE19B637C42}"/>
                  </a:ext>
                </a:extLst>
              </p:cNvPr>
              <p:cNvSpPr/>
              <p:nvPr/>
            </p:nvSpPr>
            <p:spPr>
              <a:xfrm>
                <a:off x="6471600" y="1710413"/>
                <a:ext cx="34550" cy="287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51" extrusionOk="0">
                    <a:moveTo>
                      <a:pt x="734" y="1"/>
                    </a:moveTo>
                    <a:cubicBezTo>
                      <a:pt x="687" y="1"/>
                      <a:pt x="639" y="7"/>
                      <a:pt x="590" y="20"/>
                    </a:cubicBezTo>
                    <a:cubicBezTo>
                      <a:pt x="94" y="140"/>
                      <a:pt x="1" y="797"/>
                      <a:pt x="443" y="1065"/>
                    </a:cubicBezTo>
                    <a:cubicBezTo>
                      <a:pt x="538" y="1124"/>
                      <a:pt x="638" y="1151"/>
                      <a:pt x="735" y="1151"/>
                    </a:cubicBezTo>
                    <a:cubicBezTo>
                      <a:pt x="1077" y="1151"/>
                      <a:pt x="1381" y="821"/>
                      <a:pt x="1287" y="435"/>
                    </a:cubicBezTo>
                    <a:cubicBezTo>
                      <a:pt x="1219" y="175"/>
                      <a:pt x="990" y="1"/>
                      <a:pt x="734" y="1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1365;p54">
                <a:extLst>
                  <a:ext uri="{FF2B5EF4-FFF2-40B4-BE49-F238E27FC236}">
                    <a16:creationId xmlns:a16="http://schemas.microsoft.com/office/drawing/2014/main" id="{52DA2DF9-0C5A-4E8A-850E-20F02723010C}"/>
                  </a:ext>
                </a:extLst>
              </p:cNvPr>
              <p:cNvSpPr/>
              <p:nvPr/>
            </p:nvSpPr>
            <p:spPr>
              <a:xfrm>
                <a:off x="6587775" y="1663813"/>
                <a:ext cx="63100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2135" extrusionOk="0">
                    <a:moveTo>
                      <a:pt x="1349" y="1"/>
                    </a:moveTo>
                    <a:cubicBezTo>
                      <a:pt x="998" y="1"/>
                      <a:pt x="644" y="171"/>
                      <a:pt x="433" y="530"/>
                    </a:cubicBezTo>
                    <a:cubicBezTo>
                      <a:pt x="0" y="1263"/>
                      <a:pt x="547" y="2135"/>
                      <a:pt x="1331" y="2135"/>
                    </a:cubicBezTo>
                    <a:cubicBezTo>
                      <a:pt x="1422" y="2135"/>
                      <a:pt x="1516" y="2123"/>
                      <a:pt x="1612" y="2098"/>
                    </a:cubicBezTo>
                    <a:cubicBezTo>
                      <a:pt x="2188" y="1951"/>
                      <a:pt x="2523" y="1374"/>
                      <a:pt x="2376" y="798"/>
                    </a:cubicBezTo>
                    <a:cubicBezTo>
                      <a:pt x="2240" y="279"/>
                      <a:pt x="1797" y="1"/>
                      <a:pt x="1349" y="1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1366;p54">
                <a:extLst>
                  <a:ext uri="{FF2B5EF4-FFF2-40B4-BE49-F238E27FC236}">
                    <a16:creationId xmlns:a16="http://schemas.microsoft.com/office/drawing/2014/main" id="{5871405A-4CDA-4278-B62F-7F876682C7EE}"/>
                  </a:ext>
                </a:extLst>
              </p:cNvPr>
              <p:cNvSpPr/>
              <p:nvPr/>
            </p:nvSpPr>
            <p:spPr>
              <a:xfrm>
                <a:off x="6457200" y="1578213"/>
                <a:ext cx="31525" cy="11395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4558" fill="none" extrusionOk="0">
                    <a:moveTo>
                      <a:pt x="1260" y="1"/>
                    </a:moveTo>
                    <a:lnTo>
                      <a:pt x="0" y="4557"/>
                    </a:lnTo>
                  </a:path>
                </a:pathLst>
              </a:custGeom>
              <a:noFill/>
              <a:ln w="9375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1367;p54">
                <a:extLst>
                  <a:ext uri="{FF2B5EF4-FFF2-40B4-BE49-F238E27FC236}">
                    <a16:creationId xmlns:a16="http://schemas.microsoft.com/office/drawing/2014/main" id="{3FEAE1BE-DBFA-4EB0-86D0-F1A092834F9E}"/>
                  </a:ext>
                </a:extLst>
              </p:cNvPr>
              <p:cNvSpPr/>
              <p:nvPr/>
            </p:nvSpPr>
            <p:spPr>
              <a:xfrm>
                <a:off x="6472600" y="1564613"/>
                <a:ext cx="338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143" extrusionOk="0">
                    <a:moveTo>
                      <a:pt x="639" y="1"/>
                    </a:moveTo>
                    <a:cubicBezTo>
                      <a:pt x="397" y="1"/>
                      <a:pt x="156" y="148"/>
                      <a:pt x="81" y="424"/>
                    </a:cubicBezTo>
                    <a:cubicBezTo>
                      <a:pt x="1" y="719"/>
                      <a:pt x="175" y="1041"/>
                      <a:pt x="483" y="1121"/>
                    </a:cubicBezTo>
                    <a:cubicBezTo>
                      <a:pt x="537" y="1136"/>
                      <a:pt x="590" y="1142"/>
                      <a:pt x="641" y="1142"/>
                    </a:cubicBezTo>
                    <a:cubicBezTo>
                      <a:pt x="1059" y="1142"/>
                      <a:pt x="1355" y="684"/>
                      <a:pt x="1140" y="290"/>
                    </a:cubicBezTo>
                    <a:cubicBezTo>
                      <a:pt x="1027" y="94"/>
                      <a:pt x="833" y="1"/>
                      <a:pt x="639" y="1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1368;p54">
                <a:extLst>
                  <a:ext uri="{FF2B5EF4-FFF2-40B4-BE49-F238E27FC236}">
                    <a16:creationId xmlns:a16="http://schemas.microsoft.com/office/drawing/2014/main" id="{B40935E5-C4E5-4E9A-A371-5507D582BB5D}"/>
                  </a:ext>
                </a:extLst>
              </p:cNvPr>
              <p:cNvSpPr/>
              <p:nvPr/>
            </p:nvSpPr>
            <p:spPr>
              <a:xfrm>
                <a:off x="6440800" y="1677238"/>
                <a:ext cx="34850" cy="2877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151" extrusionOk="0">
                    <a:moveTo>
                      <a:pt x="666" y="0"/>
                    </a:moveTo>
                    <a:cubicBezTo>
                      <a:pt x="414" y="0"/>
                      <a:pt x="185" y="164"/>
                      <a:pt x="107" y="422"/>
                    </a:cubicBezTo>
                    <a:cubicBezTo>
                      <a:pt x="1" y="816"/>
                      <a:pt x="309" y="1151"/>
                      <a:pt x="661" y="1151"/>
                    </a:cubicBezTo>
                    <a:cubicBezTo>
                      <a:pt x="753" y="1151"/>
                      <a:pt x="847" y="1128"/>
                      <a:pt x="938" y="1079"/>
                    </a:cubicBezTo>
                    <a:cubicBezTo>
                      <a:pt x="1393" y="824"/>
                      <a:pt x="1300" y="154"/>
                      <a:pt x="817" y="20"/>
                    </a:cubicBezTo>
                    <a:cubicBezTo>
                      <a:pt x="767" y="7"/>
                      <a:pt x="716" y="0"/>
                      <a:pt x="666" y="0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1369;p54">
                <a:extLst>
                  <a:ext uri="{FF2B5EF4-FFF2-40B4-BE49-F238E27FC236}">
                    <a16:creationId xmlns:a16="http://schemas.microsoft.com/office/drawing/2014/main" id="{663F62D4-94AC-452A-9C14-B926BAAFCDAB}"/>
                  </a:ext>
                </a:extLst>
              </p:cNvPr>
              <p:cNvSpPr/>
              <p:nvPr/>
            </p:nvSpPr>
            <p:spPr>
              <a:xfrm>
                <a:off x="6459825" y="1533988"/>
                <a:ext cx="63400" cy="534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137" extrusionOk="0">
                    <a:moveTo>
                      <a:pt x="1340" y="0"/>
                    </a:moveTo>
                    <a:cubicBezTo>
                      <a:pt x="560" y="0"/>
                      <a:pt x="1" y="856"/>
                      <a:pt x="418" y="1596"/>
                    </a:cubicBezTo>
                    <a:cubicBezTo>
                      <a:pt x="626" y="1963"/>
                      <a:pt x="983" y="2137"/>
                      <a:pt x="1339" y="2137"/>
                    </a:cubicBezTo>
                    <a:cubicBezTo>
                      <a:pt x="1787" y="2137"/>
                      <a:pt x="2233" y="1862"/>
                      <a:pt x="2375" y="1354"/>
                    </a:cubicBezTo>
                    <a:cubicBezTo>
                      <a:pt x="2535" y="778"/>
                      <a:pt x="2200" y="189"/>
                      <a:pt x="1638" y="41"/>
                    </a:cubicBezTo>
                    <a:cubicBezTo>
                      <a:pt x="1536" y="13"/>
                      <a:pt x="1436" y="0"/>
                      <a:pt x="1340" y="0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1370;p54">
                <a:extLst>
                  <a:ext uri="{FF2B5EF4-FFF2-40B4-BE49-F238E27FC236}">
                    <a16:creationId xmlns:a16="http://schemas.microsoft.com/office/drawing/2014/main" id="{70C183CC-8AD9-4848-941C-7AD5AF01A0FB}"/>
                  </a:ext>
                </a:extLst>
              </p:cNvPr>
              <p:cNvSpPr/>
              <p:nvPr/>
            </p:nvSpPr>
            <p:spPr>
              <a:xfrm>
                <a:off x="6352675" y="1642538"/>
                <a:ext cx="60325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2454" fill="none" extrusionOk="0">
                    <a:moveTo>
                      <a:pt x="0" y="1"/>
                    </a:moveTo>
                    <a:lnTo>
                      <a:pt x="2413" y="2453"/>
                    </a:lnTo>
                  </a:path>
                </a:pathLst>
              </a:custGeom>
              <a:noFill/>
              <a:ln w="9375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1371;p54">
                <a:extLst>
                  <a:ext uri="{FF2B5EF4-FFF2-40B4-BE49-F238E27FC236}">
                    <a16:creationId xmlns:a16="http://schemas.microsoft.com/office/drawing/2014/main" id="{BB7312E5-DF70-45E8-9299-2A89DEC0FB14}"/>
                  </a:ext>
                </a:extLst>
              </p:cNvPr>
              <p:cNvSpPr/>
              <p:nvPr/>
            </p:nvSpPr>
            <p:spPr>
              <a:xfrm>
                <a:off x="6333900" y="1628463"/>
                <a:ext cx="38225" cy="28775"/>
              </a:xfrm>
              <a:custGeom>
                <a:avLst/>
                <a:gdLst/>
                <a:ahLst/>
                <a:cxnLst/>
                <a:rect l="l" t="t" r="r" b="b"/>
                <a:pathLst>
                  <a:path w="1529" h="1151" extrusionOk="0">
                    <a:moveTo>
                      <a:pt x="765" y="1"/>
                    </a:moveTo>
                    <a:cubicBezTo>
                      <a:pt x="256" y="1"/>
                      <a:pt x="1" y="617"/>
                      <a:pt x="363" y="979"/>
                    </a:cubicBezTo>
                    <a:cubicBezTo>
                      <a:pt x="477" y="1093"/>
                      <a:pt x="624" y="1150"/>
                      <a:pt x="770" y="1150"/>
                    </a:cubicBezTo>
                    <a:cubicBezTo>
                      <a:pt x="916" y="1150"/>
                      <a:pt x="1060" y="1093"/>
                      <a:pt x="1167" y="979"/>
                    </a:cubicBezTo>
                    <a:cubicBezTo>
                      <a:pt x="1529" y="617"/>
                      <a:pt x="1274" y="1"/>
                      <a:pt x="765" y="1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1372;p54">
                <a:extLst>
                  <a:ext uri="{FF2B5EF4-FFF2-40B4-BE49-F238E27FC236}">
                    <a16:creationId xmlns:a16="http://schemas.microsoft.com/office/drawing/2014/main" id="{ADCFB76A-4D45-4772-9EE6-82F6142E8D0E}"/>
                  </a:ext>
                </a:extLst>
              </p:cNvPr>
              <p:cNvSpPr/>
              <p:nvPr/>
            </p:nvSpPr>
            <p:spPr>
              <a:xfrm>
                <a:off x="6396550" y="1688888"/>
                <a:ext cx="30175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1145" extrusionOk="0">
                    <a:moveTo>
                      <a:pt x="631" y="0"/>
                    </a:moveTo>
                    <a:cubicBezTo>
                      <a:pt x="490" y="0"/>
                      <a:pt x="346" y="53"/>
                      <a:pt x="229" y="170"/>
                    </a:cubicBezTo>
                    <a:cubicBezTo>
                      <a:pt x="1" y="385"/>
                      <a:pt x="1" y="747"/>
                      <a:pt x="229" y="974"/>
                    </a:cubicBezTo>
                    <a:cubicBezTo>
                      <a:pt x="346" y="1092"/>
                      <a:pt x="490" y="1144"/>
                      <a:pt x="631" y="1144"/>
                    </a:cubicBezTo>
                    <a:cubicBezTo>
                      <a:pt x="926" y="1144"/>
                      <a:pt x="1207" y="916"/>
                      <a:pt x="1207" y="572"/>
                    </a:cubicBezTo>
                    <a:cubicBezTo>
                      <a:pt x="1207" y="228"/>
                      <a:pt x="926" y="0"/>
                      <a:pt x="631" y="0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1373;p54">
                <a:extLst>
                  <a:ext uri="{FF2B5EF4-FFF2-40B4-BE49-F238E27FC236}">
                    <a16:creationId xmlns:a16="http://schemas.microsoft.com/office/drawing/2014/main" id="{738A6A7C-34C7-4A20-A5AE-3D9EC5D89F52}"/>
                  </a:ext>
                </a:extLst>
              </p:cNvPr>
              <p:cNvSpPr/>
              <p:nvPr/>
            </p:nvSpPr>
            <p:spPr>
              <a:xfrm>
                <a:off x="6206275" y="1638188"/>
                <a:ext cx="84100" cy="8277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311" fill="none" extrusionOk="0">
                    <a:moveTo>
                      <a:pt x="0" y="3311"/>
                    </a:moveTo>
                    <a:lnTo>
                      <a:pt x="3364" y="1"/>
                    </a:lnTo>
                  </a:path>
                </a:pathLst>
              </a:custGeom>
              <a:noFill/>
              <a:ln w="9375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1374;p54">
                <a:extLst>
                  <a:ext uri="{FF2B5EF4-FFF2-40B4-BE49-F238E27FC236}">
                    <a16:creationId xmlns:a16="http://schemas.microsoft.com/office/drawing/2014/main" id="{B4C00116-9532-45D4-A442-FB1397CB287E}"/>
                  </a:ext>
                </a:extLst>
              </p:cNvPr>
              <p:cNvSpPr/>
              <p:nvPr/>
            </p:nvSpPr>
            <p:spPr>
              <a:xfrm>
                <a:off x="6192525" y="1705963"/>
                <a:ext cx="29850" cy="2887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55" extrusionOk="0">
                    <a:moveTo>
                      <a:pt x="576" y="1"/>
                    </a:moveTo>
                    <a:cubicBezTo>
                      <a:pt x="282" y="1"/>
                      <a:pt x="1" y="229"/>
                      <a:pt x="1" y="573"/>
                    </a:cubicBezTo>
                    <a:cubicBezTo>
                      <a:pt x="1" y="920"/>
                      <a:pt x="287" y="1155"/>
                      <a:pt x="584" y="1155"/>
                    </a:cubicBezTo>
                    <a:cubicBezTo>
                      <a:pt x="723" y="1155"/>
                      <a:pt x="864" y="1103"/>
                      <a:pt x="979" y="988"/>
                    </a:cubicBezTo>
                    <a:cubicBezTo>
                      <a:pt x="1193" y="760"/>
                      <a:pt x="1193" y="399"/>
                      <a:pt x="979" y="171"/>
                    </a:cubicBezTo>
                    <a:cubicBezTo>
                      <a:pt x="862" y="53"/>
                      <a:pt x="717" y="1"/>
                      <a:pt x="576" y="1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1375;p54">
                <a:extLst>
                  <a:ext uri="{FF2B5EF4-FFF2-40B4-BE49-F238E27FC236}">
                    <a16:creationId xmlns:a16="http://schemas.microsoft.com/office/drawing/2014/main" id="{50793660-2D01-4245-B96F-DD808F38B035}"/>
                  </a:ext>
                </a:extLst>
              </p:cNvPr>
              <p:cNvSpPr/>
              <p:nvPr/>
            </p:nvSpPr>
            <p:spPr>
              <a:xfrm>
                <a:off x="6270600" y="1624463"/>
                <a:ext cx="382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1140" extrusionOk="0">
                    <a:moveTo>
                      <a:pt x="764" y="0"/>
                    </a:moveTo>
                    <a:cubicBezTo>
                      <a:pt x="255" y="0"/>
                      <a:pt x="0" y="617"/>
                      <a:pt x="362" y="978"/>
                    </a:cubicBezTo>
                    <a:cubicBezTo>
                      <a:pt x="476" y="1086"/>
                      <a:pt x="623" y="1139"/>
                      <a:pt x="769" y="1139"/>
                    </a:cubicBezTo>
                    <a:cubicBezTo>
                      <a:pt x="915" y="1139"/>
                      <a:pt x="1059" y="1086"/>
                      <a:pt x="1166" y="978"/>
                    </a:cubicBezTo>
                    <a:cubicBezTo>
                      <a:pt x="1528" y="617"/>
                      <a:pt x="1273" y="0"/>
                      <a:pt x="764" y="0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1376;p54">
                <a:extLst>
                  <a:ext uri="{FF2B5EF4-FFF2-40B4-BE49-F238E27FC236}">
                    <a16:creationId xmlns:a16="http://schemas.microsoft.com/office/drawing/2014/main" id="{298CE928-B028-435F-B2C7-C5FCB67073EB}"/>
                  </a:ext>
                </a:extLst>
              </p:cNvPr>
              <p:cNvSpPr/>
              <p:nvPr/>
            </p:nvSpPr>
            <p:spPr>
              <a:xfrm>
                <a:off x="6163725" y="1707113"/>
                <a:ext cx="562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2142" extrusionOk="0">
                    <a:moveTo>
                      <a:pt x="1170" y="1"/>
                    </a:moveTo>
                    <a:cubicBezTo>
                      <a:pt x="909" y="1"/>
                      <a:pt x="644" y="97"/>
                      <a:pt x="429" y="312"/>
                    </a:cubicBezTo>
                    <a:cubicBezTo>
                      <a:pt x="0" y="728"/>
                      <a:pt x="0" y="1398"/>
                      <a:pt x="416" y="1827"/>
                    </a:cubicBezTo>
                    <a:cubicBezTo>
                      <a:pt x="629" y="2044"/>
                      <a:pt x="894" y="2142"/>
                      <a:pt x="1156" y="2142"/>
                    </a:cubicBezTo>
                    <a:cubicBezTo>
                      <a:pt x="1700" y="2142"/>
                      <a:pt x="2229" y="1719"/>
                      <a:pt x="2238" y="1076"/>
                    </a:cubicBezTo>
                    <a:cubicBezTo>
                      <a:pt x="2247" y="430"/>
                      <a:pt x="1719" y="1"/>
                      <a:pt x="1170" y="1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1377;p54">
                <a:extLst>
                  <a:ext uri="{FF2B5EF4-FFF2-40B4-BE49-F238E27FC236}">
                    <a16:creationId xmlns:a16="http://schemas.microsoft.com/office/drawing/2014/main" id="{1CF49A4C-756B-4A18-ACB9-257DB01F1547}"/>
                  </a:ext>
                </a:extLst>
              </p:cNvPr>
              <p:cNvSpPr/>
              <p:nvPr/>
            </p:nvSpPr>
            <p:spPr>
              <a:xfrm>
                <a:off x="6189175" y="1510888"/>
                <a:ext cx="96525" cy="68700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748" fill="none" extrusionOk="0">
                    <a:moveTo>
                      <a:pt x="1" y="0"/>
                    </a:moveTo>
                    <a:lnTo>
                      <a:pt x="3860" y="2747"/>
                    </a:lnTo>
                  </a:path>
                </a:pathLst>
              </a:custGeom>
              <a:noFill/>
              <a:ln w="9375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1378;p54">
                <a:extLst>
                  <a:ext uri="{FF2B5EF4-FFF2-40B4-BE49-F238E27FC236}">
                    <a16:creationId xmlns:a16="http://schemas.microsoft.com/office/drawing/2014/main" id="{B692A673-6714-4027-AC01-F3906FA2C628}"/>
                  </a:ext>
                </a:extLst>
              </p:cNvPr>
              <p:cNvSpPr/>
              <p:nvPr/>
            </p:nvSpPr>
            <p:spPr>
              <a:xfrm>
                <a:off x="6171100" y="1496963"/>
                <a:ext cx="37400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147" extrusionOk="0">
                    <a:moveTo>
                      <a:pt x="754" y="0"/>
                    </a:moveTo>
                    <a:cubicBezTo>
                      <a:pt x="722" y="0"/>
                      <a:pt x="690" y="3"/>
                      <a:pt x="657" y="8"/>
                    </a:cubicBezTo>
                    <a:cubicBezTo>
                      <a:pt x="147" y="88"/>
                      <a:pt x="0" y="745"/>
                      <a:pt x="416" y="1040"/>
                    </a:cubicBezTo>
                    <a:cubicBezTo>
                      <a:pt x="514" y="1113"/>
                      <a:pt x="629" y="1147"/>
                      <a:pt x="744" y="1147"/>
                    </a:cubicBezTo>
                    <a:cubicBezTo>
                      <a:pt x="925" y="1147"/>
                      <a:pt x="1105" y="1061"/>
                      <a:pt x="1220" y="906"/>
                    </a:cubicBezTo>
                    <a:cubicBezTo>
                      <a:pt x="1495" y="517"/>
                      <a:pt x="1209" y="0"/>
                      <a:pt x="754" y="0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1379;p54">
                <a:extLst>
                  <a:ext uri="{FF2B5EF4-FFF2-40B4-BE49-F238E27FC236}">
                    <a16:creationId xmlns:a16="http://schemas.microsoft.com/office/drawing/2014/main" id="{FE1F7783-617B-48C1-9245-5F6F784317BB}"/>
                  </a:ext>
                </a:extLst>
              </p:cNvPr>
              <p:cNvSpPr/>
              <p:nvPr/>
            </p:nvSpPr>
            <p:spPr>
              <a:xfrm>
                <a:off x="6268925" y="1564813"/>
                <a:ext cx="32000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153" extrusionOk="0">
                    <a:moveTo>
                      <a:pt x="648" y="1"/>
                    </a:moveTo>
                    <a:cubicBezTo>
                      <a:pt x="477" y="1"/>
                      <a:pt x="305" y="77"/>
                      <a:pt x="188" y="242"/>
                    </a:cubicBezTo>
                    <a:cubicBezTo>
                      <a:pt x="0" y="497"/>
                      <a:pt x="54" y="858"/>
                      <a:pt x="322" y="1046"/>
                    </a:cubicBezTo>
                    <a:cubicBezTo>
                      <a:pt x="425" y="1120"/>
                      <a:pt x="538" y="1152"/>
                      <a:pt x="648" y="1152"/>
                    </a:cubicBezTo>
                    <a:cubicBezTo>
                      <a:pt x="978" y="1152"/>
                      <a:pt x="1280" y="855"/>
                      <a:pt x="1220" y="483"/>
                    </a:cubicBezTo>
                    <a:cubicBezTo>
                      <a:pt x="1163" y="176"/>
                      <a:pt x="907" y="1"/>
                      <a:pt x="648" y="1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1380;p54">
                <a:extLst>
                  <a:ext uri="{FF2B5EF4-FFF2-40B4-BE49-F238E27FC236}">
                    <a16:creationId xmlns:a16="http://schemas.microsoft.com/office/drawing/2014/main" id="{B29A4A64-5094-480B-AB15-CA5BAC9B77F2}"/>
                  </a:ext>
                </a:extLst>
              </p:cNvPr>
              <p:cNvSpPr/>
              <p:nvPr/>
            </p:nvSpPr>
            <p:spPr>
              <a:xfrm>
                <a:off x="6139875" y="1473613"/>
                <a:ext cx="69425" cy="53450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2138" extrusionOk="0">
                    <a:moveTo>
                      <a:pt x="1374" y="0"/>
                    </a:moveTo>
                    <a:cubicBezTo>
                      <a:pt x="1045" y="0"/>
                      <a:pt x="722" y="155"/>
                      <a:pt x="512" y="446"/>
                    </a:cubicBezTo>
                    <a:cubicBezTo>
                      <a:pt x="0" y="1170"/>
                      <a:pt x="535" y="2137"/>
                      <a:pt x="1368" y="2137"/>
                    </a:cubicBezTo>
                    <a:cubicBezTo>
                      <a:pt x="1429" y="2137"/>
                      <a:pt x="1493" y="2132"/>
                      <a:pt x="1557" y="2121"/>
                    </a:cubicBezTo>
                    <a:cubicBezTo>
                      <a:pt x="2495" y="1960"/>
                      <a:pt x="2777" y="754"/>
                      <a:pt x="2000" y="205"/>
                    </a:cubicBezTo>
                    <a:cubicBezTo>
                      <a:pt x="1808" y="67"/>
                      <a:pt x="1590" y="0"/>
                      <a:pt x="13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1381;p54">
                <a:extLst>
                  <a:ext uri="{FF2B5EF4-FFF2-40B4-BE49-F238E27FC236}">
                    <a16:creationId xmlns:a16="http://schemas.microsoft.com/office/drawing/2014/main" id="{3B10767C-A1D9-40C8-82B0-B2A716AAB2AC}"/>
                  </a:ext>
                </a:extLst>
              </p:cNvPr>
              <p:cNvSpPr/>
              <p:nvPr/>
            </p:nvSpPr>
            <p:spPr>
              <a:xfrm>
                <a:off x="6342625" y="1458963"/>
                <a:ext cx="50275" cy="105875"/>
              </a:xfrm>
              <a:custGeom>
                <a:avLst/>
                <a:gdLst/>
                <a:ahLst/>
                <a:cxnLst/>
                <a:rect l="l" t="t" r="r" b="b"/>
                <a:pathLst>
                  <a:path w="2011" h="4235" fill="none" extrusionOk="0">
                    <a:moveTo>
                      <a:pt x="2010" y="0"/>
                    </a:moveTo>
                    <a:lnTo>
                      <a:pt x="0" y="4235"/>
                    </a:lnTo>
                  </a:path>
                </a:pathLst>
              </a:custGeom>
              <a:noFill/>
              <a:ln w="9375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1382;p54">
                <a:extLst>
                  <a:ext uri="{FF2B5EF4-FFF2-40B4-BE49-F238E27FC236}">
                    <a16:creationId xmlns:a16="http://schemas.microsoft.com/office/drawing/2014/main" id="{E573731C-509D-4A6C-873B-3FB1909D643C}"/>
                  </a:ext>
                </a:extLst>
              </p:cNvPr>
              <p:cNvSpPr/>
              <p:nvPr/>
            </p:nvSpPr>
            <p:spPr>
              <a:xfrm>
                <a:off x="6376450" y="1445113"/>
                <a:ext cx="33150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146" extrusionOk="0">
                    <a:moveTo>
                      <a:pt x="651" y="1"/>
                    </a:moveTo>
                    <a:cubicBezTo>
                      <a:pt x="444" y="1"/>
                      <a:pt x="237" y="108"/>
                      <a:pt x="135" y="326"/>
                    </a:cubicBezTo>
                    <a:cubicBezTo>
                      <a:pt x="1" y="608"/>
                      <a:pt x="121" y="956"/>
                      <a:pt x="403" y="1090"/>
                    </a:cubicBezTo>
                    <a:cubicBezTo>
                      <a:pt x="486" y="1128"/>
                      <a:pt x="570" y="1146"/>
                      <a:pt x="651" y="1146"/>
                    </a:cubicBezTo>
                    <a:cubicBezTo>
                      <a:pt x="1023" y="1146"/>
                      <a:pt x="1326" y="776"/>
                      <a:pt x="1194" y="380"/>
                    </a:cubicBezTo>
                    <a:cubicBezTo>
                      <a:pt x="1103" y="128"/>
                      <a:pt x="877" y="1"/>
                      <a:pt x="651" y="1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1383;p54">
                <a:extLst>
                  <a:ext uri="{FF2B5EF4-FFF2-40B4-BE49-F238E27FC236}">
                    <a16:creationId xmlns:a16="http://schemas.microsoft.com/office/drawing/2014/main" id="{4F5523BF-0D30-480D-802B-07C94CB72043}"/>
                  </a:ext>
                </a:extLst>
              </p:cNvPr>
              <p:cNvSpPr/>
              <p:nvPr/>
            </p:nvSpPr>
            <p:spPr>
              <a:xfrm>
                <a:off x="6325275" y="1549713"/>
                <a:ext cx="35450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150" extrusionOk="0">
                    <a:moveTo>
                      <a:pt x="707" y="1"/>
                    </a:moveTo>
                    <a:cubicBezTo>
                      <a:pt x="492" y="1"/>
                      <a:pt x="282" y="123"/>
                      <a:pt x="185" y="337"/>
                    </a:cubicBezTo>
                    <a:cubicBezTo>
                      <a:pt x="1" y="728"/>
                      <a:pt x="302" y="1150"/>
                      <a:pt x="696" y="1150"/>
                    </a:cubicBezTo>
                    <a:cubicBezTo>
                      <a:pt x="761" y="1150"/>
                      <a:pt x="828" y="1138"/>
                      <a:pt x="895" y="1114"/>
                    </a:cubicBezTo>
                    <a:cubicBezTo>
                      <a:pt x="1378" y="953"/>
                      <a:pt x="1418" y="283"/>
                      <a:pt x="949" y="55"/>
                    </a:cubicBezTo>
                    <a:cubicBezTo>
                      <a:pt x="872" y="18"/>
                      <a:pt x="789" y="1"/>
                      <a:pt x="707" y="1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1384;p54">
                <a:extLst>
                  <a:ext uri="{FF2B5EF4-FFF2-40B4-BE49-F238E27FC236}">
                    <a16:creationId xmlns:a16="http://schemas.microsoft.com/office/drawing/2014/main" id="{4C394F6C-8522-4FAF-B200-377697F8A0EC}"/>
                  </a:ext>
                </a:extLst>
              </p:cNvPr>
              <p:cNvSpPr/>
              <p:nvPr/>
            </p:nvSpPr>
            <p:spPr>
              <a:xfrm>
                <a:off x="6369550" y="1414663"/>
                <a:ext cx="62200" cy="53450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2138" extrusionOk="0">
                    <a:moveTo>
                      <a:pt x="1256" y="0"/>
                    </a:moveTo>
                    <a:cubicBezTo>
                      <a:pt x="571" y="0"/>
                      <a:pt x="0" y="690"/>
                      <a:pt x="263" y="1424"/>
                    </a:cubicBezTo>
                    <a:cubicBezTo>
                      <a:pt x="432" y="1895"/>
                      <a:pt x="852" y="2137"/>
                      <a:pt x="1273" y="2137"/>
                    </a:cubicBezTo>
                    <a:cubicBezTo>
                      <a:pt x="1654" y="2137"/>
                      <a:pt x="2036" y="1938"/>
                      <a:pt x="2233" y="1531"/>
                    </a:cubicBezTo>
                    <a:cubicBezTo>
                      <a:pt x="2488" y="995"/>
                      <a:pt x="2260" y="365"/>
                      <a:pt x="1724" y="110"/>
                    </a:cubicBezTo>
                    <a:cubicBezTo>
                      <a:pt x="1568" y="35"/>
                      <a:pt x="1409" y="0"/>
                      <a:pt x="1256" y="0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1385;p54">
                <a:extLst>
                  <a:ext uri="{FF2B5EF4-FFF2-40B4-BE49-F238E27FC236}">
                    <a16:creationId xmlns:a16="http://schemas.microsoft.com/office/drawing/2014/main" id="{4285DF44-C341-4ED1-A841-AF96A12E0646}"/>
                  </a:ext>
                </a:extLst>
              </p:cNvPr>
              <p:cNvSpPr/>
              <p:nvPr/>
            </p:nvSpPr>
            <p:spPr>
              <a:xfrm>
                <a:off x="6351325" y="1963488"/>
                <a:ext cx="30850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4450" fill="none" extrusionOk="0">
                    <a:moveTo>
                      <a:pt x="1" y="4450"/>
                    </a:moveTo>
                    <a:lnTo>
                      <a:pt x="1234" y="1"/>
                    </a:lnTo>
                  </a:path>
                </a:pathLst>
              </a:custGeom>
              <a:noFill/>
              <a:ln w="9375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1386;p54">
                <a:extLst>
                  <a:ext uri="{FF2B5EF4-FFF2-40B4-BE49-F238E27FC236}">
                    <a16:creationId xmlns:a16="http://schemas.microsoft.com/office/drawing/2014/main" id="{56DB4E3D-3B98-4A7A-856A-2A074C860DBE}"/>
                  </a:ext>
                </a:extLst>
              </p:cNvPr>
              <p:cNvSpPr/>
              <p:nvPr/>
            </p:nvSpPr>
            <p:spPr>
              <a:xfrm>
                <a:off x="6333575" y="2059463"/>
                <a:ext cx="33850" cy="28875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55" extrusionOk="0">
                    <a:moveTo>
                      <a:pt x="717" y="0"/>
                    </a:moveTo>
                    <a:cubicBezTo>
                      <a:pt x="298" y="0"/>
                      <a:pt x="1" y="470"/>
                      <a:pt x="228" y="866"/>
                    </a:cubicBezTo>
                    <a:cubicBezTo>
                      <a:pt x="335" y="1062"/>
                      <a:pt x="526" y="1155"/>
                      <a:pt x="718" y="1155"/>
                    </a:cubicBezTo>
                    <a:cubicBezTo>
                      <a:pt x="958" y="1155"/>
                      <a:pt x="1199" y="1008"/>
                      <a:pt x="1274" y="732"/>
                    </a:cubicBezTo>
                    <a:cubicBezTo>
                      <a:pt x="1354" y="423"/>
                      <a:pt x="1180" y="115"/>
                      <a:pt x="872" y="21"/>
                    </a:cubicBezTo>
                    <a:cubicBezTo>
                      <a:pt x="819" y="7"/>
                      <a:pt x="767" y="0"/>
                      <a:pt x="717" y="0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1387;p54">
                <a:extLst>
                  <a:ext uri="{FF2B5EF4-FFF2-40B4-BE49-F238E27FC236}">
                    <a16:creationId xmlns:a16="http://schemas.microsoft.com/office/drawing/2014/main" id="{6472A26D-BFDB-4DFD-8095-1A5E97D3FF2F}"/>
                  </a:ext>
                </a:extLst>
              </p:cNvPr>
              <p:cNvSpPr/>
              <p:nvPr/>
            </p:nvSpPr>
            <p:spPr>
              <a:xfrm>
                <a:off x="6363725" y="1949838"/>
                <a:ext cx="348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143" extrusionOk="0">
                    <a:moveTo>
                      <a:pt x="731" y="1"/>
                    </a:moveTo>
                    <a:cubicBezTo>
                      <a:pt x="636" y="1"/>
                      <a:pt x="538" y="25"/>
                      <a:pt x="443" y="78"/>
                    </a:cubicBezTo>
                    <a:cubicBezTo>
                      <a:pt x="1" y="332"/>
                      <a:pt x="81" y="989"/>
                      <a:pt x="577" y="1123"/>
                    </a:cubicBezTo>
                    <a:cubicBezTo>
                      <a:pt x="628" y="1136"/>
                      <a:pt x="679" y="1143"/>
                      <a:pt x="729" y="1143"/>
                    </a:cubicBezTo>
                    <a:cubicBezTo>
                      <a:pt x="981" y="1143"/>
                      <a:pt x="1209" y="981"/>
                      <a:pt x="1287" y="734"/>
                    </a:cubicBezTo>
                    <a:cubicBezTo>
                      <a:pt x="1393" y="342"/>
                      <a:pt x="1088" y="1"/>
                      <a:pt x="731" y="1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1388;p54">
                <a:extLst>
                  <a:ext uri="{FF2B5EF4-FFF2-40B4-BE49-F238E27FC236}">
                    <a16:creationId xmlns:a16="http://schemas.microsoft.com/office/drawing/2014/main" id="{5C4588D0-35D2-467B-BE8A-4936A5379D87}"/>
                  </a:ext>
                </a:extLst>
              </p:cNvPr>
              <p:cNvSpPr/>
              <p:nvPr/>
            </p:nvSpPr>
            <p:spPr>
              <a:xfrm>
                <a:off x="6316150" y="2068388"/>
                <a:ext cx="63400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144" extrusionOk="0">
                    <a:moveTo>
                      <a:pt x="1193" y="1"/>
                    </a:moveTo>
                    <a:cubicBezTo>
                      <a:pt x="743" y="1"/>
                      <a:pt x="296" y="275"/>
                      <a:pt x="161" y="790"/>
                    </a:cubicBezTo>
                    <a:cubicBezTo>
                      <a:pt x="1" y="1353"/>
                      <a:pt x="336" y="1942"/>
                      <a:pt x="899" y="2103"/>
                    </a:cubicBezTo>
                    <a:cubicBezTo>
                      <a:pt x="999" y="2131"/>
                      <a:pt x="1098" y="2144"/>
                      <a:pt x="1193" y="2144"/>
                    </a:cubicBezTo>
                    <a:cubicBezTo>
                      <a:pt x="1975" y="2144"/>
                      <a:pt x="2536" y="1276"/>
                      <a:pt x="2118" y="535"/>
                    </a:cubicBezTo>
                    <a:cubicBezTo>
                      <a:pt x="1910" y="174"/>
                      <a:pt x="1550" y="1"/>
                      <a:pt x="1193" y="1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1389;p54">
                <a:extLst>
                  <a:ext uri="{FF2B5EF4-FFF2-40B4-BE49-F238E27FC236}">
                    <a16:creationId xmlns:a16="http://schemas.microsoft.com/office/drawing/2014/main" id="{A2E03CCC-4693-40B2-B17F-B5082A6E9E29}"/>
                  </a:ext>
                </a:extLst>
              </p:cNvPr>
              <p:cNvSpPr/>
              <p:nvPr/>
            </p:nvSpPr>
            <p:spPr>
              <a:xfrm>
                <a:off x="6426375" y="1952113"/>
                <a:ext cx="81100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3284" fill="none" extrusionOk="0">
                    <a:moveTo>
                      <a:pt x="3244" y="3283"/>
                    </a:moveTo>
                    <a:lnTo>
                      <a:pt x="1" y="0"/>
                    </a:lnTo>
                  </a:path>
                </a:pathLst>
              </a:custGeom>
              <a:noFill/>
              <a:ln w="9375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1390;p54">
                <a:extLst>
                  <a:ext uri="{FF2B5EF4-FFF2-40B4-BE49-F238E27FC236}">
                    <a16:creationId xmlns:a16="http://schemas.microsoft.com/office/drawing/2014/main" id="{3DD46689-05D8-44DB-AE00-EA0FC563D039}"/>
                  </a:ext>
                </a:extLst>
              </p:cNvPr>
              <p:cNvSpPr/>
              <p:nvPr/>
            </p:nvSpPr>
            <p:spPr>
              <a:xfrm>
                <a:off x="6487675" y="2019538"/>
                <a:ext cx="385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150" extrusionOk="0">
                    <a:moveTo>
                      <a:pt x="771" y="0"/>
                    </a:moveTo>
                    <a:cubicBezTo>
                      <a:pt x="624" y="0"/>
                      <a:pt x="477" y="57"/>
                      <a:pt x="363" y="171"/>
                    </a:cubicBezTo>
                    <a:cubicBezTo>
                      <a:pt x="1" y="533"/>
                      <a:pt x="256" y="1149"/>
                      <a:pt x="778" y="1149"/>
                    </a:cubicBezTo>
                    <a:cubicBezTo>
                      <a:pt x="1287" y="1149"/>
                      <a:pt x="1542" y="533"/>
                      <a:pt x="1180" y="171"/>
                    </a:cubicBezTo>
                    <a:cubicBezTo>
                      <a:pt x="1066" y="57"/>
                      <a:pt x="919" y="0"/>
                      <a:pt x="771" y="0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1391;p54">
                <a:extLst>
                  <a:ext uri="{FF2B5EF4-FFF2-40B4-BE49-F238E27FC236}">
                    <a16:creationId xmlns:a16="http://schemas.microsoft.com/office/drawing/2014/main" id="{6AA99AC6-A20E-449F-8569-84352C691A67}"/>
                  </a:ext>
                </a:extLst>
              </p:cNvPr>
              <p:cNvSpPr/>
              <p:nvPr/>
            </p:nvSpPr>
            <p:spPr>
              <a:xfrm>
                <a:off x="6412650" y="1938138"/>
                <a:ext cx="30175" cy="28950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1158" extrusionOk="0">
                    <a:moveTo>
                      <a:pt x="586" y="1"/>
                    </a:moveTo>
                    <a:cubicBezTo>
                      <a:pt x="288" y="1"/>
                      <a:pt x="0" y="229"/>
                      <a:pt x="0" y="573"/>
                    </a:cubicBezTo>
                    <a:cubicBezTo>
                      <a:pt x="0" y="926"/>
                      <a:pt x="289" y="1157"/>
                      <a:pt x="588" y="1157"/>
                    </a:cubicBezTo>
                    <a:cubicBezTo>
                      <a:pt x="730" y="1157"/>
                      <a:pt x="875" y="1105"/>
                      <a:pt x="992" y="988"/>
                    </a:cubicBezTo>
                    <a:cubicBezTo>
                      <a:pt x="1206" y="760"/>
                      <a:pt x="1206" y="398"/>
                      <a:pt x="992" y="171"/>
                    </a:cubicBezTo>
                    <a:cubicBezTo>
                      <a:pt x="874" y="53"/>
                      <a:pt x="729" y="1"/>
                      <a:pt x="586" y="1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1392;p54">
                <a:extLst>
                  <a:ext uri="{FF2B5EF4-FFF2-40B4-BE49-F238E27FC236}">
                    <a16:creationId xmlns:a16="http://schemas.microsoft.com/office/drawing/2014/main" id="{496A469E-9E58-4F85-BF47-194E109C669E}"/>
                  </a:ext>
                </a:extLst>
              </p:cNvPr>
              <p:cNvSpPr/>
              <p:nvPr/>
            </p:nvSpPr>
            <p:spPr>
              <a:xfrm>
                <a:off x="6486450" y="2022788"/>
                <a:ext cx="71275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129" extrusionOk="0">
                    <a:moveTo>
                      <a:pt x="1414" y="1"/>
                    </a:moveTo>
                    <a:cubicBezTo>
                      <a:pt x="473" y="1"/>
                      <a:pt x="0" y="1144"/>
                      <a:pt x="666" y="1810"/>
                    </a:cubicBezTo>
                    <a:cubicBezTo>
                      <a:pt x="877" y="2021"/>
                      <a:pt x="1154" y="2128"/>
                      <a:pt x="1432" y="2128"/>
                    </a:cubicBezTo>
                    <a:cubicBezTo>
                      <a:pt x="1700" y="2128"/>
                      <a:pt x="1970" y="2028"/>
                      <a:pt x="2181" y="1823"/>
                    </a:cubicBezTo>
                    <a:cubicBezTo>
                      <a:pt x="2851" y="1153"/>
                      <a:pt x="2382" y="1"/>
                      <a:pt x="1430" y="1"/>
                    </a:cubicBezTo>
                    <a:cubicBezTo>
                      <a:pt x="1425" y="1"/>
                      <a:pt x="1419" y="1"/>
                      <a:pt x="1414" y="1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1393;p54">
                <a:extLst>
                  <a:ext uri="{FF2B5EF4-FFF2-40B4-BE49-F238E27FC236}">
                    <a16:creationId xmlns:a16="http://schemas.microsoft.com/office/drawing/2014/main" id="{2C2DB2F4-268A-4FBC-A356-DA3587D5400B}"/>
                  </a:ext>
                </a:extLst>
              </p:cNvPr>
              <p:cNvSpPr/>
              <p:nvPr/>
            </p:nvSpPr>
            <p:spPr>
              <a:xfrm>
                <a:off x="6280650" y="1803688"/>
                <a:ext cx="81750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325" fill="none" extrusionOk="0">
                    <a:moveTo>
                      <a:pt x="0" y="1"/>
                    </a:moveTo>
                    <a:lnTo>
                      <a:pt x="3270" y="3324"/>
                    </a:lnTo>
                  </a:path>
                </a:pathLst>
              </a:custGeom>
              <a:noFill/>
              <a:ln w="9375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1394;p54">
                <a:extLst>
                  <a:ext uri="{FF2B5EF4-FFF2-40B4-BE49-F238E27FC236}">
                    <a16:creationId xmlns:a16="http://schemas.microsoft.com/office/drawing/2014/main" id="{C9C8368B-82B7-4668-8E8C-E7755D913B0B}"/>
                  </a:ext>
                </a:extLst>
              </p:cNvPr>
              <p:cNvSpPr/>
              <p:nvPr/>
            </p:nvSpPr>
            <p:spPr>
              <a:xfrm>
                <a:off x="6261875" y="1789963"/>
                <a:ext cx="38225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529" h="1140" extrusionOk="0">
                    <a:moveTo>
                      <a:pt x="765" y="0"/>
                    </a:moveTo>
                    <a:cubicBezTo>
                      <a:pt x="255" y="0"/>
                      <a:pt x="1" y="617"/>
                      <a:pt x="363" y="978"/>
                    </a:cubicBezTo>
                    <a:cubicBezTo>
                      <a:pt x="470" y="1086"/>
                      <a:pt x="614" y="1139"/>
                      <a:pt x="760" y="1139"/>
                    </a:cubicBezTo>
                    <a:cubicBezTo>
                      <a:pt x="905" y="1139"/>
                      <a:pt x="1053" y="1086"/>
                      <a:pt x="1167" y="978"/>
                    </a:cubicBezTo>
                    <a:cubicBezTo>
                      <a:pt x="1528" y="617"/>
                      <a:pt x="1274" y="0"/>
                      <a:pt x="765" y="0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1395;p54">
                <a:extLst>
                  <a:ext uri="{FF2B5EF4-FFF2-40B4-BE49-F238E27FC236}">
                    <a16:creationId xmlns:a16="http://schemas.microsoft.com/office/drawing/2014/main" id="{3666B7A9-5932-4AE7-AA3B-8AE1B6BC24C2}"/>
                  </a:ext>
                </a:extLst>
              </p:cNvPr>
              <p:cNvSpPr/>
              <p:nvPr/>
            </p:nvSpPr>
            <p:spPr>
              <a:xfrm>
                <a:off x="6345975" y="1871813"/>
                <a:ext cx="30175" cy="28950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1158" extrusionOk="0">
                    <a:moveTo>
                      <a:pt x="629" y="1"/>
                    </a:moveTo>
                    <a:cubicBezTo>
                      <a:pt x="488" y="1"/>
                      <a:pt x="345" y="53"/>
                      <a:pt x="228" y="170"/>
                    </a:cubicBezTo>
                    <a:cubicBezTo>
                      <a:pt x="0" y="398"/>
                      <a:pt x="0" y="760"/>
                      <a:pt x="228" y="988"/>
                    </a:cubicBezTo>
                    <a:cubicBezTo>
                      <a:pt x="346" y="1105"/>
                      <a:pt x="490" y="1158"/>
                      <a:pt x="631" y="1158"/>
                    </a:cubicBezTo>
                    <a:cubicBezTo>
                      <a:pt x="925" y="1158"/>
                      <a:pt x="1206" y="930"/>
                      <a:pt x="1206" y="586"/>
                    </a:cubicBezTo>
                    <a:cubicBezTo>
                      <a:pt x="1206" y="232"/>
                      <a:pt x="924" y="1"/>
                      <a:pt x="629" y="1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1396;p54">
                <a:extLst>
                  <a:ext uri="{FF2B5EF4-FFF2-40B4-BE49-F238E27FC236}">
                    <a16:creationId xmlns:a16="http://schemas.microsoft.com/office/drawing/2014/main" id="{7BAA376A-471E-4430-BB85-C2E38C5D139D}"/>
                  </a:ext>
                </a:extLst>
              </p:cNvPr>
              <p:cNvSpPr/>
              <p:nvPr/>
            </p:nvSpPr>
            <p:spPr>
              <a:xfrm>
                <a:off x="6230725" y="1762888"/>
                <a:ext cx="71275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129" extrusionOk="0">
                    <a:moveTo>
                      <a:pt x="1426" y="1"/>
                    </a:moveTo>
                    <a:cubicBezTo>
                      <a:pt x="1157" y="1"/>
                      <a:pt x="888" y="102"/>
                      <a:pt x="684" y="306"/>
                    </a:cubicBezTo>
                    <a:cubicBezTo>
                      <a:pt x="0" y="976"/>
                      <a:pt x="469" y="2128"/>
                      <a:pt x="1421" y="2128"/>
                    </a:cubicBezTo>
                    <a:cubicBezTo>
                      <a:pt x="1426" y="2129"/>
                      <a:pt x="1432" y="2129"/>
                      <a:pt x="1437" y="2129"/>
                    </a:cubicBezTo>
                    <a:cubicBezTo>
                      <a:pt x="2378" y="2129"/>
                      <a:pt x="2851" y="986"/>
                      <a:pt x="2185" y="319"/>
                    </a:cubicBezTo>
                    <a:cubicBezTo>
                      <a:pt x="1981" y="108"/>
                      <a:pt x="1704" y="1"/>
                      <a:pt x="1426" y="1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1397;p54">
                <a:extLst>
                  <a:ext uri="{FF2B5EF4-FFF2-40B4-BE49-F238E27FC236}">
                    <a16:creationId xmlns:a16="http://schemas.microsoft.com/office/drawing/2014/main" id="{5CF451AB-93EF-4163-ACB4-54E942A4485F}"/>
                  </a:ext>
                </a:extLst>
              </p:cNvPr>
              <p:cNvSpPr/>
              <p:nvPr/>
            </p:nvSpPr>
            <p:spPr>
              <a:xfrm>
                <a:off x="6000900" y="1951338"/>
                <a:ext cx="126775" cy="107025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4281" extrusionOk="0">
                    <a:moveTo>
                      <a:pt x="2393" y="1"/>
                    </a:moveTo>
                    <a:cubicBezTo>
                      <a:pt x="1497" y="1"/>
                      <a:pt x="606" y="549"/>
                      <a:pt x="322" y="1572"/>
                    </a:cubicBezTo>
                    <a:cubicBezTo>
                      <a:pt x="0" y="2698"/>
                      <a:pt x="670" y="3877"/>
                      <a:pt x="1810" y="4199"/>
                    </a:cubicBezTo>
                    <a:cubicBezTo>
                      <a:pt x="2010" y="4255"/>
                      <a:pt x="2208" y="4281"/>
                      <a:pt x="2398" y="4281"/>
                    </a:cubicBezTo>
                    <a:cubicBezTo>
                      <a:pt x="3950" y="4281"/>
                      <a:pt x="5071" y="2556"/>
                      <a:pt x="4235" y="1077"/>
                    </a:cubicBezTo>
                    <a:cubicBezTo>
                      <a:pt x="3820" y="347"/>
                      <a:pt x="3105" y="1"/>
                      <a:pt x="2393" y="1"/>
                    </a:cubicBezTo>
                    <a:close/>
                  </a:path>
                </a:pathLst>
              </a:custGeom>
              <a:solidFill>
                <a:srgbClr val="C3CC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1398;p54">
                <a:extLst>
                  <a:ext uri="{FF2B5EF4-FFF2-40B4-BE49-F238E27FC236}">
                    <a16:creationId xmlns:a16="http://schemas.microsoft.com/office/drawing/2014/main" id="{F4357CB9-1562-4931-813A-AAC1FAA8A302}"/>
                  </a:ext>
                </a:extLst>
              </p:cNvPr>
              <p:cNvSpPr/>
              <p:nvPr/>
            </p:nvSpPr>
            <p:spPr>
              <a:xfrm>
                <a:off x="6017975" y="1980063"/>
                <a:ext cx="2957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978" extrusionOk="0">
                    <a:moveTo>
                      <a:pt x="619" y="0"/>
                    </a:moveTo>
                    <a:cubicBezTo>
                      <a:pt x="574" y="0"/>
                      <a:pt x="528" y="7"/>
                      <a:pt x="483" y="21"/>
                    </a:cubicBezTo>
                    <a:cubicBezTo>
                      <a:pt x="68" y="142"/>
                      <a:pt x="1" y="705"/>
                      <a:pt x="376" y="919"/>
                    </a:cubicBezTo>
                    <a:cubicBezTo>
                      <a:pt x="454" y="960"/>
                      <a:pt x="534" y="978"/>
                      <a:pt x="611" y="978"/>
                    </a:cubicBezTo>
                    <a:cubicBezTo>
                      <a:pt x="919" y="978"/>
                      <a:pt x="1183" y="688"/>
                      <a:pt x="1086" y="356"/>
                    </a:cubicBezTo>
                    <a:cubicBezTo>
                      <a:pt x="1031" y="147"/>
                      <a:pt x="830" y="0"/>
                      <a:pt x="619" y="0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1399;p54">
                <a:extLst>
                  <a:ext uri="{FF2B5EF4-FFF2-40B4-BE49-F238E27FC236}">
                    <a16:creationId xmlns:a16="http://schemas.microsoft.com/office/drawing/2014/main" id="{C28745EF-EBE9-46A5-87E8-09FD7C80C2EC}"/>
                  </a:ext>
                </a:extLst>
              </p:cNvPr>
              <p:cNvSpPr/>
              <p:nvPr/>
            </p:nvSpPr>
            <p:spPr>
              <a:xfrm>
                <a:off x="6158700" y="1911813"/>
                <a:ext cx="126425" cy="107025"/>
              </a:xfrm>
              <a:custGeom>
                <a:avLst/>
                <a:gdLst/>
                <a:ahLst/>
                <a:cxnLst/>
                <a:rect l="l" t="t" r="r" b="b"/>
                <a:pathLst>
                  <a:path w="5057" h="4281" extrusionOk="0">
                    <a:moveTo>
                      <a:pt x="2380" y="0"/>
                    </a:moveTo>
                    <a:cubicBezTo>
                      <a:pt x="1484" y="0"/>
                      <a:pt x="592" y="549"/>
                      <a:pt x="308" y="1572"/>
                    </a:cubicBezTo>
                    <a:cubicBezTo>
                      <a:pt x="0" y="2698"/>
                      <a:pt x="657" y="3877"/>
                      <a:pt x="1796" y="4199"/>
                    </a:cubicBezTo>
                    <a:cubicBezTo>
                      <a:pt x="1997" y="4254"/>
                      <a:pt x="2194" y="4280"/>
                      <a:pt x="2385" y="4280"/>
                    </a:cubicBezTo>
                    <a:cubicBezTo>
                      <a:pt x="3937" y="4280"/>
                      <a:pt x="5057" y="2556"/>
                      <a:pt x="4222" y="1076"/>
                    </a:cubicBezTo>
                    <a:cubicBezTo>
                      <a:pt x="3806" y="346"/>
                      <a:pt x="3092" y="0"/>
                      <a:pt x="2380" y="0"/>
                    </a:cubicBezTo>
                    <a:close/>
                  </a:path>
                </a:pathLst>
              </a:custGeom>
              <a:solidFill>
                <a:srgbClr val="E6F0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1400;p54">
                <a:extLst>
                  <a:ext uri="{FF2B5EF4-FFF2-40B4-BE49-F238E27FC236}">
                    <a16:creationId xmlns:a16="http://schemas.microsoft.com/office/drawing/2014/main" id="{DDDB280D-2326-4ECC-A5BD-DF2FBDEBA4F1}"/>
                  </a:ext>
                </a:extLst>
              </p:cNvPr>
              <p:cNvSpPr/>
              <p:nvPr/>
            </p:nvSpPr>
            <p:spPr>
              <a:xfrm>
                <a:off x="6180475" y="1932938"/>
                <a:ext cx="295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980" extrusionOk="0">
                    <a:moveTo>
                      <a:pt x="608" y="1"/>
                    </a:moveTo>
                    <a:cubicBezTo>
                      <a:pt x="566" y="1"/>
                      <a:pt x="524" y="6"/>
                      <a:pt x="483" y="17"/>
                    </a:cubicBezTo>
                    <a:cubicBezTo>
                      <a:pt x="67" y="137"/>
                      <a:pt x="0" y="700"/>
                      <a:pt x="376" y="915"/>
                    </a:cubicBezTo>
                    <a:cubicBezTo>
                      <a:pt x="457" y="960"/>
                      <a:pt x="541" y="980"/>
                      <a:pt x="621" y="980"/>
                    </a:cubicBezTo>
                    <a:cubicBezTo>
                      <a:pt x="925" y="980"/>
                      <a:pt x="1181" y="691"/>
                      <a:pt x="1086" y="352"/>
                    </a:cubicBezTo>
                    <a:cubicBezTo>
                      <a:pt x="1030" y="139"/>
                      <a:pt x="823" y="1"/>
                      <a:pt x="608" y="1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1401;p54">
                <a:extLst>
                  <a:ext uri="{FF2B5EF4-FFF2-40B4-BE49-F238E27FC236}">
                    <a16:creationId xmlns:a16="http://schemas.microsoft.com/office/drawing/2014/main" id="{FE94E35C-A087-43CA-979A-59042267797E}"/>
                  </a:ext>
                </a:extLst>
              </p:cNvPr>
              <p:cNvSpPr/>
              <p:nvPr/>
            </p:nvSpPr>
            <p:spPr>
              <a:xfrm>
                <a:off x="6334925" y="1865838"/>
                <a:ext cx="1186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4745" h="4276" extrusionOk="0">
                    <a:moveTo>
                      <a:pt x="2367" y="0"/>
                    </a:moveTo>
                    <a:cubicBezTo>
                      <a:pt x="1849" y="0"/>
                      <a:pt x="1331" y="189"/>
                      <a:pt x="925" y="570"/>
                    </a:cubicBezTo>
                    <a:cubicBezTo>
                      <a:pt x="54" y="1374"/>
                      <a:pt x="0" y="2728"/>
                      <a:pt x="804" y="3585"/>
                    </a:cubicBezTo>
                    <a:cubicBezTo>
                      <a:pt x="1227" y="4043"/>
                      <a:pt x="1802" y="4275"/>
                      <a:pt x="2377" y="4275"/>
                    </a:cubicBezTo>
                    <a:cubicBezTo>
                      <a:pt x="2895" y="4275"/>
                      <a:pt x="3413" y="4087"/>
                      <a:pt x="3819" y="3706"/>
                    </a:cubicBezTo>
                    <a:cubicBezTo>
                      <a:pt x="4690" y="2902"/>
                      <a:pt x="4744" y="1548"/>
                      <a:pt x="3940" y="691"/>
                    </a:cubicBezTo>
                    <a:cubicBezTo>
                      <a:pt x="3517" y="232"/>
                      <a:pt x="2942" y="0"/>
                      <a:pt x="2367" y="0"/>
                    </a:cubicBezTo>
                    <a:close/>
                  </a:path>
                </a:pathLst>
              </a:custGeom>
              <a:solidFill>
                <a:srgbClr val="88AF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1402;p54">
                <a:extLst>
                  <a:ext uri="{FF2B5EF4-FFF2-40B4-BE49-F238E27FC236}">
                    <a16:creationId xmlns:a16="http://schemas.microsoft.com/office/drawing/2014/main" id="{A7B2DCB8-F7FD-4E7B-B369-A3D8C4B90B9E}"/>
                  </a:ext>
                </a:extLst>
              </p:cNvPr>
              <p:cNvSpPr/>
              <p:nvPr/>
            </p:nvSpPr>
            <p:spPr>
              <a:xfrm>
                <a:off x="6354000" y="1882538"/>
                <a:ext cx="295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973" extrusionOk="0">
                    <a:moveTo>
                      <a:pt x="630" y="1"/>
                    </a:moveTo>
                    <a:cubicBezTo>
                      <a:pt x="582" y="1"/>
                      <a:pt x="533" y="8"/>
                      <a:pt x="483" y="23"/>
                    </a:cubicBezTo>
                    <a:cubicBezTo>
                      <a:pt x="68" y="130"/>
                      <a:pt x="1" y="706"/>
                      <a:pt x="390" y="907"/>
                    </a:cubicBezTo>
                    <a:cubicBezTo>
                      <a:pt x="468" y="952"/>
                      <a:pt x="550" y="972"/>
                      <a:pt x="629" y="972"/>
                    </a:cubicBezTo>
                    <a:cubicBezTo>
                      <a:pt x="926" y="972"/>
                      <a:pt x="1182" y="686"/>
                      <a:pt x="1086" y="358"/>
                    </a:cubicBezTo>
                    <a:cubicBezTo>
                      <a:pt x="1032" y="139"/>
                      <a:pt x="843" y="1"/>
                      <a:pt x="630" y="1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1403;p54">
                <a:extLst>
                  <a:ext uri="{FF2B5EF4-FFF2-40B4-BE49-F238E27FC236}">
                    <a16:creationId xmlns:a16="http://schemas.microsoft.com/office/drawing/2014/main" id="{96AFE79B-34DA-4798-9CBC-E80124F9B2D7}"/>
                  </a:ext>
                </a:extLst>
              </p:cNvPr>
              <p:cNvSpPr/>
              <p:nvPr/>
            </p:nvSpPr>
            <p:spPr>
              <a:xfrm>
                <a:off x="6385500" y="1682838"/>
                <a:ext cx="126775" cy="106850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4274" extrusionOk="0">
                    <a:moveTo>
                      <a:pt x="2384" y="1"/>
                    </a:moveTo>
                    <a:cubicBezTo>
                      <a:pt x="1492" y="1"/>
                      <a:pt x="605" y="545"/>
                      <a:pt x="322" y="1565"/>
                    </a:cubicBezTo>
                    <a:cubicBezTo>
                      <a:pt x="1" y="2704"/>
                      <a:pt x="671" y="3883"/>
                      <a:pt x="1810" y="4191"/>
                    </a:cubicBezTo>
                    <a:cubicBezTo>
                      <a:pt x="2012" y="4247"/>
                      <a:pt x="2210" y="4274"/>
                      <a:pt x="2402" y="4274"/>
                    </a:cubicBezTo>
                    <a:cubicBezTo>
                      <a:pt x="3952" y="4274"/>
                      <a:pt x="5070" y="2561"/>
                      <a:pt x="4235" y="1082"/>
                    </a:cubicBezTo>
                    <a:cubicBezTo>
                      <a:pt x="3818" y="350"/>
                      <a:pt x="3099" y="1"/>
                      <a:pt x="2384" y="1"/>
                    </a:cubicBezTo>
                    <a:close/>
                  </a:path>
                </a:pathLst>
              </a:custGeom>
              <a:solidFill>
                <a:srgbClr val="C3CC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1404;p54">
                <a:extLst>
                  <a:ext uri="{FF2B5EF4-FFF2-40B4-BE49-F238E27FC236}">
                    <a16:creationId xmlns:a16="http://schemas.microsoft.com/office/drawing/2014/main" id="{97C127EF-4CF7-4AB3-A61E-D7BF53CA5B65}"/>
                  </a:ext>
                </a:extLst>
              </p:cNvPr>
              <p:cNvSpPr/>
              <p:nvPr/>
            </p:nvSpPr>
            <p:spPr>
              <a:xfrm>
                <a:off x="6404600" y="1735938"/>
                <a:ext cx="295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980" extrusionOk="0">
                    <a:moveTo>
                      <a:pt x="608" y="1"/>
                    </a:moveTo>
                    <a:cubicBezTo>
                      <a:pt x="566" y="1"/>
                      <a:pt x="524" y="6"/>
                      <a:pt x="483" y="17"/>
                    </a:cubicBezTo>
                    <a:cubicBezTo>
                      <a:pt x="68" y="138"/>
                      <a:pt x="1" y="701"/>
                      <a:pt x="376" y="915"/>
                    </a:cubicBezTo>
                    <a:cubicBezTo>
                      <a:pt x="454" y="960"/>
                      <a:pt x="536" y="980"/>
                      <a:pt x="616" y="980"/>
                    </a:cubicBezTo>
                    <a:cubicBezTo>
                      <a:pt x="916" y="980"/>
                      <a:pt x="1181" y="691"/>
                      <a:pt x="1086" y="352"/>
                    </a:cubicBezTo>
                    <a:cubicBezTo>
                      <a:pt x="1019" y="139"/>
                      <a:pt x="820" y="1"/>
                      <a:pt x="608" y="1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1405;p54">
                <a:extLst>
                  <a:ext uri="{FF2B5EF4-FFF2-40B4-BE49-F238E27FC236}">
                    <a16:creationId xmlns:a16="http://schemas.microsoft.com/office/drawing/2014/main" id="{2EAB6663-DD7B-4F68-BFBB-F27CFFFBADF5}"/>
                  </a:ext>
                </a:extLst>
              </p:cNvPr>
              <p:cNvSpPr/>
              <p:nvPr/>
            </p:nvSpPr>
            <p:spPr>
              <a:xfrm>
                <a:off x="6255525" y="1552513"/>
                <a:ext cx="129050" cy="107025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4281" extrusionOk="0">
                    <a:moveTo>
                      <a:pt x="2695" y="0"/>
                    </a:moveTo>
                    <a:cubicBezTo>
                      <a:pt x="2350" y="0"/>
                      <a:pt x="1993" y="87"/>
                      <a:pt x="1648" y="278"/>
                    </a:cubicBezTo>
                    <a:cubicBezTo>
                      <a:pt x="0" y="1216"/>
                      <a:pt x="295" y="3696"/>
                      <a:pt x="2131" y="4205"/>
                    </a:cubicBezTo>
                    <a:cubicBezTo>
                      <a:pt x="2321" y="4256"/>
                      <a:pt x="2511" y="4281"/>
                      <a:pt x="2699" y="4281"/>
                    </a:cubicBezTo>
                    <a:cubicBezTo>
                      <a:pt x="3635" y="4281"/>
                      <a:pt x="4489" y="3667"/>
                      <a:pt x="4757" y="2717"/>
                    </a:cubicBezTo>
                    <a:cubicBezTo>
                      <a:pt x="5161" y="1262"/>
                      <a:pt x="4015" y="0"/>
                      <a:pt x="2695" y="0"/>
                    </a:cubicBezTo>
                    <a:close/>
                  </a:path>
                </a:pathLst>
              </a:custGeom>
              <a:solidFill>
                <a:srgbClr val="D494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1406;p54">
                <a:extLst>
                  <a:ext uri="{FF2B5EF4-FFF2-40B4-BE49-F238E27FC236}">
                    <a16:creationId xmlns:a16="http://schemas.microsoft.com/office/drawing/2014/main" id="{1B709688-8D7C-4165-B52C-AEB1C7D420E6}"/>
                  </a:ext>
                </a:extLst>
              </p:cNvPr>
              <p:cNvSpPr/>
              <p:nvPr/>
            </p:nvSpPr>
            <p:spPr>
              <a:xfrm>
                <a:off x="6277625" y="1603838"/>
                <a:ext cx="2957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978" extrusionOk="0">
                    <a:moveTo>
                      <a:pt x="619" y="0"/>
                    </a:moveTo>
                    <a:cubicBezTo>
                      <a:pt x="574" y="0"/>
                      <a:pt x="528" y="7"/>
                      <a:pt x="483" y="21"/>
                    </a:cubicBezTo>
                    <a:cubicBezTo>
                      <a:pt x="68" y="142"/>
                      <a:pt x="1" y="705"/>
                      <a:pt x="376" y="919"/>
                    </a:cubicBezTo>
                    <a:cubicBezTo>
                      <a:pt x="454" y="959"/>
                      <a:pt x="534" y="977"/>
                      <a:pt x="611" y="977"/>
                    </a:cubicBezTo>
                    <a:cubicBezTo>
                      <a:pt x="919" y="977"/>
                      <a:pt x="1182" y="688"/>
                      <a:pt x="1086" y="356"/>
                    </a:cubicBezTo>
                    <a:cubicBezTo>
                      <a:pt x="1031" y="146"/>
                      <a:pt x="830" y="0"/>
                      <a:pt x="619" y="0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79" name="Google Shape;1129;p54">
              <a:extLst>
                <a:ext uri="{FF2B5EF4-FFF2-40B4-BE49-F238E27FC236}">
                  <a16:creationId xmlns:a16="http://schemas.microsoft.com/office/drawing/2014/main" id="{4086F14D-3BD0-47BF-92E3-AA01516F3C72}"/>
                </a:ext>
              </a:extLst>
            </p:cNvPr>
            <p:cNvGrpSpPr/>
            <p:nvPr/>
          </p:nvGrpSpPr>
          <p:grpSpPr>
            <a:xfrm>
              <a:off x="2866699" y="5175422"/>
              <a:ext cx="1520943" cy="1520943"/>
              <a:chOff x="1273025" y="1904175"/>
              <a:chExt cx="1308300" cy="1308300"/>
            </a:xfrm>
          </p:grpSpPr>
          <p:sp>
            <p:nvSpPr>
              <p:cNvPr id="80" name="Google Shape;1130;p54">
                <a:extLst>
                  <a:ext uri="{FF2B5EF4-FFF2-40B4-BE49-F238E27FC236}">
                    <a16:creationId xmlns:a16="http://schemas.microsoft.com/office/drawing/2014/main" id="{EF4787EB-D09F-41CA-8DEA-36AB5E02BE4E}"/>
                  </a:ext>
                </a:extLst>
              </p:cNvPr>
              <p:cNvSpPr/>
              <p:nvPr/>
            </p:nvSpPr>
            <p:spPr>
              <a:xfrm>
                <a:off x="1273025" y="1904175"/>
                <a:ext cx="1308300" cy="1308300"/>
              </a:xfrm>
              <a:custGeom>
                <a:avLst/>
                <a:gdLst/>
                <a:ahLst/>
                <a:cxnLst/>
                <a:rect l="l" t="t" r="r" b="b"/>
                <a:pathLst>
                  <a:path w="52332" h="52332" extrusionOk="0">
                    <a:moveTo>
                      <a:pt x="26173" y="1"/>
                    </a:moveTo>
                    <a:cubicBezTo>
                      <a:pt x="11713" y="1"/>
                      <a:pt x="1" y="11713"/>
                      <a:pt x="1" y="26173"/>
                    </a:cubicBezTo>
                    <a:cubicBezTo>
                      <a:pt x="1" y="40619"/>
                      <a:pt x="11713" y="52331"/>
                      <a:pt x="26173" y="52331"/>
                    </a:cubicBezTo>
                    <a:cubicBezTo>
                      <a:pt x="40619" y="52331"/>
                      <a:pt x="52331" y="40619"/>
                      <a:pt x="52331" y="26173"/>
                    </a:cubicBezTo>
                    <a:cubicBezTo>
                      <a:pt x="52331" y="11713"/>
                      <a:pt x="40619" y="1"/>
                      <a:pt x="26173" y="1"/>
                    </a:cubicBezTo>
                    <a:close/>
                  </a:path>
                </a:pathLst>
              </a:custGeom>
              <a:solidFill>
                <a:srgbClr val="D494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1131;p54">
                <a:extLst>
                  <a:ext uri="{FF2B5EF4-FFF2-40B4-BE49-F238E27FC236}">
                    <a16:creationId xmlns:a16="http://schemas.microsoft.com/office/drawing/2014/main" id="{22CB31A9-E6A9-4688-A070-4936B648A2FF}"/>
                  </a:ext>
                </a:extLst>
              </p:cNvPr>
              <p:cNvSpPr/>
              <p:nvPr/>
            </p:nvSpPr>
            <p:spPr>
              <a:xfrm>
                <a:off x="1319925" y="1951425"/>
                <a:ext cx="1214500" cy="1214475"/>
              </a:xfrm>
              <a:custGeom>
                <a:avLst/>
                <a:gdLst/>
                <a:ahLst/>
                <a:cxnLst/>
                <a:rect l="l" t="t" r="r" b="b"/>
                <a:pathLst>
                  <a:path w="48580" h="48579" extrusionOk="0">
                    <a:moveTo>
                      <a:pt x="24297" y="0"/>
                    </a:moveTo>
                    <a:cubicBezTo>
                      <a:pt x="10896" y="0"/>
                      <a:pt x="1" y="10895"/>
                      <a:pt x="1" y="24283"/>
                    </a:cubicBezTo>
                    <a:cubicBezTo>
                      <a:pt x="1" y="37670"/>
                      <a:pt x="10896" y="48579"/>
                      <a:pt x="24297" y="48579"/>
                    </a:cubicBezTo>
                    <a:cubicBezTo>
                      <a:pt x="37684" y="48579"/>
                      <a:pt x="48579" y="37684"/>
                      <a:pt x="48579" y="24283"/>
                    </a:cubicBezTo>
                    <a:cubicBezTo>
                      <a:pt x="48579" y="10895"/>
                      <a:pt x="37684" y="0"/>
                      <a:pt x="24297" y="0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1132;p54">
                <a:extLst>
                  <a:ext uri="{FF2B5EF4-FFF2-40B4-BE49-F238E27FC236}">
                    <a16:creationId xmlns:a16="http://schemas.microsoft.com/office/drawing/2014/main" id="{0487BB1F-6591-4803-BA66-33DF6A4D6482}"/>
                  </a:ext>
                </a:extLst>
              </p:cNvPr>
              <p:cNvSpPr/>
              <p:nvPr/>
            </p:nvSpPr>
            <p:spPr>
              <a:xfrm>
                <a:off x="1727325" y="2134850"/>
                <a:ext cx="543750" cy="481425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257" extrusionOk="0">
                    <a:moveTo>
                      <a:pt x="10100" y="1"/>
                    </a:moveTo>
                    <a:cubicBezTo>
                      <a:pt x="8331" y="1"/>
                      <a:pt x="6901" y="1364"/>
                      <a:pt x="5267" y="2433"/>
                    </a:cubicBezTo>
                    <a:cubicBezTo>
                      <a:pt x="3216" y="3773"/>
                      <a:pt x="1300" y="5475"/>
                      <a:pt x="483" y="7820"/>
                    </a:cubicBezTo>
                    <a:cubicBezTo>
                      <a:pt x="121" y="8811"/>
                      <a:pt x="0" y="9910"/>
                      <a:pt x="295" y="10915"/>
                    </a:cubicBezTo>
                    <a:cubicBezTo>
                      <a:pt x="590" y="11907"/>
                      <a:pt x="1394" y="12805"/>
                      <a:pt x="2412" y="13033"/>
                    </a:cubicBezTo>
                    <a:cubicBezTo>
                      <a:pt x="2628" y="13082"/>
                      <a:pt x="2844" y="13103"/>
                      <a:pt x="3061" y="13103"/>
                    </a:cubicBezTo>
                    <a:cubicBezTo>
                      <a:pt x="4030" y="13103"/>
                      <a:pt x="5017" y="12698"/>
                      <a:pt x="5999" y="12698"/>
                    </a:cubicBezTo>
                    <a:cubicBezTo>
                      <a:pt x="6099" y="12698"/>
                      <a:pt x="6199" y="12702"/>
                      <a:pt x="6299" y="12711"/>
                    </a:cubicBezTo>
                    <a:cubicBezTo>
                      <a:pt x="7960" y="12872"/>
                      <a:pt x="9153" y="14333"/>
                      <a:pt x="10091" y="15713"/>
                    </a:cubicBezTo>
                    <a:cubicBezTo>
                      <a:pt x="11016" y="17107"/>
                      <a:pt x="12007" y="18634"/>
                      <a:pt x="13602" y="19130"/>
                    </a:cubicBezTo>
                    <a:cubicBezTo>
                      <a:pt x="13888" y="19216"/>
                      <a:pt x="14183" y="19257"/>
                      <a:pt x="14478" y="19257"/>
                    </a:cubicBezTo>
                    <a:cubicBezTo>
                      <a:pt x="16062" y="19257"/>
                      <a:pt x="17650" y="18085"/>
                      <a:pt x="17944" y="16503"/>
                    </a:cubicBezTo>
                    <a:cubicBezTo>
                      <a:pt x="18279" y="14748"/>
                      <a:pt x="17220" y="12979"/>
                      <a:pt x="17475" y="11210"/>
                    </a:cubicBezTo>
                    <a:cubicBezTo>
                      <a:pt x="17502" y="10888"/>
                      <a:pt x="17622" y="10580"/>
                      <a:pt x="17810" y="10339"/>
                    </a:cubicBezTo>
                    <a:cubicBezTo>
                      <a:pt x="18252" y="9830"/>
                      <a:pt x="19030" y="9843"/>
                      <a:pt x="19673" y="9642"/>
                    </a:cubicBezTo>
                    <a:cubicBezTo>
                      <a:pt x="20892" y="9254"/>
                      <a:pt x="21670" y="7954"/>
                      <a:pt x="21710" y="6667"/>
                    </a:cubicBezTo>
                    <a:cubicBezTo>
                      <a:pt x="21750" y="5394"/>
                      <a:pt x="21160" y="4161"/>
                      <a:pt x="20370" y="3156"/>
                    </a:cubicBezTo>
                    <a:cubicBezTo>
                      <a:pt x="19498" y="2073"/>
                      <a:pt x="18261" y="1159"/>
                      <a:pt x="16878" y="1159"/>
                    </a:cubicBezTo>
                    <a:cubicBezTo>
                      <a:pt x="16858" y="1159"/>
                      <a:pt x="16838" y="1159"/>
                      <a:pt x="16818" y="1159"/>
                    </a:cubicBezTo>
                    <a:cubicBezTo>
                      <a:pt x="16162" y="1186"/>
                      <a:pt x="15519" y="1414"/>
                      <a:pt x="14862" y="1414"/>
                    </a:cubicBezTo>
                    <a:cubicBezTo>
                      <a:pt x="14850" y="1414"/>
                      <a:pt x="14838" y="1414"/>
                      <a:pt x="14826" y="1414"/>
                    </a:cubicBezTo>
                    <a:cubicBezTo>
                      <a:pt x="13714" y="1414"/>
                      <a:pt x="12693" y="806"/>
                      <a:pt x="11672" y="355"/>
                    </a:cubicBezTo>
                    <a:cubicBezTo>
                      <a:pt x="11114" y="107"/>
                      <a:pt x="10594" y="1"/>
                      <a:pt x="10100" y="1"/>
                    </a:cubicBezTo>
                    <a:close/>
                  </a:path>
                </a:pathLst>
              </a:custGeom>
              <a:solidFill>
                <a:srgbClr val="88AF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1133;p54">
                <a:extLst>
                  <a:ext uri="{FF2B5EF4-FFF2-40B4-BE49-F238E27FC236}">
                    <a16:creationId xmlns:a16="http://schemas.microsoft.com/office/drawing/2014/main" id="{85BB3EF0-7282-4EF7-89BF-59F31BB89962}"/>
                  </a:ext>
                </a:extLst>
              </p:cNvPr>
              <p:cNvSpPr/>
              <p:nvPr/>
            </p:nvSpPr>
            <p:spPr>
              <a:xfrm>
                <a:off x="2080775" y="2219825"/>
                <a:ext cx="148000" cy="102500"/>
              </a:xfrm>
              <a:custGeom>
                <a:avLst/>
                <a:gdLst/>
                <a:ahLst/>
                <a:cxnLst/>
                <a:rect l="l" t="t" r="r" b="b"/>
                <a:pathLst>
                  <a:path w="5920" h="4100" extrusionOk="0">
                    <a:moveTo>
                      <a:pt x="2081" y="1"/>
                    </a:moveTo>
                    <a:cubicBezTo>
                      <a:pt x="1321" y="1"/>
                      <a:pt x="639" y="323"/>
                      <a:pt x="335" y="1124"/>
                    </a:cubicBezTo>
                    <a:cubicBezTo>
                      <a:pt x="0" y="2035"/>
                      <a:pt x="442" y="3121"/>
                      <a:pt x="1247" y="3657"/>
                    </a:cubicBezTo>
                    <a:cubicBezTo>
                      <a:pt x="1700" y="3959"/>
                      <a:pt x="2243" y="4099"/>
                      <a:pt x="2791" y="4099"/>
                    </a:cubicBezTo>
                    <a:cubicBezTo>
                      <a:pt x="3215" y="4099"/>
                      <a:pt x="3642" y="4016"/>
                      <a:pt x="4034" y="3858"/>
                    </a:cubicBezTo>
                    <a:cubicBezTo>
                      <a:pt x="4423" y="3724"/>
                      <a:pt x="4744" y="3469"/>
                      <a:pt x="4972" y="3148"/>
                    </a:cubicBezTo>
                    <a:cubicBezTo>
                      <a:pt x="5920" y="1651"/>
                      <a:pt x="3800" y="1"/>
                      <a:pt x="2081" y="1"/>
                    </a:cubicBezTo>
                    <a:close/>
                  </a:path>
                </a:pathLst>
              </a:custGeom>
              <a:solidFill>
                <a:srgbClr val="E6F0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1134;p54">
                <a:extLst>
                  <a:ext uri="{FF2B5EF4-FFF2-40B4-BE49-F238E27FC236}">
                    <a16:creationId xmlns:a16="http://schemas.microsoft.com/office/drawing/2014/main" id="{7358EE6F-18CE-4ACD-BB66-65BD628039BA}"/>
                  </a:ext>
                </a:extLst>
              </p:cNvPr>
              <p:cNvSpPr/>
              <p:nvPr/>
            </p:nvSpPr>
            <p:spPr>
              <a:xfrm>
                <a:off x="1985275" y="2207300"/>
                <a:ext cx="6067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1760" extrusionOk="0">
                    <a:moveTo>
                      <a:pt x="1718" y="0"/>
                    </a:moveTo>
                    <a:cubicBezTo>
                      <a:pt x="1474" y="0"/>
                      <a:pt x="1190" y="78"/>
                      <a:pt x="926" y="205"/>
                    </a:cubicBezTo>
                    <a:cubicBezTo>
                      <a:pt x="443" y="432"/>
                      <a:pt x="14" y="808"/>
                      <a:pt x="1" y="1143"/>
                    </a:cubicBezTo>
                    <a:cubicBezTo>
                      <a:pt x="1" y="1496"/>
                      <a:pt x="384" y="1760"/>
                      <a:pt x="739" y="1760"/>
                    </a:cubicBezTo>
                    <a:cubicBezTo>
                      <a:pt x="747" y="1760"/>
                      <a:pt x="756" y="1759"/>
                      <a:pt x="765" y="1759"/>
                    </a:cubicBezTo>
                    <a:cubicBezTo>
                      <a:pt x="1140" y="1732"/>
                      <a:pt x="1448" y="1518"/>
                      <a:pt x="1756" y="1317"/>
                    </a:cubicBezTo>
                    <a:cubicBezTo>
                      <a:pt x="2051" y="1102"/>
                      <a:pt x="2427" y="781"/>
                      <a:pt x="2333" y="406"/>
                    </a:cubicBezTo>
                    <a:cubicBezTo>
                      <a:pt x="2259" y="118"/>
                      <a:pt x="2018" y="0"/>
                      <a:pt x="1718" y="0"/>
                    </a:cubicBezTo>
                    <a:close/>
                  </a:path>
                </a:pathLst>
              </a:custGeom>
              <a:solidFill>
                <a:srgbClr val="E6F0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1135;p54">
                <a:extLst>
                  <a:ext uri="{FF2B5EF4-FFF2-40B4-BE49-F238E27FC236}">
                    <a16:creationId xmlns:a16="http://schemas.microsoft.com/office/drawing/2014/main" id="{9460BCF5-9C48-4A0A-82EC-6F103EB5E9DF}"/>
                  </a:ext>
                </a:extLst>
              </p:cNvPr>
              <p:cNvSpPr/>
              <p:nvPr/>
            </p:nvSpPr>
            <p:spPr>
              <a:xfrm>
                <a:off x="2083275" y="2348050"/>
                <a:ext cx="41075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425" extrusionOk="0">
                    <a:moveTo>
                      <a:pt x="909" y="0"/>
                    </a:moveTo>
                    <a:cubicBezTo>
                      <a:pt x="428" y="0"/>
                      <a:pt x="1" y="763"/>
                      <a:pt x="275" y="1168"/>
                    </a:cubicBezTo>
                    <a:cubicBezTo>
                      <a:pt x="383" y="1302"/>
                      <a:pt x="543" y="1396"/>
                      <a:pt x="718" y="1409"/>
                    </a:cubicBezTo>
                    <a:cubicBezTo>
                      <a:pt x="763" y="1420"/>
                      <a:pt x="810" y="1425"/>
                      <a:pt x="856" y="1425"/>
                    </a:cubicBezTo>
                    <a:cubicBezTo>
                      <a:pt x="988" y="1425"/>
                      <a:pt x="1122" y="1384"/>
                      <a:pt x="1240" y="1315"/>
                    </a:cubicBezTo>
                    <a:cubicBezTo>
                      <a:pt x="1642" y="994"/>
                      <a:pt x="1522" y="56"/>
                      <a:pt x="945" y="2"/>
                    </a:cubicBezTo>
                    <a:cubicBezTo>
                      <a:pt x="933" y="1"/>
                      <a:pt x="921" y="0"/>
                      <a:pt x="909" y="0"/>
                    </a:cubicBezTo>
                    <a:close/>
                  </a:path>
                </a:pathLst>
              </a:custGeom>
              <a:solidFill>
                <a:srgbClr val="E6F0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1136;p54">
                <a:extLst>
                  <a:ext uri="{FF2B5EF4-FFF2-40B4-BE49-F238E27FC236}">
                    <a16:creationId xmlns:a16="http://schemas.microsoft.com/office/drawing/2014/main" id="{97CB4113-AAB2-4311-81DA-6EA912AB5AC7}"/>
                  </a:ext>
                </a:extLst>
              </p:cNvPr>
              <p:cNvSpPr/>
              <p:nvPr/>
            </p:nvSpPr>
            <p:spPr>
              <a:xfrm>
                <a:off x="1933700" y="2495500"/>
                <a:ext cx="41900" cy="4692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877" fill="none" extrusionOk="0">
                    <a:moveTo>
                      <a:pt x="1675" y="0"/>
                    </a:moveTo>
                    <a:cubicBezTo>
                      <a:pt x="1260" y="429"/>
                      <a:pt x="416" y="1448"/>
                      <a:pt x="0" y="1876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1137;p54">
                <a:extLst>
                  <a:ext uri="{FF2B5EF4-FFF2-40B4-BE49-F238E27FC236}">
                    <a16:creationId xmlns:a16="http://schemas.microsoft.com/office/drawing/2014/main" id="{62484ACE-B823-485C-8D05-EBB5B41F7BB3}"/>
                  </a:ext>
                </a:extLst>
              </p:cNvPr>
              <p:cNvSpPr/>
              <p:nvPr/>
            </p:nvSpPr>
            <p:spPr>
              <a:xfrm>
                <a:off x="1952125" y="2519625"/>
                <a:ext cx="39875" cy="47925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1917" fill="none" extrusionOk="0">
                    <a:moveTo>
                      <a:pt x="1595" y="0"/>
                    </a:moveTo>
                    <a:cubicBezTo>
                      <a:pt x="1287" y="536"/>
                      <a:pt x="429" y="1461"/>
                      <a:pt x="0" y="1917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1138;p54">
                <a:extLst>
                  <a:ext uri="{FF2B5EF4-FFF2-40B4-BE49-F238E27FC236}">
                    <a16:creationId xmlns:a16="http://schemas.microsoft.com/office/drawing/2014/main" id="{38A81F5F-6FD2-455D-A41B-2932062303A5}"/>
                  </a:ext>
                </a:extLst>
              </p:cNvPr>
              <p:cNvSpPr/>
              <p:nvPr/>
            </p:nvSpPr>
            <p:spPr>
              <a:xfrm>
                <a:off x="2082100" y="2609400"/>
                <a:ext cx="11100" cy="4157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663" fill="none" extrusionOk="0">
                    <a:moveTo>
                      <a:pt x="1" y="1"/>
                    </a:moveTo>
                    <a:cubicBezTo>
                      <a:pt x="121" y="563"/>
                      <a:pt x="269" y="1113"/>
                      <a:pt x="443" y="1662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1139;p54">
                <a:extLst>
                  <a:ext uri="{FF2B5EF4-FFF2-40B4-BE49-F238E27FC236}">
                    <a16:creationId xmlns:a16="http://schemas.microsoft.com/office/drawing/2014/main" id="{6D4334B0-C05B-4DC1-8426-0269D47FEF4A}"/>
                  </a:ext>
                </a:extLst>
              </p:cNvPr>
              <p:cNvSpPr/>
              <p:nvPr/>
            </p:nvSpPr>
            <p:spPr>
              <a:xfrm>
                <a:off x="2110925" y="2615425"/>
                <a:ext cx="151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221" fill="none" extrusionOk="0">
                    <a:moveTo>
                      <a:pt x="27" y="41"/>
                    </a:moveTo>
                    <a:cubicBezTo>
                      <a:pt x="14" y="68"/>
                      <a:pt x="0" y="1"/>
                      <a:pt x="27" y="1"/>
                    </a:cubicBezTo>
                    <a:cubicBezTo>
                      <a:pt x="67" y="1"/>
                      <a:pt x="81" y="41"/>
                      <a:pt x="81" y="68"/>
                    </a:cubicBezTo>
                    <a:cubicBezTo>
                      <a:pt x="215" y="470"/>
                      <a:pt x="389" y="859"/>
                      <a:pt x="603" y="1220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1140;p54">
                <a:extLst>
                  <a:ext uri="{FF2B5EF4-FFF2-40B4-BE49-F238E27FC236}">
                    <a16:creationId xmlns:a16="http://schemas.microsoft.com/office/drawing/2014/main" id="{3CAFC872-5CA7-4591-9AE3-5C67698E456E}"/>
                  </a:ext>
                </a:extLst>
              </p:cNvPr>
              <p:cNvSpPr/>
              <p:nvPr/>
            </p:nvSpPr>
            <p:spPr>
              <a:xfrm>
                <a:off x="2151450" y="2585275"/>
                <a:ext cx="1947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779" h="1127" fill="none" extrusionOk="0">
                    <a:moveTo>
                      <a:pt x="1" y="1"/>
                    </a:moveTo>
                    <a:lnTo>
                      <a:pt x="778" y="1126"/>
                    </a:ln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1141;p54">
                <a:extLst>
                  <a:ext uri="{FF2B5EF4-FFF2-40B4-BE49-F238E27FC236}">
                    <a16:creationId xmlns:a16="http://schemas.microsoft.com/office/drawing/2014/main" id="{9D46D03D-20A5-4543-B2A3-9968A6058C7C}"/>
                  </a:ext>
                </a:extLst>
              </p:cNvPr>
              <p:cNvSpPr/>
              <p:nvPr/>
            </p:nvSpPr>
            <p:spPr>
              <a:xfrm>
                <a:off x="2164200" y="2554450"/>
                <a:ext cx="30500" cy="21475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859" fill="none" extrusionOk="0">
                    <a:moveTo>
                      <a:pt x="0" y="1"/>
                    </a:moveTo>
                    <a:lnTo>
                      <a:pt x="1220" y="859"/>
                    </a:ln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1142;p54">
                <a:extLst>
                  <a:ext uri="{FF2B5EF4-FFF2-40B4-BE49-F238E27FC236}">
                    <a16:creationId xmlns:a16="http://schemas.microsoft.com/office/drawing/2014/main" id="{B16EBD79-B2F1-4F8E-9D40-31547C3B719F}"/>
                  </a:ext>
                </a:extLst>
              </p:cNvPr>
              <p:cNvSpPr/>
              <p:nvPr/>
            </p:nvSpPr>
            <p:spPr>
              <a:xfrm>
                <a:off x="2170225" y="2507550"/>
                <a:ext cx="4290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95" fill="none" extrusionOk="0">
                    <a:moveTo>
                      <a:pt x="0" y="14"/>
                    </a:moveTo>
                    <a:cubicBezTo>
                      <a:pt x="563" y="95"/>
                      <a:pt x="1139" y="81"/>
                      <a:pt x="1716" y="1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1143;p54">
                <a:extLst>
                  <a:ext uri="{FF2B5EF4-FFF2-40B4-BE49-F238E27FC236}">
                    <a16:creationId xmlns:a16="http://schemas.microsoft.com/office/drawing/2014/main" id="{F12A4147-2F34-40C8-B776-746C4375ECFA}"/>
                  </a:ext>
                </a:extLst>
              </p:cNvPr>
              <p:cNvSpPr/>
              <p:nvPr/>
            </p:nvSpPr>
            <p:spPr>
              <a:xfrm>
                <a:off x="2162175" y="2464350"/>
                <a:ext cx="3185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28" fill="none" extrusionOk="0">
                    <a:moveTo>
                      <a:pt x="1" y="228"/>
                    </a:moveTo>
                    <a:cubicBezTo>
                      <a:pt x="416" y="121"/>
                      <a:pt x="845" y="40"/>
                      <a:pt x="1274" y="0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1144;p54">
                <a:extLst>
                  <a:ext uri="{FF2B5EF4-FFF2-40B4-BE49-F238E27FC236}">
                    <a16:creationId xmlns:a16="http://schemas.microsoft.com/office/drawing/2014/main" id="{3A6B88B5-0D18-4514-BD7C-DE8B3D656A31}"/>
                  </a:ext>
                </a:extLst>
              </p:cNvPr>
              <p:cNvSpPr/>
              <p:nvPr/>
            </p:nvSpPr>
            <p:spPr>
              <a:xfrm>
                <a:off x="2157500" y="2399675"/>
                <a:ext cx="35200" cy="311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1247" fill="none" extrusionOk="0">
                    <a:moveTo>
                      <a:pt x="0" y="1"/>
                    </a:moveTo>
                    <a:cubicBezTo>
                      <a:pt x="335" y="349"/>
                      <a:pt x="978" y="1033"/>
                      <a:pt x="1407" y="1247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1145;p54">
                <a:extLst>
                  <a:ext uri="{FF2B5EF4-FFF2-40B4-BE49-F238E27FC236}">
                    <a16:creationId xmlns:a16="http://schemas.microsoft.com/office/drawing/2014/main" id="{59C4E692-611D-4DCA-94E4-F94B321C0F90}"/>
                  </a:ext>
                </a:extLst>
              </p:cNvPr>
              <p:cNvSpPr/>
              <p:nvPr/>
            </p:nvSpPr>
            <p:spPr>
              <a:xfrm>
                <a:off x="2178925" y="2370200"/>
                <a:ext cx="28500" cy="435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743" fill="none" extrusionOk="0">
                    <a:moveTo>
                      <a:pt x="1" y="0"/>
                    </a:moveTo>
                    <a:cubicBezTo>
                      <a:pt x="215" y="295"/>
                      <a:pt x="992" y="1407"/>
                      <a:pt x="1140" y="1743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1146;p54">
                <a:extLst>
                  <a:ext uri="{FF2B5EF4-FFF2-40B4-BE49-F238E27FC236}">
                    <a16:creationId xmlns:a16="http://schemas.microsoft.com/office/drawing/2014/main" id="{272E4FBC-31C1-435D-AD0A-E5AD8D5D3407}"/>
                  </a:ext>
                </a:extLst>
              </p:cNvPr>
              <p:cNvSpPr/>
              <p:nvPr/>
            </p:nvSpPr>
            <p:spPr>
              <a:xfrm>
                <a:off x="2234200" y="2367850"/>
                <a:ext cx="214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274" fill="none" extrusionOk="0">
                    <a:moveTo>
                      <a:pt x="1" y="1"/>
                    </a:moveTo>
                    <a:cubicBezTo>
                      <a:pt x="269" y="443"/>
                      <a:pt x="550" y="858"/>
                      <a:pt x="858" y="1274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1147;p54">
                <a:extLst>
                  <a:ext uri="{FF2B5EF4-FFF2-40B4-BE49-F238E27FC236}">
                    <a16:creationId xmlns:a16="http://schemas.microsoft.com/office/drawing/2014/main" id="{16F9A199-1663-49FA-827A-69C19E14D1EE}"/>
                  </a:ext>
                </a:extLst>
              </p:cNvPr>
              <p:cNvSpPr/>
              <p:nvPr/>
            </p:nvSpPr>
            <p:spPr>
              <a:xfrm>
                <a:off x="2261350" y="2339700"/>
                <a:ext cx="194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497" fill="none" extrusionOk="0">
                    <a:moveTo>
                      <a:pt x="0" y="1"/>
                    </a:moveTo>
                    <a:lnTo>
                      <a:pt x="778" y="497"/>
                    </a:ln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1148;p54">
                <a:extLst>
                  <a:ext uri="{FF2B5EF4-FFF2-40B4-BE49-F238E27FC236}">
                    <a16:creationId xmlns:a16="http://schemas.microsoft.com/office/drawing/2014/main" id="{1A4A029C-BFB7-4F7D-AF60-40984E2DE630}"/>
                  </a:ext>
                </a:extLst>
              </p:cNvPr>
              <p:cNvSpPr/>
              <p:nvPr/>
            </p:nvSpPr>
            <p:spPr>
              <a:xfrm>
                <a:off x="2267375" y="2298500"/>
                <a:ext cx="305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256" fill="none" extrusionOk="0">
                    <a:moveTo>
                      <a:pt x="1" y="255"/>
                    </a:moveTo>
                    <a:lnTo>
                      <a:pt x="1220" y="1"/>
                    </a:ln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1149;p54">
                <a:extLst>
                  <a:ext uri="{FF2B5EF4-FFF2-40B4-BE49-F238E27FC236}">
                    <a16:creationId xmlns:a16="http://schemas.microsoft.com/office/drawing/2014/main" id="{1E356D95-4AC4-4048-8806-40EF2329B13D}"/>
                  </a:ext>
                </a:extLst>
              </p:cNvPr>
              <p:cNvSpPr/>
              <p:nvPr/>
            </p:nvSpPr>
            <p:spPr>
              <a:xfrm>
                <a:off x="2261000" y="2241550"/>
                <a:ext cx="368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698" fill="none" extrusionOk="0">
                    <a:moveTo>
                      <a:pt x="1" y="697"/>
                    </a:moveTo>
                    <a:lnTo>
                      <a:pt x="1475" y="0"/>
                    </a:ln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1150;p54">
                <a:extLst>
                  <a:ext uri="{FF2B5EF4-FFF2-40B4-BE49-F238E27FC236}">
                    <a16:creationId xmlns:a16="http://schemas.microsoft.com/office/drawing/2014/main" id="{B97B568F-1ED9-4F35-84E0-72B51C1CD08C}"/>
                  </a:ext>
                </a:extLst>
              </p:cNvPr>
              <p:cNvSpPr/>
              <p:nvPr/>
            </p:nvSpPr>
            <p:spPr>
              <a:xfrm>
                <a:off x="2229525" y="2182250"/>
                <a:ext cx="2547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1006" fill="none" extrusionOk="0">
                    <a:moveTo>
                      <a:pt x="0" y="1006"/>
                    </a:moveTo>
                    <a:lnTo>
                      <a:pt x="1019" y="0"/>
                    </a:ln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1151;p54">
                <a:extLst>
                  <a:ext uri="{FF2B5EF4-FFF2-40B4-BE49-F238E27FC236}">
                    <a16:creationId xmlns:a16="http://schemas.microsoft.com/office/drawing/2014/main" id="{79D87D81-924E-4C3A-BCD1-C545D9749214}"/>
                  </a:ext>
                </a:extLst>
              </p:cNvPr>
              <p:cNvSpPr/>
              <p:nvPr/>
            </p:nvSpPr>
            <p:spPr>
              <a:xfrm>
                <a:off x="2199375" y="2149075"/>
                <a:ext cx="32850" cy="499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998" fill="none" extrusionOk="0">
                    <a:moveTo>
                      <a:pt x="483" y="1314"/>
                    </a:moveTo>
                    <a:cubicBezTo>
                      <a:pt x="0" y="1998"/>
                      <a:pt x="416" y="1260"/>
                      <a:pt x="442" y="1220"/>
                    </a:cubicBezTo>
                    <a:cubicBezTo>
                      <a:pt x="710" y="805"/>
                      <a:pt x="1005" y="403"/>
                      <a:pt x="1313" y="1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1152;p54">
                <a:extLst>
                  <a:ext uri="{FF2B5EF4-FFF2-40B4-BE49-F238E27FC236}">
                    <a16:creationId xmlns:a16="http://schemas.microsoft.com/office/drawing/2014/main" id="{CC07EB2F-0222-4071-A072-581BB4D39C90}"/>
                  </a:ext>
                </a:extLst>
              </p:cNvPr>
              <p:cNvSpPr/>
              <p:nvPr/>
            </p:nvSpPr>
            <p:spPr>
              <a:xfrm>
                <a:off x="2165525" y="2139025"/>
                <a:ext cx="5725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435" fill="none" extrusionOk="0">
                    <a:moveTo>
                      <a:pt x="1" y="1435"/>
                    </a:moveTo>
                    <a:cubicBezTo>
                      <a:pt x="121" y="966"/>
                      <a:pt x="202" y="483"/>
                      <a:pt x="228" y="1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1153;p54">
                <a:extLst>
                  <a:ext uri="{FF2B5EF4-FFF2-40B4-BE49-F238E27FC236}">
                    <a16:creationId xmlns:a16="http://schemas.microsoft.com/office/drawing/2014/main" id="{48F7BE52-8347-473D-ABFE-D433A6F730BC}"/>
                  </a:ext>
                </a:extLst>
              </p:cNvPr>
              <p:cNvSpPr/>
              <p:nvPr/>
            </p:nvSpPr>
            <p:spPr>
              <a:xfrm>
                <a:off x="2136375" y="2117600"/>
                <a:ext cx="2375" cy="58650"/>
              </a:xfrm>
              <a:custGeom>
                <a:avLst/>
                <a:gdLst/>
                <a:ahLst/>
                <a:cxnLst/>
                <a:rect l="l" t="t" r="r" b="b"/>
                <a:pathLst>
                  <a:path w="95" h="2346" fill="none" extrusionOk="0">
                    <a:moveTo>
                      <a:pt x="95" y="2345"/>
                    </a:moveTo>
                    <a:cubicBezTo>
                      <a:pt x="81" y="1769"/>
                      <a:pt x="14" y="563"/>
                      <a:pt x="1" y="0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154;p54">
                <a:extLst>
                  <a:ext uri="{FF2B5EF4-FFF2-40B4-BE49-F238E27FC236}">
                    <a16:creationId xmlns:a16="http://schemas.microsoft.com/office/drawing/2014/main" id="{0221B874-E737-4B27-B9AE-C62C4CEE530D}"/>
                  </a:ext>
                </a:extLst>
              </p:cNvPr>
              <p:cNvSpPr/>
              <p:nvPr/>
            </p:nvSpPr>
            <p:spPr>
              <a:xfrm>
                <a:off x="2103225" y="2132675"/>
                <a:ext cx="12400" cy="462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850" fill="none" extrusionOk="0">
                    <a:moveTo>
                      <a:pt x="496" y="1849"/>
                    </a:moveTo>
                    <a:cubicBezTo>
                      <a:pt x="349" y="1407"/>
                      <a:pt x="0" y="469"/>
                      <a:pt x="0" y="0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155;p54">
                <a:extLst>
                  <a:ext uri="{FF2B5EF4-FFF2-40B4-BE49-F238E27FC236}">
                    <a16:creationId xmlns:a16="http://schemas.microsoft.com/office/drawing/2014/main" id="{88B1877D-21DE-4AC5-87C4-5A5CACDB6E55}"/>
                  </a:ext>
                </a:extLst>
              </p:cNvPr>
              <p:cNvSpPr/>
              <p:nvPr/>
            </p:nvSpPr>
            <p:spPr>
              <a:xfrm>
                <a:off x="2078750" y="2121275"/>
                <a:ext cx="105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42" h="1984" fill="none" extrusionOk="0">
                    <a:moveTo>
                      <a:pt x="1" y="1984"/>
                    </a:moveTo>
                    <a:cubicBezTo>
                      <a:pt x="41" y="1796"/>
                      <a:pt x="41" y="1609"/>
                      <a:pt x="1" y="1408"/>
                    </a:cubicBezTo>
                    <a:lnTo>
                      <a:pt x="1" y="1"/>
                    </a:ln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156;p54">
                <a:extLst>
                  <a:ext uri="{FF2B5EF4-FFF2-40B4-BE49-F238E27FC236}">
                    <a16:creationId xmlns:a16="http://schemas.microsoft.com/office/drawing/2014/main" id="{70DB3042-DE72-49B0-AB0E-2ECDE0F10E9C}"/>
                  </a:ext>
                </a:extLst>
              </p:cNvPr>
              <p:cNvSpPr/>
              <p:nvPr/>
            </p:nvSpPr>
            <p:spPr>
              <a:xfrm>
                <a:off x="2040225" y="2116250"/>
                <a:ext cx="1377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2132" fill="none" extrusionOk="0">
                    <a:moveTo>
                      <a:pt x="1" y="2131"/>
                    </a:moveTo>
                    <a:cubicBezTo>
                      <a:pt x="135" y="1408"/>
                      <a:pt x="309" y="697"/>
                      <a:pt x="550" y="0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1157;p54">
                <a:extLst>
                  <a:ext uri="{FF2B5EF4-FFF2-40B4-BE49-F238E27FC236}">
                    <a16:creationId xmlns:a16="http://schemas.microsoft.com/office/drawing/2014/main" id="{68FBA558-C562-4927-8129-F0E28B33353B}"/>
                  </a:ext>
                </a:extLst>
              </p:cNvPr>
              <p:cNvSpPr/>
              <p:nvPr/>
            </p:nvSpPr>
            <p:spPr>
              <a:xfrm>
                <a:off x="1996000" y="2107550"/>
                <a:ext cx="1025" cy="48600"/>
              </a:xfrm>
              <a:custGeom>
                <a:avLst/>
                <a:gdLst/>
                <a:ahLst/>
                <a:cxnLst/>
                <a:rect l="l" t="t" r="r" b="b"/>
                <a:pathLst>
                  <a:path w="41" h="1944" fill="none" extrusionOk="0">
                    <a:moveTo>
                      <a:pt x="1" y="1943"/>
                    </a:moveTo>
                    <a:cubicBezTo>
                      <a:pt x="14" y="978"/>
                      <a:pt x="14" y="295"/>
                      <a:pt x="41" y="0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1158;p54">
                <a:extLst>
                  <a:ext uri="{FF2B5EF4-FFF2-40B4-BE49-F238E27FC236}">
                    <a16:creationId xmlns:a16="http://schemas.microsoft.com/office/drawing/2014/main" id="{62A75D2B-EB21-4779-986B-CCB09179A0B9}"/>
                  </a:ext>
                </a:extLst>
              </p:cNvPr>
              <p:cNvSpPr/>
              <p:nvPr/>
            </p:nvSpPr>
            <p:spPr>
              <a:xfrm>
                <a:off x="1950100" y="2084425"/>
                <a:ext cx="14775" cy="5832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2333" fill="none" extrusionOk="0">
                    <a:moveTo>
                      <a:pt x="1" y="0"/>
                    </a:moveTo>
                    <a:cubicBezTo>
                      <a:pt x="148" y="791"/>
                      <a:pt x="349" y="1568"/>
                      <a:pt x="591" y="2332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1159;p54">
                <a:extLst>
                  <a:ext uri="{FF2B5EF4-FFF2-40B4-BE49-F238E27FC236}">
                    <a16:creationId xmlns:a16="http://schemas.microsoft.com/office/drawing/2014/main" id="{91102947-235B-4D14-922E-380DABE39678}"/>
                  </a:ext>
                </a:extLst>
              </p:cNvPr>
              <p:cNvSpPr/>
              <p:nvPr/>
            </p:nvSpPr>
            <p:spPr>
              <a:xfrm>
                <a:off x="1910900" y="2112225"/>
                <a:ext cx="18450" cy="3955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1582" fill="none" extrusionOk="0">
                    <a:moveTo>
                      <a:pt x="1" y="1"/>
                    </a:moveTo>
                    <a:cubicBezTo>
                      <a:pt x="242" y="523"/>
                      <a:pt x="483" y="1059"/>
                      <a:pt x="738" y="1582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1160;p54">
                <a:extLst>
                  <a:ext uri="{FF2B5EF4-FFF2-40B4-BE49-F238E27FC236}">
                    <a16:creationId xmlns:a16="http://schemas.microsoft.com/office/drawing/2014/main" id="{96E5200D-EB4D-4F37-A26D-AD8A6389C39E}"/>
                  </a:ext>
                </a:extLst>
              </p:cNvPr>
              <p:cNvSpPr/>
              <p:nvPr/>
            </p:nvSpPr>
            <p:spPr>
              <a:xfrm>
                <a:off x="1846575" y="2136350"/>
                <a:ext cx="49625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1649" fill="none" extrusionOk="0">
                    <a:moveTo>
                      <a:pt x="1984" y="1649"/>
                    </a:moveTo>
                    <a:lnTo>
                      <a:pt x="1" y="1"/>
                    </a:ln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1161;p54">
                <a:extLst>
                  <a:ext uri="{FF2B5EF4-FFF2-40B4-BE49-F238E27FC236}">
                    <a16:creationId xmlns:a16="http://schemas.microsoft.com/office/drawing/2014/main" id="{BF8B16C9-1FEB-4836-9BD7-E94322103ABB}"/>
                  </a:ext>
                </a:extLst>
              </p:cNvPr>
              <p:cNvSpPr/>
              <p:nvPr/>
            </p:nvSpPr>
            <p:spPr>
              <a:xfrm>
                <a:off x="1819775" y="2161475"/>
                <a:ext cx="4962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1301" fill="none" extrusionOk="0">
                    <a:moveTo>
                      <a:pt x="1984" y="1301"/>
                    </a:moveTo>
                    <a:cubicBezTo>
                      <a:pt x="1582" y="845"/>
                      <a:pt x="631" y="322"/>
                      <a:pt x="1" y="1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1162;p54">
                <a:extLst>
                  <a:ext uri="{FF2B5EF4-FFF2-40B4-BE49-F238E27FC236}">
                    <a16:creationId xmlns:a16="http://schemas.microsoft.com/office/drawing/2014/main" id="{C62E49B5-936C-488F-BF02-387208632A38}"/>
                  </a:ext>
                </a:extLst>
              </p:cNvPr>
              <p:cNvSpPr/>
              <p:nvPr/>
            </p:nvSpPr>
            <p:spPr>
              <a:xfrm>
                <a:off x="1904200" y="2464350"/>
                <a:ext cx="459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1635" fill="none" extrusionOk="0">
                    <a:moveTo>
                      <a:pt x="1837" y="0"/>
                    </a:moveTo>
                    <a:cubicBezTo>
                      <a:pt x="1462" y="402"/>
                      <a:pt x="497" y="1394"/>
                      <a:pt x="1" y="1635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1163;p54">
                <a:extLst>
                  <a:ext uri="{FF2B5EF4-FFF2-40B4-BE49-F238E27FC236}">
                    <a16:creationId xmlns:a16="http://schemas.microsoft.com/office/drawing/2014/main" id="{189EE7D8-C4A2-40C8-9954-48FE5790BBAF}"/>
                  </a:ext>
                </a:extLst>
              </p:cNvPr>
              <p:cNvSpPr/>
              <p:nvPr/>
            </p:nvSpPr>
            <p:spPr>
              <a:xfrm>
                <a:off x="1860325" y="2450275"/>
                <a:ext cx="16775" cy="44250"/>
              </a:xfrm>
              <a:custGeom>
                <a:avLst/>
                <a:gdLst/>
                <a:ahLst/>
                <a:cxnLst/>
                <a:rect l="l" t="t" r="r" b="b"/>
                <a:pathLst>
                  <a:path w="671" h="1770" fill="none" extrusionOk="0">
                    <a:moveTo>
                      <a:pt x="670" y="0"/>
                    </a:moveTo>
                    <a:cubicBezTo>
                      <a:pt x="469" y="590"/>
                      <a:pt x="242" y="1179"/>
                      <a:pt x="0" y="1769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1164;p54">
                <a:extLst>
                  <a:ext uri="{FF2B5EF4-FFF2-40B4-BE49-F238E27FC236}">
                    <a16:creationId xmlns:a16="http://schemas.microsoft.com/office/drawing/2014/main" id="{45AFAEE4-4EAE-4CFD-8F9E-133A01DADF46}"/>
                  </a:ext>
                </a:extLst>
              </p:cNvPr>
              <p:cNvSpPr/>
              <p:nvPr/>
            </p:nvSpPr>
            <p:spPr>
              <a:xfrm>
                <a:off x="1811075" y="2455300"/>
                <a:ext cx="12750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510" h="1863" fill="none" extrusionOk="0">
                    <a:moveTo>
                      <a:pt x="510" y="0"/>
                    </a:moveTo>
                    <a:cubicBezTo>
                      <a:pt x="389" y="630"/>
                      <a:pt x="228" y="1260"/>
                      <a:pt x="0" y="1863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1165;p54">
                <a:extLst>
                  <a:ext uri="{FF2B5EF4-FFF2-40B4-BE49-F238E27FC236}">
                    <a16:creationId xmlns:a16="http://schemas.microsoft.com/office/drawing/2014/main" id="{1823D883-1A44-41F6-8DE4-8F16527A6F9A}"/>
                  </a:ext>
                </a:extLst>
              </p:cNvPr>
              <p:cNvSpPr/>
              <p:nvPr/>
            </p:nvSpPr>
            <p:spPr>
              <a:xfrm>
                <a:off x="1737700" y="2426825"/>
                <a:ext cx="32200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2091" fill="none" extrusionOk="0">
                    <a:moveTo>
                      <a:pt x="1287" y="0"/>
                    </a:moveTo>
                    <a:cubicBezTo>
                      <a:pt x="1033" y="389"/>
                      <a:pt x="242" y="1702"/>
                      <a:pt x="1" y="2091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6;p54">
                <a:extLst>
                  <a:ext uri="{FF2B5EF4-FFF2-40B4-BE49-F238E27FC236}">
                    <a16:creationId xmlns:a16="http://schemas.microsoft.com/office/drawing/2014/main" id="{DACDF36F-7A93-44DD-9990-299496E8B012}"/>
                  </a:ext>
                </a:extLst>
              </p:cNvPr>
              <p:cNvSpPr/>
              <p:nvPr/>
            </p:nvSpPr>
            <p:spPr>
              <a:xfrm>
                <a:off x="1699500" y="2413075"/>
                <a:ext cx="3922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872" fill="none" extrusionOk="0">
                    <a:moveTo>
                      <a:pt x="1569" y="1"/>
                    </a:moveTo>
                    <a:cubicBezTo>
                      <a:pt x="1019" y="242"/>
                      <a:pt x="497" y="537"/>
                      <a:pt x="1" y="872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1167;p54">
                <a:extLst>
                  <a:ext uri="{FF2B5EF4-FFF2-40B4-BE49-F238E27FC236}">
                    <a16:creationId xmlns:a16="http://schemas.microsoft.com/office/drawing/2014/main" id="{5EDF7BB7-15CB-456B-8890-BB58DBB26A1B}"/>
                  </a:ext>
                </a:extLst>
              </p:cNvPr>
              <p:cNvSpPr/>
              <p:nvPr/>
            </p:nvSpPr>
            <p:spPr>
              <a:xfrm>
                <a:off x="1678075" y="2356800"/>
                <a:ext cx="55300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215" fill="none" extrusionOk="0">
                    <a:moveTo>
                      <a:pt x="2211" y="215"/>
                    </a:moveTo>
                    <a:cubicBezTo>
                      <a:pt x="1474" y="201"/>
                      <a:pt x="724" y="134"/>
                      <a:pt x="0" y="0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1168;p54">
                <a:extLst>
                  <a:ext uri="{FF2B5EF4-FFF2-40B4-BE49-F238E27FC236}">
                    <a16:creationId xmlns:a16="http://schemas.microsoft.com/office/drawing/2014/main" id="{100F4EA8-84BA-48ED-B1BE-114EBF40857B}"/>
                  </a:ext>
                </a:extLst>
              </p:cNvPr>
              <p:cNvSpPr/>
              <p:nvPr/>
            </p:nvSpPr>
            <p:spPr>
              <a:xfrm>
                <a:off x="1676400" y="2321625"/>
                <a:ext cx="636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805" fill="none" extrusionOk="0">
                    <a:moveTo>
                      <a:pt x="2546" y="804"/>
                    </a:moveTo>
                    <a:cubicBezTo>
                      <a:pt x="1689" y="590"/>
                      <a:pt x="831" y="322"/>
                      <a:pt x="0" y="0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1169;p54">
                <a:extLst>
                  <a:ext uri="{FF2B5EF4-FFF2-40B4-BE49-F238E27FC236}">
                    <a16:creationId xmlns:a16="http://schemas.microsoft.com/office/drawing/2014/main" id="{0841A5C6-8A87-4ECD-ACE0-03DB668A8FDA}"/>
                  </a:ext>
                </a:extLst>
              </p:cNvPr>
              <p:cNvSpPr/>
              <p:nvPr/>
            </p:nvSpPr>
            <p:spPr>
              <a:xfrm>
                <a:off x="1701850" y="2286100"/>
                <a:ext cx="46925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939" fill="none" extrusionOk="0">
                    <a:moveTo>
                      <a:pt x="1877" y="939"/>
                    </a:moveTo>
                    <a:cubicBezTo>
                      <a:pt x="1368" y="684"/>
                      <a:pt x="510" y="255"/>
                      <a:pt x="1" y="1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1170;p54">
                <a:extLst>
                  <a:ext uri="{FF2B5EF4-FFF2-40B4-BE49-F238E27FC236}">
                    <a16:creationId xmlns:a16="http://schemas.microsoft.com/office/drawing/2014/main" id="{D91E3F7D-1964-4B88-9C61-8D4FE0A5D8C3}"/>
                  </a:ext>
                </a:extLst>
              </p:cNvPr>
              <p:cNvSpPr/>
              <p:nvPr/>
            </p:nvSpPr>
            <p:spPr>
              <a:xfrm>
                <a:off x="1710900" y="2237875"/>
                <a:ext cx="6200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461" fill="none" extrusionOk="0">
                    <a:moveTo>
                      <a:pt x="2480" y="1461"/>
                    </a:moveTo>
                    <a:cubicBezTo>
                      <a:pt x="1609" y="1059"/>
                      <a:pt x="764" y="576"/>
                      <a:pt x="1" y="0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1171;p54">
                <a:extLst>
                  <a:ext uri="{FF2B5EF4-FFF2-40B4-BE49-F238E27FC236}">
                    <a16:creationId xmlns:a16="http://schemas.microsoft.com/office/drawing/2014/main" id="{FB350192-F293-4B3F-8195-6B55D9E56A50}"/>
                  </a:ext>
                </a:extLst>
              </p:cNvPr>
              <p:cNvSpPr/>
              <p:nvPr/>
            </p:nvSpPr>
            <p:spPr>
              <a:xfrm>
                <a:off x="1751100" y="2207700"/>
                <a:ext cx="44600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301" fill="none" extrusionOk="0">
                    <a:moveTo>
                      <a:pt x="1783" y="1301"/>
                    </a:moveTo>
                    <a:cubicBezTo>
                      <a:pt x="1220" y="939"/>
                      <a:pt x="564" y="349"/>
                      <a:pt x="1" y="1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1172;p54">
                <a:extLst>
                  <a:ext uri="{FF2B5EF4-FFF2-40B4-BE49-F238E27FC236}">
                    <a16:creationId xmlns:a16="http://schemas.microsoft.com/office/drawing/2014/main" id="{78C2D5AB-5BFE-42A9-94B7-90417459EEE0}"/>
                  </a:ext>
                </a:extLst>
              </p:cNvPr>
              <p:cNvSpPr/>
              <p:nvPr/>
            </p:nvSpPr>
            <p:spPr>
              <a:xfrm>
                <a:off x="1780600" y="2186950"/>
                <a:ext cx="50925" cy="3385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354" fill="none" extrusionOk="0">
                    <a:moveTo>
                      <a:pt x="2037" y="1354"/>
                    </a:moveTo>
                    <a:cubicBezTo>
                      <a:pt x="1407" y="1112"/>
                      <a:pt x="549" y="389"/>
                      <a:pt x="0" y="0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1173;p54">
                <a:extLst>
                  <a:ext uri="{FF2B5EF4-FFF2-40B4-BE49-F238E27FC236}">
                    <a16:creationId xmlns:a16="http://schemas.microsoft.com/office/drawing/2014/main" id="{021AE8AD-9473-498B-83FE-549A2A916449}"/>
                  </a:ext>
                </a:extLst>
              </p:cNvPr>
              <p:cNvSpPr/>
              <p:nvPr/>
            </p:nvSpPr>
            <p:spPr>
              <a:xfrm>
                <a:off x="1979250" y="2575225"/>
                <a:ext cx="3387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837" fill="none" extrusionOk="0">
                    <a:moveTo>
                      <a:pt x="1354" y="1"/>
                    </a:moveTo>
                    <a:cubicBezTo>
                      <a:pt x="845" y="564"/>
                      <a:pt x="389" y="1180"/>
                      <a:pt x="1" y="1837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1174;p54">
                <a:extLst>
                  <a:ext uri="{FF2B5EF4-FFF2-40B4-BE49-F238E27FC236}">
                    <a16:creationId xmlns:a16="http://schemas.microsoft.com/office/drawing/2014/main" id="{AC003257-277F-48CE-BB1A-8341C49EBA1B}"/>
                  </a:ext>
                </a:extLst>
              </p:cNvPr>
              <p:cNvSpPr/>
              <p:nvPr/>
            </p:nvSpPr>
            <p:spPr>
              <a:xfrm>
                <a:off x="2021475" y="2604375"/>
                <a:ext cx="2480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2574" fill="none" extrusionOk="0">
                    <a:moveTo>
                      <a:pt x="992" y="1"/>
                    </a:moveTo>
                    <a:cubicBezTo>
                      <a:pt x="630" y="845"/>
                      <a:pt x="308" y="1703"/>
                      <a:pt x="0" y="2574"/>
                    </a:cubicBezTo>
                  </a:path>
                </a:pathLst>
              </a:custGeom>
              <a:noFill/>
              <a:ln w="4350" cap="flat" cmpd="sng">
                <a:solidFill>
                  <a:srgbClr val="88AFA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1175;p54">
                <a:extLst>
                  <a:ext uri="{FF2B5EF4-FFF2-40B4-BE49-F238E27FC236}">
                    <a16:creationId xmlns:a16="http://schemas.microsoft.com/office/drawing/2014/main" id="{4C9C3DBD-3C1F-4CCE-A23A-6CF73444948F}"/>
                  </a:ext>
                </a:extLst>
              </p:cNvPr>
              <p:cNvSpPr/>
              <p:nvPr/>
            </p:nvSpPr>
            <p:spPr>
              <a:xfrm>
                <a:off x="1746750" y="2733025"/>
                <a:ext cx="88800" cy="38225"/>
              </a:xfrm>
              <a:custGeom>
                <a:avLst/>
                <a:gdLst/>
                <a:ahLst/>
                <a:cxnLst/>
                <a:rect l="l" t="t" r="r" b="b"/>
                <a:pathLst>
                  <a:path w="3552" h="1529" fill="none" extrusionOk="0">
                    <a:moveTo>
                      <a:pt x="1" y="1528"/>
                    </a:moveTo>
                    <a:cubicBezTo>
                      <a:pt x="161" y="1193"/>
                      <a:pt x="925" y="577"/>
                      <a:pt x="1287" y="590"/>
                    </a:cubicBezTo>
                    <a:cubicBezTo>
                      <a:pt x="1475" y="590"/>
                      <a:pt x="1662" y="657"/>
                      <a:pt x="1863" y="671"/>
                    </a:cubicBezTo>
                    <a:cubicBezTo>
                      <a:pt x="2480" y="738"/>
                      <a:pt x="3043" y="362"/>
                      <a:pt x="3552" y="1"/>
                    </a:cubicBezTo>
                  </a:path>
                </a:pathLst>
              </a:custGeom>
              <a:noFill/>
              <a:ln w="4350" cap="flat" cmpd="sng">
                <a:solidFill>
                  <a:srgbClr val="FFFFFF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1176;p54">
                <a:extLst>
                  <a:ext uri="{FF2B5EF4-FFF2-40B4-BE49-F238E27FC236}">
                    <a16:creationId xmlns:a16="http://schemas.microsoft.com/office/drawing/2014/main" id="{9AF5952B-B68F-49DF-BD3F-3CF09B2280DE}"/>
                  </a:ext>
                </a:extLst>
              </p:cNvPr>
              <p:cNvSpPr/>
              <p:nvPr/>
            </p:nvSpPr>
            <p:spPr>
              <a:xfrm>
                <a:off x="1732350" y="2672050"/>
                <a:ext cx="92150" cy="4995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1998" fill="none" extrusionOk="0">
                    <a:moveTo>
                      <a:pt x="0" y="1997"/>
                    </a:moveTo>
                    <a:cubicBezTo>
                      <a:pt x="107" y="1997"/>
                      <a:pt x="174" y="1890"/>
                      <a:pt x="215" y="1796"/>
                    </a:cubicBezTo>
                    <a:cubicBezTo>
                      <a:pt x="429" y="1341"/>
                      <a:pt x="617" y="764"/>
                      <a:pt x="1099" y="657"/>
                    </a:cubicBezTo>
                    <a:cubicBezTo>
                      <a:pt x="1300" y="630"/>
                      <a:pt x="1501" y="644"/>
                      <a:pt x="1702" y="684"/>
                    </a:cubicBezTo>
                    <a:cubicBezTo>
                      <a:pt x="2426" y="764"/>
                      <a:pt x="3163" y="510"/>
                      <a:pt x="3686" y="1"/>
                    </a:cubicBezTo>
                  </a:path>
                </a:pathLst>
              </a:custGeom>
              <a:noFill/>
              <a:ln w="4350" cap="flat" cmpd="sng">
                <a:solidFill>
                  <a:srgbClr val="FFFFFF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1177;p54">
                <a:extLst>
                  <a:ext uri="{FF2B5EF4-FFF2-40B4-BE49-F238E27FC236}">
                    <a16:creationId xmlns:a16="http://schemas.microsoft.com/office/drawing/2014/main" id="{4E4A7275-50F7-4048-940D-6F9F204F08CD}"/>
                  </a:ext>
                </a:extLst>
              </p:cNvPr>
              <p:cNvSpPr/>
              <p:nvPr/>
            </p:nvSpPr>
            <p:spPr>
              <a:xfrm>
                <a:off x="1706550" y="2579925"/>
                <a:ext cx="70050" cy="52625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105" fill="none" extrusionOk="0">
                    <a:moveTo>
                      <a:pt x="0" y="2104"/>
                    </a:moveTo>
                    <a:cubicBezTo>
                      <a:pt x="0" y="1850"/>
                      <a:pt x="670" y="1032"/>
                      <a:pt x="912" y="938"/>
                    </a:cubicBezTo>
                    <a:cubicBezTo>
                      <a:pt x="1166" y="858"/>
                      <a:pt x="1421" y="804"/>
                      <a:pt x="1676" y="764"/>
                    </a:cubicBezTo>
                    <a:cubicBezTo>
                      <a:pt x="2131" y="644"/>
                      <a:pt x="2533" y="376"/>
                      <a:pt x="2801" y="0"/>
                    </a:cubicBezTo>
                  </a:path>
                </a:pathLst>
              </a:custGeom>
              <a:noFill/>
              <a:ln w="4350" cap="flat" cmpd="sng">
                <a:solidFill>
                  <a:srgbClr val="FFFFFF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1178;p54">
                <a:extLst>
                  <a:ext uri="{FF2B5EF4-FFF2-40B4-BE49-F238E27FC236}">
                    <a16:creationId xmlns:a16="http://schemas.microsoft.com/office/drawing/2014/main" id="{72AB8CA1-EB3E-4281-BB4D-3847B0E3EBF6}"/>
                  </a:ext>
                </a:extLst>
              </p:cNvPr>
              <p:cNvSpPr/>
              <p:nvPr/>
            </p:nvSpPr>
            <p:spPr>
              <a:xfrm>
                <a:off x="1645900" y="2441900"/>
                <a:ext cx="14100" cy="938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753" fill="none" extrusionOk="0">
                    <a:moveTo>
                      <a:pt x="162" y="3752"/>
                    </a:moveTo>
                    <a:cubicBezTo>
                      <a:pt x="1" y="3297"/>
                      <a:pt x="14" y="2171"/>
                      <a:pt x="215" y="1742"/>
                    </a:cubicBezTo>
                    <a:cubicBezTo>
                      <a:pt x="296" y="1595"/>
                      <a:pt x="363" y="1434"/>
                      <a:pt x="430" y="1273"/>
                    </a:cubicBezTo>
                    <a:cubicBezTo>
                      <a:pt x="564" y="844"/>
                      <a:pt x="363" y="389"/>
                      <a:pt x="162" y="0"/>
                    </a:cubicBezTo>
                  </a:path>
                </a:pathLst>
              </a:custGeom>
              <a:noFill/>
              <a:ln w="4350" cap="flat" cmpd="sng">
                <a:solidFill>
                  <a:srgbClr val="FFFFFF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1179;p54">
                <a:extLst>
                  <a:ext uri="{FF2B5EF4-FFF2-40B4-BE49-F238E27FC236}">
                    <a16:creationId xmlns:a16="http://schemas.microsoft.com/office/drawing/2014/main" id="{E2D4C01F-23A4-49D5-92EE-192ADBD736A8}"/>
                  </a:ext>
                </a:extLst>
              </p:cNvPr>
              <p:cNvSpPr/>
              <p:nvPr/>
            </p:nvSpPr>
            <p:spPr>
              <a:xfrm>
                <a:off x="1541375" y="2476725"/>
                <a:ext cx="69375" cy="56325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2253" fill="none" extrusionOk="0">
                    <a:moveTo>
                      <a:pt x="2775" y="2252"/>
                    </a:moveTo>
                    <a:cubicBezTo>
                      <a:pt x="2400" y="2105"/>
                      <a:pt x="2064" y="1850"/>
                      <a:pt x="1823" y="1515"/>
                    </a:cubicBezTo>
                    <a:cubicBezTo>
                      <a:pt x="1689" y="1274"/>
                      <a:pt x="1595" y="1006"/>
                      <a:pt x="1435" y="765"/>
                    </a:cubicBezTo>
                    <a:cubicBezTo>
                      <a:pt x="1113" y="282"/>
                      <a:pt x="577" y="1"/>
                      <a:pt x="1" y="14"/>
                    </a:cubicBezTo>
                  </a:path>
                </a:pathLst>
              </a:custGeom>
              <a:noFill/>
              <a:ln w="4350" cap="flat" cmpd="sng">
                <a:solidFill>
                  <a:srgbClr val="FFFFFF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1180;p54">
                <a:extLst>
                  <a:ext uri="{FF2B5EF4-FFF2-40B4-BE49-F238E27FC236}">
                    <a16:creationId xmlns:a16="http://schemas.microsoft.com/office/drawing/2014/main" id="{77F131A2-256F-4221-8363-7B28B18E619E}"/>
                  </a:ext>
                </a:extLst>
              </p:cNvPr>
              <p:cNvSpPr/>
              <p:nvPr/>
            </p:nvSpPr>
            <p:spPr>
              <a:xfrm>
                <a:off x="1494150" y="2543400"/>
                <a:ext cx="102875" cy="31175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1247" fill="none" extrusionOk="0">
                    <a:moveTo>
                      <a:pt x="0" y="41"/>
                    </a:moveTo>
                    <a:cubicBezTo>
                      <a:pt x="282" y="41"/>
                      <a:pt x="550" y="1"/>
                      <a:pt x="844" y="1"/>
                    </a:cubicBezTo>
                    <a:cubicBezTo>
                      <a:pt x="1327" y="14"/>
                      <a:pt x="1796" y="94"/>
                      <a:pt x="2265" y="242"/>
                    </a:cubicBezTo>
                    <a:cubicBezTo>
                      <a:pt x="2533" y="295"/>
                      <a:pt x="2788" y="403"/>
                      <a:pt x="3029" y="550"/>
                    </a:cubicBezTo>
                    <a:cubicBezTo>
                      <a:pt x="3243" y="711"/>
                      <a:pt x="4114" y="979"/>
                      <a:pt x="4074" y="1247"/>
                    </a:cubicBezTo>
                  </a:path>
                </a:pathLst>
              </a:custGeom>
              <a:noFill/>
              <a:ln w="4350" cap="flat" cmpd="sng">
                <a:solidFill>
                  <a:srgbClr val="FFFFFF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1181;p54">
                <a:extLst>
                  <a:ext uri="{FF2B5EF4-FFF2-40B4-BE49-F238E27FC236}">
                    <a16:creationId xmlns:a16="http://schemas.microsoft.com/office/drawing/2014/main" id="{704CE4FA-2C33-4505-B555-80D9010A7CD1}"/>
                  </a:ext>
                </a:extLst>
              </p:cNvPr>
              <p:cNvSpPr/>
              <p:nvPr/>
            </p:nvSpPr>
            <p:spPr>
              <a:xfrm>
                <a:off x="1520275" y="2632525"/>
                <a:ext cx="797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1569" fill="none" extrusionOk="0">
                    <a:moveTo>
                      <a:pt x="108" y="1568"/>
                    </a:moveTo>
                    <a:lnTo>
                      <a:pt x="0" y="1448"/>
                    </a:lnTo>
                    <a:cubicBezTo>
                      <a:pt x="121" y="965"/>
                      <a:pt x="604" y="670"/>
                      <a:pt x="1099" y="778"/>
                    </a:cubicBezTo>
                    <a:cubicBezTo>
                      <a:pt x="1233" y="818"/>
                      <a:pt x="1367" y="885"/>
                      <a:pt x="1515" y="912"/>
                    </a:cubicBezTo>
                    <a:cubicBezTo>
                      <a:pt x="1957" y="992"/>
                      <a:pt x="2882" y="322"/>
                      <a:pt x="3190" y="0"/>
                    </a:cubicBezTo>
                  </a:path>
                </a:pathLst>
              </a:custGeom>
              <a:noFill/>
              <a:ln w="4350" cap="flat" cmpd="sng">
                <a:solidFill>
                  <a:srgbClr val="FFFFFF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1182;p54">
                <a:extLst>
                  <a:ext uri="{FF2B5EF4-FFF2-40B4-BE49-F238E27FC236}">
                    <a16:creationId xmlns:a16="http://schemas.microsoft.com/office/drawing/2014/main" id="{FFD560BE-D742-4DBD-9A36-EFD08393DAD5}"/>
                  </a:ext>
                </a:extLst>
              </p:cNvPr>
              <p:cNvSpPr/>
              <p:nvPr/>
            </p:nvSpPr>
            <p:spPr>
              <a:xfrm>
                <a:off x="1550750" y="2752450"/>
                <a:ext cx="72075" cy="389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556" fill="none" extrusionOk="0">
                    <a:moveTo>
                      <a:pt x="1" y="1555"/>
                    </a:moveTo>
                    <a:cubicBezTo>
                      <a:pt x="81" y="1113"/>
                      <a:pt x="564" y="872"/>
                      <a:pt x="966" y="1073"/>
                    </a:cubicBezTo>
                    <a:cubicBezTo>
                      <a:pt x="1019" y="1113"/>
                      <a:pt x="1073" y="1140"/>
                      <a:pt x="1140" y="1153"/>
                    </a:cubicBezTo>
                    <a:cubicBezTo>
                      <a:pt x="1207" y="1153"/>
                      <a:pt x="1287" y="1126"/>
                      <a:pt x="1341" y="1086"/>
                    </a:cubicBezTo>
                    <a:cubicBezTo>
                      <a:pt x="1636" y="899"/>
                      <a:pt x="2587" y="188"/>
                      <a:pt x="2882" y="1"/>
                    </a:cubicBezTo>
                  </a:path>
                </a:pathLst>
              </a:custGeom>
              <a:noFill/>
              <a:ln w="4350" cap="flat" cmpd="sng">
                <a:solidFill>
                  <a:srgbClr val="FFFFFF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1183;p54">
                <a:extLst>
                  <a:ext uri="{FF2B5EF4-FFF2-40B4-BE49-F238E27FC236}">
                    <a16:creationId xmlns:a16="http://schemas.microsoft.com/office/drawing/2014/main" id="{5E68BFB2-05F0-42AA-8E37-E41253F1097E}"/>
                  </a:ext>
                </a:extLst>
              </p:cNvPr>
              <p:cNvSpPr/>
              <p:nvPr/>
            </p:nvSpPr>
            <p:spPr>
              <a:xfrm>
                <a:off x="1604375" y="2850625"/>
                <a:ext cx="49925" cy="70050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2802" fill="none" extrusionOk="0">
                    <a:moveTo>
                      <a:pt x="228" y="2801"/>
                    </a:moveTo>
                    <a:cubicBezTo>
                      <a:pt x="0" y="2520"/>
                      <a:pt x="14" y="2118"/>
                      <a:pt x="255" y="1836"/>
                    </a:cubicBezTo>
                    <a:cubicBezTo>
                      <a:pt x="469" y="1608"/>
                      <a:pt x="791" y="1541"/>
                      <a:pt x="1072" y="1421"/>
                    </a:cubicBezTo>
                    <a:cubicBezTo>
                      <a:pt x="1354" y="1287"/>
                      <a:pt x="1997" y="309"/>
                      <a:pt x="1930" y="0"/>
                    </a:cubicBezTo>
                  </a:path>
                </a:pathLst>
              </a:custGeom>
              <a:noFill/>
              <a:ln w="4350" cap="flat" cmpd="sng">
                <a:solidFill>
                  <a:srgbClr val="FFFFFF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1184;p54">
                <a:extLst>
                  <a:ext uri="{FF2B5EF4-FFF2-40B4-BE49-F238E27FC236}">
                    <a16:creationId xmlns:a16="http://schemas.microsoft.com/office/drawing/2014/main" id="{C501D3FB-F2E0-46F3-A8E6-A2A7528E9B7A}"/>
                  </a:ext>
                </a:extLst>
              </p:cNvPr>
              <p:cNvSpPr/>
              <p:nvPr/>
            </p:nvSpPr>
            <p:spPr>
              <a:xfrm>
                <a:off x="1697175" y="2910925"/>
                <a:ext cx="31500" cy="70050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2802" fill="none" extrusionOk="0">
                    <a:moveTo>
                      <a:pt x="241" y="0"/>
                    </a:moveTo>
                    <a:cubicBezTo>
                      <a:pt x="40" y="94"/>
                      <a:pt x="0" y="389"/>
                      <a:pt x="94" y="590"/>
                    </a:cubicBezTo>
                    <a:cubicBezTo>
                      <a:pt x="215" y="778"/>
                      <a:pt x="375" y="939"/>
                      <a:pt x="550" y="1059"/>
                    </a:cubicBezTo>
                    <a:cubicBezTo>
                      <a:pt x="804" y="1274"/>
                      <a:pt x="1005" y="1542"/>
                      <a:pt x="1139" y="1850"/>
                    </a:cubicBezTo>
                    <a:cubicBezTo>
                      <a:pt x="1260" y="2171"/>
                      <a:pt x="1233" y="2520"/>
                      <a:pt x="1045" y="2801"/>
                    </a:cubicBezTo>
                  </a:path>
                </a:pathLst>
              </a:custGeom>
              <a:noFill/>
              <a:ln w="4350" cap="flat" cmpd="sng">
                <a:solidFill>
                  <a:srgbClr val="FFFFFF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1185;p54">
                <a:extLst>
                  <a:ext uri="{FF2B5EF4-FFF2-40B4-BE49-F238E27FC236}">
                    <a16:creationId xmlns:a16="http://schemas.microsoft.com/office/drawing/2014/main" id="{98DF2AE3-44F0-42A5-BBCC-B25FBBD4B212}"/>
                  </a:ext>
                </a:extLst>
              </p:cNvPr>
              <p:cNvSpPr/>
              <p:nvPr/>
            </p:nvSpPr>
            <p:spPr>
              <a:xfrm>
                <a:off x="1754125" y="2881775"/>
                <a:ext cx="6400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984" fill="none" extrusionOk="0">
                    <a:moveTo>
                      <a:pt x="0" y="1"/>
                    </a:moveTo>
                    <a:cubicBezTo>
                      <a:pt x="603" y="255"/>
                      <a:pt x="1260" y="577"/>
                      <a:pt x="1488" y="1193"/>
                    </a:cubicBezTo>
                    <a:cubicBezTo>
                      <a:pt x="1515" y="1287"/>
                      <a:pt x="1555" y="1367"/>
                      <a:pt x="1595" y="1448"/>
                    </a:cubicBezTo>
                    <a:cubicBezTo>
                      <a:pt x="1823" y="1769"/>
                      <a:pt x="2412" y="1635"/>
                      <a:pt x="2560" y="1984"/>
                    </a:cubicBezTo>
                  </a:path>
                </a:pathLst>
              </a:custGeom>
              <a:noFill/>
              <a:ln w="4350" cap="flat" cmpd="sng">
                <a:solidFill>
                  <a:srgbClr val="FFFFFF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1186;p54">
                <a:extLst>
                  <a:ext uri="{FF2B5EF4-FFF2-40B4-BE49-F238E27FC236}">
                    <a16:creationId xmlns:a16="http://schemas.microsoft.com/office/drawing/2014/main" id="{67467245-CF58-475A-AB6B-0E580C2093A4}"/>
                  </a:ext>
                </a:extLst>
              </p:cNvPr>
              <p:cNvSpPr/>
              <p:nvPr/>
            </p:nvSpPr>
            <p:spPr>
              <a:xfrm>
                <a:off x="1756125" y="2812425"/>
                <a:ext cx="86475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140" fill="none" extrusionOk="0">
                    <a:moveTo>
                      <a:pt x="1" y="563"/>
                    </a:moveTo>
                    <a:cubicBezTo>
                      <a:pt x="1" y="496"/>
                      <a:pt x="416" y="282"/>
                      <a:pt x="456" y="228"/>
                    </a:cubicBezTo>
                    <a:cubicBezTo>
                      <a:pt x="617" y="1"/>
                      <a:pt x="966" y="27"/>
                      <a:pt x="1193" y="188"/>
                    </a:cubicBezTo>
                    <a:cubicBezTo>
                      <a:pt x="1421" y="349"/>
                      <a:pt x="1569" y="590"/>
                      <a:pt x="1783" y="764"/>
                    </a:cubicBezTo>
                    <a:cubicBezTo>
                      <a:pt x="2239" y="1140"/>
                      <a:pt x="2949" y="1126"/>
                      <a:pt x="3458" y="831"/>
                    </a:cubicBezTo>
                  </a:path>
                </a:pathLst>
              </a:custGeom>
              <a:noFill/>
              <a:ln w="4350" cap="flat" cmpd="sng">
                <a:solidFill>
                  <a:srgbClr val="FFFFFF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1187;p54">
                <a:extLst>
                  <a:ext uri="{FF2B5EF4-FFF2-40B4-BE49-F238E27FC236}">
                    <a16:creationId xmlns:a16="http://schemas.microsoft.com/office/drawing/2014/main" id="{8ABDC9DE-D89E-46FF-92D4-7AA4848584A4}"/>
                  </a:ext>
                </a:extLst>
              </p:cNvPr>
              <p:cNvSpPr/>
              <p:nvPr/>
            </p:nvSpPr>
            <p:spPr>
              <a:xfrm>
                <a:off x="1515575" y="2695850"/>
                <a:ext cx="951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3807" h="1260" fill="none" extrusionOk="0">
                    <a:moveTo>
                      <a:pt x="1" y="1260"/>
                    </a:moveTo>
                    <a:cubicBezTo>
                      <a:pt x="215" y="1153"/>
                      <a:pt x="430" y="1032"/>
                      <a:pt x="617" y="885"/>
                    </a:cubicBezTo>
                    <a:cubicBezTo>
                      <a:pt x="885" y="737"/>
                      <a:pt x="1167" y="630"/>
                      <a:pt x="1462" y="563"/>
                    </a:cubicBezTo>
                    <a:cubicBezTo>
                      <a:pt x="1917" y="442"/>
                      <a:pt x="3338" y="134"/>
                      <a:pt x="3807" y="0"/>
                    </a:cubicBezTo>
                  </a:path>
                </a:pathLst>
              </a:custGeom>
              <a:noFill/>
              <a:ln w="4350" cap="flat" cmpd="sng">
                <a:solidFill>
                  <a:srgbClr val="FFFFFF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1188;p54">
                <a:extLst>
                  <a:ext uri="{FF2B5EF4-FFF2-40B4-BE49-F238E27FC236}">
                    <a16:creationId xmlns:a16="http://schemas.microsoft.com/office/drawing/2014/main" id="{8CE69EE2-63B6-4232-B106-FD904E7CD48F}"/>
                  </a:ext>
                </a:extLst>
              </p:cNvPr>
              <p:cNvSpPr/>
              <p:nvPr/>
            </p:nvSpPr>
            <p:spPr>
              <a:xfrm>
                <a:off x="1719625" y="2621800"/>
                <a:ext cx="7002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801" h="1100" fill="none" extrusionOk="0">
                    <a:moveTo>
                      <a:pt x="255" y="979"/>
                    </a:moveTo>
                    <a:cubicBezTo>
                      <a:pt x="268" y="872"/>
                      <a:pt x="94" y="818"/>
                      <a:pt x="40" y="912"/>
                    </a:cubicBezTo>
                    <a:cubicBezTo>
                      <a:pt x="0" y="1019"/>
                      <a:pt x="174" y="1099"/>
                      <a:pt x="241" y="1019"/>
                    </a:cubicBezTo>
                    <a:cubicBezTo>
                      <a:pt x="415" y="764"/>
                      <a:pt x="724" y="604"/>
                      <a:pt x="1045" y="604"/>
                    </a:cubicBezTo>
                    <a:cubicBezTo>
                      <a:pt x="1233" y="604"/>
                      <a:pt x="1421" y="671"/>
                      <a:pt x="1622" y="697"/>
                    </a:cubicBezTo>
                    <a:cubicBezTo>
                      <a:pt x="2117" y="724"/>
                      <a:pt x="2586" y="443"/>
                      <a:pt x="2801" y="0"/>
                    </a:cubicBezTo>
                  </a:path>
                </a:pathLst>
              </a:custGeom>
              <a:noFill/>
              <a:ln w="4350" cap="flat" cmpd="sng">
                <a:solidFill>
                  <a:srgbClr val="FFFFFF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1189;p54">
                <a:extLst>
                  <a:ext uri="{FF2B5EF4-FFF2-40B4-BE49-F238E27FC236}">
                    <a16:creationId xmlns:a16="http://schemas.microsoft.com/office/drawing/2014/main" id="{CE8ECB61-C3F2-49F3-AEA1-2600EC916C6E}"/>
                  </a:ext>
                </a:extLst>
              </p:cNvPr>
              <p:cNvSpPr/>
              <p:nvPr/>
            </p:nvSpPr>
            <p:spPr>
              <a:xfrm>
                <a:off x="1682100" y="2503200"/>
                <a:ext cx="48925" cy="70375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2815" fill="none" extrusionOk="0">
                    <a:moveTo>
                      <a:pt x="0" y="2815"/>
                    </a:moveTo>
                    <a:cubicBezTo>
                      <a:pt x="54" y="2493"/>
                      <a:pt x="442" y="1180"/>
                      <a:pt x="751" y="1073"/>
                    </a:cubicBezTo>
                    <a:cubicBezTo>
                      <a:pt x="871" y="1046"/>
                      <a:pt x="1005" y="1019"/>
                      <a:pt x="1126" y="1019"/>
                    </a:cubicBezTo>
                    <a:cubicBezTo>
                      <a:pt x="1622" y="939"/>
                      <a:pt x="1957" y="496"/>
                      <a:pt x="1903" y="1"/>
                    </a:cubicBezTo>
                  </a:path>
                </a:pathLst>
              </a:custGeom>
              <a:noFill/>
              <a:ln w="4350" cap="flat" cmpd="sng">
                <a:solidFill>
                  <a:srgbClr val="FFFFFF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1190;p54">
                <a:extLst>
                  <a:ext uri="{FF2B5EF4-FFF2-40B4-BE49-F238E27FC236}">
                    <a16:creationId xmlns:a16="http://schemas.microsoft.com/office/drawing/2014/main" id="{6AC19E1D-D538-4DEB-BC68-D3482810CA75}"/>
                  </a:ext>
                </a:extLst>
              </p:cNvPr>
              <p:cNvSpPr/>
              <p:nvPr/>
            </p:nvSpPr>
            <p:spPr>
              <a:xfrm>
                <a:off x="1556800" y="2818450"/>
                <a:ext cx="85125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454" fill="none" extrusionOk="0">
                    <a:moveTo>
                      <a:pt x="3404" y="1"/>
                    </a:moveTo>
                    <a:cubicBezTo>
                      <a:pt x="3015" y="255"/>
                      <a:pt x="1917" y="885"/>
                      <a:pt x="1622" y="1247"/>
                    </a:cubicBezTo>
                    <a:cubicBezTo>
                      <a:pt x="1514" y="1381"/>
                      <a:pt x="1394" y="1488"/>
                      <a:pt x="1260" y="1582"/>
                    </a:cubicBezTo>
                    <a:cubicBezTo>
                      <a:pt x="978" y="1730"/>
                      <a:pt x="590" y="1609"/>
                      <a:pt x="322" y="1783"/>
                    </a:cubicBezTo>
                    <a:cubicBezTo>
                      <a:pt x="94" y="1917"/>
                      <a:pt x="0" y="2199"/>
                      <a:pt x="94" y="2453"/>
                    </a:cubicBezTo>
                  </a:path>
                </a:pathLst>
              </a:custGeom>
              <a:noFill/>
              <a:ln w="4350" cap="flat" cmpd="sng">
                <a:solidFill>
                  <a:srgbClr val="FFFFFF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1191;p54">
                <a:extLst>
                  <a:ext uri="{FF2B5EF4-FFF2-40B4-BE49-F238E27FC236}">
                    <a16:creationId xmlns:a16="http://schemas.microsoft.com/office/drawing/2014/main" id="{6948C537-A8D5-485F-B707-E512FE807733}"/>
                  </a:ext>
                </a:extLst>
              </p:cNvPr>
              <p:cNvSpPr/>
              <p:nvPr/>
            </p:nvSpPr>
            <p:spPr>
              <a:xfrm>
                <a:off x="1639875" y="2902875"/>
                <a:ext cx="34200" cy="8412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3365" fill="none" extrusionOk="0">
                    <a:moveTo>
                      <a:pt x="1368" y="1"/>
                    </a:moveTo>
                    <a:cubicBezTo>
                      <a:pt x="1032" y="215"/>
                      <a:pt x="858" y="604"/>
                      <a:pt x="697" y="979"/>
                    </a:cubicBezTo>
                    <a:cubicBezTo>
                      <a:pt x="563" y="1274"/>
                      <a:pt x="429" y="1609"/>
                      <a:pt x="510" y="1931"/>
                    </a:cubicBezTo>
                    <a:cubicBezTo>
                      <a:pt x="550" y="2105"/>
                      <a:pt x="644" y="2279"/>
                      <a:pt x="617" y="2467"/>
                    </a:cubicBezTo>
                    <a:cubicBezTo>
                      <a:pt x="563" y="2828"/>
                      <a:pt x="1" y="2989"/>
                      <a:pt x="1" y="3364"/>
                    </a:cubicBezTo>
                  </a:path>
                </a:pathLst>
              </a:custGeom>
              <a:noFill/>
              <a:ln w="4350" cap="flat" cmpd="sng">
                <a:solidFill>
                  <a:srgbClr val="FFFFFF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192;p54">
                <a:extLst>
                  <a:ext uri="{FF2B5EF4-FFF2-40B4-BE49-F238E27FC236}">
                    <a16:creationId xmlns:a16="http://schemas.microsoft.com/office/drawing/2014/main" id="{188D9641-C129-4ADF-AB34-F5097F9420E1}"/>
                  </a:ext>
                </a:extLst>
              </p:cNvPr>
              <p:cNvSpPr/>
              <p:nvPr/>
            </p:nvSpPr>
            <p:spPr>
              <a:xfrm>
                <a:off x="1732000" y="2895175"/>
                <a:ext cx="66025" cy="7407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963" fill="none" extrusionOk="0">
                    <a:moveTo>
                      <a:pt x="1" y="1"/>
                    </a:moveTo>
                    <a:cubicBezTo>
                      <a:pt x="202" y="510"/>
                      <a:pt x="1341" y="1032"/>
                      <a:pt x="1649" y="1475"/>
                    </a:cubicBezTo>
                    <a:cubicBezTo>
                      <a:pt x="1837" y="1729"/>
                      <a:pt x="1837" y="2078"/>
                      <a:pt x="1944" y="2373"/>
                    </a:cubicBezTo>
                    <a:cubicBezTo>
                      <a:pt x="2038" y="2667"/>
                      <a:pt x="2346" y="2962"/>
                      <a:pt x="2641" y="2842"/>
                    </a:cubicBezTo>
                  </a:path>
                </a:pathLst>
              </a:custGeom>
              <a:noFill/>
              <a:ln w="4350" cap="flat" cmpd="sng">
                <a:solidFill>
                  <a:srgbClr val="FFFFFF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1193;p54">
                <a:extLst>
                  <a:ext uri="{FF2B5EF4-FFF2-40B4-BE49-F238E27FC236}">
                    <a16:creationId xmlns:a16="http://schemas.microsoft.com/office/drawing/2014/main" id="{B092D071-EFB7-40F9-B38F-6E18212E7E64}"/>
                  </a:ext>
                </a:extLst>
              </p:cNvPr>
              <p:cNvSpPr/>
              <p:nvPr/>
            </p:nvSpPr>
            <p:spPr>
              <a:xfrm>
                <a:off x="1483425" y="2586950"/>
                <a:ext cx="115275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1181" fill="none" extrusionOk="0">
                    <a:moveTo>
                      <a:pt x="67" y="403"/>
                    </a:moveTo>
                    <a:cubicBezTo>
                      <a:pt x="0" y="550"/>
                      <a:pt x="228" y="657"/>
                      <a:pt x="402" y="617"/>
                    </a:cubicBezTo>
                    <a:cubicBezTo>
                      <a:pt x="684" y="564"/>
                      <a:pt x="925" y="363"/>
                      <a:pt x="1180" y="215"/>
                    </a:cubicBezTo>
                    <a:cubicBezTo>
                      <a:pt x="1448" y="68"/>
                      <a:pt x="1783" y="1"/>
                      <a:pt x="2024" y="188"/>
                    </a:cubicBezTo>
                    <a:cubicBezTo>
                      <a:pt x="2131" y="282"/>
                      <a:pt x="2198" y="416"/>
                      <a:pt x="2305" y="523"/>
                    </a:cubicBezTo>
                    <a:cubicBezTo>
                      <a:pt x="2547" y="724"/>
                      <a:pt x="2895" y="657"/>
                      <a:pt x="3190" y="644"/>
                    </a:cubicBezTo>
                    <a:cubicBezTo>
                      <a:pt x="3498" y="617"/>
                      <a:pt x="4584" y="885"/>
                      <a:pt x="4610" y="1180"/>
                    </a:cubicBezTo>
                  </a:path>
                </a:pathLst>
              </a:custGeom>
              <a:noFill/>
              <a:ln w="4350" cap="flat" cmpd="sng">
                <a:solidFill>
                  <a:srgbClr val="FFFFFF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1194;p54">
                <a:extLst>
                  <a:ext uri="{FF2B5EF4-FFF2-40B4-BE49-F238E27FC236}">
                    <a16:creationId xmlns:a16="http://schemas.microsoft.com/office/drawing/2014/main" id="{845BCCCE-1A10-4AF0-A469-B5B5E046ECB3}"/>
                  </a:ext>
                </a:extLst>
              </p:cNvPr>
              <p:cNvSpPr/>
              <p:nvPr/>
            </p:nvSpPr>
            <p:spPr>
              <a:xfrm>
                <a:off x="1581250" y="2518925"/>
                <a:ext cx="186975" cy="399150"/>
              </a:xfrm>
              <a:custGeom>
                <a:avLst/>
                <a:gdLst/>
                <a:ahLst/>
                <a:cxnLst/>
                <a:rect l="l" t="t" r="r" b="b"/>
                <a:pathLst>
                  <a:path w="7479" h="15966" extrusionOk="0">
                    <a:moveTo>
                      <a:pt x="2130" y="1"/>
                    </a:moveTo>
                    <a:cubicBezTo>
                      <a:pt x="1289" y="1"/>
                      <a:pt x="526" y="512"/>
                      <a:pt x="349" y="1663"/>
                    </a:cubicBezTo>
                    <a:cubicBezTo>
                      <a:pt x="0" y="4075"/>
                      <a:pt x="483" y="6903"/>
                      <a:pt x="1032" y="9235"/>
                    </a:cubicBezTo>
                    <a:cubicBezTo>
                      <a:pt x="1408" y="10776"/>
                      <a:pt x="1903" y="12277"/>
                      <a:pt x="2547" y="13724"/>
                    </a:cubicBezTo>
                    <a:cubicBezTo>
                      <a:pt x="2962" y="14675"/>
                      <a:pt x="3579" y="15707"/>
                      <a:pt x="4584" y="15922"/>
                    </a:cubicBezTo>
                    <a:cubicBezTo>
                      <a:pt x="4713" y="15951"/>
                      <a:pt x="4843" y="15965"/>
                      <a:pt x="4972" y="15965"/>
                    </a:cubicBezTo>
                    <a:cubicBezTo>
                      <a:pt x="5779" y="15965"/>
                      <a:pt x="6551" y="15418"/>
                      <a:pt x="6956" y="14702"/>
                    </a:cubicBezTo>
                    <a:cubicBezTo>
                      <a:pt x="7425" y="13871"/>
                      <a:pt x="7478" y="12866"/>
                      <a:pt x="7384" y="11915"/>
                    </a:cubicBezTo>
                    <a:cubicBezTo>
                      <a:pt x="7277" y="10776"/>
                      <a:pt x="6969" y="9650"/>
                      <a:pt x="6661" y="8538"/>
                    </a:cubicBezTo>
                    <a:lnTo>
                      <a:pt x="5602" y="4692"/>
                    </a:lnTo>
                    <a:cubicBezTo>
                      <a:pt x="5280" y="3526"/>
                      <a:pt x="4959" y="2347"/>
                      <a:pt x="4329" y="1315"/>
                    </a:cubicBezTo>
                    <a:cubicBezTo>
                      <a:pt x="3828" y="478"/>
                      <a:pt x="2942" y="1"/>
                      <a:pt x="2130" y="1"/>
                    </a:cubicBezTo>
                    <a:close/>
                  </a:path>
                </a:pathLst>
              </a:custGeom>
              <a:solidFill>
                <a:srgbClr val="D494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195;p54">
                <a:extLst>
                  <a:ext uri="{FF2B5EF4-FFF2-40B4-BE49-F238E27FC236}">
                    <a16:creationId xmlns:a16="http://schemas.microsoft.com/office/drawing/2014/main" id="{8CE624B4-7196-4846-A389-3AC1C73D9D21}"/>
                  </a:ext>
                </a:extLst>
              </p:cNvPr>
              <p:cNvSpPr/>
              <p:nvPr/>
            </p:nvSpPr>
            <p:spPr>
              <a:xfrm>
                <a:off x="1645900" y="2772500"/>
                <a:ext cx="57650" cy="93325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3733" extrusionOk="0">
                    <a:moveTo>
                      <a:pt x="963" y="1"/>
                    </a:moveTo>
                    <a:cubicBezTo>
                      <a:pt x="951" y="1"/>
                      <a:pt x="938" y="1"/>
                      <a:pt x="926" y="3"/>
                    </a:cubicBezTo>
                    <a:cubicBezTo>
                      <a:pt x="1" y="123"/>
                      <a:pt x="1234" y="2737"/>
                      <a:pt x="1421" y="3192"/>
                    </a:cubicBezTo>
                    <a:cubicBezTo>
                      <a:pt x="1488" y="3380"/>
                      <a:pt x="1596" y="3541"/>
                      <a:pt x="1743" y="3661"/>
                    </a:cubicBezTo>
                    <a:cubicBezTo>
                      <a:pt x="1808" y="3710"/>
                      <a:pt x="1883" y="3732"/>
                      <a:pt x="1958" y="3732"/>
                    </a:cubicBezTo>
                    <a:cubicBezTo>
                      <a:pt x="2070" y="3732"/>
                      <a:pt x="2180" y="3682"/>
                      <a:pt x="2252" y="3594"/>
                    </a:cubicBezTo>
                    <a:cubicBezTo>
                      <a:pt x="2292" y="3501"/>
                      <a:pt x="2306" y="3393"/>
                      <a:pt x="2279" y="3286"/>
                    </a:cubicBezTo>
                    <a:cubicBezTo>
                      <a:pt x="2226" y="2746"/>
                      <a:pt x="1720" y="1"/>
                      <a:pt x="963" y="1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1196;p54">
                <a:extLst>
                  <a:ext uri="{FF2B5EF4-FFF2-40B4-BE49-F238E27FC236}">
                    <a16:creationId xmlns:a16="http://schemas.microsoft.com/office/drawing/2014/main" id="{1FE02D1E-EAFB-4CA7-BEF2-B25F4FD51F28}"/>
                  </a:ext>
                </a:extLst>
              </p:cNvPr>
              <p:cNvSpPr/>
              <p:nvPr/>
            </p:nvSpPr>
            <p:spPr>
              <a:xfrm>
                <a:off x="2018800" y="2789100"/>
                <a:ext cx="160900" cy="111875"/>
              </a:xfrm>
              <a:custGeom>
                <a:avLst/>
                <a:gdLst/>
                <a:ahLst/>
                <a:cxnLst/>
                <a:rect l="l" t="t" r="r" b="b"/>
                <a:pathLst>
                  <a:path w="6436" h="4475" extrusionOk="0">
                    <a:moveTo>
                      <a:pt x="3107" y="1"/>
                    </a:moveTo>
                    <a:cubicBezTo>
                      <a:pt x="2961" y="1"/>
                      <a:pt x="2818" y="12"/>
                      <a:pt x="2680" y="36"/>
                    </a:cubicBezTo>
                    <a:cubicBezTo>
                      <a:pt x="1086" y="317"/>
                      <a:pt x="0" y="2475"/>
                      <a:pt x="268" y="3949"/>
                    </a:cubicBezTo>
                    <a:cubicBezTo>
                      <a:pt x="318" y="4188"/>
                      <a:pt x="464" y="4475"/>
                      <a:pt x="692" y="4475"/>
                    </a:cubicBezTo>
                    <a:cubicBezTo>
                      <a:pt x="707" y="4475"/>
                      <a:pt x="722" y="4474"/>
                      <a:pt x="737" y="4471"/>
                    </a:cubicBezTo>
                    <a:cubicBezTo>
                      <a:pt x="818" y="4445"/>
                      <a:pt x="871" y="4418"/>
                      <a:pt x="938" y="4364"/>
                    </a:cubicBezTo>
                    <a:cubicBezTo>
                      <a:pt x="1193" y="4163"/>
                      <a:pt x="1367" y="3868"/>
                      <a:pt x="1595" y="3614"/>
                    </a:cubicBezTo>
                    <a:cubicBezTo>
                      <a:pt x="1809" y="3359"/>
                      <a:pt x="2091" y="3131"/>
                      <a:pt x="2426" y="3118"/>
                    </a:cubicBezTo>
                    <a:cubicBezTo>
                      <a:pt x="2908" y="3118"/>
                      <a:pt x="3256" y="3560"/>
                      <a:pt x="3685" y="3761"/>
                    </a:cubicBezTo>
                    <a:cubicBezTo>
                      <a:pt x="3868" y="3853"/>
                      <a:pt x="4068" y="3895"/>
                      <a:pt x="4268" y="3895"/>
                    </a:cubicBezTo>
                    <a:cubicBezTo>
                      <a:pt x="4891" y="3895"/>
                      <a:pt x="5529" y="3491"/>
                      <a:pt x="5762" y="2904"/>
                    </a:cubicBezTo>
                    <a:cubicBezTo>
                      <a:pt x="6435" y="1240"/>
                      <a:pt x="4630" y="1"/>
                      <a:pt x="3107" y="1"/>
                    </a:cubicBezTo>
                    <a:close/>
                  </a:path>
                </a:pathLst>
              </a:custGeom>
              <a:solidFill>
                <a:srgbClr val="E6F0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147" name="Hình ảnh 146">
              <a:extLst>
                <a:ext uri="{FF2B5EF4-FFF2-40B4-BE49-F238E27FC236}">
                  <a16:creationId xmlns:a16="http://schemas.microsoft.com/office/drawing/2014/main" id="{7C060884-BF71-49EB-BBE4-9E940A7E3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7845" y="5207105"/>
              <a:ext cx="944962" cy="15241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7496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881" y="167835"/>
            <a:ext cx="11873345" cy="738664"/>
          </a:xfrm>
          <a:prstGeom prst="rect">
            <a:avLst/>
          </a:prstGeom>
          <a:solidFill>
            <a:srgbClr val="7C00A8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 SỐ HOẠT ĐỘNG NGHIÊN CỨU TRONG LĨNH VỰC KHOA HỌC</a:t>
            </a:r>
          </a:p>
        </p:txBody>
      </p:sp>
      <p:pic>
        <p:nvPicPr>
          <p:cNvPr id="6" name="Hình ảnh 5" descr="Ảnh có chứa văn bản, người, âm nhạc, ống sáo&#10;&#10;Mô tả được tạo tự động">
            <a:extLst>
              <a:ext uri="{FF2B5EF4-FFF2-40B4-BE49-F238E27FC236}">
                <a16:creationId xmlns:a16="http://schemas.microsoft.com/office/drawing/2014/main" id="{4B43B41D-5953-4610-BB51-9BA627DA9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463" y="1235279"/>
            <a:ext cx="3053036" cy="1923775"/>
          </a:xfrm>
          <a:prstGeom prst="rect">
            <a:avLst/>
          </a:prstGeom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0D13DC-858C-4C61-9F68-3EA58DB9D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267" y="1235279"/>
            <a:ext cx="3214572" cy="1923775"/>
          </a:xfrm>
          <a:prstGeom prst="rect">
            <a:avLst/>
          </a:prstGeom>
        </p:spPr>
      </p:pic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FDA5E7B-AE34-4692-8091-6548D83EB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601" y="1235273"/>
            <a:ext cx="3077936" cy="1923774"/>
          </a:xfrm>
          <a:prstGeom prst="rect">
            <a:avLst/>
          </a:prstGeom>
        </p:spPr>
      </p:pic>
      <p:pic>
        <p:nvPicPr>
          <p:cNvPr id="9" name="Hình ảnh 8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6AA2E7AA-C605-401C-81E6-66B44D8D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267" y="5217359"/>
            <a:ext cx="3214572" cy="1579811"/>
          </a:xfrm>
          <a:prstGeom prst="rect">
            <a:avLst/>
          </a:prstGeom>
        </p:spPr>
      </p:pic>
      <p:pic>
        <p:nvPicPr>
          <p:cNvPr id="10" name="Hình ảnh 9" descr="Ảnh có chứa văn bản&#10;&#10;Mô tả được tạo tự động">
            <a:extLst>
              <a:ext uri="{FF2B5EF4-FFF2-40B4-BE49-F238E27FC236}">
                <a16:creationId xmlns:a16="http://schemas.microsoft.com/office/drawing/2014/main" id="{3AF46BCD-0081-4240-93A1-992B747E1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1600" y="5217359"/>
            <a:ext cx="3077933" cy="161394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709E265-C912-4A15-AFE9-5802B47E23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6267" y="3307339"/>
            <a:ext cx="3214572" cy="1736414"/>
          </a:xfrm>
          <a:prstGeom prst="rect">
            <a:avLst/>
          </a:prstGeom>
        </p:spPr>
      </p:pic>
      <p:pic>
        <p:nvPicPr>
          <p:cNvPr id="13" name="Hình ảnh 12" descr="Ảnh có chứa văn bản, bộ áo chịu áp suất&#10;&#10;Mô tả được tạo tự động">
            <a:extLst>
              <a:ext uri="{FF2B5EF4-FFF2-40B4-BE49-F238E27FC236}">
                <a16:creationId xmlns:a16="http://schemas.microsoft.com/office/drawing/2014/main" id="{9B1C4773-68E9-4155-BEA5-18D478343A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2467" y="3329945"/>
            <a:ext cx="3053036" cy="171068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DCA1213-5F5F-4D35-BCD1-79351FF7F6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1263" y="5188998"/>
            <a:ext cx="3053036" cy="1608166"/>
          </a:xfrm>
          <a:prstGeom prst="rect">
            <a:avLst/>
          </a:prstGeom>
        </p:spPr>
      </p:pic>
      <p:pic>
        <p:nvPicPr>
          <p:cNvPr id="15" name="Hình ảnh 14" descr="Ảnh có chứa văn bản, đá, thiên nhiên, núi&#10;&#10;Mô tả được tạo tự động">
            <a:extLst>
              <a:ext uri="{FF2B5EF4-FFF2-40B4-BE49-F238E27FC236}">
                <a16:creationId xmlns:a16="http://schemas.microsoft.com/office/drawing/2014/main" id="{3FF07612-8B8A-421C-B563-0D738D7E4B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1600" y="3329950"/>
            <a:ext cx="3077933" cy="173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2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54"/>
          <p:cNvGrpSpPr/>
          <p:nvPr/>
        </p:nvGrpSpPr>
        <p:grpSpPr>
          <a:xfrm>
            <a:off x="331279" y="2267302"/>
            <a:ext cx="390680" cy="2917093"/>
            <a:chOff x="1181575" y="3753500"/>
            <a:chExt cx="228825" cy="1708300"/>
          </a:xfrm>
        </p:grpSpPr>
        <p:sp>
          <p:nvSpPr>
            <p:cNvPr id="1096" name="Google Shape;1096;p54"/>
            <p:cNvSpPr/>
            <p:nvPr/>
          </p:nvSpPr>
          <p:spPr>
            <a:xfrm>
              <a:off x="1181575" y="3753500"/>
              <a:ext cx="228825" cy="1708300"/>
            </a:xfrm>
            <a:custGeom>
              <a:avLst/>
              <a:gdLst/>
              <a:ahLst/>
              <a:cxnLst/>
              <a:rect l="l" t="t" r="r" b="b"/>
              <a:pathLst>
                <a:path w="9153" h="68332" extrusionOk="0">
                  <a:moveTo>
                    <a:pt x="4583" y="1"/>
                  </a:moveTo>
                  <a:cubicBezTo>
                    <a:pt x="3257" y="1"/>
                    <a:pt x="2185" y="1073"/>
                    <a:pt x="2185" y="2399"/>
                  </a:cubicBezTo>
                  <a:lnTo>
                    <a:pt x="2185" y="60640"/>
                  </a:lnTo>
                  <a:cubicBezTo>
                    <a:pt x="670" y="61685"/>
                    <a:pt x="0" y="63601"/>
                    <a:pt x="550" y="65370"/>
                  </a:cubicBezTo>
                  <a:cubicBezTo>
                    <a:pt x="1099" y="67126"/>
                    <a:pt x="2734" y="68332"/>
                    <a:pt x="4583" y="68332"/>
                  </a:cubicBezTo>
                  <a:cubicBezTo>
                    <a:pt x="6433" y="68332"/>
                    <a:pt x="8054" y="67126"/>
                    <a:pt x="8604" y="65370"/>
                  </a:cubicBezTo>
                  <a:cubicBezTo>
                    <a:pt x="9153" y="63601"/>
                    <a:pt x="8496" y="61685"/>
                    <a:pt x="6969" y="60640"/>
                  </a:cubicBezTo>
                  <a:lnTo>
                    <a:pt x="6969" y="2399"/>
                  </a:lnTo>
                  <a:cubicBezTo>
                    <a:pt x="6969" y="1073"/>
                    <a:pt x="5897" y="1"/>
                    <a:pt x="4583" y="1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097;p54"/>
            <p:cNvSpPr/>
            <p:nvPr/>
          </p:nvSpPr>
          <p:spPr>
            <a:xfrm>
              <a:off x="1263300" y="3780975"/>
              <a:ext cx="65375" cy="442600"/>
            </a:xfrm>
            <a:custGeom>
              <a:avLst/>
              <a:gdLst/>
              <a:ahLst/>
              <a:cxnLst/>
              <a:rect l="l" t="t" r="r" b="b"/>
              <a:pathLst>
                <a:path w="2615" h="17704" extrusionOk="0">
                  <a:moveTo>
                    <a:pt x="1314" y="1"/>
                  </a:moveTo>
                  <a:cubicBezTo>
                    <a:pt x="591" y="14"/>
                    <a:pt x="1" y="617"/>
                    <a:pt x="14" y="1341"/>
                  </a:cubicBezTo>
                  <a:lnTo>
                    <a:pt x="14" y="17596"/>
                  </a:lnTo>
                  <a:cubicBezTo>
                    <a:pt x="885" y="17663"/>
                    <a:pt x="1743" y="17703"/>
                    <a:pt x="2601" y="17703"/>
                  </a:cubicBezTo>
                  <a:lnTo>
                    <a:pt x="2601" y="1341"/>
                  </a:lnTo>
                  <a:cubicBezTo>
                    <a:pt x="2614" y="617"/>
                    <a:pt x="2038" y="14"/>
                    <a:pt x="1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098;p54"/>
            <p:cNvSpPr/>
            <p:nvPr/>
          </p:nvSpPr>
          <p:spPr>
            <a:xfrm>
              <a:off x="1212050" y="4220875"/>
              <a:ext cx="167875" cy="1213475"/>
            </a:xfrm>
            <a:custGeom>
              <a:avLst/>
              <a:gdLst/>
              <a:ahLst/>
              <a:cxnLst/>
              <a:rect l="l" t="t" r="r" b="b"/>
              <a:pathLst>
                <a:path w="6715" h="48539" extrusionOk="0">
                  <a:moveTo>
                    <a:pt x="2064" y="0"/>
                  </a:moveTo>
                  <a:lnTo>
                    <a:pt x="2064" y="42588"/>
                  </a:lnTo>
                  <a:cubicBezTo>
                    <a:pt x="738" y="43191"/>
                    <a:pt x="1" y="44652"/>
                    <a:pt x="322" y="46072"/>
                  </a:cubicBezTo>
                  <a:cubicBezTo>
                    <a:pt x="631" y="47506"/>
                    <a:pt x="1890" y="48538"/>
                    <a:pt x="3364" y="48538"/>
                  </a:cubicBezTo>
                  <a:cubicBezTo>
                    <a:pt x="4825" y="48538"/>
                    <a:pt x="6098" y="47506"/>
                    <a:pt x="6406" y="46072"/>
                  </a:cubicBezTo>
                  <a:cubicBezTo>
                    <a:pt x="6715" y="44652"/>
                    <a:pt x="5991" y="43191"/>
                    <a:pt x="4651" y="42588"/>
                  </a:cubicBezTo>
                  <a:lnTo>
                    <a:pt x="4651" y="121"/>
                  </a:lnTo>
                  <a:cubicBezTo>
                    <a:pt x="3793" y="107"/>
                    <a:pt x="2935" y="80"/>
                    <a:pt x="2064" y="0"/>
                  </a:cubicBezTo>
                  <a:close/>
                </a:path>
              </a:pathLst>
            </a:custGeom>
            <a:solidFill>
              <a:srgbClr val="CED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099;p54"/>
            <p:cNvSpPr/>
            <p:nvPr/>
          </p:nvSpPr>
          <p:spPr>
            <a:xfrm>
              <a:off x="1218075" y="4685875"/>
              <a:ext cx="171900" cy="748475"/>
            </a:xfrm>
            <a:custGeom>
              <a:avLst/>
              <a:gdLst/>
              <a:ahLst/>
              <a:cxnLst/>
              <a:rect l="l" t="t" r="r" b="b"/>
              <a:pathLst>
                <a:path w="6876" h="29939" extrusionOk="0">
                  <a:moveTo>
                    <a:pt x="4410" y="0"/>
                  </a:moveTo>
                  <a:cubicBezTo>
                    <a:pt x="3485" y="8041"/>
                    <a:pt x="3552" y="16162"/>
                    <a:pt x="2373" y="24551"/>
                  </a:cubicBezTo>
                  <a:cubicBezTo>
                    <a:pt x="2166" y="25195"/>
                    <a:pt x="1455" y="26649"/>
                    <a:pt x="512" y="26649"/>
                  </a:cubicBezTo>
                  <a:cubicBezTo>
                    <a:pt x="356" y="26649"/>
                    <a:pt x="195" y="26610"/>
                    <a:pt x="28" y="26521"/>
                  </a:cubicBezTo>
                  <a:cubicBezTo>
                    <a:pt x="14" y="26615"/>
                    <a:pt x="1" y="26708"/>
                    <a:pt x="1" y="26816"/>
                  </a:cubicBezTo>
                  <a:cubicBezTo>
                    <a:pt x="1" y="28647"/>
                    <a:pt x="1509" y="29939"/>
                    <a:pt x="3130" y="29939"/>
                  </a:cubicBezTo>
                  <a:cubicBezTo>
                    <a:pt x="3692" y="29939"/>
                    <a:pt x="4267" y="29784"/>
                    <a:pt x="4798" y="29442"/>
                  </a:cubicBezTo>
                  <a:cubicBezTo>
                    <a:pt x="6876" y="28102"/>
                    <a:pt x="6661" y="25007"/>
                    <a:pt x="4410" y="23988"/>
                  </a:cubicBezTo>
                  <a:lnTo>
                    <a:pt x="4410" y="0"/>
                  </a:ln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100;p54"/>
            <p:cNvSpPr/>
            <p:nvPr/>
          </p:nvSpPr>
          <p:spPr>
            <a:xfrm>
              <a:off x="1236175" y="38744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101;p54"/>
            <p:cNvSpPr/>
            <p:nvPr/>
          </p:nvSpPr>
          <p:spPr>
            <a:xfrm>
              <a:off x="1236175" y="39213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102;p54"/>
            <p:cNvSpPr/>
            <p:nvPr/>
          </p:nvSpPr>
          <p:spPr>
            <a:xfrm>
              <a:off x="1236175" y="39686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103;p54"/>
            <p:cNvSpPr/>
            <p:nvPr/>
          </p:nvSpPr>
          <p:spPr>
            <a:xfrm>
              <a:off x="1236175" y="40158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104;p54"/>
            <p:cNvSpPr/>
            <p:nvPr/>
          </p:nvSpPr>
          <p:spPr>
            <a:xfrm>
              <a:off x="1236175" y="406272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105;p54"/>
            <p:cNvSpPr/>
            <p:nvPr/>
          </p:nvSpPr>
          <p:spPr>
            <a:xfrm>
              <a:off x="1236175" y="410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106;p54"/>
            <p:cNvSpPr/>
            <p:nvPr/>
          </p:nvSpPr>
          <p:spPr>
            <a:xfrm>
              <a:off x="1236175" y="41572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107;p54"/>
            <p:cNvSpPr/>
            <p:nvPr/>
          </p:nvSpPr>
          <p:spPr>
            <a:xfrm>
              <a:off x="1236175" y="420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108;p54"/>
            <p:cNvSpPr/>
            <p:nvPr/>
          </p:nvSpPr>
          <p:spPr>
            <a:xfrm>
              <a:off x="1236175" y="42513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109;p54"/>
            <p:cNvSpPr/>
            <p:nvPr/>
          </p:nvSpPr>
          <p:spPr>
            <a:xfrm>
              <a:off x="1236175" y="42986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110;p54"/>
            <p:cNvSpPr/>
            <p:nvPr/>
          </p:nvSpPr>
          <p:spPr>
            <a:xfrm>
              <a:off x="1236175" y="434550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111;p54"/>
            <p:cNvSpPr/>
            <p:nvPr/>
          </p:nvSpPr>
          <p:spPr>
            <a:xfrm>
              <a:off x="1236175" y="439272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112;p54"/>
            <p:cNvSpPr/>
            <p:nvPr/>
          </p:nvSpPr>
          <p:spPr>
            <a:xfrm>
              <a:off x="1236175" y="443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113;p54"/>
            <p:cNvSpPr/>
            <p:nvPr/>
          </p:nvSpPr>
          <p:spPr>
            <a:xfrm>
              <a:off x="1236175" y="448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114;p54"/>
            <p:cNvSpPr/>
            <p:nvPr/>
          </p:nvSpPr>
          <p:spPr>
            <a:xfrm>
              <a:off x="1236175" y="453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115;p54"/>
            <p:cNvSpPr/>
            <p:nvPr/>
          </p:nvSpPr>
          <p:spPr>
            <a:xfrm>
              <a:off x="1236175" y="45813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116;p54"/>
            <p:cNvSpPr/>
            <p:nvPr/>
          </p:nvSpPr>
          <p:spPr>
            <a:xfrm>
              <a:off x="1236175" y="46282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117;p54"/>
            <p:cNvSpPr/>
            <p:nvPr/>
          </p:nvSpPr>
          <p:spPr>
            <a:xfrm>
              <a:off x="1236175" y="467550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4"/>
                  </a:lnTo>
                  <a:lnTo>
                    <a:pt x="1863" y="214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118;p54"/>
            <p:cNvSpPr/>
            <p:nvPr/>
          </p:nvSpPr>
          <p:spPr>
            <a:xfrm>
              <a:off x="1236175" y="47227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119;p54"/>
            <p:cNvSpPr/>
            <p:nvPr/>
          </p:nvSpPr>
          <p:spPr>
            <a:xfrm>
              <a:off x="1236175" y="476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120;p54"/>
            <p:cNvSpPr/>
            <p:nvPr/>
          </p:nvSpPr>
          <p:spPr>
            <a:xfrm>
              <a:off x="1236175" y="481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121;p54"/>
            <p:cNvSpPr/>
            <p:nvPr/>
          </p:nvSpPr>
          <p:spPr>
            <a:xfrm>
              <a:off x="1236175" y="486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122;p54"/>
            <p:cNvSpPr/>
            <p:nvPr/>
          </p:nvSpPr>
          <p:spPr>
            <a:xfrm>
              <a:off x="1236175" y="49113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123;p54"/>
            <p:cNvSpPr/>
            <p:nvPr/>
          </p:nvSpPr>
          <p:spPr>
            <a:xfrm>
              <a:off x="1236175" y="49582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124;p54"/>
            <p:cNvSpPr/>
            <p:nvPr/>
          </p:nvSpPr>
          <p:spPr>
            <a:xfrm>
              <a:off x="1236175" y="500547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125;p54"/>
            <p:cNvSpPr/>
            <p:nvPr/>
          </p:nvSpPr>
          <p:spPr>
            <a:xfrm>
              <a:off x="1236175" y="50527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126;p54"/>
            <p:cNvSpPr/>
            <p:nvPr/>
          </p:nvSpPr>
          <p:spPr>
            <a:xfrm>
              <a:off x="1236175" y="509962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127;p54"/>
            <p:cNvSpPr/>
            <p:nvPr/>
          </p:nvSpPr>
          <p:spPr>
            <a:xfrm>
              <a:off x="1236175" y="514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54"/>
            <p:cNvSpPr/>
            <p:nvPr/>
          </p:nvSpPr>
          <p:spPr>
            <a:xfrm>
              <a:off x="1236175" y="51941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29" name="Google Shape;1129;p54"/>
          <p:cNvGrpSpPr/>
          <p:nvPr/>
        </p:nvGrpSpPr>
        <p:grpSpPr>
          <a:xfrm>
            <a:off x="107810" y="132801"/>
            <a:ext cx="1520943" cy="1520943"/>
            <a:chOff x="1273025" y="1904175"/>
            <a:chExt cx="1308300" cy="1308300"/>
          </a:xfrm>
        </p:grpSpPr>
        <p:sp>
          <p:nvSpPr>
            <p:cNvPr id="1130" name="Google Shape;1130;p54"/>
            <p:cNvSpPr/>
            <p:nvPr/>
          </p:nvSpPr>
          <p:spPr>
            <a:xfrm>
              <a:off x="1273025" y="1904175"/>
              <a:ext cx="1308300" cy="1308300"/>
            </a:xfrm>
            <a:custGeom>
              <a:avLst/>
              <a:gdLst/>
              <a:ahLst/>
              <a:cxnLst/>
              <a:rect l="l" t="t" r="r" b="b"/>
              <a:pathLst>
                <a:path w="52332" h="52332" extrusionOk="0">
                  <a:moveTo>
                    <a:pt x="26173" y="1"/>
                  </a:moveTo>
                  <a:cubicBezTo>
                    <a:pt x="11713" y="1"/>
                    <a:pt x="1" y="11713"/>
                    <a:pt x="1" y="26173"/>
                  </a:cubicBezTo>
                  <a:cubicBezTo>
                    <a:pt x="1" y="40619"/>
                    <a:pt x="11713" y="52331"/>
                    <a:pt x="26173" y="52331"/>
                  </a:cubicBezTo>
                  <a:cubicBezTo>
                    <a:pt x="40619" y="52331"/>
                    <a:pt x="52331" y="40619"/>
                    <a:pt x="52331" y="26173"/>
                  </a:cubicBezTo>
                  <a:cubicBezTo>
                    <a:pt x="52331" y="11713"/>
                    <a:pt x="40619" y="1"/>
                    <a:pt x="26173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54"/>
            <p:cNvSpPr/>
            <p:nvPr/>
          </p:nvSpPr>
          <p:spPr>
            <a:xfrm>
              <a:off x="1319925" y="1951425"/>
              <a:ext cx="1214500" cy="1214475"/>
            </a:xfrm>
            <a:custGeom>
              <a:avLst/>
              <a:gdLst/>
              <a:ahLst/>
              <a:cxnLst/>
              <a:rect l="l" t="t" r="r" b="b"/>
              <a:pathLst>
                <a:path w="48580" h="48579" extrusionOk="0">
                  <a:moveTo>
                    <a:pt x="24297" y="0"/>
                  </a:moveTo>
                  <a:cubicBezTo>
                    <a:pt x="10896" y="0"/>
                    <a:pt x="1" y="10895"/>
                    <a:pt x="1" y="24283"/>
                  </a:cubicBezTo>
                  <a:cubicBezTo>
                    <a:pt x="1" y="37670"/>
                    <a:pt x="10896" y="48579"/>
                    <a:pt x="24297" y="48579"/>
                  </a:cubicBezTo>
                  <a:cubicBezTo>
                    <a:pt x="37684" y="48579"/>
                    <a:pt x="48579" y="37684"/>
                    <a:pt x="48579" y="24283"/>
                  </a:cubicBezTo>
                  <a:cubicBezTo>
                    <a:pt x="48579" y="10895"/>
                    <a:pt x="37684" y="0"/>
                    <a:pt x="24297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54"/>
            <p:cNvSpPr/>
            <p:nvPr/>
          </p:nvSpPr>
          <p:spPr>
            <a:xfrm>
              <a:off x="1727325" y="2134850"/>
              <a:ext cx="543750" cy="481425"/>
            </a:xfrm>
            <a:custGeom>
              <a:avLst/>
              <a:gdLst/>
              <a:ahLst/>
              <a:cxnLst/>
              <a:rect l="l" t="t" r="r" b="b"/>
              <a:pathLst>
                <a:path w="21750" h="19257" extrusionOk="0">
                  <a:moveTo>
                    <a:pt x="10100" y="1"/>
                  </a:moveTo>
                  <a:cubicBezTo>
                    <a:pt x="8331" y="1"/>
                    <a:pt x="6901" y="1364"/>
                    <a:pt x="5267" y="2433"/>
                  </a:cubicBezTo>
                  <a:cubicBezTo>
                    <a:pt x="3216" y="3773"/>
                    <a:pt x="1300" y="5475"/>
                    <a:pt x="483" y="7820"/>
                  </a:cubicBezTo>
                  <a:cubicBezTo>
                    <a:pt x="121" y="8811"/>
                    <a:pt x="0" y="9910"/>
                    <a:pt x="295" y="10915"/>
                  </a:cubicBezTo>
                  <a:cubicBezTo>
                    <a:pt x="590" y="11907"/>
                    <a:pt x="1394" y="12805"/>
                    <a:pt x="2412" y="13033"/>
                  </a:cubicBezTo>
                  <a:cubicBezTo>
                    <a:pt x="2628" y="13082"/>
                    <a:pt x="2844" y="13103"/>
                    <a:pt x="3061" y="13103"/>
                  </a:cubicBezTo>
                  <a:cubicBezTo>
                    <a:pt x="4030" y="13103"/>
                    <a:pt x="5017" y="12698"/>
                    <a:pt x="5999" y="12698"/>
                  </a:cubicBezTo>
                  <a:cubicBezTo>
                    <a:pt x="6099" y="12698"/>
                    <a:pt x="6199" y="12702"/>
                    <a:pt x="6299" y="12711"/>
                  </a:cubicBezTo>
                  <a:cubicBezTo>
                    <a:pt x="7960" y="12872"/>
                    <a:pt x="9153" y="14333"/>
                    <a:pt x="10091" y="15713"/>
                  </a:cubicBezTo>
                  <a:cubicBezTo>
                    <a:pt x="11016" y="17107"/>
                    <a:pt x="12007" y="18634"/>
                    <a:pt x="13602" y="19130"/>
                  </a:cubicBezTo>
                  <a:cubicBezTo>
                    <a:pt x="13888" y="19216"/>
                    <a:pt x="14183" y="19257"/>
                    <a:pt x="14478" y="19257"/>
                  </a:cubicBezTo>
                  <a:cubicBezTo>
                    <a:pt x="16062" y="19257"/>
                    <a:pt x="17650" y="18085"/>
                    <a:pt x="17944" y="16503"/>
                  </a:cubicBezTo>
                  <a:cubicBezTo>
                    <a:pt x="18279" y="14748"/>
                    <a:pt x="17220" y="12979"/>
                    <a:pt x="17475" y="11210"/>
                  </a:cubicBezTo>
                  <a:cubicBezTo>
                    <a:pt x="17502" y="10888"/>
                    <a:pt x="17622" y="10580"/>
                    <a:pt x="17810" y="10339"/>
                  </a:cubicBezTo>
                  <a:cubicBezTo>
                    <a:pt x="18252" y="9830"/>
                    <a:pt x="19030" y="9843"/>
                    <a:pt x="19673" y="9642"/>
                  </a:cubicBezTo>
                  <a:cubicBezTo>
                    <a:pt x="20892" y="9254"/>
                    <a:pt x="21670" y="7954"/>
                    <a:pt x="21710" y="6667"/>
                  </a:cubicBezTo>
                  <a:cubicBezTo>
                    <a:pt x="21750" y="5394"/>
                    <a:pt x="21160" y="4161"/>
                    <a:pt x="20370" y="3156"/>
                  </a:cubicBezTo>
                  <a:cubicBezTo>
                    <a:pt x="19498" y="2073"/>
                    <a:pt x="18261" y="1159"/>
                    <a:pt x="16878" y="1159"/>
                  </a:cubicBezTo>
                  <a:cubicBezTo>
                    <a:pt x="16858" y="1159"/>
                    <a:pt x="16838" y="1159"/>
                    <a:pt x="16818" y="1159"/>
                  </a:cubicBezTo>
                  <a:cubicBezTo>
                    <a:pt x="16162" y="1186"/>
                    <a:pt x="15519" y="1414"/>
                    <a:pt x="14862" y="1414"/>
                  </a:cubicBezTo>
                  <a:cubicBezTo>
                    <a:pt x="14850" y="1414"/>
                    <a:pt x="14838" y="1414"/>
                    <a:pt x="14826" y="1414"/>
                  </a:cubicBezTo>
                  <a:cubicBezTo>
                    <a:pt x="13714" y="1414"/>
                    <a:pt x="12693" y="806"/>
                    <a:pt x="11672" y="355"/>
                  </a:cubicBezTo>
                  <a:cubicBezTo>
                    <a:pt x="11114" y="107"/>
                    <a:pt x="10594" y="1"/>
                    <a:pt x="10100" y="1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54"/>
            <p:cNvSpPr/>
            <p:nvPr/>
          </p:nvSpPr>
          <p:spPr>
            <a:xfrm>
              <a:off x="2080775" y="2219825"/>
              <a:ext cx="148000" cy="102500"/>
            </a:xfrm>
            <a:custGeom>
              <a:avLst/>
              <a:gdLst/>
              <a:ahLst/>
              <a:cxnLst/>
              <a:rect l="l" t="t" r="r" b="b"/>
              <a:pathLst>
                <a:path w="5920" h="4100" extrusionOk="0">
                  <a:moveTo>
                    <a:pt x="2081" y="1"/>
                  </a:moveTo>
                  <a:cubicBezTo>
                    <a:pt x="1321" y="1"/>
                    <a:pt x="639" y="323"/>
                    <a:pt x="335" y="1124"/>
                  </a:cubicBezTo>
                  <a:cubicBezTo>
                    <a:pt x="0" y="2035"/>
                    <a:pt x="442" y="3121"/>
                    <a:pt x="1247" y="3657"/>
                  </a:cubicBezTo>
                  <a:cubicBezTo>
                    <a:pt x="1700" y="3959"/>
                    <a:pt x="2243" y="4099"/>
                    <a:pt x="2791" y="4099"/>
                  </a:cubicBezTo>
                  <a:cubicBezTo>
                    <a:pt x="3215" y="4099"/>
                    <a:pt x="3642" y="4016"/>
                    <a:pt x="4034" y="3858"/>
                  </a:cubicBezTo>
                  <a:cubicBezTo>
                    <a:pt x="4423" y="3724"/>
                    <a:pt x="4744" y="3469"/>
                    <a:pt x="4972" y="3148"/>
                  </a:cubicBezTo>
                  <a:cubicBezTo>
                    <a:pt x="5920" y="1651"/>
                    <a:pt x="3800" y="1"/>
                    <a:pt x="2081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54"/>
            <p:cNvSpPr/>
            <p:nvPr/>
          </p:nvSpPr>
          <p:spPr>
            <a:xfrm>
              <a:off x="1985275" y="2207300"/>
              <a:ext cx="60675" cy="44000"/>
            </a:xfrm>
            <a:custGeom>
              <a:avLst/>
              <a:gdLst/>
              <a:ahLst/>
              <a:cxnLst/>
              <a:rect l="l" t="t" r="r" b="b"/>
              <a:pathLst>
                <a:path w="2427" h="1760" extrusionOk="0">
                  <a:moveTo>
                    <a:pt x="1718" y="0"/>
                  </a:moveTo>
                  <a:cubicBezTo>
                    <a:pt x="1474" y="0"/>
                    <a:pt x="1190" y="78"/>
                    <a:pt x="926" y="205"/>
                  </a:cubicBezTo>
                  <a:cubicBezTo>
                    <a:pt x="443" y="432"/>
                    <a:pt x="14" y="808"/>
                    <a:pt x="1" y="1143"/>
                  </a:cubicBezTo>
                  <a:cubicBezTo>
                    <a:pt x="1" y="1496"/>
                    <a:pt x="384" y="1760"/>
                    <a:pt x="739" y="1760"/>
                  </a:cubicBezTo>
                  <a:cubicBezTo>
                    <a:pt x="747" y="1760"/>
                    <a:pt x="756" y="1759"/>
                    <a:pt x="765" y="1759"/>
                  </a:cubicBezTo>
                  <a:cubicBezTo>
                    <a:pt x="1140" y="1732"/>
                    <a:pt x="1448" y="1518"/>
                    <a:pt x="1756" y="1317"/>
                  </a:cubicBezTo>
                  <a:cubicBezTo>
                    <a:pt x="2051" y="1102"/>
                    <a:pt x="2427" y="781"/>
                    <a:pt x="2333" y="406"/>
                  </a:cubicBezTo>
                  <a:cubicBezTo>
                    <a:pt x="2259" y="118"/>
                    <a:pt x="2018" y="0"/>
                    <a:pt x="1718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54"/>
            <p:cNvSpPr/>
            <p:nvPr/>
          </p:nvSpPr>
          <p:spPr>
            <a:xfrm>
              <a:off x="2083275" y="2348050"/>
              <a:ext cx="41075" cy="35625"/>
            </a:xfrm>
            <a:custGeom>
              <a:avLst/>
              <a:gdLst/>
              <a:ahLst/>
              <a:cxnLst/>
              <a:rect l="l" t="t" r="r" b="b"/>
              <a:pathLst>
                <a:path w="1643" h="1425" extrusionOk="0">
                  <a:moveTo>
                    <a:pt x="909" y="0"/>
                  </a:moveTo>
                  <a:cubicBezTo>
                    <a:pt x="428" y="0"/>
                    <a:pt x="1" y="763"/>
                    <a:pt x="275" y="1168"/>
                  </a:cubicBezTo>
                  <a:cubicBezTo>
                    <a:pt x="383" y="1302"/>
                    <a:pt x="543" y="1396"/>
                    <a:pt x="718" y="1409"/>
                  </a:cubicBezTo>
                  <a:cubicBezTo>
                    <a:pt x="763" y="1420"/>
                    <a:pt x="810" y="1425"/>
                    <a:pt x="856" y="1425"/>
                  </a:cubicBezTo>
                  <a:cubicBezTo>
                    <a:pt x="988" y="1425"/>
                    <a:pt x="1122" y="1384"/>
                    <a:pt x="1240" y="1315"/>
                  </a:cubicBezTo>
                  <a:cubicBezTo>
                    <a:pt x="1642" y="994"/>
                    <a:pt x="1522" y="56"/>
                    <a:pt x="945" y="2"/>
                  </a:cubicBezTo>
                  <a:cubicBezTo>
                    <a:pt x="933" y="1"/>
                    <a:pt x="921" y="0"/>
                    <a:pt x="909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54"/>
            <p:cNvSpPr/>
            <p:nvPr/>
          </p:nvSpPr>
          <p:spPr>
            <a:xfrm>
              <a:off x="1933700" y="2495500"/>
              <a:ext cx="41900" cy="46925"/>
            </a:xfrm>
            <a:custGeom>
              <a:avLst/>
              <a:gdLst/>
              <a:ahLst/>
              <a:cxnLst/>
              <a:rect l="l" t="t" r="r" b="b"/>
              <a:pathLst>
                <a:path w="1676" h="1877" fill="none" extrusionOk="0">
                  <a:moveTo>
                    <a:pt x="1675" y="0"/>
                  </a:moveTo>
                  <a:cubicBezTo>
                    <a:pt x="1260" y="429"/>
                    <a:pt x="416" y="1448"/>
                    <a:pt x="0" y="1876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54"/>
            <p:cNvSpPr/>
            <p:nvPr/>
          </p:nvSpPr>
          <p:spPr>
            <a:xfrm>
              <a:off x="1952125" y="2519625"/>
              <a:ext cx="39875" cy="47925"/>
            </a:xfrm>
            <a:custGeom>
              <a:avLst/>
              <a:gdLst/>
              <a:ahLst/>
              <a:cxnLst/>
              <a:rect l="l" t="t" r="r" b="b"/>
              <a:pathLst>
                <a:path w="1595" h="1917" fill="none" extrusionOk="0">
                  <a:moveTo>
                    <a:pt x="1595" y="0"/>
                  </a:moveTo>
                  <a:cubicBezTo>
                    <a:pt x="1287" y="536"/>
                    <a:pt x="429" y="1461"/>
                    <a:pt x="0" y="191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138;p54"/>
            <p:cNvSpPr/>
            <p:nvPr/>
          </p:nvSpPr>
          <p:spPr>
            <a:xfrm>
              <a:off x="2082100" y="2609400"/>
              <a:ext cx="11100" cy="41575"/>
            </a:xfrm>
            <a:custGeom>
              <a:avLst/>
              <a:gdLst/>
              <a:ahLst/>
              <a:cxnLst/>
              <a:rect l="l" t="t" r="r" b="b"/>
              <a:pathLst>
                <a:path w="444" h="1663" fill="none" extrusionOk="0">
                  <a:moveTo>
                    <a:pt x="1" y="1"/>
                  </a:moveTo>
                  <a:cubicBezTo>
                    <a:pt x="121" y="563"/>
                    <a:pt x="269" y="1113"/>
                    <a:pt x="443" y="166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139;p54"/>
            <p:cNvSpPr/>
            <p:nvPr/>
          </p:nvSpPr>
          <p:spPr>
            <a:xfrm>
              <a:off x="2110925" y="2615425"/>
              <a:ext cx="15100" cy="30525"/>
            </a:xfrm>
            <a:custGeom>
              <a:avLst/>
              <a:gdLst/>
              <a:ahLst/>
              <a:cxnLst/>
              <a:rect l="l" t="t" r="r" b="b"/>
              <a:pathLst>
                <a:path w="604" h="1221" fill="none" extrusionOk="0">
                  <a:moveTo>
                    <a:pt x="27" y="41"/>
                  </a:moveTo>
                  <a:cubicBezTo>
                    <a:pt x="14" y="68"/>
                    <a:pt x="0" y="1"/>
                    <a:pt x="27" y="1"/>
                  </a:cubicBezTo>
                  <a:cubicBezTo>
                    <a:pt x="67" y="1"/>
                    <a:pt x="81" y="41"/>
                    <a:pt x="81" y="68"/>
                  </a:cubicBezTo>
                  <a:cubicBezTo>
                    <a:pt x="215" y="470"/>
                    <a:pt x="389" y="859"/>
                    <a:pt x="603" y="122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54"/>
            <p:cNvSpPr/>
            <p:nvPr/>
          </p:nvSpPr>
          <p:spPr>
            <a:xfrm>
              <a:off x="2151450" y="2585275"/>
              <a:ext cx="19475" cy="28175"/>
            </a:xfrm>
            <a:custGeom>
              <a:avLst/>
              <a:gdLst/>
              <a:ahLst/>
              <a:cxnLst/>
              <a:rect l="l" t="t" r="r" b="b"/>
              <a:pathLst>
                <a:path w="779" h="1127" fill="none" extrusionOk="0">
                  <a:moveTo>
                    <a:pt x="1" y="1"/>
                  </a:moveTo>
                  <a:lnTo>
                    <a:pt x="778" y="1126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54"/>
            <p:cNvSpPr/>
            <p:nvPr/>
          </p:nvSpPr>
          <p:spPr>
            <a:xfrm>
              <a:off x="2164200" y="2554450"/>
              <a:ext cx="30500" cy="21475"/>
            </a:xfrm>
            <a:custGeom>
              <a:avLst/>
              <a:gdLst/>
              <a:ahLst/>
              <a:cxnLst/>
              <a:rect l="l" t="t" r="r" b="b"/>
              <a:pathLst>
                <a:path w="1220" h="859" fill="none" extrusionOk="0">
                  <a:moveTo>
                    <a:pt x="0" y="1"/>
                  </a:moveTo>
                  <a:lnTo>
                    <a:pt x="1220" y="859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54"/>
            <p:cNvSpPr/>
            <p:nvPr/>
          </p:nvSpPr>
          <p:spPr>
            <a:xfrm>
              <a:off x="2170225" y="2507550"/>
              <a:ext cx="42900" cy="2375"/>
            </a:xfrm>
            <a:custGeom>
              <a:avLst/>
              <a:gdLst/>
              <a:ahLst/>
              <a:cxnLst/>
              <a:rect l="l" t="t" r="r" b="b"/>
              <a:pathLst>
                <a:path w="1716" h="95" fill="none" extrusionOk="0">
                  <a:moveTo>
                    <a:pt x="0" y="14"/>
                  </a:moveTo>
                  <a:cubicBezTo>
                    <a:pt x="563" y="95"/>
                    <a:pt x="1139" y="81"/>
                    <a:pt x="1716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54"/>
            <p:cNvSpPr/>
            <p:nvPr/>
          </p:nvSpPr>
          <p:spPr>
            <a:xfrm>
              <a:off x="2162175" y="2464350"/>
              <a:ext cx="31850" cy="5700"/>
            </a:xfrm>
            <a:custGeom>
              <a:avLst/>
              <a:gdLst/>
              <a:ahLst/>
              <a:cxnLst/>
              <a:rect l="l" t="t" r="r" b="b"/>
              <a:pathLst>
                <a:path w="1274" h="228" fill="none" extrusionOk="0">
                  <a:moveTo>
                    <a:pt x="1" y="228"/>
                  </a:moveTo>
                  <a:cubicBezTo>
                    <a:pt x="416" y="121"/>
                    <a:pt x="845" y="40"/>
                    <a:pt x="1274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54"/>
            <p:cNvSpPr/>
            <p:nvPr/>
          </p:nvSpPr>
          <p:spPr>
            <a:xfrm>
              <a:off x="2157500" y="2399675"/>
              <a:ext cx="35200" cy="31175"/>
            </a:xfrm>
            <a:custGeom>
              <a:avLst/>
              <a:gdLst/>
              <a:ahLst/>
              <a:cxnLst/>
              <a:rect l="l" t="t" r="r" b="b"/>
              <a:pathLst>
                <a:path w="1408" h="1247" fill="none" extrusionOk="0">
                  <a:moveTo>
                    <a:pt x="0" y="1"/>
                  </a:moveTo>
                  <a:cubicBezTo>
                    <a:pt x="335" y="349"/>
                    <a:pt x="978" y="1033"/>
                    <a:pt x="1407" y="124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54"/>
            <p:cNvSpPr/>
            <p:nvPr/>
          </p:nvSpPr>
          <p:spPr>
            <a:xfrm>
              <a:off x="2178925" y="2370200"/>
              <a:ext cx="28500" cy="43575"/>
            </a:xfrm>
            <a:custGeom>
              <a:avLst/>
              <a:gdLst/>
              <a:ahLst/>
              <a:cxnLst/>
              <a:rect l="l" t="t" r="r" b="b"/>
              <a:pathLst>
                <a:path w="1140" h="1743" fill="none" extrusionOk="0">
                  <a:moveTo>
                    <a:pt x="1" y="0"/>
                  </a:moveTo>
                  <a:cubicBezTo>
                    <a:pt x="215" y="295"/>
                    <a:pt x="992" y="1407"/>
                    <a:pt x="1140" y="1743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54"/>
            <p:cNvSpPr/>
            <p:nvPr/>
          </p:nvSpPr>
          <p:spPr>
            <a:xfrm>
              <a:off x="2234200" y="2367850"/>
              <a:ext cx="21475" cy="31850"/>
            </a:xfrm>
            <a:custGeom>
              <a:avLst/>
              <a:gdLst/>
              <a:ahLst/>
              <a:cxnLst/>
              <a:rect l="l" t="t" r="r" b="b"/>
              <a:pathLst>
                <a:path w="859" h="1274" fill="none" extrusionOk="0">
                  <a:moveTo>
                    <a:pt x="1" y="1"/>
                  </a:moveTo>
                  <a:cubicBezTo>
                    <a:pt x="269" y="443"/>
                    <a:pt x="550" y="858"/>
                    <a:pt x="858" y="1274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54"/>
            <p:cNvSpPr/>
            <p:nvPr/>
          </p:nvSpPr>
          <p:spPr>
            <a:xfrm>
              <a:off x="2261350" y="2339700"/>
              <a:ext cx="19450" cy="12425"/>
            </a:xfrm>
            <a:custGeom>
              <a:avLst/>
              <a:gdLst/>
              <a:ahLst/>
              <a:cxnLst/>
              <a:rect l="l" t="t" r="r" b="b"/>
              <a:pathLst>
                <a:path w="778" h="497" fill="none" extrusionOk="0">
                  <a:moveTo>
                    <a:pt x="0" y="1"/>
                  </a:moveTo>
                  <a:lnTo>
                    <a:pt x="778" y="497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54"/>
            <p:cNvSpPr/>
            <p:nvPr/>
          </p:nvSpPr>
          <p:spPr>
            <a:xfrm>
              <a:off x="2267375" y="2298500"/>
              <a:ext cx="30500" cy="6400"/>
            </a:xfrm>
            <a:custGeom>
              <a:avLst/>
              <a:gdLst/>
              <a:ahLst/>
              <a:cxnLst/>
              <a:rect l="l" t="t" r="r" b="b"/>
              <a:pathLst>
                <a:path w="1220" h="256" fill="none" extrusionOk="0">
                  <a:moveTo>
                    <a:pt x="1" y="255"/>
                  </a:moveTo>
                  <a:lnTo>
                    <a:pt x="1220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54"/>
            <p:cNvSpPr/>
            <p:nvPr/>
          </p:nvSpPr>
          <p:spPr>
            <a:xfrm>
              <a:off x="2261000" y="2241550"/>
              <a:ext cx="36875" cy="17450"/>
            </a:xfrm>
            <a:custGeom>
              <a:avLst/>
              <a:gdLst/>
              <a:ahLst/>
              <a:cxnLst/>
              <a:rect l="l" t="t" r="r" b="b"/>
              <a:pathLst>
                <a:path w="1475" h="698" fill="none" extrusionOk="0">
                  <a:moveTo>
                    <a:pt x="1" y="697"/>
                  </a:moveTo>
                  <a:lnTo>
                    <a:pt x="1475" y="0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54"/>
            <p:cNvSpPr/>
            <p:nvPr/>
          </p:nvSpPr>
          <p:spPr>
            <a:xfrm>
              <a:off x="2229525" y="2182250"/>
              <a:ext cx="25475" cy="25150"/>
            </a:xfrm>
            <a:custGeom>
              <a:avLst/>
              <a:gdLst/>
              <a:ahLst/>
              <a:cxnLst/>
              <a:rect l="l" t="t" r="r" b="b"/>
              <a:pathLst>
                <a:path w="1019" h="1006" fill="none" extrusionOk="0">
                  <a:moveTo>
                    <a:pt x="0" y="1006"/>
                  </a:moveTo>
                  <a:lnTo>
                    <a:pt x="1019" y="0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54"/>
            <p:cNvSpPr/>
            <p:nvPr/>
          </p:nvSpPr>
          <p:spPr>
            <a:xfrm>
              <a:off x="2199375" y="2149075"/>
              <a:ext cx="32850" cy="49950"/>
            </a:xfrm>
            <a:custGeom>
              <a:avLst/>
              <a:gdLst/>
              <a:ahLst/>
              <a:cxnLst/>
              <a:rect l="l" t="t" r="r" b="b"/>
              <a:pathLst>
                <a:path w="1314" h="1998" fill="none" extrusionOk="0">
                  <a:moveTo>
                    <a:pt x="483" y="1314"/>
                  </a:moveTo>
                  <a:cubicBezTo>
                    <a:pt x="0" y="1998"/>
                    <a:pt x="416" y="1260"/>
                    <a:pt x="442" y="1220"/>
                  </a:cubicBezTo>
                  <a:cubicBezTo>
                    <a:pt x="710" y="805"/>
                    <a:pt x="1005" y="403"/>
                    <a:pt x="1313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54"/>
            <p:cNvSpPr/>
            <p:nvPr/>
          </p:nvSpPr>
          <p:spPr>
            <a:xfrm>
              <a:off x="2165525" y="2139025"/>
              <a:ext cx="5725" cy="35875"/>
            </a:xfrm>
            <a:custGeom>
              <a:avLst/>
              <a:gdLst/>
              <a:ahLst/>
              <a:cxnLst/>
              <a:rect l="l" t="t" r="r" b="b"/>
              <a:pathLst>
                <a:path w="229" h="1435" fill="none" extrusionOk="0">
                  <a:moveTo>
                    <a:pt x="1" y="1435"/>
                  </a:moveTo>
                  <a:cubicBezTo>
                    <a:pt x="121" y="966"/>
                    <a:pt x="202" y="483"/>
                    <a:pt x="228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54"/>
            <p:cNvSpPr/>
            <p:nvPr/>
          </p:nvSpPr>
          <p:spPr>
            <a:xfrm>
              <a:off x="2136375" y="2117600"/>
              <a:ext cx="2375" cy="58650"/>
            </a:xfrm>
            <a:custGeom>
              <a:avLst/>
              <a:gdLst/>
              <a:ahLst/>
              <a:cxnLst/>
              <a:rect l="l" t="t" r="r" b="b"/>
              <a:pathLst>
                <a:path w="95" h="2346" fill="none" extrusionOk="0">
                  <a:moveTo>
                    <a:pt x="95" y="2345"/>
                  </a:moveTo>
                  <a:cubicBezTo>
                    <a:pt x="81" y="1769"/>
                    <a:pt x="14" y="563"/>
                    <a:pt x="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54"/>
            <p:cNvSpPr/>
            <p:nvPr/>
          </p:nvSpPr>
          <p:spPr>
            <a:xfrm>
              <a:off x="2103225" y="2132675"/>
              <a:ext cx="12400" cy="46250"/>
            </a:xfrm>
            <a:custGeom>
              <a:avLst/>
              <a:gdLst/>
              <a:ahLst/>
              <a:cxnLst/>
              <a:rect l="l" t="t" r="r" b="b"/>
              <a:pathLst>
                <a:path w="496" h="1850" fill="none" extrusionOk="0">
                  <a:moveTo>
                    <a:pt x="496" y="1849"/>
                  </a:moveTo>
                  <a:cubicBezTo>
                    <a:pt x="349" y="1407"/>
                    <a:pt x="0" y="469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54"/>
            <p:cNvSpPr/>
            <p:nvPr/>
          </p:nvSpPr>
          <p:spPr>
            <a:xfrm>
              <a:off x="2078750" y="2121275"/>
              <a:ext cx="1050" cy="49600"/>
            </a:xfrm>
            <a:custGeom>
              <a:avLst/>
              <a:gdLst/>
              <a:ahLst/>
              <a:cxnLst/>
              <a:rect l="l" t="t" r="r" b="b"/>
              <a:pathLst>
                <a:path w="42" h="1984" fill="none" extrusionOk="0">
                  <a:moveTo>
                    <a:pt x="1" y="1984"/>
                  </a:moveTo>
                  <a:cubicBezTo>
                    <a:pt x="41" y="1796"/>
                    <a:pt x="41" y="1609"/>
                    <a:pt x="1" y="1408"/>
                  </a:cubicBezTo>
                  <a:lnTo>
                    <a:pt x="1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54"/>
            <p:cNvSpPr/>
            <p:nvPr/>
          </p:nvSpPr>
          <p:spPr>
            <a:xfrm>
              <a:off x="2040225" y="2116250"/>
              <a:ext cx="13775" cy="53300"/>
            </a:xfrm>
            <a:custGeom>
              <a:avLst/>
              <a:gdLst/>
              <a:ahLst/>
              <a:cxnLst/>
              <a:rect l="l" t="t" r="r" b="b"/>
              <a:pathLst>
                <a:path w="551" h="2132" fill="none" extrusionOk="0">
                  <a:moveTo>
                    <a:pt x="1" y="2131"/>
                  </a:moveTo>
                  <a:cubicBezTo>
                    <a:pt x="135" y="1408"/>
                    <a:pt x="309" y="697"/>
                    <a:pt x="55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54"/>
            <p:cNvSpPr/>
            <p:nvPr/>
          </p:nvSpPr>
          <p:spPr>
            <a:xfrm>
              <a:off x="1996000" y="2107550"/>
              <a:ext cx="1025" cy="48600"/>
            </a:xfrm>
            <a:custGeom>
              <a:avLst/>
              <a:gdLst/>
              <a:ahLst/>
              <a:cxnLst/>
              <a:rect l="l" t="t" r="r" b="b"/>
              <a:pathLst>
                <a:path w="41" h="1944" fill="none" extrusionOk="0">
                  <a:moveTo>
                    <a:pt x="1" y="1943"/>
                  </a:moveTo>
                  <a:cubicBezTo>
                    <a:pt x="14" y="978"/>
                    <a:pt x="14" y="295"/>
                    <a:pt x="4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54"/>
            <p:cNvSpPr/>
            <p:nvPr/>
          </p:nvSpPr>
          <p:spPr>
            <a:xfrm>
              <a:off x="1950100" y="2084425"/>
              <a:ext cx="14775" cy="58325"/>
            </a:xfrm>
            <a:custGeom>
              <a:avLst/>
              <a:gdLst/>
              <a:ahLst/>
              <a:cxnLst/>
              <a:rect l="l" t="t" r="r" b="b"/>
              <a:pathLst>
                <a:path w="591" h="2333" fill="none" extrusionOk="0">
                  <a:moveTo>
                    <a:pt x="1" y="0"/>
                  </a:moveTo>
                  <a:cubicBezTo>
                    <a:pt x="148" y="791"/>
                    <a:pt x="349" y="1568"/>
                    <a:pt x="591" y="233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54"/>
            <p:cNvSpPr/>
            <p:nvPr/>
          </p:nvSpPr>
          <p:spPr>
            <a:xfrm>
              <a:off x="1910900" y="2112225"/>
              <a:ext cx="18450" cy="39550"/>
            </a:xfrm>
            <a:custGeom>
              <a:avLst/>
              <a:gdLst/>
              <a:ahLst/>
              <a:cxnLst/>
              <a:rect l="l" t="t" r="r" b="b"/>
              <a:pathLst>
                <a:path w="738" h="1582" fill="none" extrusionOk="0">
                  <a:moveTo>
                    <a:pt x="1" y="1"/>
                  </a:moveTo>
                  <a:cubicBezTo>
                    <a:pt x="242" y="523"/>
                    <a:pt x="483" y="1059"/>
                    <a:pt x="738" y="158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54"/>
            <p:cNvSpPr/>
            <p:nvPr/>
          </p:nvSpPr>
          <p:spPr>
            <a:xfrm>
              <a:off x="1846575" y="2136350"/>
              <a:ext cx="49625" cy="41225"/>
            </a:xfrm>
            <a:custGeom>
              <a:avLst/>
              <a:gdLst/>
              <a:ahLst/>
              <a:cxnLst/>
              <a:rect l="l" t="t" r="r" b="b"/>
              <a:pathLst>
                <a:path w="1985" h="1649" fill="none" extrusionOk="0">
                  <a:moveTo>
                    <a:pt x="1984" y="1649"/>
                  </a:moveTo>
                  <a:lnTo>
                    <a:pt x="1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54"/>
            <p:cNvSpPr/>
            <p:nvPr/>
          </p:nvSpPr>
          <p:spPr>
            <a:xfrm>
              <a:off x="1819775" y="2161475"/>
              <a:ext cx="49625" cy="32525"/>
            </a:xfrm>
            <a:custGeom>
              <a:avLst/>
              <a:gdLst/>
              <a:ahLst/>
              <a:cxnLst/>
              <a:rect l="l" t="t" r="r" b="b"/>
              <a:pathLst>
                <a:path w="1985" h="1301" fill="none" extrusionOk="0">
                  <a:moveTo>
                    <a:pt x="1984" y="1301"/>
                  </a:moveTo>
                  <a:cubicBezTo>
                    <a:pt x="1582" y="845"/>
                    <a:pt x="631" y="322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54"/>
            <p:cNvSpPr/>
            <p:nvPr/>
          </p:nvSpPr>
          <p:spPr>
            <a:xfrm>
              <a:off x="1904200" y="2464350"/>
              <a:ext cx="45925" cy="40875"/>
            </a:xfrm>
            <a:custGeom>
              <a:avLst/>
              <a:gdLst/>
              <a:ahLst/>
              <a:cxnLst/>
              <a:rect l="l" t="t" r="r" b="b"/>
              <a:pathLst>
                <a:path w="1837" h="1635" fill="none" extrusionOk="0">
                  <a:moveTo>
                    <a:pt x="1837" y="0"/>
                  </a:moveTo>
                  <a:cubicBezTo>
                    <a:pt x="1462" y="402"/>
                    <a:pt x="497" y="1394"/>
                    <a:pt x="1" y="1635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54"/>
            <p:cNvSpPr/>
            <p:nvPr/>
          </p:nvSpPr>
          <p:spPr>
            <a:xfrm>
              <a:off x="1860325" y="2450275"/>
              <a:ext cx="16775" cy="44250"/>
            </a:xfrm>
            <a:custGeom>
              <a:avLst/>
              <a:gdLst/>
              <a:ahLst/>
              <a:cxnLst/>
              <a:rect l="l" t="t" r="r" b="b"/>
              <a:pathLst>
                <a:path w="671" h="1770" fill="none" extrusionOk="0">
                  <a:moveTo>
                    <a:pt x="670" y="0"/>
                  </a:moveTo>
                  <a:cubicBezTo>
                    <a:pt x="469" y="590"/>
                    <a:pt x="242" y="1179"/>
                    <a:pt x="0" y="1769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54"/>
            <p:cNvSpPr/>
            <p:nvPr/>
          </p:nvSpPr>
          <p:spPr>
            <a:xfrm>
              <a:off x="1811075" y="2455300"/>
              <a:ext cx="12750" cy="46575"/>
            </a:xfrm>
            <a:custGeom>
              <a:avLst/>
              <a:gdLst/>
              <a:ahLst/>
              <a:cxnLst/>
              <a:rect l="l" t="t" r="r" b="b"/>
              <a:pathLst>
                <a:path w="510" h="1863" fill="none" extrusionOk="0">
                  <a:moveTo>
                    <a:pt x="510" y="0"/>
                  </a:moveTo>
                  <a:cubicBezTo>
                    <a:pt x="389" y="630"/>
                    <a:pt x="228" y="1260"/>
                    <a:pt x="0" y="1863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54"/>
            <p:cNvSpPr/>
            <p:nvPr/>
          </p:nvSpPr>
          <p:spPr>
            <a:xfrm>
              <a:off x="1737700" y="2426825"/>
              <a:ext cx="32200" cy="52275"/>
            </a:xfrm>
            <a:custGeom>
              <a:avLst/>
              <a:gdLst/>
              <a:ahLst/>
              <a:cxnLst/>
              <a:rect l="l" t="t" r="r" b="b"/>
              <a:pathLst>
                <a:path w="1288" h="2091" fill="none" extrusionOk="0">
                  <a:moveTo>
                    <a:pt x="1287" y="0"/>
                  </a:moveTo>
                  <a:cubicBezTo>
                    <a:pt x="1033" y="389"/>
                    <a:pt x="242" y="1702"/>
                    <a:pt x="1" y="209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166;p54"/>
            <p:cNvSpPr/>
            <p:nvPr/>
          </p:nvSpPr>
          <p:spPr>
            <a:xfrm>
              <a:off x="1699500" y="2413075"/>
              <a:ext cx="39225" cy="21800"/>
            </a:xfrm>
            <a:custGeom>
              <a:avLst/>
              <a:gdLst/>
              <a:ahLst/>
              <a:cxnLst/>
              <a:rect l="l" t="t" r="r" b="b"/>
              <a:pathLst>
                <a:path w="1569" h="872" fill="none" extrusionOk="0">
                  <a:moveTo>
                    <a:pt x="1569" y="1"/>
                  </a:moveTo>
                  <a:cubicBezTo>
                    <a:pt x="1019" y="242"/>
                    <a:pt x="497" y="537"/>
                    <a:pt x="1" y="87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54"/>
            <p:cNvSpPr/>
            <p:nvPr/>
          </p:nvSpPr>
          <p:spPr>
            <a:xfrm>
              <a:off x="1678075" y="2356800"/>
              <a:ext cx="55300" cy="5375"/>
            </a:xfrm>
            <a:custGeom>
              <a:avLst/>
              <a:gdLst/>
              <a:ahLst/>
              <a:cxnLst/>
              <a:rect l="l" t="t" r="r" b="b"/>
              <a:pathLst>
                <a:path w="2212" h="215" fill="none" extrusionOk="0">
                  <a:moveTo>
                    <a:pt x="2211" y="215"/>
                  </a:moveTo>
                  <a:cubicBezTo>
                    <a:pt x="1474" y="201"/>
                    <a:pt x="724" y="134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54"/>
            <p:cNvSpPr/>
            <p:nvPr/>
          </p:nvSpPr>
          <p:spPr>
            <a:xfrm>
              <a:off x="1676400" y="2321625"/>
              <a:ext cx="63675" cy="20125"/>
            </a:xfrm>
            <a:custGeom>
              <a:avLst/>
              <a:gdLst/>
              <a:ahLst/>
              <a:cxnLst/>
              <a:rect l="l" t="t" r="r" b="b"/>
              <a:pathLst>
                <a:path w="2547" h="805" fill="none" extrusionOk="0">
                  <a:moveTo>
                    <a:pt x="2546" y="804"/>
                  </a:moveTo>
                  <a:cubicBezTo>
                    <a:pt x="1689" y="590"/>
                    <a:pt x="831" y="322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54"/>
            <p:cNvSpPr/>
            <p:nvPr/>
          </p:nvSpPr>
          <p:spPr>
            <a:xfrm>
              <a:off x="1701850" y="2286100"/>
              <a:ext cx="46925" cy="23475"/>
            </a:xfrm>
            <a:custGeom>
              <a:avLst/>
              <a:gdLst/>
              <a:ahLst/>
              <a:cxnLst/>
              <a:rect l="l" t="t" r="r" b="b"/>
              <a:pathLst>
                <a:path w="1877" h="939" fill="none" extrusionOk="0">
                  <a:moveTo>
                    <a:pt x="1877" y="939"/>
                  </a:moveTo>
                  <a:cubicBezTo>
                    <a:pt x="1368" y="684"/>
                    <a:pt x="510" y="255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54"/>
            <p:cNvSpPr/>
            <p:nvPr/>
          </p:nvSpPr>
          <p:spPr>
            <a:xfrm>
              <a:off x="1710900" y="2237875"/>
              <a:ext cx="62000" cy="36525"/>
            </a:xfrm>
            <a:custGeom>
              <a:avLst/>
              <a:gdLst/>
              <a:ahLst/>
              <a:cxnLst/>
              <a:rect l="l" t="t" r="r" b="b"/>
              <a:pathLst>
                <a:path w="2480" h="1461" fill="none" extrusionOk="0">
                  <a:moveTo>
                    <a:pt x="2480" y="1461"/>
                  </a:moveTo>
                  <a:cubicBezTo>
                    <a:pt x="1609" y="1059"/>
                    <a:pt x="764" y="576"/>
                    <a:pt x="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54"/>
            <p:cNvSpPr/>
            <p:nvPr/>
          </p:nvSpPr>
          <p:spPr>
            <a:xfrm>
              <a:off x="1751100" y="2207700"/>
              <a:ext cx="44600" cy="32525"/>
            </a:xfrm>
            <a:custGeom>
              <a:avLst/>
              <a:gdLst/>
              <a:ahLst/>
              <a:cxnLst/>
              <a:rect l="l" t="t" r="r" b="b"/>
              <a:pathLst>
                <a:path w="1784" h="1301" fill="none" extrusionOk="0">
                  <a:moveTo>
                    <a:pt x="1783" y="1301"/>
                  </a:moveTo>
                  <a:cubicBezTo>
                    <a:pt x="1220" y="939"/>
                    <a:pt x="564" y="349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172;p54"/>
            <p:cNvSpPr/>
            <p:nvPr/>
          </p:nvSpPr>
          <p:spPr>
            <a:xfrm>
              <a:off x="1780600" y="2186950"/>
              <a:ext cx="50925" cy="33850"/>
            </a:xfrm>
            <a:custGeom>
              <a:avLst/>
              <a:gdLst/>
              <a:ahLst/>
              <a:cxnLst/>
              <a:rect l="l" t="t" r="r" b="b"/>
              <a:pathLst>
                <a:path w="2037" h="1354" fill="none" extrusionOk="0">
                  <a:moveTo>
                    <a:pt x="2037" y="1354"/>
                  </a:moveTo>
                  <a:cubicBezTo>
                    <a:pt x="1407" y="1112"/>
                    <a:pt x="549" y="389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173;p54"/>
            <p:cNvSpPr/>
            <p:nvPr/>
          </p:nvSpPr>
          <p:spPr>
            <a:xfrm>
              <a:off x="1979250" y="2575225"/>
              <a:ext cx="33875" cy="45925"/>
            </a:xfrm>
            <a:custGeom>
              <a:avLst/>
              <a:gdLst/>
              <a:ahLst/>
              <a:cxnLst/>
              <a:rect l="l" t="t" r="r" b="b"/>
              <a:pathLst>
                <a:path w="1355" h="1837" fill="none" extrusionOk="0">
                  <a:moveTo>
                    <a:pt x="1354" y="1"/>
                  </a:moveTo>
                  <a:cubicBezTo>
                    <a:pt x="845" y="564"/>
                    <a:pt x="389" y="1180"/>
                    <a:pt x="1" y="183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54"/>
            <p:cNvSpPr/>
            <p:nvPr/>
          </p:nvSpPr>
          <p:spPr>
            <a:xfrm>
              <a:off x="2021475" y="2604375"/>
              <a:ext cx="24800" cy="64350"/>
            </a:xfrm>
            <a:custGeom>
              <a:avLst/>
              <a:gdLst/>
              <a:ahLst/>
              <a:cxnLst/>
              <a:rect l="l" t="t" r="r" b="b"/>
              <a:pathLst>
                <a:path w="992" h="2574" fill="none" extrusionOk="0">
                  <a:moveTo>
                    <a:pt x="992" y="1"/>
                  </a:moveTo>
                  <a:cubicBezTo>
                    <a:pt x="630" y="845"/>
                    <a:pt x="308" y="1703"/>
                    <a:pt x="0" y="2574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54"/>
            <p:cNvSpPr/>
            <p:nvPr/>
          </p:nvSpPr>
          <p:spPr>
            <a:xfrm>
              <a:off x="1746750" y="2733025"/>
              <a:ext cx="88800" cy="38225"/>
            </a:xfrm>
            <a:custGeom>
              <a:avLst/>
              <a:gdLst/>
              <a:ahLst/>
              <a:cxnLst/>
              <a:rect l="l" t="t" r="r" b="b"/>
              <a:pathLst>
                <a:path w="3552" h="1529" fill="none" extrusionOk="0">
                  <a:moveTo>
                    <a:pt x="1" y="1528"/>
                  </a:moveTo>
                  <a:cubicBezTo>
                    <a:pt x="161" y="1193"/>
                    <a:pt x="925" y="577"/>
                    <a:pt x="1287" y="590"/>
                  </a:cubicBezTo>
                  <a:cubicBezTo>
                    <a:pt x="1475" y="590"/>
                    <a:pt x="1662" y="657"/>
                    <a:pt x="1863" y="671"/>
                  </a:cubicBezTo>
                  <a:cubicBezTo>
                    <a:pt x="2480" y="738"/>
                    <a:pt x="3043" y="362"/>
                    <a:pt x="3552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54"/>
            <p:cNvSpPr/>
            <p:nvPr/>
          </p:nvSpPr>
          <p:spPr>
            <a:xfrm>
              <a:off x="1732350" y="2672050"/>
              <a:ext cx="92150" cy="49950"/>
            </a:xfrm>
            <a:custGeom>
              <a:avLst/>
              <a:gdLst/>
              <a:ahLst/>
              <a:cxnLst/>
              <a:rect l="l" t="t" r="r" b="b"/>
              <a:pathLst>
                <a:path w="3686" h="1998" fill="none" extrusionOk="0">
                  <a:moveTo>
                    <a:pt x="0" y="1997"/>
                  </a:moveTo>
                  <a:cubicBezTo>
                    <a:pt x="107" y="1997"/>
                    <a:pt x="174" y="1890"/>
                    <a:pt x="215" y="1796"/>
                  </a:cubicBezTo>
                  <a:cubicBezTo>
                    <a:pt x="429" y="1341"/>
                    <a:pt x="617" y="764"/>
                    <a:pt x="1099" y="657"/>
                  </a:cubicBezTo>
                  <a:cubicBezTo>
                    <a:pt x="1300" y="630"/>
                    <a:pt x="1501" y="644"/>
                    <a:pt x="1702" y="684"/>
                  </a:cubicBezTo>
                  <a:cubicBezTo>
                    <a:pt x="2426" y="764"/>
                    <a:pt x="3163" y="510"/>
                    <a:pt x="3686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54"/>
            <p:cNvSpPr/>
            <p:nvPr/>
          </p:nvSpPr>
          <p:spPr>
            <a:xfrm>
              <a:off x="1706550" y="2579925"/>
              <a:ext cx="70050" cy="52625"/>
            </a:xfrm>
            <a:custGeom>
              <a:avLst/>
              <a:gdLst/>
              <a:ahLst/>
              <a:cxnLst/>
              <a:rect l="l" t="t" r="r" b="b"/>
              <a:pathLst>
                <a:path w="2802" h="2105" fill="none" extrusionOk="0">
                  <a:moveTo>
                    <a:pt x="0" y="2104"/>
                  </a:moveTo>
                  <a:cubicBezTo>
                    <a:pt x="0" y="1850"/>
                    <a:pt x="670" y="1032"/>
                    <a:pt x="912" y="938"/>
                  </a:cubicBezTo>
                  <a:cubicBezTo>
                    <a:pt x="1166" y="858"/>
                    <a:pt x="1421" y="804"/>
                    <a:pt x="1676" y="764"/>
                  </a:cubicBezTo>
                  <a:cubicBezTo>
                    <a:pt x="2131" y="644"/>
                    <a:pt x="2533" y="376"/>
                    <a:pt x="2801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178;p54"/>
            <p:cNvSpPr/>
            <p:nvPr/>
          </p:nvSpPr>
          <p:spPr>
            <a:xfrm>
              <a:off x="1645900" y="2441900"/>
              <a:ext cx="14100" cy="93825"/>
            </a:xfrm>
            <a:custGeom>
              <a:avLst/>
              <a:gdLst/>
              <a:ahLst/>
              <a:cxnLst/>
              <a:rect l="l" t="t" r="r" b="b"/>
              <a:pathLst>
                <a:path w="564" h="3753" fill="none" extrusionOk="0">
                  <a:moveTo>
                    <a:pt x="162" y="3752"/>
                  </a:moveTo>
                  <a:cubicBezTo>
                    <a:pt x="1" y="3297"/>
                    <a:pt x="14" y="2171"/>
                    <a:pt x="215" y="1742"/>
                  </a:cubicBezTo>
                  <a:cubicBezTo>
                    <a:pt x="296" y="1595"/>
                    <a:pt x="363" y="1434"/>
                    <a:pt x="430" y="1273"/>
                  </a:cubicBezTo>
                  <a:cubicBezTo>
                    <a:pt x="564" y="844"/>
                    <a:pt x="363" y="389"/>
                    <a:pt x="162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179;p54"/>
            <p:cNvSpPr/>
            <p:nvPr/>
          </p:nvSpPr>
          <p:spPr>
            <a:xfrm>
              <a:off x="1541375" y="2476725"/>
              <a:ext cx="69375" cy="56325"/>
            </a:xfrm>
            <a:custGeom>
              <a:avLst/>
              <a:gdLst/>
              <a:ahLst/>
              <a:cxnLst/>
              <a:rect l="l" t="t" r="r" b="b"/>
              <a:pathLst>
                <a:path w="2775" h="2253" fill="none" extrusionOk="0">
                  <a:moveTo>
                    <a:pt x="2775" y="2252"/>
                  </a:moveTo>
                  <a:cubicBezTo>
                    <a:pt x="2400" y="2105"/>
                    <a:pt x="2064" y="1850"/>
                    <a:pt x="1823" y="1515"/>
                  </a:cubicBezTo>
                  <a:cubicBezTo>
                    <a:pt x="1689" y="1274"/>
                    <a:pt x="1595" y="1006"/>
                    <a:pt x="1435" y="765"/>
                  </a:cubicBezTo>
                  <a:cubicBezTo>
                    <a:pt x="1113" y="282"/>
                    <a:pt x="577" y="1"/>
                    <a:pt x="1" y="1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54"/>
            <p:cNvSpPr/>
            <p:nvPr/>
          </p:nvSpPr>
          <p:spPr>
            <a:xfrm>
              <a:off x="1494150" y="2543400"/>
              <a:ext cx="102875" cy="31175"/>
            </a:xfrm>
            <a:custGeom>
              <a:avLst/>
              <a:gdLst/>
              <a:ahLst/>
              <a:cxnLst/>
              <a:rect l="l" t="t" r="r" b="b"/>
              <a:pathLst>
                <a:path w="4115" h="1247" fill="none" extrusionOk="0">
                  <a:moveTo>
                    <a:pt x="0" y="41"/>
                  </a:moveTo>
                  <a:cubicBezTo>
                    <a:pt x="282" y="41"/>
                    <a:pt x="550" y="1"/>
                    <a:pt x="844" y="1"/>
                  </a:cubicBezTo>
                  <a:cubicBezTo>
                    <a:pt x="1327" y="14"/>
                    <a:pt x="1796" y="94"/>
                    <a:pt x="2265" y="242"/>
                  </a:cubicBezTo>
                  <a:cubicBezTo>
                    <a:pt x="2533" y="295"/>
                    <a:pt x="2788" y="403"/>
                    <a:pt x="3029" y="550"/>
                  </a:cubicBezTo>
                  <a:cubicBezTo>
                    <a:pt x="3243" y="711"/>
                    <a:pt x="4114" y="979"/>
                    <a:pt x="4074" y="1247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54"/>
            <p:cNvSpPr/>
            <p:nvPr/>
          </p:nvSpPr>
          <p:spPr>
            <a:xfrm>
              <a:off x="1520275" y="2632525"/>
              <a:ext cx="79750" cy="39225"/>
            </a:xfrm>
            <a:custGeom>
              <a:avLst/>
              <a:gdLst/>
              <a:ahLst/>
              <a:cxnLst/>
              <a:rect l="l" t="t" r="r" b="b"/>
              <a:pathLst>
                <a:path w="3190" h="1569" fill="none" extrusionOk="0">
                  <a:moveTo>
                    <a:pt x="108" y="1568"/>
                  </a:moveTo>
                  <a:lnTo>
                    <a:pt x="0" y="1448"/>
                  </a:lnTo>
                  <a:cubicBezTo>
                    <a:pt x="121" y="965"/>
                    <a:pt x="604" y="670"/>
                    <a:pt x="1099" y="778"/>
                  </a:cubicBezTo>
                  <a:cubicBezTo>
                    <a:pt x="1233" y="818"/>
                    <a:pt x="1367" y="885"/>
                    <a:pt x="1515" y="912"/>
                  </a:cubicBezTo>
                  <a:cubicBezTo>
                    <a:pt x="1957" y="992"/>
                    <a:pt x="2882" y="322"/>
                    <a:pt x="3190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54"/>
            <p:cNvSpPr/>
            <p:nvPr/>
          </p:nvSpPr>
          <p:spPr>
            <a:xfrm>
              <a:off x="1550750" y="2752450"/>
              <a:ext cx="72075" cy="38900"/>
            </a:xfrm>
            <a:custGeom>
              <a:avLst/>
              <a:gdLst/>
              <a:ahLst/>
              <a:cxnLst/>
              <a:rect l="l" t="t" r="r" b="b"/>
              <a:pathLst>
                <a:path w="2883" h="1556" fill="none" extrusionOk="0">
                  <a:moveTo>
                    <a:pt x="1" y="1555"/>
                  </a:moveTo>
                  <a:cubicBezTo>
                    <a:pt x="81" y="1113"/>
                    <a:pt x="564" y="872"/>
                    <a:pt x="966" y="1073"/>
                  </a:cubicBezTo>
                  <a:cubicBezTo>
                    <a:pt x="1019" y="1113"/>
                    <a:pt x="1073" y="1140"/>
                    <a:pt x="1140" y="1153"/>
                  </a:cubicBezTo>
                  <a:cubicBezTo>
                    <a:pt x="1207" y="1153"/>
                    <a:pt x="1287" y="1126"/>
                    <a:pt x="1341" y="1086"/>
                  </a:cubicBezTo>
                  <a:cubicBezTo>
                    <a:pt x="1636" y="899"/>
                    <a:pt x="2587" y="188"/>
                    <a:pt x="2882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54"/>
            <p:cNvSpPr/>
            <p:nvPr/>
          </p:nvSpPr>
          <p:spPr>
            <a:xfrm>
              <a:off x="1604375" y="2850625"/>
              <a:ext cx="49925" cy="70050"/>
            </a:xfrm>
            <a:custGeom>
              <a:avLst/>
              <a:gdLst/>
              <a:ahLst/>
              <a:cxnLst/>
              <a:rect l="l" t="t" r="r" b="b"/>
              <a:pathLst>
                <a:path w="1997" h="2802" fill="none" extrusionOk="0">
                  <a:moveTo>
                    <a:pt x="228" y="2801"/>
                  </a:moveTo>
                  <a:cubicBezTo>
                    <a:pt x="0" y="2520"/>
                    <a:pt x="14" y="2118"/>
                    <a:pt x="255" y="1836"/>
                  </a:cubicBezTo>
                  <a:cubicBezTo>
                    <a:pt x="469" y="1608"/>
                    <a:pt x="791" y="1541"/>
                    <a:pt x="1072" y="1421"/>
                  </a:cubicBezTo>
                  <a:cubicBezTo>
                    <a:pt x="1354" y="1287"/>
                    <a:pt x="1997" y="309"/>
                    <a:pt x="1930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54"/>
            <p:cNvSpPr/>
            <p:nvPr/>
          </p:nvSpPr>
          <p:spPr>
            <a:xfrm>
              <a:off x="1697175" y="2910925"/>
              <a:ext cx="31500" cy="70050"/>
            </a:xfrm>
            <a:custGeom>
              <a:avLst/>
              <a:gdLst/>
              <a:ahLst/>
              <a:cxnLst/>
              <a:rect l="l" t="t" r="r" b="b"/>
              <a:pathLst>
                <a:path w="1260" h="2802" fill="none" extrusionOk="0">
                  <a:moveTo>
                    <a:pt x="241" y="0"/>
                  </a:moveTo>
                  <a:cubicBezTo>
                    <a:pt x="40" y="94"/>
                    <a:pt x="0" y="389"/>
                    <a:pt x="94" y="590"/>
                  </a:cubicBezTo>
                  <a:cubicBezTo>
                    <a:pt x="215" y="778"/>
                    <a:pt x="375" y="939"/>
                    <a:pt x="550" y="1059"/>
                  </a:cubicBezTo>
                  <a:cubicBezTo>
                    <a:pt x="804" y="1274"/>
                    <a:pt x="1005" y="1542"/>
                    <a:pt x="1139" y="1850"/>
                  </a:cubicBezTo>
                  <a:cubicBezTo>
                    <a:pt x="1260" y="2171"/>
                    <a:pt x="1233" y="2520"/>
                    <a:pt x="1045" y="280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185;p54"/>
            <p:cNvSpPr/>
            <p:nvPr/>
          </p:nvSpPr>
          <p:spPr>
            <a:xfrm>
              <a:off x="1754125" y="2881775"/>
              <a:ext cx="64000" cy="49600"/>
            </a:xfrm>
            <a:custGeom>
              <a:avLst/>
              <a:gdLst/>
              <a:ahLst/>
              <a:cxnLst/>
              <a:rect l="l" t="t" r="r" b="b"/>
              <a:pathLst>
                <a:path w="2560" h="1984" fill="none" extrusionOk="0">
                  <a:moveTo>
                    <a:pt x="0" y="1"/>
                  </a:moveTo>
                  <a:cubicBezTo>
                    <a:pt x="603" y="255"/>
                    <a:pt x="1260" y="577"/>
                    <a:pt x="1488" y="1193"/>
                  </a:cubicBezTo>
                  <a:cubicBezTo>
                    <a:pt x="1515" y="1287"/>
                    <a:pt x="1555" y="1367"/>
                    <a:pt x="1595" y="1448"/>
                  </a:cubicBezTo>
                  <a:cubicBezTo>
                    <a:pt x="1823" y="1769"/>
                    <a:pt x="2412" y="1635"/>
                    <a:pt x="2560" y="198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186;p54"/>
            <p:cNvSpPr/>
            <p:nvPr/>
          </p:nvSpPr>
          <p:spPr>
            <a:xfrm>
              <a:off x="1756125" y="2812425"/>
              <a:ext cx="86475" cy="28500"/>
            </a:xfrm>
            <a:custGeom>
              <a:avLst/>
              <a:gdLst/>
              <a:ahLst/>
              <a:cxnLst/>
              <a:rect l="l" t="t" r="r" b="b"/>
              <a:pathLst>
                <a:path w="3459" h="1140" fill="none" extrusionOk="0">
                  <a:moveTo>
                    <a:pt x="1" y="563"/>
                  </a:moveTo>
                  <a:cubicBezTo>
                    <a:pt x="1" y="496"/>
                    <a:pt x="416" y="282"/>
                    <a:pt x="456" y="228"/>
                  </a:cubicBezTo>
                  <a:cubicBezTo>
                    <a:pt x="617" y="1"/>
                    <a:pt x="966" y="27"/>
                    <a:pt x="1193" y="188"/>
                  </a:cubicBezTo>
                  <a:cubicBezTo>
                    <a:pt x="1421" y="349"/>
                    <a:pt x="1569" y="590"/>
                    <a:pt x="1783" y="764"/>
                  </a:cubicBezTo>
                  <a:cubicBezTo>
                    <a:pt x="2239" y="1140"/>
                    <a:pt x="2949" y="1126"/>
                    <a:pt x="3458" y="83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187;p54"/>
            <p:cNvSpPr/>
            <p:nvPr/>
          </p:nvSpPr>
          <p:spPr>
            <a:xfrm>
              <a:off x="1515575" y="2695850"/>
              <a:ext cx="95175" cy="31500"/>
            </a:xfrm>
            <a:custGeom>
              <a:avLst/>
              <a:gdLst/>
              <a:ahLst/>
              <a:cxnLst/>
              <a:rect l="l" t="t" r="r" b="b"/>
              <a:pathLst>
                <a:path w="3807" h="1260" fill="none" extrusionOk="0">
                  <a:moveTo>
                    <a:pt x="1" y="1260"/>
                  </a:moveTo>
                  <a:cubicBezTo>
                    <a:pt x="215" y="1153"/>
                    <a:pt x="430" y="1032"/>
                    <a:pt x="617" y="885"/>
                  </a:cubicBezTo>
                  <a:cubicBezTo>
                    <a:pt x="885" y="737"/>
                    <a:pt x="1167" y="630"/>
                    <a:pt x="1462" y="563"/>
                  </a:cubicBezTo>
                  <a:cubicBezTo>
                    <a:pt x="1917" y="442"/>
                    <a:pt x="3338" y="134"/>
                    <a:pt x="3807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188;p54"/>
            <p:cNvSpPr/>
            <p:nvPr/>
          </p:nvSpPr>
          <p:spPr>
            <a:xfrm>
              <a:off x="1719625" y="2621800"/>
              <a:ext cx="70025" cy="27500"/>
            </a:xfrm>
            <a:custGeom>
              <a:avLst/>
              <a:gdLst/>
              <a:ahLst/>
              <a:cxnLst/>
              <a:rect l="l" t="t" r="r" b="b"/>
              <a:pathLst>
                <a:path w="2801" h="1100" fill="none" extrusionOk="0">
                  <a:moveTo>
                    <a:pt x="255" y="979"/>
                  </a:moveTo>
                  <a:cubicBezTo>
                    <a:pt x="268" y="872"/>
                    <a:pt x="94" y="818"/>
                    <a:pt x="40" y="912"/>
                  </a:cubicBezTo>
                  <a:cubicBezTo>
                    <a:pt x="0" y="1019"/>
                    <a:pt x="174" y="1099"/>
                    <a:pt x="241" y="1019"/>
                  </a:cubicBezTo>
                  <a:cubicBezTo>
                    <a:pt x="415" y="764"/>
                    <a:pt x="724" y="604"/>
                    <a:pt x="1045" y="604"/>
                  </a:cubicBezTo>
                  <a:cubicBezTo>
                    <a:pt x="1233" y="604"/>
                    <a:pt x="1421" y="671"/>
                    <a:pt x="1622" y="697"/>
                  </a:cubicBezTo>
                  <a:cubicBezTo>
                    <a:pt x="2117" y="724"/>
                    <a:pt x="2586" y="443"/>
                    <a:pt x="2801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189;p54"/>
            <p:cNvSpPr/>
            <p:nvPr/>
          </p:nvSpPr>
          <p:spPr>
            <a:xfrm>
              <a:off x="1682100" y="2503200"/>
              <a:ext cx="48925" cy="70375"/>
            </a:xfrm>
            <a:custGeom>
              <a:avLst/>
              <a:gdLst/>
              <a:ahLst/>
              <a:cxnLst/>
              <a:rect l="l" t="t" r="r" b="b"/>
              <a:pathLst>
                <a:path w="1957" h="2815" fill="none" extrusionOk="0">
                  <a:moveTo>
                    <a:pt x="0" y="2815"/>
                  </a:moveTo>
                  <a:cubicBezTo>
                    <a:pt x="54" y="2493"/>
                    <a:pt x="442" y="1180"/>
                    <a:pt x="751" y="1073"/>
                  </a:cubicBezTo>
                  <a:cubicBezTo>
                    <a:pt x="871" y="1046"/>
                    <a:pt x="1005" y="1019"/>
                    <a:pt x="1126" y="1019"/>
                  </a:cubicBezTo>
                  <a:cubicBezTo>
                    <a:pt x="1622" y="939"/>
                    <a:pt x="1957" y="496"/>
                    <a:pt x="1903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190;p54"/>
            <p:cNvSpPr/>
            <p:nvPr/>
          </p:nvSpPr>
          <p:spPr>
            <a:xfrm>
              <a:off x="1556800" y="2818450"/>
              <a:ext cx="85125" cy="61350"/>
            </a:xfrm>
            <a:custGeom>
              <a:avLst/>
              <a:gdLst/>
              <a:ahLst/>
              <a:cxnLst/>
              <a:rect l="l" t="t" r="r" b="b"/>
              <a:pathLst>
                <a:path w="3405" h="2454" fill="none" extrusionOk="0">
                  <a:moveTo>
                    <a:pt x="3404" y="1"/>
                  </a:moveTo>
                  <a:cubicBezTo>
                    <a:pt x="3015" y="255"/>
                    <a:pt x="1917" y="885"/>
                    <a:pt x="1622" y="1247"/>
                  </a:cubicBezTo>
                  <a:cubicBezTo>
                    <a:pt x="1514" y="1381"/>
                    <a:pt x="1394" y="1488"/>
                    <a:pt x="1260" y="1582"/>
                  </a:cubicBezTo>
                  <a:cubicBezTo>
                    <a:pt x="978" y="1730"/>
                    <a:pt x="590" y="1609"/>
                    <a:pt x="322" y="1783"/>
                  </a:cubicBezTo>
                  <a:cubicBezTo>
                    <a:pt x="94" y="1917"/>
                    <a:pt x="0" y="2199"/>
                    <a:pt x="94" y="2453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191;p54"/>
            <p:cNvSpPr/>
            <p:nvPr/>
          </p:nvSpPr>
          <p:spPr>
            <a:xfrm>
              <a:off x="1639875" y="2902875"/>
              <a:ext cx="34200" cy="84125"/>
            </a:xfrm>
            <a:custGeom>
              <a:avLst/>
              <a:gdLst/>
              <a:ahLst/>
              <a:cxnLst/>
              <a:rect l="l" t="t" r="r" b="b"/>
              <a:pathLst>
                <a:path w="1368" h="3365" fill="none" extrusionOk="0">
                  <a:moveTo>
                    <a:pt x="1368" y="1"/>
                  </a:moveTo>
                  <a:cubicBezTo>
                    <a:pt x="1032" y="215"/>
                    <a:pt x="858" y="604"/>
                    <a:pt x="697" y="979"/>
                  </a:cubicBezTo>
                  <a:cubicBezTo>
                    <a:pt x="563" y="1274"/>
                    <a:pt x="429" y="1609"/>
                    <a:pt x="510" y="1931"/>
                  </a:cubicBezTo>
                  <a:cubicBezTo>
                    <a:pt x="550" y="2105"/>
                    <a:pt x="644" y="2279"/>
                    <a:pt x="617" y="2467"/>
                  </a:cubicBezTo>
                  <a:cubicBezTo>
                    <a:pt x="563" y="2828"/>
                    <a:pt x="1" y="2989"/>
                    <a:pt x="1" y="336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192;p54"/>
            <p:cNvSpPr/>
            <p:nvPr/>
          </p:nvSpPr>
          <p:spPr>
            <a:xfrm>
              <a:off x="1732000" y="2895175"/>
              <a:ext cx="66025" cy="74075"/>
            </a:xfrm>
            <a:custGeom>
              <a:avLst/>
              <a:gdLst/>
              <a:ahLst/>
              <a:cxnLst/>
              <a:rect l="l" t="t" r="r" b="b"/>
              <a:pathLst>
                <a:path w="2641" h="2963" fill="none" extrusionOk="0">
                  <a:moveTo>
                    <a:pt x="1" y="1"/>
                  </a:moveTo>
                  <a:cubicBezTo>
                    <a:pt x="202" y="510"/>
                    <a:pt x="1341" y="1032"/>
                    <a:pt x="1649" y="1475"/>
                  </a:cubicBezTo>
                  <a:cubicBezTo>
                    <a:pt x="1837" y="1729"/>
                    <a:pt x="1837" y="2078"/>
                    <a:pt x="1944" y="2373"/>
                  </a:cubicBezTo>
                  <a:cubicBezTo>
                    <a:pt x="2038" y="2667"/>
                    <a:pt x="2346" y="2962"/>
                    <a:pt x="2641" y="2842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193;p54"/>
            <p:cNvSpPr/>
            <p:nvPr/>
          </p:nvSpPr>
          <p:spPr>
            <a:xfrm>
              <a:off x="1483425" y="2586950"/>
              <a:ext cx="115275" cy="29525"/>
            </a:xfrm>
            <a:custGeom>
              <a:avLst/>
              <a:gdLst/>
              <a:ahLst/>
              <a:cxnLst/>
              <a:rect l="l" t="t" r="r" b="b"/>
              <a:pathLst>
                <a:path w="4611" h="1181" fill="none" extrusionOk="0">
                  <a:moveTo>
                    <a:pt x="67" y="403"/>
                  </a:moveTo>
                  <a:cubicBezTo>
                    <a:pt x="0" y="550"/>
                    <a:pt x="228" y="657"/>
                    <a:pt x="402" y="617"/>
                  </a:cubicBezTo>
                  <a:cubicBezTo>
                    <a:pt x="684" y="564"/>
                    <a:pt x="925" y="363"/>
                    <a:pt x="1180" y="215"/>
                  </a:cubicBezTo>
                  <a:cubicBezTo>
                    <a:pt x="1448" y="68"/>
                    <a:pt x="1783" y="1"/>
                    <a:pt x="2024" y="188"/>
                  </a:cubicBezTo>
                  <a:cubicBezTo>
                    <a:pt x="2131" y="282"/>
                    <a:pt x="2198" y="416"/>
                    <a:pt x="2305" y="523"/>
                  </a:cubicBezTo>
                  <a:cubicBezTo>
                    <a:pt x="2547" y="724"/>
                    <a:pt x="2895" y="657"/>
                    <a:pt x="3190" y="644"/>
                  </a:cubicBezTo>
                  <a:cubicBezTo>
                    <a:pt x="3498" y="617"/>
                    <a:pt x="4584" y="885"/>
                    <a:pt x="4610" y="118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194;p54"/>
            <p:cNvSpPr/>
            <p:nvPr/>
          </p:nvSpPr>
          <p:spPr>
            <a:xfrm>
              <a:off x="1581250" y="2518925"/>
              <a:ext cx="186975" cy="399150"/>
            </a:xfrm>
            <a:custGeom>
              <a:avLst/>
              <a:gdLst/>
              <a:ahLst/>
              <a:cxnLst/>
              <a:rect l="l" t="t" r="r" b="b"/>
              <a:pathLst>
                <a:path w="7479" h="15966" extrusionOk="0">
                  <a:moveTo>
                    <a:pt x="2130" y="1"/>
                  </a:moveTo>
                  <a:cubicBezTo>
                    <a:pt x="1289" y="1"/>
                    <a:pt x="526" y="512"/>
                    <a:pt x="349" y="1663"/>
                  </a:cubicBezTo>
                  <a:cubicBezTo>
                    <a:pt x="0" y="4075"/>
                    <a:pt x="483" y="6903"/>
                    <a:pt x="1032" y="9235"/>
                  </a:cubicBezTo>
                  <a:cubicBezTo>
                    <a:pt x="1408" y="10776"/>
                    <a:pt x="1903" y="12277"/>
                    <a:pt x="2547" y="13724"/>
                  </a:cubicBezTo>
                  <a:cubicBezTo>
                    <a:pt x="2962" y="14675"/>
                    <a:pt x="3579" y="15707"/>
                    <a:pt x="4584" y="15922"/>
                  </a:cubicBezTo>
                  <a:cubicBezTo>
                    <a:pt x="4713" y="15951"/>
                    <a:pt x="4843" y="15965"/>
                    <a:pt x="4972" y="15965"/>
                  </a:cubicBezTo>
                  <a:cubicBezTo>
                    <a:pt x="5779" y="15965"/>
                    <a:pt x="6551" y="15418"/>
                    <a:pt x="6956" y="14702"/>
                  </a:cubicBezTo>
                  <a:cubicBezTo>
                    <a:pt x="7425" y="13871"/>
                    <a:pt x="7478" y="12866"/>
                    <a:pt x="7384" y="11915"/>
                  </a:cubicBezTo>
                  <a:cubicBezTo>
                    <a:pt x="7277" y="10776"/>
                    <a:pt x="6969" y="9650"/>
                    <a:pt x="6661" y="8538"/>
                  </a:cubicBezTo>
                  <a:lnTo>
                    <a:pt x="5602" y="4692"/>
                  </a:lnTo>
                  <a:cubicBezTo>
                    <a:pt x="5280" y="3526"/>
                    <a:pt x="4959" y="2347"/>
                    <a:pt x="4329" y="1315"/>
                  </a:cubicBezTo>
                  <a:cubicBezTo>
                    <a:pt x="3828" y="478"/>
                    <a:pt x="2942" y="1"/>
                    <a:pt x="2130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195;p54"/>
            <p:cNvSpPr/>
            <p:nvPr/>
          </p:nvSpPr>
          <p:spPr>
            <a:xfrm>
              <a:off x="1645900" y="2772500"/>
              <a:ext cx="57650" cy="93325"/>
            </a:xfrm>
            <a:custGeom>
              <a:avLst/>
              <a:gdLst/>
              <a:ahLst/>
              <a:cxnLst/>
              <a:rect l="l" t="t" r="r" b="b"/>
              <a:pathLst>
                <a:path w="2306" h="3733" extrusionOk="0">
                  <a:moveTo>
                    <a:pt x="963" y="1"/>
                  </a:moveTo>
                  <a:cubicBezTo>
                    <a:pt x="951" y="1"/>
                    <a:pt x="938" y="1"/>
                    <a:pt x="926" y="3"/>
                  </a:cubicBezTo>
                  <a:cubicBezTo>
                    <a:pt x="1" y="123"/>
                    <a:pt x="1234" y="2737"/>
                    <a:pt x="1421" y="3192"/>
                  </a:cubicBezTo>
                  <a:cubicBezTo>
                    <a:pt x="1488" y="3380"/>
                    <a:pt x="1596" y="3541"/>
                    <a:pt x="1743" y="3661"/>
                  </a:cubicBezTo>
                  <a:cubicBezTo>
                    <a:pt x="1808" y="3710"/>
                    <a:pt x="1883" y="3732"/>
                    <a:pt x="1958" y="3732"/>
                  </a:cubicBezTo>
                  <a:cubicBezTo>
                    <a:pt x="2070" y="3732"/>
                    <a:pt x="2180" y="3682"/>
                    <a:pt x="2252" y="3594"/>
                  </a:cubicBezTo>
                  <a:cubicBezTo>
                    <a:pt x="2292" y="3501"/>
                    <a:pt x="2306" y="3393"/>
                    <a:pt x="2279" y="3286"/>
                  </a:cubicBezTo>
                  <a:cubicBezTo>
                    <a:pt x="2226" y="2746"/>
                    <a:pt x="1720" y="1"/>
                    <a:pt x="96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196;p54"/>
            <p:cNvSpPr/>
            <p:nvPr/>
          </p:nvSpPr>
          <p:spPr>
            <a:xfrm>
              <a:off x="2018800" y="2789100"/>
              <a:ext cx="160900" cy="111875"/>
            </a:xfrm>
            <a:custGeom>
              <a:avLst/>
              <a:gdLst/>
              <a:ahLst/>
              <a:cxnLst/>
              <a:rect l="l" t="t" r="r" b="b"/>
              <a:pathLst>
                <a:path w="6436" h="4475" extrusionOk="0">
                  <a:moveTo>
                    <a:pt x="3107" y="1"/>
                  </a:moveTo>
                  <a:cubicBezTo>
                    <a:pt x="2961" y="1"/>
                    <a:pt x="2818" y="12"/>
                    <a:pt x="2680" y="36"/>
                  </a:cubicBezTo>
                  <a:cubicBezTo>
                    <a:pt x="1086" y="317"/>
                    <a:pt x="0" y="2475"/>
                    <a:pt x="268" y="3949"/>
                  </a:cubicBezTo>
                  <a:cubicBezTo>
                    <a:pt x="318" y="4188"/>
                    <a:pt x="464" y="4475"/>
                    <a:pt x="692" y="4475"/>
                  </a:cubicBezTo>
                  <a:cubicBezTo>
                    <a:pt x="707" y="4475"/>
                    <a:pt x="722" y="4474"/>
                    <a:pt x="737" y="4471"/>
                  </a:cubicBezTo>
                  <a:cubicBezTo>
                    <a:pt x="818" y="4445"/>
                    <a:pt x="871" y="4418"/>
                    <a:pt x="938" y="4364"/>
                  </a:cubicBezTo>
                  <a:cubicBezTo>
                    <a:pt x="1193" y="4163"/>
                    <a:pt x="1367" y="3868"/>
                    <a:pt x="1595" y="3614"/>
                  </a:cubicBezTo>
                  <a:cubicBezTo>
                    <a:pt x="1809" y="3359"/>
                    <a:pt x="2091" y="3131"/>
                    <a:pt x="2426" y="3118"/>
                  </a:cubicBezTo>
                  <a:cubicBezTo>
                    <a:pt x="2908" y="3118"/>
                    <a:pt x="3256" y="3560"/>
                    <a:pt x="3685" y="3761"/>
                  </a:cubicBezTo>
                  <a:cubicBezTo>
                    <a:pt x="3868" y="3853"/>
                    <a:pt x="4068" y="3895"/>
                    <a:pt x="4268" y="3895"/>
                  </a:cubicBezTo>
                  <a:cubicBezTo>
                    <a:pt x="4891" y="3895"/>
                    <a:pt x="5529" y="3491"/>
                    <a:pt x="5762" y="2904"/>
                  </a:cubicBezTo>
                  <a:cubicBezTo>
                    <a:pt x="6435" y="1240"/>
                    <a:pt x="4630" y="1"/>
                    <a:pt x="3107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54"/>
          <p:cNvGrpSpPr/>
          <p:nvPr/>
        </p:nvGrpSpPr>
        <p:grpSpPr>
          <a:xfrm>
            <a:off x="931140" y="3689567"/>
            <a:ext cx="822401" cy="2915265"/>
            <a:chOff x="3986050" y="808650"/>
            <a:chExt cx="294500" cy="1043950"/>
          </a:xfrm>
        </p:grpSpPr>
        <p:sp>
          <p:nvSpPr>
            <p:cNvPr id="1204" name="Google Shape;1204;p54"/>
            <p:cNvSpPr/>
            <p:nvPr/>
          </p:nvSpPr>
          <p:spPr>
            <a:xfrm>
              <a:off x="3986700" y="808650"/>
              <a:ext cx="262025" cy="429200"/>
            </a:xfrm>
            <a:custGeom>
              <a:avLst/>
              <a:gdLst/>
              <a:ahLst/>
              <a:cxnLst/>
              <a:rect l="l" t="t" r="r" b="b"/>
              <a:pathLst>
                <a:path w="10481" h="17168" extrusionOk="0">
                  <a:moveTo>
                    <a:pt x="4946" y="1"/>
                  </a:moveTo>
                  <a:lnTo>
                    <a:pt x="4946" y="1"/>
                  </a:lnTo>
                  <a:cubicBezTo>
                    <a:pt x="4772" y="1126"/>
                    <a:pt x="3177" y="1435"/>
                    <a:pt x="2681" y="2467"/>
                  </a:cubicBezTo>
                  <a:cubicBezTo>
                    <a:pt x="2319" y="3230"/>
                    <a:pt x="2668" y="4155"/>
                    <a:pt x="3190" y="4812"/>
                  </a:cubicBezTo>
                  <a:cubicBezTo>
                    <a:pt x="3713" y="5482"/>
                    <a:pt x="4396" y="6018"/>
                    <a:pt x="4825" y="6741"/>
                  </a:cubicBezTo>
                  <a:cubicBezTo>
                    <a:pt x="5201" y="7358"/>
                    <a:pt x="5241" y="8095"/>
                    <a:pt x="4678" y="8604"/>
                  </a:cubicBezTo>
                  <a:cubicBezTo>
                    <a:pt x="4329" y="8872"/>
                    <a:pt x="3954" y="9073"/>
                    <a:pt x="3539" y="9221"/>
                  </a:cubicBezTo>
                  <a:cubicBezTo>
                    <a:pt x="2976" y="9435"/>
                    <a:pt x="2440" y="9716"/>
                    <a:pt x="1944" y="10078"/>
                  </a:cubicBezTo>
                  <a:cubicBezTo>
                    <a:pt x="885" y="10869"/>
                    <a:pt x="1" y="12598"/>
                    <a:pt x="1381" y="13562"/>
                  </a:cubicBezTo>
                  <a:cubicBezTo>
                    <a:pt x="2453" y="14313"/>
                    <a:pt x="4490" y="14460"/>
                    <a:pt x="4758" y="16042"/>
                  </a:cubicBezTo>
                  <a:cubicBezTo>
                    <a:pt x="4785" y="16176"/>
                    <a:pt x="4758" y="17167"/>
                    <a:pt x="4584" y="17167"/>
                  </a:cubicBezTo>
                  <a:lnTo>
                    <a:pt x="6621" y="17167"/>
                  </a:lnTo>
                  <a:cubicBezTo>
                    <a:pt x="6889" y="17167"/>
                    <a:pt x="7707" y="16149"/>
                    <a:pt x="7894" y="15948"/>
                  </a:cubicBezTo>
                  <a:cubicBezTo>
                    <a:pt x="8363" y="15452"/>
                    <a:pt x="8872" y="14903"/>
                    <a:pt x="9154" y="14273"/>
                  </a:cubicBezTo>
                  <a:cubicBezTo>
                    <a:pt x="9489" y="13536"/>
                    <a:pt x="9194" y="12678"/>
                    <a:pt x="8484" y="12303"/>
                  </a:cubicBezTo>
                  <a:cubicBezTo>
                    <a:pt x="7988" y="12035"/>
                    <a:pt x="7385" y="12035"/>
                    <a:pt x="6835" y="11874"/>
                  </a:cubicBezTo>
                  <a:cubicBezTo>
                    <a:pt x="6701" y="11834"/>
                    <a:pt x="6567" y="11780"/>
                    <a:pt x="6433" y="11713"/>
                  </a:cubicBezTo>
                  <a:cubicBezTo>
                    <a:pt x="6286" y="11646"/>
                    <a:pt x="6165" y="11526"/>
                    <a:pt x="6098" y="11378"/>
                  </a:cubicBezTo>
                  <a:cubicBezTo>
                    <a:pt x="5978" y="11043"/>
                    <a:pt x="6286" y="10708"/>
                    <a:pt x="6581" y="10480"/>
                  </a:cubicBezTo>
                  <a:cubicBezTo>
                    <a:pt x="7653" y="9623"/>
                    <a:pt x="10480" y="8041"/>
                    <a:pt x="9234" y="6313"/>
                  </a:cubicBezTo>
                  <a:cubicBezTo>
                    <a:pt x="8819" y="5736"/>
                    <a:pt x="8095" y="5509"/>
                    <a:pt x="7398" y="5401"/>
                  </a:cubicBezTo>
                  <a:cubicBezTo>
                    <a:pt x="6715" y="5308"/>
                    <a:pt x="6005" y="5321"/>
                    <a:pt x="5335" y="5093"/>
                  </a:cubicBezTo>
                  <a:cubicBezTo>
                    <a:pt x="4705" y="4905"/>
                    <a:pt x="4182" y="4477"/>
                    <a:pt x="3847" y="3914"/>
                  </a:cubicBezTo>
                  <a:cubicBezTo>
                    <a:pt x="3525" y="3338"/>
                    <a:pt x="3539" y="2627"/>
                    <a:pt x="3874" y="2064"/>
                  </a:cubicBezTo>
                  <a:cubicBezTo>
                    <a:pt x="4088" y="1716"/>
                    <a:pt x="4423" y="1461"/>
                    <a:pt x="4691" y="1140"/>
                  </a:cubicBezTo>
                  <a:cubicBezTo>
                    <a:pt x="4959" y="818"/>
                    <a:pt x="5134" y="363"/>
                    <a:pt x="4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205;p54"/>
            <p:cNvSpPr/>
            <p:nvPr/>
          </p:nvSpPr>
          <p:spPr>
            <a:xfrm>
              <a:off x="3986050" y="1237800"/>
              <a:ext cx="294500" cy="614800"/>
            </a:xfrm>
            <a:custGeom>
              <a:avLst/>
              <a:gdLst/>
              <a:ahLst/>
              <a:cxnLst/>
              <a:rect l="l" t="t" r="r" b="b"/>
              <a:pathLst>
                <a:path w="11780" h="24592" extrusionOk="0">
                  <a:moveTo>
                    <a:pt x="8255" y="283"/>
                  </a:moveTo>
                  <a:cubicBezTo>
                    <a:pt x="8510" y="283"/>
                    <a:pt x="8724" y="470"/>
                    <a:pt x="8738" y="725"/>
                  </a:cubicBezTo>
                  <a:cubicBezTo>
                    <a:pt x="8764" y="993"/>
                    <a:pt x="8376" y="1207"/>
                    <a:pt x="8376" y="1207"/>
                  </a:cubicBezTo>
                  <a:lnTo>
                    <a:pt x="8376" y="5777"/>
                  </a:lnTo>
                  <a:cubicBezTo>
                    <a:pt x="8563" y="5871"/>
                    <a:pt x="8671" y="6072"/>
                    <a:pt x="8671" y="6273"/>
                  </a:cubicBezTo>
                  <a:lnTo>
                    <a:pt x="8456" y="12478"/>
                  </a:lnTo>
                  <a:cubicBezTo>
                    <a:pt x="8443" y="13188"/>
                    <a:pt x="8764" y="13871"/>
                    <a:pt x="9327" y="14300"/>
                  </a:cubicBezTo>
                  <a:cubicBezTo>
                    <a:pt x="10694" y="15359"/>
                    <a:pt x="11485" y="16994"/>
                    <a:pt x="11485" y="18709"/>
                  </a:cubicBezTo>
                  <a:cubicBezTo>
                    <a:pt x="11485" y="21805"/>
                    <a:pt x="10265" y="24324"/>
                    <a:pt x="5883" y="24324"/>
                  </a:cubicBezTo>
                  <a:cubicBezTo>
                    <a:pt x="1501" y="24324"/>
                    <a:pt x="282" y="21805"/>
                    <a:pt x="282" y="18709"/>
                  </a:cubicBezTo>
                  <a:cubicBezTo>
                    <a:pt x="282" y="16994"/>
                    <a:pt x="1072" y="15359"/>
                    <a:pt x="2439" y="14300"/>
                  </a:cubicBezTo>
                  <a:cubicBezTo>
                    <a:pt x="3002" y="13871"/>
                    <a:pt x="3324" y="13188"/>
                    <a:pt x="3310" y="12478"/>
                  </a:cubicBezTo>
                  <a:lnTo>
                    <a:pt x="3096" y="6233"/>
                  </a:lnTo>
                  <a:cubicBezTo>
                    <a:pt x="3096" y="6018"/>
                    <a:pt x="3203" y="5831"/>
                    <a:pt x="3377" y="5737"/>
                  </a:cubicBezTo>
                  <a:lnTo>
                    <a:pt x="3391" y="5737"/>
                  </a:lnTo>
                  <a:lnTo>
                    <a:pt x="3391" y="1207"/>
                  </a:lnTo>
                  <a:cubicBezTo>
                    <a:pt x="3391" y="1207"/>
                    <a:pt x="3002" y="993"/>
                    <a:pt x="3015" y="725"/>
                  </a:cubicBezTo>
                  <a:cubicBezTo>
                    <a:pt x="3042" y="470"/>
                    <a:pt x="3257" y="283"/>
                    <a:pt x="3511" y="283"/>
                  </a:cubicBezTo>
                  <a:close/>
                  <a:moveTo>
                    <a:pt x="3487" y="1"/>
                  </a:moveTo>
                  <a:cubicBezTo>
                    <a:pt x="3096" y="1"/>
                    <a:pt x="2774" y="318"/>
                    <a:pt x="2747" y="712"/>
                  </a:cubicBezTo>
                  <a:cubicBezTo>
                    <a:pt x="2734" y="980"/>
                    <a:pt x="2868" y="1248"/>
                    <a:pt x="3109" y="1395"/>
                  </a:cubicBezTo>
                  <a:lnTo>
                    <a:pt x="3109" y="5576"/>
                  </a:lnTo>
                  <a:cubicBezTo>
                    <a:pt x="2922" y="5737"/>
                    <a:pt x="2814" y="5978"/>
                    <a:pt x="2814" y="6233"/>
                  </a:cubicBezTo>
                  <a:lnTo>
                    <a:pt x="3029" y="12478"/>
                  </a:lnTo>
                  <a:cubicBezTo>
                    <a:pt x="3042" y="13094"/>
                    <a:pt x="2761" y="13697"/>
                    <a:pt x="2265" y="14072"/>
                  </a:cubicBezTo>
                  <a:cubicBezTo>
                    <a:pt x="831" y="15185"/>
                    <a:pt x="0" y="16900"/>
                    <a:pt x="0" y="18709"/>
                  </a:cubicBezTo>
                  <a:cubicBezTo>
                    <a:pt x="0" y="22609"/>
                    <a:pt x="1984" y="24592"/>
                    <a:pt x="5883" y="24592"/>
                  </a:cubicBezTo>
                  <a:cubicBezTo>
                    <a:pt x="9783" y="24592"/>
                    <a:pt x="11766" y="22609"/>
                    <a:pt x="11766" y="18709"/>
                  </a:cubicBezTo>
                  <a:cubicBezTo>
                    <a:pt x="11780" y="16900"/>
                    <a:pt x="10935" y="15185"/>
                    <a:pt x="9515" y="14072"/>
                  </a:cubicBezTo>
                  <a:cubicBezTo>
                    <a:pt x="9019" y="13697"/>
                    <a:pt x="8738" y="13107"/>
                    <a:pt x="8738" y="12478"/>
                  </a:cubicBezTo>
                  <a:lnTo>
                    <a:pt x="8965" y="6273"/>
                  </a:lnTo>
                  <a:cubicBezTo>
                    <a:pt x="8965" y="6018"/>
                    <a:pt x="8858" y="5777"/>
                    <a:pt x="8671" y="5616"/>
                  </a:cubicBezTo>
                  <a:lnTo>
                    <a:pt x="8671" y="1395"/>
                  </a:lnTo>
                  <a:cubicBezTo>
                    <a:pt x="8912" y="1248"/>
                    <a:pt x="9046" y="980"/>
                    <a:pt x="9032" y="712"/>
                  </a:cubicBezTo>
                  <a:cubicBezTo>
                    <a:pt x="9006" y="318"/>
                    <a:pt x="8684" y="1"/>
                    <a:pt x="8293" y="1"/>
                  </a:cubicBezTo>
                  <a:cubicBezTo>
                    <a:pt x="8285" y="1"/>
                    <a:pt x="8277" y="1"/>
                    <a:pt x="8269" y="1"/>
                  </a:cubicBezTo>
                  <a:lnTo>
                    <a:pt x="3511" y="1"/>
                  </a:lnTo>
                  <a:cubicBezTo>
                    <a:pt x="3503" y="1"/>
                    <a:pt x="3495" y="1"/>
                    <a:pt x="34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54"/>
            <p:cNvSpPr/>
            <p:nvPr/>
          </p:nvSpPr>
          <p:spPr>
            <a:xfrm>
              <a:off x="3993075" y="1244525"/>
              <a:ext cx="280100" cy="601050"/>
            </a:xfrm>
            <a:custGeom>
              <a:avLst/>
              <a:gdLst/>
              <a:ahLst/>
              <a:cxnLst/>
              <a:rect l="l" t="t" r="r" b="b"/>
              <a:pathLst>
                <a:path w="11204" h="24042" extrusionOk="0">
                  <a:moveTo>
                    <a:pt x="3230" y="0"/>
                  </a:moveTo>
                  <a:cubicBezTo>
                    <a:pt x="2976" y="0"/>
                    <a:pt x="2761" y="188"/>
                    <a:pt x="2748" y="443"/>
                  </a:cubicBezTo>
                  <a:cubicBezTo>
                    <a:pt x="2734" y="711"/>
                    <a:pt x="3110" y="938"/>
                    <a:pt x="3110" y="938"/>
                  </a:cubicBezTo>
                  <a:lnTo>
                    <a:pt x="3110" y="5454"/>
                  </a:lnTo>
                  <a:lnTo>
                    <a:pt x="3096" y="5454"/>
                  </a:lnTo>
                  <a:cubicBezTo>
                    <a:pt x="2922" y="5548"/>
                    <a:pt x="2815" y="5749"/>
                    <a:pt x="2815" y="5950"/>
                  </a:cubicBezTo>
                  <a:lnTo>
                    <a:pt x="3029" y="12195"/>
                  </a:lnTo>
                  <a:cubicBezTo>
                    <a:pt x="3043" y="12905"/>
                    <a:pt x="2721" y="13589"/>
                    <a:pt x="2158" y="14018"/>
                  </a:cubicBezTo>
                  <a:cubicBezTo>
                    <a:pt x="791" y="15076"/>
                    <a:pt x="1" y="16711"/>
                    <a:pt x="1" y="18440"/>
                  </a:cubicBezTo>
                  <a:cubicBezTo>
                    <a:pt x="1" y="21522"/>
                    <a:pt x="1220" y="24042"/>
                    <a:pt x="5602" y="24042"/>
                  </a:cubicBezTo>
                  <a:cubicBezTo>
                    <a:pt x="9984" y="24042"/>
                    <a:pt x="11204" y="21522"/>
                    <a:pt x="11204" y="18440"/>
                  </a:cubicBezTo>
                  <a:cubicBezTo>
                    <a:pt x="11204" y="16711"/>
                    <a:pt x="10413" y="15090"/>
                    <a:pt x="9060" y="14031"/>
                  </a:cubicBezTo>
                  <a:cubicBezTo>
                    <a:pt x="8483" y="13602"/>
                    <a:pt x="8162" y="12919"/>
                    <a:pt x="8175" y="12209"/>
                  </a:cubicBezTo>
                  <a:lnTo>
                    <a:pt x="8390" y="5991"/>
                  </a:lnTo>
                  <a:cubicBezTo>
                    <a:pt x="8390" y="5790"/>
                    <a:pt x="8282" y="5589"/>
                    <a:pt x="8095" y="5495"/>
                  </a:cubicBezTo>
                  <a:lnTo>
                    <a:pt x="8095" y="938"/>
                  </a:lnTo>
                  <a:cubicBezTo>
                    <a:pt x="8095" y="938"/>
                    <a:pt x="8470" y="711"/>
                    <a:pt x="8457" y="443"/>
                  </a:cubicBezTo>
                  <a:cubicBezTo>
                    <a:pt x="8443" y="188"/>
                    <a:pt x="8229" y="0"/>
                    <a:pt x="79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54"/>
            <p:cNvSpPr/>
            <p:nvPr/>
          </p:nvSpPr>
          <p:spPr>
            <a:xfrm>
              <a:off x="4063775" y="1381200"/>
              <a:ext cx="139050" cy="25"/>
            </a:xfrm>
            <a:custGeom>
              <a:avLst/>
              <a:gdLst/>
              <a:ahLst/>
              <a:cxnLst/>
              <a:rect l="l" t="t" r="r" b="b"/>
              <a:pathLst>
                <a:path w="5562" h="1" fill="none" extrusionOk="0">
                  <a:moveTo>
                    <a:pt x="0" y="1"/>
                  </a:moveTo>
                  <a:lnTo>
                    <a:pt x="5562" y="1"/>
                  </a:lnTo>
                </a:path>
              </a:pathLst>
            </a:custGeom>
            <a:solidFill>
              <a:srgbClr val="E1E7EC"/>
            </a:solidFill>
            <a:ln w="5025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54"/>
            <p:cNvSpPr/>
            <p:nvPr/>
          </p:nvSpPr>
          <p:spPr>
            <a:xfrm>
              <a:off x="4063775" y="1266625"/>
              <a:ext cx="139050" cy="25"/>
            </a:xfrm>
            <a:custGeom>
              <a:avLst/>
              <a:gdLst/>
              <a:ahLst/>
              <a:cxnLst/>
              <a:rect l="l" t="t" r="r" b="b"/>
              <a:pathLst>
                <a:path w="5562" h="1" fill="none" extrusionOk="0">
                  <a:moveTo>
                    <a:pt x="0" y="1"/>
                  </a:moveTo>
                  <a:lnTo>
                    <a:pt x="5562" y="1"/>
                  </a:lnTo>
                </a:path>
              </a:pathLst>
            </a:custGeom>
            <a:noFill/>
            <a:ln w="5025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54"/>
            <p:cNvSpPr/>
            <p:nvPr/>
          </p:nvSpPr>
          <p:spPr>
            <a:xfrm>
              <a:off x="3999100" y="1672675"/>
              <a:ext cx="268375" cy="169550"/>
            </a:xfrm>
            <a:custGeom>
              <a:avLst/>
              <a:gdLst/>
              <a:ahLst/>
              <a:cxnLst/>
              <a:rect l="l" t="t" r="r" b="b"/>
              <a:pathLst>
                <a:path w="10735" h="6782" extrusionOk="0">
                  <a:moveTo>
                    <a:pt x="202" y="1"/>
                  </a:moveTo>
                  <a:cubicBezTo>
                    <a:pt x="68" y="456"/>
                    <a:pt x="1" y="939"/>
                    <a:pt x="1" y="1421"/>
                  </a:cubicBezTo>
                  <a:cubicBezTo>
                    <a:pt x="1" y="4369"/>
                    <a:pt x="1180" y="6782"/>
                    <a:pt x="5361" y="6782"/>
                  </a:cubicBezTo>
                  <a:cubicBezTo>
                    <a:pt x="9556" y="6782"/>
                    <a:pt x="10722" y="4383"/>
                    <a:pt x="10722" y="1421"/>
                  </a:cubicBezTo>
                  <a:cubicBezTo>
                    <a:pt x="10735" y="939"/>
                    <a:pt x="10668" y="456"/>
                    <a:pt x="10547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54"/>
            <p:cNvSpPr/>
            <p:nvPr/>
          </p:nvSpPr>
          <p:spPr>
            <a:xfrm>
              <a:off x="4071150" y="1248200"/>
              <a:ext cx="13750" cy="11425"/>
            </a:xfrm>
            <a:custGeom>
              <a:avLst/>
              <a:gdLst/>
              <a:ahLst/>
              <a:cxnLst/>
              <a:rect l="l" t="t" r="r" b="b"/>
              <a:pathLst>
                <a:path w="550" h="457" extrusionOk="0">
                  <a:moveTo>
                    <a:pt x="228" y="1"/>
                  </a:moveTo>
                  <a:cubicBezTo>
                    <a:pt x="107" y="1"/>
                    <a:pt x="0" y="108"/>
                    <a:pt x="0" y="229"/>
                  </a:cubicBezTo>
                  <a:cubicBezTo>
                    <a:pt x="0" y="363"/>
                    <a:pt x="107" y="456"/>
                    <a:pt x="228" y="456"/>
                  </a:cubicBezTo>
                  <a:lnTo>
                    <a:pt x="322" y="456"/>
                  </a:lnTo>
                  <a:cubicBezTo>
                    <a:pt x="456" y="456"/>
                    <a:pt x="549" y="363"/>
                    <a:pt x="549" y="229"/>
                  </a:cubicBezTo>
                  <a:cubicBezTo>
                    <a:pt x="549" y="108"/>
                    <a:pt x="456" y="1"/>
                    <a:pt x="322" y="1"/>
                  </a:cubicBezTo>
                  <a:close/>
                </a:path>
              </a:pathLst>
            </a:custGeom>
            <a:solidFill>
              <a:srgbClr val="D6D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54"/>
            <p:cNvSpPr/>
            <p:nvPr/>
          </p:nvSpPr>
          <p:spPr>
            <a:xfrm>
              <a:off x="4079175" y="1276025"/>
              <a:ext cx="13775" cy="97175"/>
            </a:xfrm>
            <a:custGeom>
              <a:avLst/>
              <a:gdLst/>
              <a:ahLst/>
              <a:cxnLst/>
              <a:rect l="l" t="t" r="r" b="b"/>
              <a:pathLst>
                <a:path w="551" h="3887" extrusionOk="0">
                  <a:moveTo>
                    <a:pt x="269" y="0"/>
                  </a:moveTo>
                  <a:cubicBezTo>
                    <a:pt x="121" y="0"/>
                    <a:pt x="1" y="121"/>
                    <a:pt x="1" y="281"/>
                  </a:cubicBezTo>
                  <a:lnTo>
                    <a:pt x="1" y="3605"/>
                  </a:lnTo>
                  <a:cubicBezTo>
                    <a:pt x="1" y="3752"/>
                    <a:pt x="121" y="3886"/>
                    <a:pt x="269" y="3886"/>
                  </a:cubicBezTo>
                  <a:cubicBezTo>
                    <a:pt x="416" y="3886"/>
                    <a:pt x="550" y="3766"/>
                    <a:pt x="550" y="3605"/>
                  </a:cubicBezTo>
                  <a:lnTo>
                    <a:pt x="550" y="281"/>
                  </a:lnTo>
                  <a:cubicBezTo>
                    <a:pt x="550" y="121"/>
                    <a:pt x="429" y="0"/>
                    <a:pt x="269" y="0"/>
                  </a:cubicBezTo>
                  <a:close/>
                </a:path>
              </a:pathLst>
            </a:custGeom>
            <a:solidFill>
              <a:srgbClr val="D6D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54"/>
            <p:cNvSpPr/>
            <p:nvPr/>
          </p:nvSpPr>
          <p:spPr>
            <a:xfrm>
              <a:off x="4016875" y="1744700"/>
              <a:ext cx="44900" cy="67700"/>
            </a:xfrm>
            <a:custGeom>
              <a:avLst/>
              <a:gdLst/>
              <a:ahLst/>
              <a:cxnLst/>
              <a:rect l="l" t="t" r="r" b="b"/>
              <a:pathLst>
                <a:path w="1796" h="2708" fill="none" extrusionOk="0">
                  <a:moveTo>
                    <a:pt x="0" y="1"/>
                  </a:moveTo>
                  <a:cubicBezTo>
                    <a:pt x="402" y="1488"/>
                    <a:pt x="1246" y="2319"/>
                    <a:pt x="1796" y="2708"/>
                  </a:cubicBezTo>
                </a:path>
              </a:pathLst>
            </a:custGeom>
            <a:noFill/>
            <a:ln w="14400" cap="rnd" cmpd="sng">
              <a:solidFill>
                <a:srgbClr val="D6DCB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54"/>
            <p:cNvSpPr/>
            <p:nvPr/>
          </p:nvSpPr>
          <p:spPr>
            <a:xfrm>
              <a:off x="4009825" y="1396275"/>
              <a:ext cx="74750" cy="309925"/>
            </a:xfrm>
            <a:custGeom>
              <a:avLst/>
              <a:gdLst/>
              <a:ahLst/>
              <a:cxnLst/>
              <a:rect l="l" t="t" r="r" b="b"/>
              <a:pathLst>
                <a:path w="2990" h="12397" fill="none" extrusionOk="0">
                  <a:moveTo>
                    <a:pt x="2721" y="1"/>
                  </a:moveTo>
                  <a:lnTo>
                    <a:pt x="2989" y="6822"/>
                  </a:lnTo>
                  <a:cubicBezTo>
                    <a:pt x="2989" y="7144"/>
                    <a:pt x="2734" y="7452"/>
                    <a:pt x="2507" y="7680"/>
                  </a:cubicBezTo>
                  <a:cubicBezTo>
                    <a:pt x="1743" y="8457"/>
                    <a:pt x="1" y="10454"/>
                    <a:pt x="68" y="12397"/>
                  </a:cubicBezTo>
                </a:path>
              </a:pathLst>
            </a:custGeom>
            <a:noFill/>
            <a:ln w="14400" cap="rnd" cmpd="sng">
              <a:solidFill>
                <a:srgbClr val="D6DCB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8" name="Google Shape;1298;p54"/>
          <p:cNvGrpSpPr/>
          <p:nvPr/>
        </p:nvGrpSpPr>
        <p:grpSpPr>
          <a:xfrm rot="-1563643">
            <a:off x="9844251" y="4249143"/>
            <a:ext cx="2270272" cy="2365693"/>
            <a:chOff x="4465125" y="1062850"/>
            <a:chExt cx="1024850" cy="1067925"/>
          </a:xfrm>
        </p:grpSpPr>
        <p:sp>
          <p:nvSpPr>
            <p:cNvPr id="1299" name="Google Shape;1299;p54"/>
            <p:cNvSpPr/>
            <p:nvPr/>
          </p:nvSpPr>
          <p:spPr>
            <a:xfrm>
              <a:off x="5084250" y="1112300"/>
              <a:ext cx="124325" cy="85675"/>
            </a:xfrm>
            <a:custGeom>
              <a:avLst/>
              <a:gdLst/>
              <a:ahLst/>
              <a:cxnLst/>
              <a:rect l="l" t="t" r="r" b="b"/>
              <a:pathLst>
                <a:path w="4973" h="3427" extrusionOk="0">
                  <a:moveTo>
                    <a:pt x="2761" y="673"/>
                  </a:moveTo>
                  <a:cubicBezTo>
                    <a:pt x="3134" y="673"/>
                    <a:pt x="3416" y="1063"/>
                    <a:pt x="3243" y="1443"/>
                  </a:cubicBezTo>
                  <a:cubicBezTo>
                    <a:pt x="3156" y="1637"/>
                    <a:pt x="2963" y="1747"/>
                    <a:pt x="2762" y="1747"/>
                  </a:cubicBezTo>
                  <a:cubicBezTo>
                    <a:pt x="2685" y="1747"/>
                    <a:pt x="2607" y="1731"/>
                    <a:pt x="2533" y="1698"/>
                  </a:cubicBezTo>
                  <a:cubicBezTo>
                    <a:pt x="2104" y="1497"/>
                    <a:pt x="2131" y="867"/>
                    <a:pt x="2573" y="706"/>
                  </a:cubicBezTo>
                  <a:cubicBezTo>
                    <a:pt x="2637" y="684"/>
                    <a:pt x="2701" y="673"/>
                    <a:pt x="2761" y="673"/>
                  </a:cubicBezTo>
                  <a:close/>
                  <a:moveTo>
                    <a:pt x="2125" y="0"/>
                  </a:moveTo>
                  <a:cubicBezTo>
                    <a:pt x="1245" y="0"/>
                    <a:pt x="398" y="496"/>
                    <a:pt x="0" y="1349"/>
                  </a:cubicBezTo>
                  <a:lnTo>
                    <a:pt x="4423" y="3427"/>
                  </a:lnTo>
                  <a:cubicBezTo>
                    <a:pt x="4972" y="2247"/>
                    <a:pt x="4463" y="854"/>
                    <a:pt x="3297" y="304"/>
                  </a:cubicBezTo>
                  <a:lnTo>
                    <a:pt x="3123" y="224"/>
                  </a:lnTo>
                  <a:cubicBezTo>
                    <a:pt x="2801" y="72"/>
                    <a:pt x="2461" y="0"/>
                    <a:pt x="212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0" name="Google Shape;1300;p54"/>
            <p:cNvSpPr/>
            <p:nvPr/>
          </p:nvSpPr>
          <p:spPr>
            <a:xfrm>
              <a:off x="5084250" y="1146025"/>
              <a:ext cx="110575" cy="51950"/>
            </a:xfrm>
            <a:custGeom>
              <a:avLst/>
              <a:gdLst/>
              <a:ahLst/>
              <a:cxnLst/>
              <a:rect l="l" t="t" r="r" b="b"/>
              <a:pathLst>
                <a:path w="4423" h="2078" fill="none" extrusionOk="0">
                  <a:moveTo>
                    <a:pt x="0" y="0"/>
                  </a:moveTo>
                  <a:lnTo>
                    <a:pt x="4423" y="2078"/>
                  </a:lnTo>
                </a:path>
              </a:pathLst>
            </a:custGeom>
            <a:noFill/>
            <a:ln w="5350" cap="flat" cmpd="sng">
              <a:solidFill>
                <a:srgbClr val="C3CCA2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01" name="Google Shape;1301;p54"/>
            <p:cNvGrpSpPr/>
            <p:nvPr/>
          </p:nvGrpSpPr>
          <p:grpSpPr>
            <a:xfrm>
              <a:off x="4465125" y="1062850"/>
              <a:ext cx="1024850" cy="1067925"/>
              <a:chOff x="4465125" y="1062850"/>
              <a:chExt cx="1024850" cy="1067925"/>
            </a:xfrm>
          </p:grpSpPr>
          <p:sp>
            <p:nvSpPr>
              <p:cNvPr id="1302" name="Google Shape;1302;p54"/>
              <p:cNvSpPr/>
              <p:nvPr/>
            </p:nvSpPr>
            <p:spPr>
              <a:xfrm>
                <a:off x="4465125" y="1062850"/>
                <a:ext cx="950825" cy="1067925"/>
              </a:xfrm>
              <a:custGeom>
                <a:avLst/>
                <a:gdLst/>
                <a:ahLst/>
                <a:cxnLst/>
                <a:rect l="l" t="t" r="r" b="b"/>
                <a:pathLst>
                  <a:path w="38033" h="42717" extrusionOk="0">
                    <a:moveTo>
                      <a:pt x="15921" y="1"/>
                    </a:moveTo>
                    <a:cubicBezTo>
                      <a:pt x="15289" y="1"/>
                      <a:pt x="14684" y="359"/>
                      <a:pt x="14393" y="969"/>
                    </a:cubicBezTo>
                    <a:lnTo>
                      <a:pt x="403" y="30866"/>
                    </a:lnTo>
                    <a:cubicBezTo>
                      <a:pt x="0" y="31711"/>
                      <a:pt x="362" y="32716"/>
                      <a:pt x="1207" y="33104"/>
                    </a:cubicBezTo>
                    <a:lnTo>
                      <a:pt x="21375" y="42552"/>
                    </a:lnTo>
                    <a:cubicBezTo>
                      <a:pt x="21613" y="42663"/>
                      <a:pt x="21862" y="42716"/>
                      <a:pt x="22106" y="42716"/>
                    </a:cubicBezTo>
                    <a:cubicBezTo>
                      <a:pt x="22743" y="42716"/>
                      <a:pt x="23345" y="42358"/>
                      <a:pt x="23626" y="41748"/>
                    </a:cubicBezTo>
                    <a:lnTo>
                      <a:pt x="37630" y="11850"/>
                    </a:lnTo>
                    <a:cubicBezTo>
                      <a:pt x="38032" y="11006"/>
                      <a:pt x="37657" y="10001"/>
                      <a:pt x="36813" y="9612"/>
                    </a:cubicBezTo>
                    <a:lnTo>
                      <a:pt x="16644" y="165"/>
                    </a:lnTo>
                    <a:cubicBezTo>
                      <a:pt x="16410" y="53"/>
                      <a:pt x="16164" y="1"/>
                      <a:pt x="159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54"/>
              <p:cNvSpPr/>
              <p:nvPr/>
            </p:nvSpPr>
            <p:spPr>
              <a:xfrm>
                <a:off x="4496275" y="1091425"/>
                <a:ext cx="889850" cy="1008100"/>
              </a:xfrm>
              <a:custGeom>
                <a:avLst/>
                <a:gdLst/>
                <a:ahLst/>
                <a:cxnLst/>
                <a:rect l="l" t="t" r="r" b="b"/>
                <a:pathLst>
                  <a:path w="35594" h="40324" extrusionOk="0">
                    <a:moveTo>
                      <a:pt x="14179" y="0"/>
                    </a:moveTo>
                    <a:lnTo>
                      <a:pt x="1" y="30286"/>
                    </a:lnTo>
                    <a:lnTo>
                      <a:pt x="21402" y="40323"/>
                    </a:lnTo>
                    <a:lnTo>
                      <a:pt x="35594" y="10037"/>
                    </a:lnTo>
                    <a:lnTo>
                      <a:pt x="141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54"/>
              <p:cNvSpPr/>
              <p:nvPr/>
            </p:nvSpPr>
            <p:spPr>
              <a:xfrm>
                <a:off x="4986075" y="1251550"/>
                <a:ext cx="190000" cy="88800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3552" fill="none" extrusionOk="0">
                    <a:moveTo>
                      <a:pt x="1" y="1"/>
                    </a:moveTo>
                    <a:lnTo>
                      <a:pt x="7599" y="355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54"/>
              <p:cNvSpPr/>
              <p:nvPr/>
            </p:nvSpPr>
            <p:spPr>
              <a:xfrm>
                <a:off x="4933475" y="1277350"/>
                <a:ext cx="349125" cy="163850"/>
              </a:xfrm>
              <a:custGeom>
                <a:avLst/>
                <a:gdLst/>
                <a:ahLst/>
                <a:cxnLst/>
                <a:rect l="l" t="t" r="r" b="b"/>
                <a:pathLst>
                  <a:path w="13965" h="6554" fill="none" extrusionOk="0">
                    <a:moveTo>
                      <a:pt x="1" y="1"/>
                    </a:moveTo>
                    <a:lnTo>
                      <a:pt x="13965" y="6554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54"/>
              <p:cNvSpPr/>
              <p:nvPr/>
            </p:nvSpPr>
            <p:spPr>
              <a:xfrm>
                <a:off x="4821250" y="1275675"/>
                <a:ext cx="4419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7" h="8283" fill="none" extrusionOk="0">
                    <a:moveTo>
                      <a:pt x="1" y="1"/>
                    </a:moveTo>
                    <a:lnTo>
                      <a:pt x="17676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54"/>
              <p:cNvSpPr/>
              <p:nvPr/>
            </p:nvSpPr>
            <p:spPr>
              <a:xfrm>
                <a:off x="4801475" y="1317225"/>
                <a:ext cx="44227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1" h="8283" fill="none" extrusionOk="0">
                    <a:moveTo>
                      <a:pt x="1" y="0"/>
                    </a:moveTo>
                    <a:lnTo>
                      <a:pt x="17690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54"/>
              <p:cNvSpPr/>
              <p:nvPr/>
            </p:nvSpPr>
            <p:spPr>
              <a:xfrm>
                <a:off x="4738500" y="1693450"/>
                <a:ext cx="349450" cy="16385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6554" fill="none" extrusionOk="0">
                    <a:moveTo>
                      <a:pt x="1" y="1"/>
                    </a:moveTo>
                    <a:lnTo>
                      <a:pt x="13978" y="6554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54"/>
              <p:cNvSpPr/>
              <p:nvPr/>
            </p:nvSpPr>
            <p:spPr>
              <a:xfrm>
                <a:off x="4626275" y="1691775"/>
                <a:ext cx="44225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0" h="8283" fill="none" extrusionOk="0">
                    <a:moveTo>
                      <a:pt x="0" y="1"/>
                    </a:moveTo>
                    <a:lnTo>
                      <a:pt x="17690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54"/>
              <p:cNvSpPr/>
              <p:nvPr/>
            </p:nvSpPr>
            <p:spPr>
              <a:xfrm>
                <a:off x="4606850" y="1733325"/>
                <a:ext cx="44190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6" h="8283" fill="none" extrusionOk="0">
                    <a:moveTo>
                      <a:pt x="0" y="0"/>
                    </a:moveTo>
                    <a:lnTo>
                      <a:pt x="17676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54"/>
              <p:cNvSpPr/>
              <p:nvPr/>
            </p:nvSpPr>
            <p:spPr>
              <a:xfrm>
                <a:off x="4587400" y="1774850"/>
                <a:ext cx="4419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7" h="8283" fill="none" extrusionOk="0">
                    <a:moveTo>
                      <a:pt x="1" y="1"/>
                    </a:moveTo>
                    <a:lnTo>
                      <a:pt x="17677" y="8283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54"/>
              <p:cNvSpPr/>
              <p:nvPr/>
            </p:nvSpPr>
            <p:spPr>
              <a:xfrm>
                <a:off x="4567650" y="1816400"/>
                <a:ext cx="44225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0" h="8283" fill="none" extrusionOk="0">
                    <a:moveTo>
                      <a:pt x="0" y="1"/>
                    </a:moveTo>
                    <a:lnTo>
                      <a:pt x="17689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54"/>
              <p:cNvSpPr/>
              <p:nvPr/>
            </p:nvSpPr>
            <p:spPr>
              <a:xfrm>
                <a:off x="4782050" y="1358775"/>
                <a:ext cx="286150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11446" h="5361" fill="none" extrusionOk="0">
                    <a:moveTo>
                      <a:pt x="1" y="0"/>
                    </a:moveTo>
                    <a:lnTo>
                      <a:pt x="11445" y="5360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54"/>
              <p:cNvSpPr/>
              <p:nvPr/>
            </p:nvSpPr>
            <p:spPr>
              <a:xfrm>
                <a:off x="4815550" y="1425425"/>
                <a:ext cx="199375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7975" h="3727" fill="none" extrusionOk="0">
                    <a:moveTo>
                      <a:pt x="1" y="1"/>
                    </a:moveTo>
                    <a:lnTo>
                      <a:pt x="7974" y="3726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54"/>
              <p:cNvSpPr/>
              <p:nvPr/>
            </p:nvSpPr>
            <p:spPr>
              <a:xfrm>
                <a:off x="4743200" y="1442175"/>
                <a:ext cx="252300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4718" fill="none" extrusionOk="0">
                    <a:moveTo>
                      <a:pt x="0" y="1"/>
                    </a:moveTo>
                    <a:lnTo>
                      <a:pt x="10091" y="471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54"/>
              <p:cNvSpPr/>
              <p:nvPr/>
            </p:nvSpPr>
            <p:spPr>
              <a:xfrm>
                <a:off x="4723750" y="1483725"/>
                <a:ext cx="252300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4718" fill="none" extrusionOk="0">
                    <a:moveTo>
                      <a:pt x="1" y="1"/>
                    </a:moveTo>
                    <a:lnTo>
                      <a:pt x="10092" y="471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54"/>
              <p:cNvSpPr/>
              <p:nvPr/>
            </p:nvSpPr>
            <p:spPr>
              <a:xfrm>
                <a:off x="4704325" y="1525275"/>
                <a:ext cx="2519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10079" h="4731" fill="none" extrusionOk="0">
                    <a:moveTo>
                      <a:pt x="1" y="0"/>
                    </a:moveTo>
                    <a:lnTo>
                      <a:pt x="10078" y="4731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54"/>
              <p:cNvSpPr/>
              <p:nvPr/>
            </p:nvSpPr>
            <p:spPr>
              <a:xfrm>
                <a:off x="4684575" y="1566825"/>
                <a:ext cx="2522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10091" h="4731" fill="none" extrusionOk="0">
                    <a:moveTo>
                      <a:pt x="0" y="0"/>
                    </a:moveTo>
                    <a:lnTo>
                      <a:pt x="10091" y="4731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54"/>
              <p:cNvSpPr/>
              <p:nvPr/>
            </p:nvSpPr>
            <p:spPr>
              <a:xfrm>
                <a:off x="4665125" y="1608350"/>
                <a:ext cx="398700" cy="186975"/>
              </a:xfrm>
              <a:custGeom>
                <a:avLst/>
                <a:gdLst/>
                <a:ahLst/>
                <a:cxnLst/>
                <a:rect l="l" t="t" r="r" b="b"/>
                <a:pathLst>
                  <a:path w="15948" h="7479" fill="none" extrusionOk="0">
                    <a:moveTo>
                      <a:pt x="1" y="1"/>
                    </a:moveTo>
                    <a:lnTo>
                      <a:pt x="15948" y="747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54"/>
              <p:cNvSpPr/>
              <p:nvPr/>
            </p:nvSpPr>
            <p:spPr>
              <a:xfrm>
                <a:off x="4993800" y="1577850"/>
                <a:ext cx="129325" cy="1283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35" extrusionOk="0">
                    <a:moveTo>
                      <a:pt x="2872" y="1"/>
                    </a:moveTo>
                    <a:cubicBezTo>
                      <a:pt x="1948" y="1"/>
                      <a:pt x="1093" y="508"/>
                      <a:pt x="643" y="1315"/>
                    </a:cubicBezTo>
                    <a:cubicBezTo>
                      <a:pt x="0" y="2547"/>
                      <a:pt x="442" y="4075"/>
                      <a:pt x="1662" y="4785"/>
                    </a:cubicBezTo>
                    <a:cubicBezTo>
                      <a:pt x="2071" y="5022"/>
                      <a:pt x="2519" y="5135"/>
                      <a:pt x="2962" y="5135"/>
                    </a:cubicBezTo>
                    <a:cubicBezTo>
                      <a:pt x="3824" y="5135"/>
                      <a:pt x="4668" y="4707"/>
                      <a:pt x="5173" y="3928"/>
                    </a:cubicBezTo>
                    <a:lnTo>
                      <a:pt x="2908" y="2614"/>
                    </a:lnTo>
                    <a:lnTo>
                      <a:pt x="2908" y="1"/>
                    </a:lnTo>
                    <a:cubicBezTo>
                      <a:pt x="2896" y="1"/>
                      <a:pt x="2884" y="1"/>
                      <a:pt x="2872" y="1"/>
                    </a:cubicBezTo>
                    <a:close/>
                  </a:path>
                </a:pathLst>
              </a:custGeom>
              <a:solidFill>
                <a:srgbClr val="88AF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54"/>
              <p:cNvSpPr/>
              <p:nvPr/>
            </p:nvSpPr>
            <p:spPr>
              <a:xfrm>
                <a:off x="5066500" y="1577875"/>
                <a:ext cx="65350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927" extrusionOk="0">
                    <a:moveTo>
                      <a:pt x="0" y="0"/>
                    </a:moveTo>
                    <a:lnTo>
                      <a:pt x="0" y="2613"/>
                    </a:lnTo>
                    <a:lnTo>
                      <a:pt x="2265" y="3927"/>
                    </a:lnTo>
                    <a:cubicBezTo>
                      <a:pt x="2493" y="3525"/>
                      <a:pt x="2613" y="3082"/>
                      <a:pt x="2613" y="2613"/>
                    </a:cubicBezTo>
                    <a:cubicBezTo>
                      <a:pt x="2613" y="1180"/>
                      <a:pt x="1434" y="0"/>
                      <a:pt x="0" y="0"/>
                    </a:cubicBezTo>
                    <a:close/>
                  </a:path>
                </a:pathLst>
              </a:custGeom>
              <a:solidFill>
                <a:srgbClr val="E6F0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54"/>
              <p:cNvSpPr/>
              <p:nvPr/>
            </p:nvSpPr>
            <p:spPr>
              <a:xfrm>
                <a:off x="4984750" y="1120900"/>
                <a:ext cx="272725" cy="15447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6179" extrusionOk="0">
                    <a:moveTo>
                      <a:pt x="1823" y="0"/>
                    </a:moveTo>
                    <a:lnTo>
                      <a:pt x="0" y="1059"/>
                    </a:lnTo>
                    <a:lnTo>
                      <a:pt x="10909" y="6178"/>
                    </a:lnTo>
                    <a:lnTo>
                      <a:pt x="10560" y="4088"/>
                    </a:lnTo>
                    <a:lnTo>
                      <a:pt x="1823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54"/>
              <p:cNvSpPr/>
              <p:nvPr/>
            </p:nvSpPr>
            <p:spPr>
              <a:xfrm>
                <a:off x="4997475" y="1136975"/>
                <a:ext cx="257650" cy="123975"/>
              </a:xfrm>
              <a:custGeom>
                <a:avLst/>
                <a:gdLst/>
                <a:ahLst/>
                <a:cxnLst/>
                <a:rect l="l" t="t" r="r" b="b"/>
                <a:pathLst>
                  <a:path w="10306" h="4959" extrusionOk="0">
                    <a:moveTo>
                      <a:pt x="215" y="1"/>
                    </a:moveTo>
                    <a:lnTo>
                      <a:pt x="1" y="121"/>
                    </a:lnTo>
                    <a:lnTo>
                      <a:pt x="10306" y="4959"/>
                    </a:lnTo>
                    <a:lnTo>
                      <a:pt x="10266" y="4704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C3CC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54"/>
              <p:cNvSpPr/>
              <p:nvPr/>
            </p:nvSpPr>
            <p:spPr>
              <a:xfrm>
                <a:off x="4944200" y="1120900"/>
                <a:ext cx="348125" cy="192325"/>
              </a:xfrm>
              <a:custGeom>
                <a:avLst/>
                <a:gdLst/>
                <a:ahLst/>
                <a:cxnLst/>
                <a:rect l="l" t="t" r="r" b="b"/>
                <a:pathLst>
                  <a:path w="13925" h="7693" extrusionOk="0">
                    <a:moveTo>
                      <a:pt x="711" y="0"/>
                    </a:moveTo>
                    <a:lnTo>
                      <a:pt x="1" y="1501"/>
                    </a:lnTo>
                    <a:lnTo>
                      <a:pt x="13227" y="7693"/>
                    </a:lnTo>
                    <a:lnTo>
                      <a:pt x="13924" y="6192"/>
                    </a:lnTo>
                    <a:lnTo>
                      <a:pt x="711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54"/>
              <p:cNvSpPr/>
              <p:nvPr/>
            </p:nvSpPr>
            <p:spPr>
              <a:xfrm>
                <a:off x="5249075" y="2011050"/>
                <a:ext cx="672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69" h="353" extrusionOk="0">
                    <a:moveTo>
                      <a:pt x="94" y="1"/>
                    </a:moveTo>
                    <a:lnTo>
                      <a:pt x="14" y="228"/>
                    </a:lnTo>
                    <a:cubicBezTo>
                      <a:pt x="1" y="282"/>
                      <a:pt x="14" y="336"/>
                      <a:pt x="68" y="349"/>
                    </a:cubicBezTo>
                    <a:cubicBezTo>
                      <a:pt x="75" y="351"/>
                      <a:pt x="82" y="353"/>
                      <a:pt x="90" y="353"/>
                    </a:cubicBezTo>
                    <a:cubicBezTo>
                      <a:pt x="126" y="353"/>
                      <a:pt x="164" y="329"/>
                      <a:pt x="175" y="295"/>
                    </a:cubicBezTo>
                    <a:lnTo>
                      <a:pt x="269" y="68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54"/>
              <p:cNvSpPr/>
              <p:nvPr/>
            </p:nvSpPr>
            <p:spPr>
              <a:xfrm>
                <a:off x="5248750" y="1938700"/>
                <a:ext cx="49925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3056" extrusionOk="0">
                    <a:moveTo>
                      <a:pt x="228" y="0"/>
                    </a:moveTo>
                    <a:cubicBezTo>
                      <a:pt x="14" y="603"/>
                      <a:pt x="0" y="1823"/>
                      <a:pt x="27" y="2466"/>
                    </a:cubicBezTo>
                    <a:lnTo>
                      <a:pt x="40" y="2962"/>
                    </a:lnTo>
                    <a:lnTo>
                      <a:pt x="295" y="3055"/>
                    </a:lnTo>
                    <a:lnTo>
                      <a:pt x="617" y="2680"/>
                    </a:lnTo>
                    <a:cubicBezTo>
                      <a:pt x="1032" y="2184"/>
                      <a:pt x="1796" y="1233"/>
                      <a:pt x="1997" y="630"/>
                    </a:cubicBez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54"/>
              <p:cNvSpPr/>
              <p:nvPr/>
            </p:nvSpPr>
            <p:spPr>
              <a:xfrm>
                <a:off x="5254450" y="1613050"/>
                <a:ext cx="164175" cy="341400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13656" extrusionOk="0">
                    <a:moveTo>
                      <a:pt x="4369" y="0"/>
                    </a:moveTo>
                    <a:lnTo>
                      <a:pt x="0" y="13026"/>
                    </a:lnTo>
                    <a:lnTo>
                      <a:pt x="1769" y="13656"/>
                    </a:lnTo>
                    <a:lnTo>
                      <a:pt x="6566" y="764"/>
                    </a:lnTo>
                    <a:lnTo>
                      <a:pt x="4369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54"/>
              <p:cNvSpPr/>
              <p:nvPr/>
            </p:nvSpPr>
            <p:spPr>
              <a:xfrm>
                <a:off x="5307025" y="1781900"/>
                <a:ext cx="4962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698" fill="none" extrusionOk="0">
                    <a:moveTo>
                      <a:pt x="1" y="0"/>
                    </a:moveTo>
                    <a:lnTo>
                      <a:pt x="1984" y="697"/>
                    </a:lnTo>
                  </a:path>
                </a:pathLst>
              </a:custGeom>
              <a:noFill/>
              <a:ln w="4350" cap="flat" cmpd="sng">
                <a:solidFill>
                  <a:srgbClr val="C3CCA2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54"/>
              <p:cNvSpPr/>
              <p:nvPr/>
            </p:nvSpPr>
            <p:spPr>
              <a:xfrm>
                <a:off x="5409550" y="1435450"/>
                <a:ext cx="6535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259" extrusionOk="0">
                    <a:moveTo>
                      <a:pt x="1579" y="1"/>
                    </a:moveTo>
                    <a:cubicBezTo>
                      <a:pt x="1200" y="1"/>
                      <a:pt x="848" y="239"/>
                      <a:pt x="711" y="618"/>
                    </a:cubicBezTo>
                    <a:lnTo>
                      <a:pt x="1" y="2642"/>
                    </a:lnTo>
                    <a:lnTo>
                      <a:pt x="1729" y="3258"/>
                    </a:lnTo>
                    <a:lnTo>
                      <a:pt x="2453" y="1235"/>
                    </a:lnTo>
                    <a:cubicBezTo>
                      <a:pt x="2614" y="752"/>
                      <a:pt x="2373" y="230"/>
                      <a:pt x="1890" y="55"/>
                    </a:cubicBezTo>
                    <a:cubicBezTo>
                      <a:pt x="1787" y="18"/>
                      <a:pt x="1682" y="1"/>
                      <a:pt x="1579" y="1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54"/>
              <p:cNvSpPr/>
              <p:nvPr/>
            </p:nvSpPr>
            <p:spPr>
              <a:xfrm>
                <a:off x="5408875" y="1498125"/>
                <a:ext cx="81100" cy="21075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430" extrusionOk="0">
                    <a:moveTo>
                      <a:pt x="2936" y="1"/>
                    </a:moveTo>
                    <a:lnTo>
                      <a:pt x="1" y="8309"/>
                    </a:lnTo>
                    <a:lnTo>
                      <a:pt x="309" y="8430"/>
                    </a:lnTo>
                    <a:lnTo>
                      <a:pt x="3244" y="108"/>
                    </a:lnTo>
                    <a:lnTo>
                      <a:pt x="2936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54"/>
              <p:cNvSpPr/>
              <p:nvPr/>
            </p:nvSpPr>
            <p:spPr>
              <a:xfrm>
                <a:off x="5401525" y="1664450"/>
                <a:ext cx="22125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657" extrusionOk="0">
                    <a:moveTo>
                      <a:pt x="752" y="0"/>
                    </a:moveTo>
                    <a:cubicBezTo>
                      <a:pt x="593" y="0"/>
                      <a:pt x="441" y="92"/>
                      <a:pt x="389" y="249"/>
                    </a:cubicBezTo>
                    <a:lnTo>
                      <a:pt x="67" y="1174"/>
                    </a:lnTo>
                    <a:cubicBezTo>
                      <a:pt x="0" y="1375"/>
                      <a:pt x="94" y="1589"/>
                      <a:pt x="295" y="1656"/>
                    </a:cubicBezTo>
                    <a:lnTo>
                      <a:pt x="884" y="21"/>
                    </a:lnTo>
                    <a:cubicBezTo>
                      <a:pt x="841" y="7"/>
                      <a:pt x="796" y="0"/>
                      <a:pt x="752" y="0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54"/>
              <p:cNvSpPr/>
              <p:nvPr/>
            </p:nvSpPr>
            <p:spPr>
              <a:xfrm>
                <a:off x="5301350" y="1455575"/>
                <a:ext cx="175225" cy="34545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13818" extrusionOk="0">
                    <a:moveTo>
                      <a:pt x="4583" y="1"/>
                    </a:moveTo>
                    <a:lnTo>
                      <a:pt x="0" y="12960"/>
                    </a:lnTo>
                    <a:lnTo>
                      <a:pt x="2426" y="13817"/>
                    </a:lnTo>
                    <a:lnTo>
                      <a:pt x="7009" y="859"/>
                    </a:lnTo>
                    <a:lnTo>
                      <a:pt x="4583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54"/>
              <p:cNvSpPr/>
              <p:nvPr/>
            </p:nvSpPr>
            <p:spPr>
              <a:xfrm>
                <a:off x="5400850" y="1487075"/>
                <a:ext cx="6467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1301" extrusionOk="0">
                    <a:moveTo>
                      <a:pt x="161" y="1"/>
                    </a:moveTo>
                    <a:lnTo>
                      <a:pt x="0" y="443"/>
                    </a:lnTo>
                    <a:lnTo>
                      <a:pt x="2426" y="1300"/>
                    </a:lnTo>
                    <a:lnTo>
                      <a:pt x="2587" y="858"/>
                    </a:lnTo>
                    <a:lnTo>
                      <a:pt x="161" y="1"/>
                    </a:ln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34" name="Google Shape;1334;p54"/>
          <p:cNvGrpSpPr/>
          <p:nvPr/>
        </p:nvGrpSpPr>
        <p:grpSpPr>
          <a:xfrm rot="-8974985">
            <a:off x="9947603" y="262169"/>
            <a:ext cx="1840132" cy="1830257"/>
            <a:chOff x="5854150" y="1414663"/>
            <a:chExt cx="796725" cy="792450"/>
          </a:xfrm>
        </p:grpSpPr>
        <p:sp>
          <p:nvSpPr>
            <p:cNvPr id="1335" name="Google Shape;1335;p54"/>
            <p:cNvSpPr/>
            <p:nvPr/>
          </p:nvSpPr>
          <p:spPr>
            <a:xfrm>
              <a:off x="6016975" y="2048588"/>
              <a:ext cx="31175" cy="112600"/>
            </a:xfrm>
            <a:custGeom>
              <a:avLst/>
              <a:gdLst/>
              <a:ahLst/>
              <a:cxnLst/>
              <a:rect l="l" t="t" r="r" b="b"/>
              <a:pathLst>
                <a:path w="1247" h="4504" fill="none" extrusionOk="0">
                  <a:moveTo>
                    <a:pt x="1" y="4503"/>
                  </a:moveTo>
                  <a:lnTo>
                    <a:pt x="1247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54"/>
            <p:cNvSpPr/>
            <p:nvPr/>
          </p:nvSpPr>
          <p:spPr>
            <a:xfrm>
              <a:off x="5999275" y="2146138"/>
              <a:ext cx="33800" cy="28650"/>
            </a:xfrm>
            <a:custGeom>
              <a:avLst/>
              <a:gdLst/>
              <a:ahLst/>
              <a:cxnLst/>
              <a:rect l="l" t="t" r="r" b="b"/>
              <a:pathLst>
                <a:path w="1352" h="1146" extrusionOk="0">
                  <a:moveTo>
                    <a:pt x="702" y="0"/>
                  </a:moveTo>
                  <a:cubicBezTo>
                    <a:pt x="290" y="0"/>
                    <a:pt x="1" y="465"/>
                    <a:pt x="226" y="856"/>
                  </a:cubicBezTo>
                  <a:cubicBezTo>
                    <a:pt x="333" y="1052"/>
                    <a:pt x="524" y="1145"/>
                    <a:pt x="716" y="1145"/>
                  </a:cubicBezTo>
                  <a:cubicBezTo>
                    <a:pt x="956" y="1145"/>
                    <a:pt x="1197" y="998"/>
                    <a:pt x="1271" y="722"/>
                  </a:cubicBezTo>
                  <a:cubicBezTo>
                    <a:pt x="1352" y="414"/>
                    <a:pt x="1178" y="106"/>
                    <a:pt x="869" y="25"/>
                  </a:cubicBezTo>
                  <a:cubicBezTo>
                    <a:pt x="812" y="8"/>
                    <a:pt x="756" y="0"/>
                    <a:pt x="702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54"/>
            <p:cNvSpPr/>
            <p:nvPr/>
          </p:nvSpPr>
          <p:spPr>
            <a:xfrm>
              <a:off x="6029700" y="2035063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726" y="1"/>
                  </a:moveTo>
                  <a:cubicBezTo>
                    <a:pt x="633" y="1"/>
                    <a:pt x="537" y="23"/>
                    <a:pt x="443" y="73"/>
                  </a:cubicBezTo>
                  <a:cubicBezTo>
                    <a:pt x="1" y="327"/>
                    <a:pt x="81" y="997"/>
                    <a:pt x="577" y="1131"/>
                  </a:cubicBezTo>
                  <a:cubicBezTo>
                    <a:pt x="628" y="1145"/>
                    <a:pt x="678" y="1151"/>
                    <a:pt x="728" y="1151"/>
                  </a:cubicBezTo>
                  <a:cubicBezTo>
                    <a:pt x="981" y="1151"/>
                    <a:pt x="1209" y="987"/>
                    <a:pt x="1287" y="729"/>
                  </a:cubicBezTo>
                  <a:cubicBezTo>
                    <a:pt x="1394" y="335"/>
                    <a:pt x="1086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54"/>
            <p:cNvSpPr/>
            <p:nvPr/>
          </p:nvSpPr>
          <p:spPr>
            <a:xfrm>
              <a:off x="5982125" y="2153663"/>
              <a:ext cx="63400" cy="53450"/>
            </a:xfrm>
            <a:custGeom>
              <a:avLst/>
              <a:gdLst/>
              <a:ahLst/>
              <a:cxnLst/>
              <a:rect l="l" t="t" r="r" b="b"/>
              <a:pathLst>
                <a:path w="2536" h="2138" extrusionOk="0">
                  <a:moveTo>
                    <a:pt x="1197" y="0"/>
                  </a:moveTo>
                  <a:cubicBezTo>
                    <a:pt x="749" y="0"/>
                    <a:pt x="304" y="275"/>
                    <a:pt x="162" y="783"/>
                  </a:cubicBezTo>
                  <a:cubicBezTo>
                    <a:pt x="1" y="1346"/>
                    <a:pt x="336" y="1935"/>
                    <a:pt x="899" y="2096"/>
                  </a:cubicBezTo>
                  <a:cubicBezTo>
                    <a:pt x="999" y="2124"/>
                    <a:pt x="1098" y="2137"/>
                    <a:pt x="1193" y="2137"/>
                  </a:cubicBezTo>
                  <a:cubicBezTo>
                    <a:pt x="1966" y="2137"/>
                    <a:pt x="2536" y="1281"/>
                    <a:pt x="2118" y="542"/>
                  </a:cubicBezTo>
                  <a:cubicBezTo>
                    <a:pt x="1911" y="174"/>
                    <a:pt x="1553" y="0"/>
                    <a:pt x="1197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54"/>
            <p:cNvSpPr/>
            <p:nvPr/>
          </p:nvSpPr>
          <p:spPr>
            <a:xfrm>
              <a:off x="5904400" y="2013763"/>
              <a:ext cx="121325" cy="31500"/>
            </a:xfrm>
            <a:custGeom>
              <a:avLst/>
              <a:gdLst/>
              <a:ahLst/>
              <a:cxnLst/>
              <a:rect l="l" t="t" r="r" b="b"/>
              <a:pathLst>
                <a:path w="4853" h="1260" fill="none" extrusionOk="0">
                  <a:moveTo>
                    <a:pt x="1" y="1260"/>
                  </a:moveTo>
                  <a:lnTo>
                    <a:pt x="4852" y="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54"/>
            <p:cNvSpPr/>
            <p:nvPr/>
          </p:nvSpPr>
          <p:spPr>
            <a:xfrm>
              <a:off x="6008675" y="1999538"/>
              <a:ext cx="34450" cy="28775"/>
            </a:xfrm>
            <a:custGeom>
              <a:avLst/>
              <a:gdLst/>
              <a:ahLst/>
              <a:cxnLst/>
              <a:rect l="l" t="t" r="r" b="b"/>
              <a:pathLst>
                <a:path w="1378" h="1151" extrusionOk="0">
                  <a:moveTo>
                    <a:pt x="650" y="1"/>
                  </a:moveTo>
                  <a:cubicBezTo>
                    <a:pt x="303" y="1"/>
                    <a:pt x="0" y="330"/>
                    <a:pt x="105" y="716"/>
                  </a:cubicBezTo>
                  <a:cubicBezTo>
                    <a:pt x="173" y="976"/>
                    <a:pt x="402" y="1150"/>
                    <a:pt x="658" y="1150"/>
                  </a:cubicBezTo>
                  <a:cubicBezTo>
                    <a:pt x="705" y="1150"/>
                    <a:pt x="753" y="1144"/>
                    <a:pt x="802" y="1132"/>
                  </a:cubicBezTo>
                  <a:cubicBezTo>
                    <a:pt x="1298" y="998"/>
                    <a:pt x="1378" y="341"/>
                    <a:pt x="949" y="87"/>
                  </a:cubicBezTo>
                  <a:cubicBezTo>
                    <a:pt x="851" y="27"/>
                    <a:pt x="749" y="1"/>
                    <a:pt x="650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54"/>
            <p:cNvSpPr/>
            <p:nvPr/>
          </p:nvSpPr>
          <p:spPr>
            <a:xfrm>
              <a:off x="5854150" y="2023888"/>
              <a:ext cx="63450" cy="53250"/>
            </a:xfrm>
            <a:custGeom>
              <a:avLst/>
              <a:gdLst/>
              <a:ahLst/>
              <a:cxnLst/>
              <a:rect l="l" t="t" r="r" b="b"/>
              <a:pathLst>
                <a:path w="2538" h="2130" extrusionOk="0">
                  <a:moveTo>
                    <a:pt x="1203" y="0"/>
                  </a:moveTo>
                  <a:cubicBezTo>
                    <a:pt x="1113" y="0"/>
                    <a:pt x="1020" y="12"/>
                    <a:pt x="925" y="37"/>
                  </a:cubicBezTo>
                  <a:cubicBezTo>
                    <a:pt x="349" y="185"/>
                    <a:pt x="1" y="761"/>
                    <a:pt x="162" y="1337"/>
                  </a:cubicBezTo>
                  <a:cubicBezTo>
                    <a:pt x="290" y="1850"/>
                    <a:pt x="737" y="2130"/>
                    <a:pt x="1190" y="2130"/>
                  </a:cubicBezTo>
                  <a:cubicBezTo>
                    <a:pt x="1540" y="2130"/>
                    <a:pt x="1894" y="1962"/>
                    <a:pt x="2105" y="1605"/>
                  </a:cubicBezTo>
                  <a:cubicBezTo>
                    <a:pt x="2537" y="873"/>
                    <a:pt x="1979" y="0"/>
                    <a:pt x="1203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54"/>
            <p:cNvSpPr/>
            <p:nvPr/>
          </p:nvSpPr>
          <p:spPr>
            <a:xfrm>
              <a:off x="6104425" y="1967513"/>
              <a:ext cx="99175" cy="25825"/>
            </a:xfrm>
            <a:custGeom>
              <a:avLst/>
              <a:gdLst/>
              <a:ahLst/>
              <a:cxnLst/>
              <a:rect l="l" t="t" r="r" b="b"/>
              <a:pathLst>
                <a:path w="3967" h="1033" fill="none" extrusionOk="0">
                  <a:moveTo>
                    <a:pt x="3967" y="1"/>
                  </a:moveTo>
                  <a:lnTo>
                    <a:pt x="0" y="1033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54"/>
            <p:cNvSpPr/>
            <p:nvPr/>
          </p:nvSpPr>
          <p:spPr>
            <a:xfrm>
              <a:off x="6187175" y="1953338"/>
              <a:ext cx="34200" cy="28675"/>
            </a:xfrm>
            <a:custGeom>
              <a:avLst/>
              <a:gdLst/>
              <a:ahLst/>
              <a:cxnLst/>
              <a:rect l="l" t="t" r="r" b="b"/>
              <a:pathLst>
                <a:path w="1368" h="1147" extrusionOk="0">
                  <a:moveTo>
                    <a:pt x="637" y="1"/>
                  </a:moveTo>
                  <a:cubicBezTo>
                    <a:pt x="591" y="1"/>
                    <a:pt x="544" y="6"/>
                    <a:pt x="496" y="18"/>
                  </a:cubicBezTo>
                  <a:cubicBezTo>
                    <a:pt x="188" y="99"/>
                    <a:pt x="0" y="407"/>
                    <a:pt x="81" y="715"/>
                  </a:cubicBezTo>
                  <a:cubicBezTo>
                    <a:pt x="156" y="995"/>
                    <a:pt x="398" y="1146"/>
                    <a:pt x="640" y="1146"/>
                  </a:cubicBezTo>
                  <a:cubicBezTo>
                    <a:pt x="827" y="1146"/>
                    <a:pt x="1015" y="1055"/>
                    <a:pt x="1126" y="863"/>
                  </a:cubicBezTo>
                  <a:cubicBezTo>
                    <a:pt x="1367" y="464"/>
                    <a:pt x="1054" y="1"/>
                    <a:pt x="637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54"/>
            <p:cNvSpPr/>
            <p:nvPr/>
          </p:nvSpPr>
          <p:spPr>
            <a:xfrm>
              <a:off x="6087000" y="1978788"/>
              <a:ext cx="34550" cy="28575"/>
            </a:xfrm>
            <a:custGeom>
              <a:avLst/>
              <a:gdLst/>
              <a:ahLst/>
              <a:cxnLst/>
              <a:rect l="l" t="t" r="r" b="b"/>
              <a:pathLst>
                <a:path w="1382" h="1143" extrusionOk="0">
                  <a:moveTo>
                    <a:pt x="735" y="0"/>
                  </a:moveTo>
                  <a:cubicBezTo>
                    <a:pt x="687" y="0"/>
                    <a:pt x="639" y="6"/>
                    <a:pt x="590" y="19"/>
                  </a:cubicBezTo>
                  <a:cubicBezTo>
                    <a:pt x="94" y="139"/>
                    <a:pt x="0" y="809"/>
                    <a:pt x="443" y="1064"/>
                  </a:cubicBezTo>
                  <a:cubicBezTo>
                    <a:pt x="537" y="1118"/>
                    <a:pt x="635" y="1143"/>
                    <a:pt x="730" y="1143"/>
                  </a:cubicBezTo>
                  <a:cubicBezTo>
                    <a:pt x="1079" y="1143"/>
                    <a:pt x="1382" y="811"/>
                    <a:pt x="1287" y="421"/>
                  </a:cubicBezTo>
                  <a:cubicBezTo>
                    <a:pt x="1219" y="172"/>
                    <a:pt x="990" y="0"/>
                    <a:pt x="73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54"/>
            <p:cNvSpPr/>
            <p:nvPr/>
          </p:nvSpPr>
          <p:spPr>
            <a:xfrm>
              <a:off x="5947625" y="1890463"/>
              <a:ext cx="80775" cy="81775"/>
            </a:xfrm>
            <a:custGeom>
              <a:avLst/>
              <a:gdLst/>
              <a:ahLst/>
              <a:cxnLst/>
              <a:rect l="l" t="t" r="r" b="b"/>
              <a:pathLst>
                <a:path w="3231" h="3271" fill="none" extrusionOk="0">
                  <a:moveTo>
                    <a:pt x="1" y="0"/>
                  </a:moveTo>
                  <a:lnTo>
                    <a:pt x="3230" y="327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54"/>
            <p:cNvSpPr/>
            <p:nvPr/>
          </p:nvSpPr>
          <p:spPr>
            <a:xfrm>
              <a:off x="6011950" y="1957238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1"/>
                  </a:moveTo>
                  <a:cubicBezTo>
                    <a:pt x="490" y="1"/>
                    <a:pt x="346" y="53"/>
                    <a:pt x="228" y="170"/>
                  </a:cubicBezTo>
                  <a:cubicBezTo>
                    <a:pt x="1" y="398"/>
                    <a:pt x="1" y="760"/>
                    <a:pt x="228" y="975"/>
                  </a:cubicBezTo>
                  <a:cubicBezTo>
                    <a:pt x="346" y="1092"/>
                    <a:pt x="490" y="1144"/>
                    <a:pt x="631" y="1144"/>
                  </a:cubicBezTo>
                  <a:cubicBezTo>
                    <a:pt x="925" y="1144"/>
                    <a:pt x="1207" y="917"/>
                    <a:pt x="1207" y="572"/>
                  </a:cubicBezTo>
                  <a:cubicBezTo>
                    <a:pt x="1207" y="228"/>
                    <a:pt x="925" y="1"/>
                    <a:pt x="63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54"/>
            <p:cNvSpPr/>
            <p:nvPr/>
          </p:nvSpPr>
          <p:spPr>
            <a:xfrm>
              <a:off x="5896700" y="1848163"/>
              <a:ext cx="71400" cy="53375"/>
            </a:xfrm>
            <a:custGeom>
              <a:avLst/>
              <a:gdLst/>
              <a:ahLst/>
              <a:cxnLst/>
              <a:rect l="l" t="t" r="r" b="b"/>
              <a:pathLst>
                <a:path w="2856" h="2135" extrusionOk="0">
                  <a:moveTo>
                    <a:pt x="1441" y="1"/>
                  </a:moveTo>
                  <a:cubicBezTo>
                    <a:pt x="1167" y="1"/>
                    <a:pt x="892" y="104"/>
                    <a:pt x="684" y="312"/>
                  </a:cubicBezTo>
                  <a:cubicBezTo>
                    <a:pt x="1" y="969"/>
                    <a:pt x="470" y="2121"/>
                    <a:pt x="1421" y="2135"/>
                  </a:cubicBezTo>
                  <a:cubicBezTo>
                    <a:pt x="2373" y="2135"/>
                    <a:pt x="2855" y="996"/>
                    <a:pt x="2198" y="312"/>
                  </a:cubicBezTo>
                  <a:cubicBezTo>
                    <a:pt x="1991" y="104"/>
                    <a:pt x="1716" y="1"/>
                    <a:pt x="1441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54"/>
            <p:cNvSpPr/>
            <p:nvPr/>
          </p:nvSpPr>
          <p:spPr>
            <a:xfrm>
              <a:off x="6174450" y="2009388"/>
              <a:ext cx="31175" cy="113275"/>
            </a:xfrm>
            <a:custGeom>
              <a:avLst/>
              <a:gdLst/>
              <a:ahLst/>
              <a:cxnLst/>
              <a:rect l="l" t="t" r="r" b="b"/>
              <a:pathLst>
                <a:path w="1247" h="4531" fill="none" extrusionOk="0">
                  <a:moveTo>
                    <a:pt x="0" y="4530"/>
                  </a:moveTo>
                  <a:lnTo>
                    <a:pt x="1246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1349;p54"/>
            <p:cNvSpPr/>
            <p:nvPr/>
          </p:nvSpPr>
          <p:spPr>
            <a:xfrm>
              <a:off x="6156375" y="2107688"/>
              <a:ext cx="34175" cy="28600"/>
            </a:xfrm>
            <a:custGeom>
              <a:avLst/>
              <a:gdLst/>
              <a:ahLst/>
              <a:cxnLst/>
              <a:rect l="l" t="t" r="r" b="b"/>
              <a:pathLst>
                <a:path w="1367" h="1144" extrusionOk="0">
                  <a:moveTo>
                    <a:pt x="726" y="1"/>
                  </a:moveTo>
                  <a:cubicBezTo>
                    <a:pt x="306" y="1"/>
                    <a:pt x="0" y="459"/>
                    <a:pt x="227" y="853"/>
                  </a:cubicBezTo>
                  <a:cubicBezTo>
                    <a:pt x="341" y="1050"/>
                    <a:pt x="534" y="1143"/>
                    <a:pt x="726" y="1143"/>
                  </a:cubicBezTo>
                  <a:cubicBezTo>
                    <a:pt x="964" y="1143"/>
                    <a:pt x="1198" y="1000"/>
                    <a:pt x="1273" y="732"/>
                  </a:cubicBezTo>
                  <a:cubicBezTo>
                    <a:pt x="1366" y="424"/>
                    <a:pt x="1179" y="102"/>
                    <a:pt x="884" y="22"/>
                  </a:cubicBezTo>
                  <a:cubicBezTo>
                    <a:pt x="830" y="8"/>
                    <a:pt x="777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0" name="Google Shape;1350;p54"/>
            <p:cNvSpPr/>
            <p:nvPr/>
          </p:nvSpPr>
          <p:spPr>
            <a:xfrm>
              <a:off x="6187500" y="1995538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721" y="0"/>
                  </a:moveTo>
                  <a:cubicBezTo>
                    <a:pt x="629" y="0"/>
                    <a:pt x="534" y="23"/>
                    <a:pt x="443" y="72"/>
                  </a:cubicBezTo>
                  <a:cubicBezTo>
                    <a:pt x="1" y="327"/>
                    <a:pt x="81" y="997"/>
                    <a:pt x="577" y="1131"/>
                  </a:cubicBezTo>
                  <a:cubicBezTo>
                    <a:pt x="628" y="1144"/>
                    <a:pt x="678" y="1151"/>
                    <a:pt x="728" y="1151"/>
                  </a:cubicBezTo>
                  <a:cubicBezTo>
                    <a:pt x="981" y="1151"/>
                    <a:pt x="1209" y="987"/>
                    <a:pt x="1287" y="729"/>
                  </a:cubicBezTo>
                  <a:cubicBezTo>
                    <a:pt x="1394" y="335"/>
                    <a:pt x="1077" y="0"/>
                    <a:pt x="72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54"/>
            <p:cNvSpPr/>
            <p:nvPr/>
          </p:nvSpPr>
          <p:spPr>
            <a:xfrm>
              <a:off x="6139600" y="2114263"/>
              <a:ext cx="63400" cy="53300"/>
            </a:xfrm>
            <a:custGeom>
              <a:avLst/>
              <a:gdLst/>
              <a:ahLst/>
              <a:cxnLst/>
              <a:rect l="l" t="t" r="r" b="b"/>
              <a:pathLst>
                <a:path w="2536" h="2132" extrusionOk="0">
                  <a:moveTo>
                    <a:pt x="1193" y="1"/>
                  </a:moveTo>
                  <a:cubicBezTo>
                    <a:pt x="746" y="1"/>
                    <a:pt x="303" y="271"/>
                    <a:pt x="161" y="778"/>
                  </a:cubicBezTo>
                  <a:cubicBezTo>
                    <a:pt x="0" y="1354"/>
                    <a:pt x="335" y="1943"/>
                    <a:pt x="898" y="2091"/>
                  </a:cubicBezTo>
                  <a:cubicBezTo>
                    <a:pt x="1000" y="2119"/>
                    <a:pt x="1100" y="2132"/>
                    <a:pt x="1196" y="2132"/>
                  </a:cubicBezTo>
                  <a:cubicBezTo>
                    <a:pt x="1976" y="2132"/>
                    <a:pt x="2535" y="1276"/>
                    <a:pt x="2118" y="536"/>
                  </a:cubicBezTo>
                  <a:cubicBezTo>
                    <a:pt x="1909" y="173"/>
                    <a:pt x="1550" y="1"/>
                    <a:pt x="119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54"/>
            <p:cNvSpPr/>
            <p:nvPr/>
          </p:nvSpPr>
          <p:spPr>
            <a:xfrm>
              <a:off x="6262225" y="1927988"/>
              <a:ext cx="99175" cy="25825"/>
            </a:xfrm>
            <a:custGeom>
              <a:avLst/>
              <a:gdLst/>
              <a:ahLst/>
              <a:cxnLst/>
              <a:rect l="l" t="t" r="r" b="b"/>
              <a:pathLst>
                <a:path w="3967" h="1033" fill="none" extrusionOk="0">
                  <a:moveTo>
                    <a:pt x="3967" y="0"/>
                  </a:moveTo>
                  <a:lnTo>
                    <a:pt x="0" y="1032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54"/>
            <p:cNvSpPr/>
            <p:nvPr/>
          </p:nvSpPr>
          <p:spPr>
            <a:xfrm>
              <a:off x="6344625" y="1913813"/>
              <a:ext cx="34200" cy="28675"/>
            </a:xfrm>
            <a:custGeom>
              <a:avLst/>
              <a:gdLst/>
              <a:ahLst/>
              <a:cxnLst/>
              <a:rect l="l" t="t" r="r" b="b"/>
              <a:pathLst>
                <a:path w="1368" h="1147" extrusionOk="0">
                  <a:moveTo>
                    <a:pt x="641" y="0"/>
                  </a:moveTo>
                  <a:cubicBezTo>
                    <a:pt x="594" y="0"/>
                    <a:pt x="546" y="6"/>
                    <a:pt x="497" y="18"/>
                  </a:cubicBezTo>
                  <a:cubicBezTo>
                    <a:pt x="188" y="98"/>
                    <a:pt x="1" y="420"/>
                    <a:pt x="81" y="715"/>
                  </a:cubicBezTo>
                  <a:cubicBezTo>
                    <a:pt x="157" y="994"/>
                    <a:pt x="398" y="1146"/>
                    <a:pt x="640" y="1146"/>
                  </a:cubicBezTo>
                  <a:cubicBezTo>
                    <a:pt x="828" y="1146"/>
                    <a:pt x="1015" y="1055"/>
                    <a:pt x="1126" y="862"/>
                  </a:cubicBezTo>
                  <a:cubicBezTo>
                    <a:pt x="1368" y="464"/>
                    <a:pt x="1066" y="0"/>
                    <a:pt x="64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54"/>
            <p:cNvSpPr/>
            <p:nvPr/>
          </p:nvSpPr>
          <p:spPr>
            <a:xfrm>
              <a:off x="6244450" y="1939238"/>
              <a:ext cx="34825" cy="28725"/>
            </a:xfrm>
            <a:custGeom>
              <a:avLst/>
              <a:gdLst/>
              <a:ahLst/>
              <a:cxnLst/>
              <a:rect l="l" t="t" r="r" b="b"/>
              <a:pathLst>
                <a:path w="1393" h="1149" extrusionOk="0">
                  <a:moveTo>
                    <a:pt x="735" y="1"/>
                  </a:moveTo>
                  <a:cubicBezTo>
                    <a:pt x="687" y="1"/>
                    <a:pt x="639" y="7"/>
                    <a:pt x="591" y="19"/>
                  </a:cubicBezTo>
                  <a:cubicBezTo>
                    <a:pt x="95" y="153"/>
                    <a:pt x="1" y="810"/>
                    <a:pt x="443" y="1065"/>
                  </a:cubicBezTo>
                  <a:cubicBezTo>
                    <a:pt x="539" y="1123"/>
                    <a:pt x="640" y="1149"/>
                    <a:pt x="737" y="1149"/>
                  </a:cubicBezTo>
                  <a:cubicBezTo>
                    <a:pt x="1087" y="1149"/>
                    <a:pt x="1392" y="812"/>
                    <a:pt x="1287" y="435"/>
                  </a:cubicBezTo>
                  <a:cubicBezTo>
                    <a:pt x="1220" y="175"/>
                    <a:pt x="990" y="1"/>
                    <a:pt x="735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5" name="Google Shape;1355;p54"/>
            <p:cNvSpPr/>
            <p:nvPr/>
          </p:nvSpPr>
          <p:spPr>
            <a:xfrm>
              <a:off x="6105425" y="1850938"/>
              <a:ext cx="80425" cy="81750"/>
            </a:xfrm>
            <a:custGeom>
              <a:avLst/>
              <a:gdLst/>
              <a:ahLst/>
              <a:cxnLst/>
              <a:rect l="l" t="t" r="r" b="b"/>
              <a:pathLst>
                <a:path w="3217" h="3270" fill="none" extrusionOk="0">
                  <a:moveTo>
                    <a:pt x="0" y="0"/>
                  </a:moveTo>
                  <a:lnTo>
                    <a:pt x="3217" y="327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54"/>
            <p:cNvSpPr/>
            <p:nvPr/>
          </p:nvSpPr>
          <p:spPr>
            <a:xfrm>
              <a:off x="6086675" y="1837188"/>
              <a:ext cx="38200" cy="28500"/>
            </a:xfrm>
            <a:custGeom>
              <a:avLst/>
              <a:gdLst/>
              <a:ahLst/>
              <a:cxnLst/>
              <a:rect l="l" t="t" r="r" b="b"/>
              <a:pathLst>
                <a:path w="1528" h="1140" extrusionOk="0">
                  <a:moveTo>
                    <a:pt x="764" y="1"/>
                  </a:moveTo>
                  <a:cubicBezTo>
                    <a:pt x="255" y="1"/>
                    <a:pt x="0" y="617"/>
                    <a:pt x="362" y="979"/>
                  </a:cubicBezTo>
                  <a:cubicBezTo>
                    <a:pt x="476" y="1086"/>
                    <a:pt x="623" y="1140"/>
                    <a:pt x="771" y="1140"/>
                  </a:cubicBezTo>
                  <a:cubicBezTo>
                    <a:pt x="918" y="1140"/>
                    <a:pt x="1065" y="1086"/>
                    <a:pt x="1179" y="979"/>
                  </a:cubicBezTo>
                  <a:cubicBezTo>
                    <a:pt x="1528" y="617"/>
                    <a:pt x="1273" y="1"/>
                    <a:pt x="764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54"/>
            <p:cNvSpPr/>
            <p:nvPr/>
          </p:nvSpPr>
          <p:spPr>
            <a:xfrm>
              <a:off x="6169425" y="1917713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0"/>
                  </a:moveTo>
                  <a:cubicBezTo>
                    <a:pt x="489" y="0"/>
                    <a:pt x="345" y="53"/>
                    <a:pt x="228" y="170"/>
                  </a:cubicBezTo>
                  <a:cubicBezTo>
                    <a:pt x="0" y="398"/>
                    <a:pt x="0" y="760"/>
                    <a:pt x="228" y="974"/>
                  </a:cubicBezTo>
                  <a:cubicBezTo>
                    <a:pt x="345" y="1092"/>
                    <a:pt x="489" y="1144"/>
                    <a:pt x="631" y="1144"/>
                  </a:cubicBezTo>
                  <a:cubicBezTo>
                    <a:pt x="925" y="1144"/>
                    <a:pt x="1206" y="916"/>
                    <a:pt x="1206" y="572"/>
                  </a:cubicBezTo>
                  <a:cubicBezTo>
                    <a:pt x="1206" y="228"/>
                    <a:pt x="925" y="0"/>
                    <a:pt x="63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54"/>
            <p:cNvSpPr/>
            <p:nvPr/>
          </p:nvSpPr>
          <p:spPr>
            <a:xfrm>
              <a:off x="6054500" y="1808663"/>
              <a:ext cx="71300" cy="53350"/>
            </a:xfrm>
            <a:custGeom>
              <a:avLst/>
              <a:gdLst/>
              <a:ahLst/>
              <a:cxnLst/>
              <a:rect l="l" t="t" r="r" b="b"/>
              <a:pathLst>
                <a:path w="2852" h="2134" extrusionOk="0">
                  <a:moveTo>
                    <a:pt x="1426" y="1"/>
                  </a:moveTo>
                  <a:cubicBezTo>
                    <a:pt x="1155" y="1"/>
                    <a:pt x="883" y="105"/>
                    <a:pt x="671" y="311"/>
                  </a:cubicBezTo>
                  <a:cubicBezTo>
                    <a:pt x="1" y="968"/>
                    <a:pt x="456" y="2120"/>
                    <a:pt x="1408" y="2133"/>
                  </a:cubicBezTo>
                  <a:cubicBezTo>
                    <a:pt x="1413" y="2133"/>
                    <a:pt x="1419" y="2134"/>
                    <a:pt x="1424" y="2134"/>
                  </a:cubicBezTo>
                  <a:cubicBezTo>
                    <a:pt x="2365" y="2134"/>
                    <a:pt x="2851" y="990"/>
                    <a:pt x="2185" y="324"/>
                  </a:cubicBezTo>
                  <a:cubicBezTo>
                    <a:pt x="1976" y="108"/>
                    <a:pt x="1702" y="1"/>
                    <a:pt x="1426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54"/>
            <p:cNvSpPr/>
            <p:nvPr/>
          </p:nvSpPr>
          <p:spPr>
            <a:xfrm>
              <a:off x="6407275" y="1780238"/>
              <a:ext cx="25500" cy="92825"/>
            </a:xfrm>
            <a:custGeom>
              <a:avLst/>
              <a:gdLst/>
              <a:ahLst/>
              <a:cxnLst/>
              <a:rect l="l" t="t" r="r" b="b"/>
              <a:pathLst>
                <a:path w="1020" h="3713" fill="none" extrusionOk="0">
                  <a:moveTo>
                    <a:pt x="1" y="3713"/>
                  </a:moveTo>
                  <a:lnTo>
                    <a:pt x="1019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54"/>
            <p:cNvSpPr/>
            <p:nvPr/>
          </p:nvSpPr>
          <p:spPr>
            <a:xfrm>
              <a:off x="6389200" y="1857763"/>
              <a:ext cx="34175" cy="28600"/>
            </a:xfrm>
            <a:custGeom>
              <a:avLst/>
              <a:gdLst/>
              <a:ahLst/>
              <a:cxnLst/>
              <a:rect l="l" t="t" r="r" b="b"/>
              <a:pathLst>
                <a:path w="1367" h="1144" extrusionOk="0">
                  <a:moveTo>
                    <a:pt x="726" y="1"/>
                  </a:moveTo>
                  <a:cubicBezTo>
                    <a:pt x="306" y="1"/>
                    <a:pt x="1" y="459"/>
                    <a:pt x="228" y="853"/>
                  </a:cubicBezTo>
                  <a:cubicBezTo>
                    <a:pt x="341" y="1050"/>
                    <a:pt x="535" y="1143"/>
                    <a:pt x="726" y="1143"/>
                  </a:cubicBezTo>
                  <a:cubicBezTo>
                    <a:pt x="964" y="1143"/>
                    <a:pt x="1199" y="999"/>
                    <a:pt x="1273" y="732"/>
                  </a:cubicBezTo>
                  <a:cubicBezTo>
                    <a:pt x="1367" y="424"/>
                    <a:pt x="1179" y="102"/>
                    <a:pt x="885" y="22"/>
                  </a:cubicBezTo>
                  <a:cubicBezTo>
                    <a:pt x="831" y="7"/>
                    <a:pt x="778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54"/>
            <p:cNvSpPr/>
            <p:nvPr/>
          </p:nvSpPr>
          <p:spPr>
            <a:xfrm>
              <a:off x="6414325" y="1766588"/>
              <a:ext cx="34825" cy="28700"/>
            </a:xfrm>
            <a:custGeom>
              <a:avLst/>
              <a:gdLst/>
              <a:ahLst/>
              <a:cxnLst/>
              <a:rect l="l" t="t" r="r" b="b"/>
              <a:pathLst>
                <a:path w="1393" h="1148" extrusionOk="0">
                  <a:moveTo>
                    <a:pt x="737" y="0"/>
                  </a:moveTo>
                  <a:cubicBezTo>
                    <a:pt x="644" y="0"/>
                    <a:pt x="548" y="24"/>
                    <a:pt x="456" y="78"/>
                  </a:cubicBezTo>
                  <a:cubicBezTo>
                    <a:pt x="0" y="332"/>
                    <a:pt x="81" y="989"/>
                    <a:pt x="576" y="1123"/>
                  </a:cubicBezTo>
                  <a:cubicBezTo>
                    <a:pt x="631" y="1139"/>
                    <a:pt x="685" y="1147"/>
                    <a:pt x="738" y="1147"/>
                  </a:cubicBezTo>
                  <a:cubicBezTo>
                    <a:pt x="987" y="1147"/>
                    <a:pt x="1209" y="977"/>
                    <a:pt x="1287" y="734"/>
                  </a:cubicBezTo>
                  <a:cubicBezTo>
                    <a:pt x="1393" y="342"/>
                    <a:pt x="1088" y="0"/>
                    <a:pt x="737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54"/>
            <p:cNvSpPr/>
            <p:nvPr/>
          </p:nvSpPr>
          <p:spPr>
            <a:xfrm>
              <a:off x="6489350" y="1696813"/>
              <a:ext cx="112600" cy="28175"/>
            </a:xfrm>
            <a:custGeom>
              <a:avLst/>
              <a:gdLst/>
              <a:ahLst/>
              <a:cxnLst/>
              <a:rect l="l" t="t" r="r" b="b"/>
              <a:pathLst>
                <a:path w="4504" h="1127" fill="none" extrusionOk="0">
                  <a:moveTo>
                    <a:pt x="4504" y="1"/>
                  </a:moveTo>
                  <a:lnTo>
                    <a:pt x="1" y="1126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54"/>
            <p:cNvSpPr/>
            <p:nvPr/>
          </p:nvSpPr>
          <p:spPr>
            <a:xfrm>
              <a:off x="6585500" y="1682888"/>
              <a:ext cx="34175" cy="28625"/>
            </a:xfrm>
            <a:custGeom>
              <a:avLst/>
              <a:gdLst/>
              <a:ahLst/>
              <a:cxnLst/>
              <a:rect l="l" t="t" r="r" b="b"/>
              <a:pathLst>
                <a:path w="1367" h="1145" extrusionOk="0">
                  <a:moveTo>
                    <a:pt x="651" y="1"/>
                  </a:moveTo>
                  <a:cubicBezTo>
                    <a:pt x="601" y="1"/>
                    <a:pt x="550" y="7"/>
                    <a:pt x="497" y="22"/>
                  </a:cubicBezTo>
                  <a:cubicBezTo>
                    <a:pt x="189" y="89"/>
                    <a:pt x="1" y="397"/>
                    <a:pt x="81" y="705"/>
                  </a:cubicBezTo>
                  <a:cubicBezTo>
                    <a:pt x="150" y="988"/>
                    <a:pt x="394" y="1144"/>
                    <a:pt x="640" y="1144"/>
                  </a:cubicBezTo>
                  <a:cubicBezTo>
                    <a:pt x="825" y="1144"/>
                    <a:pt x="1012" y="1056"/>
                    <a:pt x="1127" y="866"/>
                  </a:cubicBezTo>
                  <a:cubicBezTo>
                    <a:pt x="1366" y="471"/>
                    <a:pt x="1071" y="1"/>
                    <a:pt x="65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54"/>
            <p:cNvSpPr/>
            <p:nvPr/>
          </p:nvSpPr>
          <p:spPr>
            <a:xfrm>
              <a:off x="6471600" y="1710413"/>
              <a:ext cx="34550" cy="28775"/>
            </a:xfrm>
            <a:custGeom>
              <a:avLst/>
              <a:gdLst/>
              <a:ahLst/>
              <a:cxnLst/>
              <a:rect l="l" t="t" r="r" b="b"/>
              <a:pathLst>
                <a:path w="1382" h="1151" extrusionOk="0">
                  <a:moveTo>
                    <a:pt x="734" y="1"/>
                  </a:moveTo>
                  <a:cubicBezTo>
                    <a:pt x="687" y="1"/>
                    <a:pt x="639" y="7"/>
                    <a:pt x="590" y="20"/>
                  </a:cubicBezTo>
                  <a:cubicBezTo>
                    <a:pt x="94" y="140"/>
                    <a:pt x="1" y="797"/>
                    <a:pt x="443" y="1065"/>
                  </a:cubicBezTo>
                  <a:cubicBezTo>
                    <a:pt x="538" y="1124"/>
                    <a:pt x="638" y="1151"/>
                    <a:pt x="735" y="1151"/>
                  </a:cubicBezTo>
                  <a:cubicBezTo>
                    <a:pt x="1077" y="1151"/>
                    <a:pt x="1381" y="821"/>
                    <a:pt x="1287" y="435"/>
                  </a:cubicBezTo>
                  <a:cubicBezTo>
                    <a:pt x="1219" y="175"/>
                    <a:pt x="990" y="1"/>
                    <a:pt x="734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54"/>
            <p:cNvSpPr/>
            <p:nvPr/>
          </p:nvSpPr>
          <p:spPr>
            <a:xfrm>
              <a:off x="6587775" y="1663813"/>
              <a:ext cx="63100" cy="53375"/>
            </a:xfrm>
            <a:custGeom>
              <a:avLst/>
              <a:gdLst/>
              <a:ahLst/>
              <a:cxnLst/>
              <a:rect l="l" t="t" r="r" b="b"/>
              <a:pathLst>
                <a:path w="2524" h="2135" extrusionOk="0">
                  <a:moveTo>
                    <a:pt x="1349" y="1"/>
                  </a:moveTo>
                  <a:cubicBezTo>
                    <a:pt x="998" y="1"/>
                    <a:pt x="644" y="171"/>
                    <a:pt x="433" y="530"/>
                  </a:cubicBezTo>
                  <a:cubicBezTo>
                    <a:pt x="0" y="1263"/>
                    <a:pt x="547" y="2135"/>
                    <a:pt x="1331" y="2135"/>
                  </a:cubicBezTo>
                  <a:cubicBezTo>
                    <a:pt x="1422" y="2135"/>
                    <a:pt x="1516" y="2123"/>
                    <a:pt x="1612" y="2098"/>
                  </a:cubicBezTo>
                  <a:cubicBezTo>
                    <a:pt x="2188" y="1951"/>
                    <a:pt x="2523" y="1374"/>
                    <a:pt x="2376" y="798"/>
                  </a:cubicBezTo>
                  <a:cubicBezTo>
                    <a:pt x="2240" y="279"/>
                    <a:pt x="1797" y="1"/>
                    <a:pt x="1349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54"/>
            <p:cNvSpPr/>
            <p:nvPr/>
          </p:nvSpPr>
          <p:spPr>
            <a:xfrm>
              <a:off x="6457200" y="1578213"/>
              <a:ext cx="31525" cy="113950"/>
            </a:xfrm>
            <a:custGeom>
              <a:avLst/>
              <a:gdLst/>
              <a:ahLst/>
              <a:cxnLst/>
              <a:rect l="l" t="t" r="r" b="b"/>
              <a:pathLst>
                <a:path w="1261" h="4558" fill="none" extrusionOk="0">
                  <a:moveTo>
                    <a:pt x="1260" y="1"/>
                  </a:moveTo>
                  <a:lnTo>
                    <a:pt x="0" y="4557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54"/>
            <p:cNvSpPr/>
            <p:nvPr/>
          </p:nvSpPr>
          <p:spPr>
            <a:xfrm>
              <a:off x="6472600" y="1564613"/>
              <a:ext cx="33875" cy="28575"/>
            </a:xfrm>
            <a:custGeom>
              <a:avLst/>
              <a:gdLst/>
              <a:ahLst/>
              <a:cxnLst/>
              <a:rect l="l" t="t" r="r" b="b"/>
              <a:pathLst>
                <a:path w="1355" h="1143" extrusionOk="0">
                  <a:moveTo>
                    <a:pt x="639" y="1"/>
                  </a:moveTo>
                  <a:cubicBezTo>
                    <a:pt x="397" y="1"/>
                    <a:pt x="156" y="148"/>
                    <a:pt x="81" y="424"/>
                  </a:cubicBezTo>
                  <a:cubicBezTo>
                    <a:pt x="1" y="719"/>
                    <a:pt x="175" y="1041"/>
                    <a:pt x="483" y="1121"/>
                  </a:cubicBezTo>
                  <a:cubicBezTo>
                    <a:pt x="537" y="1136"/>
                    <a:pt x="590" y="1142"/>
                    <a:pt x="641" y="1142"/>
                  </a:cubicBezTo>
                  <a:cubicBezTo>
                    <a:pt x="1059" y="1142"/>
                    <a:pt x="1355" y="684"/>
                    <a:pt x="1140" y="290"/>
                  </a:cubicBezTo>
                  <a:cubicBezTo>
                    <a:pt x="1027" y="94"/>
                    <a:pt x="833" y="1"/>
                    <a:pt x="639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54"/>
            <p:cNvSpPr/>
            <p:nvPr/>
          </p:nvSpPr>
          <p:spPr>
            <a:xfrm>
              <a:off x="6440800" y="1677238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666" y="0"/>
                  </a:moveTo>
                  <a:cubicBezTo>
                    <a:pt x="414" y="0"/>
                    <a:pt x="185" y="164"/>
                    <a:pt x="107" y="422"/>
                  </a:cubicBezTo>
                  <a:cubicBezTo>
                    <a:pt x="1" y="816"/>
                    <a:pt x="309" y="1151"/>
                    <a:pt x="661" y="1151"/>
                  </a:cubicBezTo>
                  <a:cubicBezTo>
                    <a:pt x="753" y="1151"/>
                    <a:pt x="847" y="1128"/>
                    <a:pt x="938" y="1079"/>
                  </a:cubicBezTo>
                  <a:cubicBezTo>
                    <a:pt x="1393" y="824"/>
                    <a:pt x="1300" y="154"/>
                    <a:pt x="817" y="20"/>
                  </a:cubicBezTo>
                  <a:cubicBezTo>
                    <a:pt x="767" y="7"/>
                    <a:pt x="716" y="0"/>
                    <a:pt x="666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54"/>
            <p:cNvSpPr/>
            <p:nvPr/>
          </p:nvSpPr>
          <p:spPr>
            <a:xfrm>
              <a:off x="6459825" y="1533988"/>
              <a:ext cx="63400" cy="53425"/>
            </a:xfrm>
            <a:custGeom>
              <a:avLst/>
              <a:gdLst/>
              <a:ahLst/>
              <a:cxnLst/>
              <a:rect l="l" t="t" r="r" b="b"/>
              <a:pathLst>
                <a:path w="2536" h="2137" extrusionOk="0">
                  <a:moveTo>
                    <a:pt x="1340" y="0"/>
                  </a:moveTo>
                  <a:cubicBezTo>
                    <a:pt x="560" y="0"/>
                    <a:pt x="1" y="856"/>
                    <a:pt x="418" y="1596"/>
                  </a:cubicBezTo>
                  <a:cubicBezTo>
                    <a:pt x="626" y="1963"/>
                    <a:pt x="983" y="2137"/>
                    <a:pt x="1339" y="2137"/>
                  </a:cubicBezTo>
                  <a:cubicBezTo>
                    <a:pt x="1787" y="2137"/>
                    <a:pt x="2233" y="1862"/>
                    <a:pt x="2375" y="1354"/>
                  </a:cubicBezTo>
                  <a:cubicBezTo>
                    <a:pt x="2535" y="778"/>
                    <a:pt x="2200" y="189"/>
                    <a:pt x="1638" y="41"/>
                  </a:cubicBezTo>
                  <a:cubicBezTo>
                    <a:pt x="1536" y="13"/>
                    <a:pt x="1436" y="0"/>
                    <a:pt x="1340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54"/>
            <p:cNvSpPr/>
            <p:nvPr/>
          </p:nvSpPr>
          <p:spPr>
            <a:xfrm>
              <a:off x="6352675" y="1642538"/>
              <a:ext cx="60325" cy="61350"/>
            </a:xfrm>
            <a:custGeom>
              <a:avLst/>
              <a:gdLst/>
              <a:ahLst/>
              <a:cxnLst/>
              <a:rect l="l" t="t" r="r" b="b"/>
              <a:pathLst>
                <a:path w="2413" h="2454" fill="none" extrusionOk="0">
                  <a:moveTo>
                    <a:pt x="0" y="1"/>
                  </a:moveTo>
                  <a:lnTo>
                    <a:pt x="2413" y="2453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54"/>
            <p:cNvSpPr/>
            <p:nvPr/>
          </p:nvSpPr>
          <p:spPr>
            <a:xfrm>
              <a:off x="6333900" y="1628463"/>
              <a:ext cx="38225" cy="28775"/>
            </a:xfrm>
            <a:custGeom>
              <a:avLst/>
              <a:gdLst/>
              <a:ahLst/>
              <a:cxnLst/>
              <a:rect l="l" t="t" r="r" b="b"/>
              <a:pathLst>
                <a:path w="1529" h="1151" extrusionOk="0">
                  <a:moveTo>
                    <a:pt x="765" y="1"/>
                  </a:moveTo>
                  <a:cubicBezTo>
                    <a:pt x="256" y="1"/>
                    <a:pt x="1" y="617"/>
                    <a:pt x="363" y="979"/>
                  </a:cubicBezTo>
                  <a:cubicBezTo>
                    <a:pt x="477" y="1093"/>
                    <a:pt x="624" y="1150"/>
                    <a:pt x="770" y="1150"/>
                  </a:cubicBezTo>
                  <a:cubicBezTo>
                    <a:pt x="916" y="1150"/>
                    <a:pt x="1060" y="1093"/>
                    <a:pt x="1167" y="979"/>
                  </a:cubicBezTo>
                  <a:cubicBezTo>
                    <a:pt x="1529" y="617"/>
                    <a:pt x="1274" y="1"/>
                    <a:pt x="765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54"/>
            <p:cNvSpPr/>
            <p:nvPr/>
          </p:nvSpPr>
          <p:spPr>
            <a:xfrm>
              <a:off x="6396550" y="1688888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0"/>
                  </a:moveTo>
                  <a:cubicBezTo>
                    <a:pt x="490" y="0"/>
                    <a:pt x="346" y="53"/>
                    <a:pt x="229" y="170"/>
                  </a:cubicBezTo>
                  <a:cubicBezTo>
                    <a:pt x="1" y="385"/>
                    <a:pt x="1" y="747"/>
                    <a:pt x="229" y="974"/>
                  </a:cubicBezTo>
                  <a:cubicBezTo>
                    <a:pt x="346" y="1092"/>
                    <a:pt x="490" y="1144"/>
                    <a:pt x="631" y="1144"/>
                  </a:cubicBezTo>
                  <a:cubicBezTo>
                    <a:pt x="926" y="1144"/>
                    <a:pt x="1207" y="916"/>
                    <a:pt x="1207" y="572"/>
                  </a:cubicBezTo>
                  <a:cubicBezTo>
                    <a:pt x="1207" y="228"/>
                    <a:pt x="926" y="0"/>
                    <a:pt x="63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54"/>
            <p:cNvSpPr/>
            <p:nvPr/>
          </p:nvSpPr>
          <p:spPr>
            <a:xfrm>
              <a:off x="6206275" y="1638188"/>
              <a:ext cx="84100" cy="82775"/>
            </a:xfrm>
            <a:custGeom>
              <a:avLst/>
              <a:gdLst/>
              <a:ahLst/>
              <a:cxnLst/>
              <a:rect l="l" t="t" r="r" b="b"/>
              <a:pathLst>
                <a:path w="3364" h="3311" fill="none" extrusionOk="0">
                  <a:moveTo>
                    <a:pt x="0" y="3311"/>
                  </a:moveTo>
                  <a:lnTo>
                    <a:pt x="3364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54"/>
            <p:cNvSpPr/>
            <p:nvPr/>
          </p:nvSpPr>
          <p:spPr>
            <a:xfrm>
              <a:off x="6192525" y="1705963"/>
              <a:ext cx="29850" cy="28875"/>
            </a:xfrm>
            <a:custGeom>
              <a:avLst/>
              <a:gdLst/>
              <a:ahLst/>
              <a:cxnLst/>
              <a:rect l="l" t="t" r="r" b="b"/>
              <a:pathLst>
                <a:path w="1194" h="1155" extrusionOk="0">
                  <a:moveTo>
                    <a:pt x="576" y="1"/>
                  </a:moveTo>
                  <a:cubicBezTo>
                    <a:pt x="282" y="1"/>
                    <a:pt x="1" y="229"/>
                    <a:pt x="1" y="573"/>
                  </a:cubicBezTo>
                  <a:cubicBezTo>
                    <a:pt x="1" y="920"/>
                    <a:pt x="287" y="1155"/>
                    <a:pt x="584" y="1155"/>
                  </a:cubicBezTo>
                  <a:cubicBezTo>
                    <a:pt x="723" y="1155"/>
                    <a:pt x="864" y="1103"/>
                    <a:pt x="979" y="988"/>
                  </a:cubicBezTo>
                  <a:cubicBezTo>
                    <a:pt x="1193" y="760"/>
                    <a:pt x="1193" y="399"/>
                    <a:pt x="979" y="171"/>
                  </a:cubicBezTo>
                  <a:cubicBezTo>
                    <a:pt x="862" y="53"/>
                    <a:pt x="717" y="1"/>
                    <a:pt x="57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54"/>
            <p:cNvSpPr/>
            <p:nvPr/>
          </p:nvSpPr>
          <p:spPr>
            <a:xfrm>
              <a:off x="6270600" y="1624463"/>
              <a:ext cx="38200" cy="28500"/>
            </a:xfrm>
            <a:custGeom>
              <a:avLst/>
              <a:gdLst/>
              <a:ahLst/>
              <a:cxnLst/>
              <a:rect l="l" t="t" r="r" b="b"/>
              <a:pathLst>
                <a:path w="1528" h="1140" extrusionOk="0">
                  <a:moveTo>
                    <a:pt x="764" y="0"/>
                  </a:moveTo>
                  <a:cubicBezTo>
                    <a:pt x="255" y="0"/>
                    <a:pt x="0" y="617"/>
                    <a:pt x="362" y="978"/>
                  </a:cubicBezTo>
                  <a:cubicBezTo>
                    <a:pt x="476" y="1086"/>
                    <a:pt x="623" y="1139"/>
                    <a:pt x="769" y="1139"/>
                  </a:cubicBezTo>
                  <a:cubicBezTo>
                    <a:pt x="915" y="1139"/>
                    <a:pt x="1059" y="1086"/>
                    <a:pt x="1166" y="978"/>
                  </a:cubicBezTo>
                  <a:cubicBezTo>
                    <a:pt x="1528" y="617"/>
                    <a:pt x="1273" y="0"/>
                    <a:pt x="764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54"/>
            <p:cNvSpPr/>
            <p:nvPr/>
          </p:nvSpPr>
          <p:spPr>
            <a:xfrm>
              <a:off x="6163725" y="1707113"/>
              <a:ext cx="56200" cy="53550"/>
            </a:xfrm>
            <a:custGeom>
              <a:avLst/>
              <a:gdLst/>
              <a:ahLst/>
              <a:cxnLst/>
              <a:rect l="l" t="t" r="r" b="b"/>
              <a:pathLst>
                <a:path w="2248" h="2142" extrusionOk="0">
                  <a:moveTo>
                    <a:pt x="1170" y="1"/>
                  </a:moveTo>
                  <a:cubicBezTo>
                    <a:pt x="909" y="1"/>
                    <a:pt x="644" y="97"/>
                    <a:pt x="429" y="312"/>
                  </a:cubicBezTo>
                  <a:cubicBezTo>
                    <a:pt x="0" y="728"/>
                    <a:pt x="0" y="1398"/>
                    <a:pt x="416" y="1827"/>
                  </a:cubicBezTo>
                  <a:cubicBezTo>
                    <a:pt x="629" y="2044"/>
                    <a:pt x="894" y="2142"/>
                    <a:pt x="1156" y="2142"/>
                  </a:cubicBezTo>
                  <a:cubicBezTo>
                    <a:pt x="1700" y="2142"/>
                    <a:pt x="2229" y="1719"/>
                    <a:pt x="2238" y="1076"/>
                  </a:cubicBezTo>
                  <a:cubicBezTo>
                    <a:pt x="2247" y="430"/>
                    <a:pt x="1719" y="1"/>
                    <a:pt x="1170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7" name="Google Shape;1377;p54"/>
            <p:cNvSpPr/>
            <p:nvPr/>
          </p:nvSpPr>
          <p:spPr>
            <a:xfrm>
              <a:off x="6189175" y="1510888"/>
              <a:ext cx="96525" cy="68700"/>
            </a:xfrm>
            <a:custGeom>
              <a:avLst/>
              <a:gdLst/>
              <a:ahLst/>
              <a:cxnLst/>
              <a:rect l="l" t="t" r="r" b="b"/>
              <a:pathLst>
                <a:path w="3861" h="2748" fill="none" extrusionOk="0">
                  <a:moveTo>
                    <a:pt x="1" y="0"/>
                  </a:moveTo>
                  <a:lnTo>
                    <a:pt x="3860" y="2747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8" name="Google Shape;1378;p54"/>
            <p:cNvSpPr/>
            <p:nvPr/>
          </p:nvSpPr>
          <p:spPr>
            <a:xfrm>
              <a:off x="6171100" y="1496963"/>
              <a:ext cx="37400" cy="28675"/>
            </a:xfrm>
            <a:custGeom>
              <a:avLst/>
              <a:gdLst/>
              <a:ahLst/>
              <a:cxnLst/>
              <a:rect l="l" t="t" r="r" b="b"/>
              <a:pathLst>
                <a:path w="1496" h="1147" extrusionOk="0">
                  <a:moveTo>
                    <a:pt x="754" y="0"/>
                  </a:moveTo>
                  <a:cubicBezTo>
                    <a:pt x="722" y="0"/>
                    <a:pt x="690" y="3"/>
                    <a:pt x="657" y="8"/>
                  </a:cubicBezTo>
                  <a:cubicBezTo>
                    <a:pt x="147" y="88"/>
                    <a:pt x="0" y="745"/>
                    <a:pt x="416" y="1040"/>
                  </a:cubicBezTo>
                  <a:cubicBezTo>
                    <a:pt x="514" y="1113"/>
                    <a:pt x="629" y="1147"/>
                    <a:pt x="744" y="1147"/>
                  </a:cubicBezTo>
                  <a:cubicBezTo>
                    <a:pt x="925" y="1147"/>
                    <a:pt x="1105" y="1061"/>
                    <a:pt x="1220" y="906"/>
                  </a:cubicBezTo>
                  <a:cubicBezTo>
                    <a:pt x="1495" y="517"/>
                    <a:pt x="1209" y="0"/>
                    <a:pt x="754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9" name="Google Shape;1379;p54"/>
            <p:cNvSpPr/>
            <p:nvPr/>
          </p:nvSpPr>
          <p:spPr>
            <a:xfrm>
              <a:off x="6268925" y="1564813"/>
              <a:ext cx="32000" cy="28825"/>
            </a:xfrm>
            <a:custGeom>
              <a:avLst/>
              <a:gdLst/>
              <a:ahLst/>
              <a:cxnLst/>
              <a:rect l="l" t="t" r="r" b="b"/>
              <a:pathLst>
                <a:path w="1280" h="1153" extrusionOk="0">
                  <a:moveTo>
                    <a:pt x="648" y="1"/>
                  </a:moveTo>
                  <a:cubicBezTo>
                    <a:pt x="477" y="1"/>
                    <a:pt x="305" y="77"/>
                    <a:pt x="188" y="242"/>
                  </a:cubicBezTo>
                  <a:cubicBezTo>
                    <a:pt x="0" y="497"/>
                    <a:pt x="54" y="858"/>
                    <a:pt x="322" y="1046"/>
                  </a:cubicBezTo>
                  <a:cubicBezTo>
                    <a:pt x="425" y="1120"/>
                    <a:pt x="538" y="1152"/>
                    <a:pt x="648" y="1152"/>
                  </a:cubicBezTo>
                  <a:cubicBezTo>
                    <a:pt x="978" y="1152"/>
                    <a:pt x="1280" y="855"/>
                    <a:pt x="1220" y="483"/>
                  </a:cubicBezTo>
                  <a:cubicBezTo>
                    <a:pt x="1163" y="176"/>
                    <a:pt x="907" y="1"/>
                    <a:pt x="648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54"/>
            <p:cNvSpPr/>
            <p:nvPr/>
          </p:nvSpPr>
          <p:spPr>
            <a:xfrm>
              <a:off x="6139875" y="1473613"/>
              <a:ext cx="69425" cy="53450"/>
            </a:xfrm>
            <a:custGeom>
              <a:avLst/>
              <a:gdLst/>
              <a:ahLst/>
              <a:cxnLst/>
              <a:rect l="l" t="t" r="r" b="b"/>
              <a:pathLst>
                <a:path w="2777" h="2138" extrusionOk="0">
                  <a:moveTo>
                    <a:pt x="1374" y="0"/>
                  </a:moveTo>
                  <a:cubicBezTo>
                    <a:pt x="1045" y="0"/>
                    <a:pt x="722" y="155"/>
                    <a:pt x="512" y="446"/>
                  </a:cubicBezTo>
                  <a:cubicBezTo>
                    <a:pt x="0" y="1170"/>
                    <a:pt x="535" y="2137"/>
                    <a:pt x="1368" y="2137"/>
                  </a:cubicBezTo>
                  <a:cubicBezTo>
                    <a:pt x="1429" y="2137"/>
                    <a:pt x="1493" y="2132"/>
                    <a:pt x="1557" y="2121"/>
                  </a:cubicBezTo>
                  <a:cubicBezTo>
                    <a:pt x="2495" y="1960"/>
                    <a:pt x="2777" y="754"/>
                    <a:pt x="2000" y="205"/>
                  </a:cubicBezTo>
                  <a:cubicBezTo>
                    <a:pt x="1808" y="67"/>
                    <a:pt x="1590" y="0"/>
                    <a:pt x="1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54"/>
            <p:cNvSpPr/>
            <p:nvPr/>
          </p:nvSpPr>
          <p:spPr>
            <a:xfrm>
              <a:off x="6342625" y="1458963"/>
              <a:ext cx="50275" cy="105875"/>
            </a:xfrm>
            <a:custGeom>
              <a:avLst/>
              <a:gdLst/>
              <a:ahLst/>
              <a:cxnLst/>
              <a:rect l="l" t="t" r="r" b="b"/>
              <a:pathLst>
                <a:path w="2011" h="4235" fill="none" extrusionOk="0">
                  <a:moveTo>
                    <a:pt x="2010" y="0"/>
                  </a:moveTo>
                  <a:lnTo>
                    <a:pt x="0" y="4235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54"/>
            <p:cNvSpPr/>
            <p:nvPr/>
          </p:nvSpPr>
          <p:spPr>
            <a:xfrm>
              <a:off x="6376450" y="1445113"/>
              <a:ext cx="33150" cy="28650"/>
            </a:xfrm>
            <a:custGeom>
              <a:avLst/>
              <a:gdLst/>
              <a:ahLst/>
              <a:cxnLst/>
              <a:rect l="l" t="t" r="r" b="b"/>
              <a:pathLst>
                <a:path w="1326" h="1146" extrusionOk="0">
                  <a:moveTo>
                    <a:pt x="651" y="1"/>
                  </a:moveTo>
                  <a:cubicBezTo>
                    <a:pt x="444" y="1"/>
                    <a:pt x="237" y="108"/>
                    <a:pt x="135" y="326"/>
                  </a:cubicBezTo>
                  <a:cubicBezTo>
                    <a:pt x="1" y="608"/>
                    <a:pt x="121" y="956"/>
                    <a:pt x="403" y="1090"/>
                  </a:cubicBezTo>
                  <a:cubicBezTo>
                    <a:pt x="486" y="1128"/>
                    <a:pt x="570" y="1146"/>
                    <a:pt x="651" y="1146"/>
                  </a:cubicBezTo>
                  <a:cubicBezTo>
                    <a:pt x="1023" y="1146"/>
                    <a:pt x="1326" y="776"/>
                    <a:pt x="1194" y="380"/>
                  </a:cubicBezTo>
                  <a:cubicBezTo>
                    <a:pt x="1103" y="128"/>
                    <a:pt x="877" y="1"/>
                    <a:pt x="65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54"/>
            <p:cNvSpPr/>
            <p:nvPr/>
          </p:nvSpPr>
          <p:spPr>
            <a:xfrm>
              <a:off x="6325275" y="1549713"/>
              <a:ext cx="35450" cy="28750"/>
            </a:xfrm>
            <a:custGeom>
              <a:avLst/>
              <a:gdLst/>
              <a:ahLst/>
              <a:cxnLst/>
              <a:rect l="l" t="t" r="r" b="b"/>
              <a:pathLst>
                <a:path w="1418" h="1150" extrusionOk="0">
                  <a:moveTo>
                    <a:pt x="707" y="1"/>
                  </a:moveTo>
                  <a:cubicBezTo>
                    <a:pt x="492" y="1"/>
                    <a:pt x="282" y="123"/>
                    <a:pt x="185" y="337"/>
                  </a:cubicBezTo>
                  <a:cubicBezTo>
                    <a:pt x="1" y="728"/>
                    <a:pt x="302" y="1150"/>
                    <a:pt x="696" y="1150"/>
                  </a:cubicBezTo>
                  <a:cubicBezTo>
                    <a:pt x="761" y="1150"/>
                    <a:pt x="828" y="1138"/>
                    <a:pt x="895" y="1114"/>
                  </a:cubicBezTo>
                  <a:cubicBezTo>
                    <a:pt x="1378" y="953"/>
                    <a:pt x="1418" y="283"/>
                    <a:pt x="949" y="55"/>
                  </a:cubicBezTo>
                  <a:cubicBezTo>
                    <a:pt x="872" y="18"/>
                    <a:pt x="789" y="1"/>
                    <a:pt x="707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54"/>
            <p:cNvSpPr/>
            <p:nvPr/>
          </p:nvSpPr>
          <p:spPr>
            <a:xfrm>
              <a:off x="6369550" y="1414663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256" y="0"/>
                  </a:moveTo>
                  <a:cubicBezTo>
                    <a:pt x="571" y="0"/>
                    <a:pt x="0" y="690"/>
                    <a:pt x="263" y="1424"/>
                  </a:cubicBezTo>
                  <a:cubicBezTo>
                    <a:pt x="432" y="1895"/>
                    <a:pt x="852" y="2137"/>
                    <a:pt x="1273" y="2137"/>
                  </a:cubicBezTo>
                  <a:cubicBezTo>
                    <a:pt x="1654" y="2137"/>
                    <a:pt x="2036" y="1938"/>
                    <a:pt x="2233" y="1531"/>
                  </a:cubicBezTo>
                  <a:cubicBezTo>
                    <a:pt x="2488" y="995"/>
                    <a:pt x="2260" y="365"/>
                    <a:pt x="1724" y="110"/>
                  </a:cubicBezTo>
                  <a:cubicBezTo>
                    <a:pt x="1568" y="35"/>
                    <a:pt x="1409" y="0"/>
                    <a:pt x="1256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54"/>
            <p:cNvSpPr/>
            <p:nvPr/>
          </p:nvSpPr>
          <p:spPr>
            <a:xfrm>
              <a:off x="6351325" y="1963488"/>
              <a:ext cx="30850" cy="111250"/>
            </a:xfrm>
            <a:custGeom>
              <a:avLst/>
              <a:gdLst/>
              <a:ahLst/>
              <a:cxnLst/>
              <a:rect l="l" t="t" r="r" b="b"/>
              <a:pathLst>
                <a:path w="1234" h="4450" fill="none" extrusionOk="0">
                  <a:moveTo>
                    <a:pt x="1" y="4450"/>
                  </a:moveTo>
                  <a:lnTo>
                    <a:pt x="1234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54"/>
            <p:cNvSpPr/>
            <p:nvPr/>
          </p:nvSpPr>
          <p:spPr>
            <a:xfrm>
              <a:off x="6333575" y="2059463"/>
              <a:ext cx="33850" cy="28875"/>
            </a:xfrm>
            <a:custGeom>
              <a:avLst/>
              <a:gdLst/>
              <a:ahLst/>
              <a:cxnLst/>
              <a:rect l="l" t="t" r="r" b="b"/>
              <a:pathLst>
                <a:path w="1354" h="1155" extrusionOk="0">
                  <a:moveTo>
                    <a:pt x="717" y="0"/>
                  </a:moveTo>
                  <a:cubicBezTo>
                    <a:pt x="298" y="0"/>
                    <a:pt x="1" y="470"/>
                    <a:pt x="228" y="866"/>
                  </a:cubicBezTo>
                  <a:cubicBezTo>
                    <a:pt x="335" y="1062"/>
                    <a:pt x="526" y="1155"/>
                    <a:pt x="718" y="1155"/>
                  </a:cubicBezTo>
                  <a:cubicBezTo>
                    <a:pt x="958" y="1155"/>
                    <a:pt x="1199" y="1008"/>
                    <a:pt x="1274" y="732"/>
                  </a:cubicBezTo>
                  <a:cubicBezTo>
                    <a:pt x="1354" y="423"/>
                    <a:pt x="1180" y="115"/>
                    <a:pt x="872" y="21"/>
                  </a:cubicBezTo>
                  <a:cubicBezTo>
                    <a:pt x="819" y="7"/>
                    <a:pt x="767" y="0"/>
                    <a:pt x="717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54"/>
            <p:cNvSpPr/>
            <p:nvPr/>
          </p:nvSpPr>
          <p:spPr>
            <a:xfrm>
              <a:off x="6363725" y="1949838"/>
              <a:ext cx="34850" cy="28575"/>
            </a:xfrm>
            <a:custGeom>
              <a:avLst/>
              <a:gdLst/>
              <a:ahLst/>
              <a:cxnLst/>
              <a:rect l="l" t="t" r="r" b="b"/>
              <a:pathLst>
                <a:path w="1394" h="1143" extrusionOk="0">
                  <a:moveTo>
                    <a:pt x="731" y="1"/>
                  </a:moveTo>
                  <a:cubicBezTo>
                    <a:pt x="636" y="1"/>
                    <a:pt x="538" y="25"/>
                    <a:pt x="443" y="78"/>
                  </a:cubicBezTo>
                  <a:cubicBezTo>
                    <a:pt x="1" y="332"/>
                    <a:pt x="81" y="989"/>
                    <a:pt x="577" y="1123"/>
                  </a:cubicBezTo>
                  <a:cubicBezTo>
                    <a:pt x="628" y="1136"/>
                    <a:pt x="679" y="1143"/>
                    <a:pt x="729" y="1143"/>
                  </a:cubicBezTo>
                  <a:cubicBezTo>
                    <a:pt x="981" y="1143"/>
                    <a:pt x="1209" y="981"/>
                    <a:pt x="1287" y="734"/>
                  </a:cubicBezTo>
                  <a:cubicBezTo>
                    <a:pt x="1393" y="342"/>
                    <a:pt x="1088" y="1"/>
                    <a:pt x="73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54"/>
            <p:cNvSpPr/>
            <p:nvPr/>
          </p:nvSpPr>
          <p:spPr>
            <a:xfrm>
              <a:off x="6316150" y="2068388"/>
              <a:ext cx="63400" cy="53600"/>
            </a:xfrm>
            <a:custGeom>
              <a:avLst/>
              <a:gdLst/>
              <a:ahLst/>
              <a:cxnLst/>
              <a:rect l="l" t="t" r="r" b="b"/>
              <a:pathLst>
                <a:path w="2536" h="2144" extrusionOk="0">
                  <a:moveTo>
                    <a:pt x="1193" y="1"/>
                  </a:moveTo>
                  <a:cubicBezTo>
                    <a:pt x="743" y="1"/>
                    <a:pt x="296" y="275"/>
                    <a:pt x="161" y="790"/>
                  </a:cubicBezTo>
                  <a:cubicBezTo>
                    <a:pt x="1" y="1353"/>
                    <a:pt x="336" y="1942"/>
                    <a:pt x="899" y="2103"/>
                  </a:cubicBezTo>
                  <a:cubicBezTo>
                    <a:pt x="999" y="2131"/>
                    <a:pt x="1098" y="2144"/>
                    <a:pt x="1193" y="2144"/>
                  </a:cubicBezTo>
                  <a:cubicBezTo>
                    <a:pt x="1975" y="2144"/>
                    <a:pt x="2536" y="1276"/>
                    <a:pt x="2118" y="535"/>
                  </a:cubicBezTo>
                  <a:cubicBezTo>
                    <a:pt x="1910" y="174"/>
                    <a:pt x="1550" y="1"/>
                    <a:pt x="119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54"/>
            <p:cNvSpPr/>
            <p:nvPr/>
          </p:nvSpPr>
          <p:spPr>
            <a:xfrm>
              <a:off x="6426375" y="1952113"/>
              <a:ext cx="81100" cy="82100"/>
            </a:xfrm>
            <a:custGeom>
              <a:avLst/>
              <a:gdLst/>
              <a:ahLst/>
              <a:cxnLst/>
              <a:rect l="l" t="t" r="r" b="b"/>
              <a:pathLst>
                <a:path w="3244" h="3284" fill="none" extrusionOk="0">
                  <a:moveTo>
                    <a:pt x="3244" y="3283"/>
                  </a:moveTo>
                  <a:lnTo>
                    <a:pt x="1" y="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54"/>
            <p:cNvSpPr/>
            <p:nvPr/>
          </p:nvSpPr>
          <p:spPr>
            <a:xfrm>
              <a:off x="6487675" y="2019538"/>
              <a:ext cx="38575" cy="28750"/>
            </a:xfrm>
            <a:custGeom>
              <a:avLst/>
              <a:gdLst/>
              <a:ahLst/>
              <a:cxnLst/>
              <a:rect l="l" t="t" r="r" b="b"/>
              <a:pathLst>
                <a:path w="1543" h="1150" extrusionOk="0">
                  <a:moveTo>
                    <a:pt x="771" y="0"/>
                  </a:moveTo>
                  <a:cubicBezTo>
                    <a:pt x="624" y="0"/>
                    <a:pt x="477" y="57"/>
                    <a:pt x="363" y="171"/>
                  </a:cubicBezTo>
                  <a:cubicBezTo>
                    <a:pt x="1" y="533"/>
                    <a:pt x="256" y="1149"/>
                    <a:pt x="778" y="1149"/>
                  </a:cubicBezTo>
                  <a:cubicBezTo>
                    <a:pt x="1287" y="1149"/>
                    <a:pt x="1542" y="533"/>
                    <a:pt x="1180" y="171"/>
                  </a:cubicBezTo>
                  <a:cubicBezTo>
                    <a:pt x="1066" y="57"/>
                    <a:pt x="919" y="0"/>
                    <a:pt x="77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54"/>
            <p:cNvSpPr/>
            <p:nvPr/>
          </p:nvSpPr>
          <p:spPr>
            <a:xfrm>
              <a:off x="6412650" y="1938138"/>
              <a:ext cx="30175" cy="28950"/>
            </a:xfrm>
            <a:custGeom>
              <a:avLst/>
              <a:gdLst/>
              <a:ahLst/>
              <a:cxnLst/>
              <a:rect l="l" t="t" r="r" b="b"/>
              <a:pathLst>
                <a:path w="1207" h="1158" extrusionOk="0">
                  <a:moveTo>
                    <a:pt x="586" y="1"/>
                  </a:moveTo>
                  <a:cubicBezTo>
                    <a:pt x="288" y="1"/>
                    <a:pt x="0" y="229"/>
                    <a:pt x="0" y="573"/>
                  </a:cubicBezTo>
                  <a:cubicBezTo>
                    <a:pt x="0" y="926"/>
                    <a:pt x="289" y="1157"/>
                    <a:pt x="588" y="1157"/>
                  </a:cubicBezTo>
                  <a:cubicBezTo>
                    <a:pt x="730" y="1157"/>
                    <a:pt x="875" y="1105"/>
                    <a:pt x="992" y="988"/>
                  </a:cubicBezTo>
                  <a:cubicBezTo>
                    <a:pt x="1206" y="760"/>
                    <a:pt x="1206" y="398"/>
                    <a:pt x="992" y="171"/>
                  </a:cubicBezTo>
                  <a:cubicBezTo>
                    <a:pt x="874" y="53"/>
                    <a:pt x="729" y="1"/>
                    <a:pt x="58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54"/>
            <p:cNvSpPr/>
            <p:nvPr/>
          </p:nvSpPr>
          <p:spPr>
            <a:xfrm>
              <a:off x="6486450" y="2022788"/>
              <a:ext cx="71275" cy="53225"/>
            </a:xfrm>
            <a:custGeom>
              <a:avLst/>
              <a:gdLst/>
              <a:ahLst/>
              <a:cxnLst/>
              <a:rect l="l" t="t" r="r" b="b"/>
              <a:pathLst>
                <a:path w="2851" h="2129" extrusionOk="0">
                  <a:moveTo>
                    <a:pt x="1414" y="1"/>
                  </a:moveTo>
                  <a:cubicBezTo>
                    <a:pt x="473" y="1"/>
                    <a:pt x="0" y="1144"/>
                    <a:pt x="666" y="1810"/>
                  </a:cubicBezTo>
                  <a:cubicBezTo>
                    <a:pt x="877" y="2021"/>
                    <a:pt x="1154" y="2128"/>
                    <a:pt x="1432" y="2128"/>
                  </a:cubicBezTo>
                  <a:cubicBezTo>
                    <a:pt x="1700" y="2128"/>
                    <a:pt x="1970" y="2028"/>
                    <a:pt x="2181" y="1823"/>
                  </a:cubicBezTo>
                  <a:cubicBezTo>
                    <a:pt x="2851" y="1153"/>
                    <a:pt x="2382" y="1"/>
                    <a:pt x="1430" y="1"/>
                  </a:cubicBezTo>
                  <a:cubicBezTo>
                    <a:pt x="1425" y="1"/>
                    <a:pt x="1419" y="1"/>
                    <a:pt x="1414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54"/>
            <p:cNvSpPr/>
            <p:nvPr/>
          </p:nvSpPr>
          <p:spPr>
            <a:xfrm>
              <a:off x="6280650" y="1803688"/>
              <a:ext cx="81750" cy="83125"/>
            </a:xfrm>
            <a:custGeom>
              <a:avLst/>
              <a:gdLst/>
              <a:ahLst/>
              <a:cxnLst/>
              <a:rect l="l" t="t" r="r" b="b"/>
              <a:pathLst>
                <a:path w="3270" h="3325" fill="none" extrusionOk="0">
                  <a:moveTo>
                    <a:pt x="0" y="1"/>
                  </a:moveTo>
                  <a:lnTo>
                    <a:pt x="3270" y="3324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54"/>
            <p:cNvSpPr/>
            <p:nvPr/>
          </p:nvSpPr>
          <p:spPr>
            <a:xfrm>
              <a:off x="6261875" y="1789963"/>
              <a:ext cx="38225" cy="28500"/>
            </a:xfrm>
            <a:custGeom>
              <a:avLst/>
              <a:gdLst/>
              <a:ahLst/>
              <a:cxnLst/>
              <a:rect l="l" t="t" r="r" b="b"/>
              <a:pathLst>
                <a:path w="1529" h="1140" extrusionOk="0">
                  <a:moveTo>
                    <a:pt x="765" y="0"/>
                  </a:moveTo>
                  <a:cubicBezTo>
                    <a:pt x="255" y="0"/>
                    <a:pt x="1" y="617"/>
                    <a:pt x="363" y="978"/>
                  </a:cubicBezTo>
                  <a:cubicBezTo>
                    <a:pt x="470" y="1086"/>
                    <a:pt x="614" y="1139"/>
                    <a:pt x="760" y="1139"/>
                  </a:cubicBezTo>
                  <a:cubicBezTo>
                    <a:pt x="905" y="1139"/>
                    <a:pt x="1053" y="1086"/>
                    <a:pt x="1167" y="978"/>
                  </a:cubicBezTo>
                  <a:cubicBezTo>
                    <a:pt x="1528" y="617"/>
                    <a:pt x="1274" y="0"/>
                    <a:pt x="76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54"/>
            <p:cNvSpPr/>
            <p:nvPr/>
          </p:nvSpPr>
          <p:spPr>
            <a:xfrm>
              <a:off x="6345975" y="1871813"/>
              <a:ext cx="30175" cy="28950"/>
            </a:xfrm>
            <a:custGeom>
              <a:avLst/>
              <a:gdLst/>
              <a:ahLst/>
              <a:cxnLst/>
              <a:rect l="l" t="t" r="r" b="b"/>
              <a:pathLst>
                <a:path w="1207" h="1158" extrusionOk="0">
                  <a:moveTo>
                    <a:pt x="629" y="1"/>
                  </a:moveTo>
                  <a:cubicBezTo>
                    <a:pt x="488" y="1"/>
                    <a:pt x="345" y="53"/>
                    <a:pt x="228" y="170"/>
                  </a:cubicBezTo>
                  <a:cubicBezTo>
                    <a:pt x="0" y="398"/>
                    <a:pt x="0" y="760"/>
                    <a:pt x="228" y="988"/>
                  </a:cubicBezTo>
                  <a:cubicBezTo>
                    <a:pt x="346" y="1105"/>
                    <a:pt x="490" y="1158"/>
                    <a:pt x="631" y="1158"/>
                  </a:cubicBezTo>
                  <a:cubicBezTo>
                    <a:pt x="925" y="1158"/>
                    <a:pt x="1206" y="930"/>
                    <a:pt x="1206" y="586"/>
                  </a:cubicBezTo>
                  <a:cubicBezTo>
                    <a:pt x="1206" y="232"/>
                    <a:pt x="924" y="1"/>
                    <a:pt x="629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54"/>
            <p:cNvSpPr/>
            <p:nvPr/>
          </p:nvSpPr>
          <p:spPr>
            <a:xfrm>
              <a:off x="6230725" y="1762888"/>
              <a:ext cx="71275" cy="53225"/>
            </a:xfrm>
            <a:custGeom>
              <a:avLst/>
              <a:gdLst/>
              <a:ahLst/>
              <a:cxnLst/>
              <a:rect l="l" t="t" r="r" b="b"/>
              <a:pathLst>
                <a:path w="2851" h="2129" extrusionOk="0">
                  <a:moveTo>
                    <a:pt x="1426" y="1"/>
                  </a:moveTo>
                  <a:cubicBezTo>
                    <a:pt x="1157" y="1"/>
                    <a:pt x="888" y="102"/>
                    <a:pt x="684" y="306"/>
                  </a:cubicBezTo>
                  <a:cubicBezTo>
                    <a:pt x="0" y="976"/>
                    <a:pt x="469" y="2128"/>
                    <a:pt x="1421" y="2128"/>
                  </a:cubicBezTo>
                  <a:cubicBezTo>
                    <a:pt x="1426" y="2129"/>
                    <a:pt x="1432" y="2129"/>
                    <a:pt x="1437" y="2129"/>
                  </a:cubicBezTo>
                  <a:cubicBezTo>
                    <a:pt x="2378" y="2129"/>
                    <a:pt x="2851" y="986"/>
                    <a:pt x="2185" y="319"/>
                  </a:cubicBezTo>
                  <a:cubicBezTo>
                    <a:pt x="1981" y="108"/>
                    <a:pt x="1704" y="1"/>
                    <a:pt x="1426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54"/>
            <p:cNvSpPr/>
            <p:nvPr/>
          </p:nvSpPr>
          <p:spPr>
            <a:xfrm>
              <a:off x="6000900" y="1951338"/>
              <a:ext cx="126775" cy="107025"/>
            </a:xfrm>
            <a:custGeom>
              <a:avLst/>
              <a:gdLst/>
              <a:ahLst/>
              <a:cxnLst/>
              <a:rect l="l" t="t" r="r" b="b"/>
              <a:pathLst>
                <a:path w="5071" h="4281" extrusionOk="0">
                  <a:moveTo>
                    <a:pt x="2393" y="1"/>
                  </a:moveTo>
                  <a:cubicBezTo>
                    <a:pt x="1497" y="1"/>
                    <a:pt x="606" y="549"/>
                    <a:pt x="322" y="1572"/>
                  </a:cubicBezTo>
                  <a:cubicBezTo>
                    <a:pt x="0" y="2698"/>
                    <a:pt x="670" y="3877"/>
                    <a:pt x="1810" y="4199"/>
                  </a:cubicBezTo>
                  <a:cubicBezTo>
                    <a:pt x="2010" y="4255"/>
                    <a:pt x="2208" y="4281"/>
                    <a:pt x="2398" y="4281"/>
                  </a:cubicBezTo>
                  <a:cubicBezTo>
                    <a:pt x="3950" y="4281"/>
                    <a:pt x="5071" y="2556"/>
                    <a:pt x="4235" y="1077"/>
                  </a:cubicBezTo>
                  <a:cubicBezTo>
                    <a:pt x="3820" y="347"/>
                    <a:pt x="3105" y="1"/>
                    <a:pt x="2393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54"/>
            <p:cNvSpPr/>
            <p:nvPr/>
          </p:nvSpPr>
          <p:spPr>
            <a:xfrm>
              <a:off x="6017975" y="1980063"/>
              <a:ext cx="29575" cy="24450"/>
            </a:xfrm>
            <a:custGeom>
              <a:avLst/>
              <a:gdLst/>
              <a:ahLst/>
              <a:cxnLst/>
              <a:rect l="l" t="t" r="r" b="b"/>
              <a:pathLst>
                <a:path w="1183" h="978" extrusionOk="0">
                  <a:moveTo>
                    <a:pt x="619" y="0"/>
                  </a:moveTo>
                  <a:cubicBezTo>
                    <a:pt x="574" y="0"/>
                    <a:pt x="528" y="7"/>
                    <a:pt x="483" y="21"/>
                  </a:cubicBezTo>
                  <a:cubicBezTo>
                    <a:pt x="68" y="142"/>
                    <a:pt x="1" y="705"/>
                    <a:pt x="376" y="919"/>
                  </a:cubicBezTo>
                  <a:cubicBezTo>
                    <a:pt x="454" y="960"/>
                    <a:pt x="534" y="978"/>
                    <a:pt x="611" y="978"/>
                  </a:cubicBezTo>
                  <a:cubicBezTo>
                    <a:pt x="919" y="978"/>
                    <a:pt x="1183" y="688"/>
                    <a:pt x="1086" y="356"/>
                  </a:cubicBezTo>
                  <a:cubicBezTo>
                    <a:pt x="1031" y="147"/>
                    <a:pt x="830" y="0"/>
                    <a:pt x="619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54"/>
            <p:cNvSpPr/>
            <p:nvPr/>
          </p:nvSpPr>
          <p:spPr>
            <a:xfrm>
              <a:off x="6158700" y="1911813"/>
              <a:ext cx="126425" cy="107025"/>
            </a:xfrm>
            <a:custGeom>
              <a:avLst/>
              <a:gdLst/>
              <a:ahLst/>
              <a:cxnLst/>
              <a:rect l="l" t="t" r="r" b="b"/>
              <a:pathLst>
                <a:path w="5057" h="4281" extrusionOk="0">
                  <a:moveTo>
                    <a:pt x="2380" y="0"/>
                  </a:moveTo>
                  <a:cubicBezTo>
                    <a:pt x="1484" y="0"/>
                    <a:pt x="592" y="549"/>
                    <a:pt x="308" y="1572"/>
                  </a:cubicBezTo>
                  <a:cubicBezTo>
                    <a:pt x="0" y="2698"/>
                    <a:pt x="657" y="3877"/>
                    <a:pt x="1796" y="4199"/>
                  </a:cubicBezTo>
                  <a:cubicBezTo>
                    <a:pt x="1997" y="4254"/>
                    <a:pt x="2194" y="4280"/>
                    <a:pt x="2385" y="4280"/>
                  </a:cubicBezTo>
                  <a:cubicBezTo>
                    <a:pt x="3937" y="4280"/>
                    <a:pt x="5057" y="2556"/>
                    <a:pt x="4222" y="1076"/>
                  </a:cubicBezTo>
                  <a:cubicBezTo>
                    <a:pt x="3806" y="346"/>
                    <a:pt x="3092" y="0"/>
                    <a:pt x="2380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54"/>
            <p:cNvSpPr/>
            <p:nvPr/>
          </p:nvSpPr>
          <p:spPr>
            <a:xfrm>
              <a:off x="6180475" y="1932938"/>
              <a:ext cx="29550" cy="24500"/>
            </a:xfrm>
            <a:custGeom>
              <a:avLst/>
              <a:gdLst/>
              <a:ahLst/>
              <a:cxnLst/>
              <a:rect l="l" t="t" r="r" b="b"/>
              <a:pathLst>
                <a:path w="1182" h="980" extrusionOk="0">
                  <a:moveTo>
                    <a:pt x="608" y="1"/>
                  </a:moveTo>
                  <a:cubicBezTo>
                    <a:pt x="566" y="1"/>
                    <a:pt x="524" y="6"/>
                    <a:pt x="483" y="17"/>
                  </a:cubicBezTo>
                  <a:cubicBezTo>
                    <a:pt x="67" y="137"/>
                    <a:pt x="0" y="700"/>
                    <a:pt x="376" y="915"/>
                  </a:cubicBezTo>
                  <a:cubicBezTo>
                    <a:pt x="457" y="960"/>
                    <a:pt x="541" y="980"/>
                    <a:pt x="621" y="980"/>
                  </a:cubicBezTo>
                  <a:cubicBezTo>
                    <a:pt x="925" y="980"/>
                    <a:pt x="1181" y="691"/>
                    <a:pt x="1086" y="352"/>
                  </a:cubicBezTo>
                  <a:cubicBezTo>
                    <a:pt x="1030" y="139"/>
                    <a:pt x="823" y="1"/>
                    <a:pt x="608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54"/>
            <p:cNvSpPr/>
            <p:nvPr/>
          </p:nvSpPr>
          <p:spPr>
            <a:xfrm>
              <a:off x="6334925" y="1865838"/>
              <a:ext cx="118625" cy="106900"/>
            </a:xfrm>
            <a:custGeom>
              <a:avLst/>
              <a:gdLst/>
              <a:ahLst/>
              <a:cxnLst/>
              <a:rect l="l" t="t" r="r" b="b"/>
              <a:pathLst>
                <a:path w="4745" h="4276" extrusionOk="0">
                  <a:moveTo>
                    <a:pt x="2367" y="0"/>
                  </a:moveTo>
                  <a:cubicBezTo>
                    <a:pt x="1849" y="0"/>
                    <a:pt x="1331" y="189"/>
                    <a:pt x="925" y="570"/>
                  </a:cubicBezTo>
                  <a:cubicBezTo>
                    <a:pt x="54" y="1374"/>
                    <a:pt x="0" y="2728"/>
                    <a:pt x="804" y="3585"/>
                  </a:cubicBezTo>
                  <a:cubicBezTo>
                    <a:pt x="1227" y="4043"/>
                    <a:pt x="1802" y="4275"/>
                    <a:pt x="2377" y="4275"/>
                  </a:cubicBezTo>
                  <a:cubicBezTo>
                    <a:pt x="2895" y="4275"/>
                    <a:pt x="3413" y="4087"/>
                    <a:pt x="3819" y="3706"/>
                  </a:cubicBezTo>
                  <a:cubicBezTo>
                    <a:pt x="4690" y="2902"/>
                    <a:pt x="4744" y="1548"/>
                    <a:pt x="3940" y="691"/>
                  </a:cubicBezTo>
                  <a:cubicBezTo>
                    <a:pt x="3517" y="232"/>
                    <a:pt x="2942" y="0"/>
                    <a:pt x="2367" y="0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54"/>
            <p:cNvSpPr/>
            <p:nvPr/>
          </p:nvSpPr>
          <p:spPr>
            <a:xfrm>
              <a:off x="6354000" y="1882538"/>
              <a:ext cx="29550" cy="24325"/>
            </a:xfrm>
            <a:custGeom>
              <a:avLst/>
              <a:gdLst/>
              <a:ahLst/>
              <a:cxnLst/>
              <a:rect l="l" t="t" r="r" b="b"/>
              <a:pathLst>
                <a:path w="1182" h="973" extrusionOk="0">
                  <a:moveTo>
                    <a:pt x="630" y="1"/>
                  </a:moveTo>
                  <a:cubicBezTo>
                    <a:pt x="582" y="1"/>
                    <a:pt x="533" y="8"/>
                    <a:pt x="483" y="23"/>
                  </a:cubicBezTo>
                  <a:cubicBezTo>
                    <a:pt x="68" y="130"/>
                    <a:pt x="1" y="706"/>
                    <a:pt x="390" y="907"/>
                  </a:cubicBezTo>
                  <a:cubicBezTo>
                    <a:pt x="468" y="952"/>
                    <a:pt x="550" y="972"/>
                    <a:pt x="629" y="972"/>
                  </a:cubicBezTo>
                  <a:cubicBezTo>
                    <a:pt x="926" y="972"/>
                    <a:pt x="1182" y="686"/>
                    <a:pt x="1086" y="358"/>
                  </a:cubicBezTo>
                  <a:cubicBezTo>
                    <a:pt x="1032" y="139"/>
                    <a:pt x="843" y="1"/>
                    <a:pt x="630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54"/>
            <p:cNvSpPr/>
            <p:nvPr/>
          </p:nvSpPr>
          <p:spPr>
            <a:xfrm>
              <a:off x="6385500" y="1682838"/>
              <a:ext cx="126775" cy="106850"/>
            </a:xfrm>
            <a:custGeom>
              <a:avLst/>
              <a:gdLst/>
              <a:ahLst/>
              <a:cxnLst/>
              <a:rect l="l" t="t" r="r" b="b"/>
              <a:pathLst>
                <a:path w="5071" h="4274" extrusionOk="0">
                  <a:moveTo>
                    <a:pt x="2384" y="1"/>
                  </a:moveTo>
                  <a:cubicBezTo>
                    <a:pt x="1492" y="1"/>
                    <a:pt x="605" y="545"/>
                    <a:pt x="322" y="1565"/>
                  </a:cubicBezTo>
                  <a:cubicBezTo>
                    <a:pt x="1" y="2704"/>
                    <a:pt x="671" y="3883"/>
                    <a:pt x="1810" y="4191"/>
                  </a:cubicBezTo>
                  <a:cubicBezTo>
                    <a:pt x="2012" y="4247"/>
                    <a:pt x="2210" y="4274"/>
                    <a:pt x="2402" y="4274"/>
                  </a:cubicBezTo>
                  <a:cubicBezTo>
                    <a:pt x="3952" y="4274"/>
                    <a:pt x="5070" y="2561"/>
                    <a:pt x="4235" y="1082"/>
                  </a:cubicBezTo>
                  <a:cubicBezTo>
                    <a:pt x="3818" y="350"/>
                    <a:pt x="3099" y="1"/>
                    <a:pt x="2384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54"/>
            <p:cNvSpPr/>
            <p:nvPr/>
          </p:nvSpPr>
          <p:spPr>
            <a:xfrm>
              <a:off x="6404600" y="1735938"/>
              <a:ext cx="29550" cy="24500"/>
            </a:xfrm>
            <a:custGeom>
              <a:avLst/>
              <a:gdLst/>
              <a:ahLst/>
              <a:cxnLst/>
              <a:rect l="l" t="t" r="r" b="b"/>
              <a:pathLst>
                <a:path w="1182" h="980" extrusionOk="0">
                  <a:moveTo>
                    <a:pt x="608" y="1"/>
                  </a:moveTo>
                  <a:cubicBezTo>
                    <a:pt x="566" y="1"/>
                    <a:pt x="524" y="6"/>
                    <a:pt x="483" y="17"/>
                  </a:cubicBezTo>
                  <a:cubicBezTo>
                    <a:pt x="68" y="138"/>
                    <a:pt x="1" y="701"/>
                    <a:pt x="376" y="915"/>
                  </a:cubicBezTo>
                  <a:cubicBezTo>
                    <a:pt x="454" y="960"/>
                    <a:pt x="536" y="980"/>
                    <a:pt x="616" y="980"/>
                  </a:cubicBezTo>
                  <a:cubicBezTo>
                    <a:pt x="916" y="980"/>
                    <a:pt x="1181" y="691"/>
                    <a:pt x="1086" y="352"/>
                  </a:cubicBezTo>
                  <a:cubicBezTo>
                    <a:pt x="1019" y="139"/>
                    <a:pt x="820" y="1"/>
                    <a:pt x="608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54"/>
            <p:cNvSpPr/>
            <p:nvPr/>
          </p:nvSpPr>
          <p:spPr>
            <a:xfrm>
              <a:off x="6255525" y="1552513"/>
              <a:ext cx="129050" cy="107025"/>
            </a:xfrm>
            <a:custGeom>
              <a:avLst/>
              <a:gdLst/>
              <a:ahLst/>
              <a:cxnLst/>
              <a:rect l="l" t="t" r="r" b="b"/>
              <a:pathLst>
                <a:path w="5162" h="4281" extrusionOk="0">
                  <a:moveTo>
                    <a:pt x="2695" y="0"/>
                  </a:moveTo>
                  <a:cubicBezTo>
                    <a:pt x="2350" y="0"/>
                    <a:pt x="1993" y="87"/>
                    <a:pt x="1648" y="278"/>
                  </a:cubicBezTo>
                  <a:cubicBezTo>
                    <a:pt x="0" y="1216"/>
                    <a:pt x="295" y="3696"/>
                    <a:pt x="2131" y="4205"/>
                  </a:cubicBezTo>
                  <a:cubicBezTo>
                    <a:pt x="2321" y="4256"/>
                    <a:pt x="2511" y="4281"/>
                    <a:pt x="2699" y="4281"/>
                  </a:cubicBezTo>
                  <a:cubicBezTo>
                    <a:pt x="3635" y="4281"/>
                    <a:pt x="4489" y="3667"/>
                    <a:pt x="4757" y="2717"/>
                  </a:cubicBezTo>
                  <a:cubicBezTo>
                    <a:pt x="5161" y="1262"/>
                    <a:pt x="4015" y="0"/>
                    <a:pt x="2695" y="0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54"/>
            <p:cNvSpPr/>
            <p:nvPr/>
          </p:nvSpPr>
          <p:spPr>
            <a:xfrm>
              <a:off x="6277625" y="1603838"/>
              <a:ext cx="29575" cy="24450"/>
            </a:xfrm>
            <a:custGeom>
              <a:avLst/>
              <a:gdLst/>
              <a:ahLst/>
              <a:cxnLst/>
              <a:rect l="l" t="t" r="r" b="b"/>
              <a:pathLst>
                <a:path w="1183" h="978" extrusionOk="0">
                  <a:moveTo>
                    <a:pt x="619" y="0"/>
                  </a:moveTo>
                  <a:cubicBezTo>
                    <a:pt x="574" y="0"/>
                    <a:pt x="528" y="7"/>
                    <a:pt x="483" y="21"/>
                  </a:cubicBezTo>
                  <a:cubicBezTo>
                    <a:pt x="68" y="142"/>
                    <a:pt x="1" y="705"/>
                    <a:pt x="376" y="919"/>
                  </a:cubicBezTo>
                  <a:cubicBezTo>
                    <a:pt x="454" y="959"/>
                    <a:pt x="534" y="977"/>
                    <a:pt x="611" y="977"/>
                  </a:cubicBezTo>
                  <a:cubicBezTo>
                    <a:pt x="919" y="977"/>
                    <a:pt x="1182" y="688"/>
                    <a:pt x="1086" y="356"/>
                  </a:cubicBezTo>
                  <a:cubicBezTo>
                    <a:pt x="1031" y="146"/>
                    <a:pt x="830" y="0"/>
                    <a:pt x="619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27" name="Google Shape;1427;p54"/>
          <p:cNvGrpSpPr/>
          <p:nvPr/>
        </p:nvGrpSpPr>
        <p:grpSpPr>
          <a:xfrm>
            <a:off x="11169220" y="2021598"/>
            <a:ext cx="957885" cy="1520896"/>
            <a:chOff x="3790075" y="294725"/>
            <a:chExt cx="389300" cy="618150"/>
          </a:xfrm>
        </p:grpSpPr>
        <p:sp>
          <p:nvSpPr>
            <p:cNvPr id="1428" name="Google Shape;1428;p54"/>
            <p:cNvSpPr/>
            <p:nvPr/>
          </p:nvSpPr>
          <p:spPr>
            <a:xfrm>
              <a:off x="3790075" y="299750"/>
              <a:ext cx="389300" cy="613125"/>
            </a:xfrm>
            <a:custGeom>
              <a:avLst/>
              <a:gdLst/>
              <a:ahLst/>
              <a:cxnLst/>
              <a:rect l="l" t="t" r="r" b="b"/>
              <a:pathLst>
                <a:path w="15572" h="24525" extrusionOk="0">
                  <a:moveTo>
                    <a:pt x="4556" y="1"/>
                  </a:moveTo>
                  <a:lnTo>
                    <a:pt x="5092" y="1609"/>
                  </a:lnTo>
                  <a:lnTo>
                    <a:pt x="5092" y="5053"/>
                  </a:lnTo>
                  <a:lnTo>
                    <a:pt x="228" y="22273"/>
                  </a:lnTo>
                  <a:cubicBezTo>
                    <a:pt x="0" y="23439"/>
                    <a:pt x="1072" y="24524"/>
                    <a:pt x="2493" y="24524"/>
                  </a:cubicBezTo>
                  <a:lnTo>
                    <a:pt x="13079" y="24524"/>
                  </a:lnTo>
                  <a:cubicBezTo>
                    <a:pt x="14500" y="24524"/>
                    <a:pt x="15572" y="23452"/>
                    <a:pt x="15344" y="22273"/>
                  </a:cubicBezTo>
                  <a:lnTo>
                    <a:pt x="10480" y="5053"/>
                  </a:lnTo>
                  <a:lnTo>
                    <a:pt x="10480" y="1609"/>
                  </a:lnTo>
                  <a:lnTo>
                    <a:pt x="11016" y="1"/>
                  </a:lnTo>
                  <a:lnTo>
                    <a:pt x="10614" y="1"/>
                  </a:lnTo>
                  <a:lnTo>
                    <a:pt x="10131" y="1569"/>
                  </a:lnTo>
                  <a:lnTo>
                    <a:pt x="10131" y="4919"/>
                  </a:lnTo>
                  <a:lnTo>
                    <a:pt x="14768" y="21737"/>
                  </a:lnTo>
                  <a:cubicBezTo>
                    <a:pt x="14969" y="22889"/>
                    <a:pt x="13977" y="23935"/>
                    <a:pt x="12677" y="23935"/>
                  </a:cubicBezTo>
                  <a:lnTo>
                    <a:pt x="2895" y="23935"/>
                  </a:lnTo>
                  <a:cubicBezTo>
                    <a:pt x="1595" y="23935"/>
                    <a:pt x="590" y="22889"/>
                    <a:pt x="804" y="21737"/>
                  </a:cubicBezTo>
                  <a:lnTo>
                    <a:pt x="5441" y="4919"/>
                  </a:lnTo>
                  <a:lnTo>
                    <a:pt x="5441" y="1569"/>
                  </a:lnTo>
                  <a:lnTo>
                    <a:pt x="49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9" name="Google Shape;1429;p54"/>
            <p:cNvSpPr/>
            <p:nvPr/>
          </p:nvSpPr>
          <p:spPr>
            <a:xfrm>
              <a:off x="3804800" y="300100"/>
              <a:ext cx="359850" cy="598025"/>
            </a:xfrm>
            <a:custGeom>
              <a:avLst/>
              <a:gdLst/>
              <a:ahLst/>
              <a:cxnLst/>
              <a:rect l="l" t="t" r="r" b="b"/>
              <a:pathLst>
                <a:path w="14394" h="23921" extrusionOk="0">
                  <a:moveTo>
                    <a:pt x="4369" y="0"/>
                  </a:moveTo>
                  <a:lnTo>
                    <a:pt x="4852" y="1568"/>
                  </a:lnTo>
                  <a:lnTo>
                    <a:pt x="4852" y="4918"/>
                  </a:lnTo>
                  <a:lnTo>
                    <a:pt x="215" y="21723"/>
                  </a:lnTo>
                  <a:cubicBezTo>
                    <a:pt x="1" y="22875"/>
                    <a:pt x="1006" y="23921"/>
                    <a:pt x="2306" y="23921"/>
                  </a:cubicBezTo>
                  <a:lnTo>
                    <a:pt x="12088" y="23921"/>
                  </a:lnTo>
                  <a:cubicBezTo>
                    <a:pt x="13388" y="23921"/>
                    <a:pt x="14393" y="22875"/>
                    <a:pt x="14179" y="21723"/>
                  </a:cubicBezTo>
                  <a:lnTo>
                    <a:pt x="9542" y="4918"/>
                  </a:lnTo>
                  <a:lnTo>
                    <a:pt x="9542" y="1568"/>
                  </a:lnTo>
                  <a:lnTo>
                    <a:pt x="100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0" name="Google Shape;1430;p54"/>
            <p:cNvSpPr/>
            <p:nvPr/>
          </p:nvSpPr>
          <p:spPr>
            <a:xfrm>
              <a:off x="3805425" y="666950"/>
              <a:ext cx="363250" cy="234825"/>
            </a:xfrm>
            <a:custGeom>
              <a:avLst/>
              <a:gdLst/>
              <a:ahLst/>
              <a:cxnLst/>
              <a:rect l="l" t="t" r="r" b="b"/>
              <a:pathLst>
                <a:path w="14530" h="9393" extrusionOk="0">
                  <a:moveTo>
                    <a:pt x="2133" y="0"/>
                  </a:moveTo>
                  <a:cubicBezTo>
                    <a:pt x="2133" y="0"/>
                    <a:pt x="391" y="4824"/>
                    <a:pt x="190" y="7062"/>
                  </a:cubicBezTo>
                  <a:cubicBezTo>
                    <a:pt x="1" y="9161"/>
                    <a:pt x="1706" y="9220"/>
                    <a:pt x="1901" y="9220"/>
                  </a:cubicBezTo>
                  <a:cubicBezTo>
                    <a:pt x="1913" y="9220"/>
                    <a:pt x="1919" y="9220"/>
                    <a:pt x="1919" y="9220"/>
                  </a:cubicBezTo>
                  <a:cubicBezTo>
                    <a:pt x="1919" y="9220"/>
                    <a:pt x="5689" y="9393"/>
                    <a:pt x="8802" y="9393"/>
                  </a:cubicBezTo>
                  <a:cubicBezTo>
                    <a:pt x="10359" y="9393"/>
                    <a:pt x="11751" y="9349"/>
                    <a:pt x="12425" y="9220"/>
                  </a:cubicBezTo>
                  <a:cubicBezTo>
                    <a:pt x="14529" y="8818"/>
                    <a:pt x="14154" y="7062"/>
                    <a:pt x="14154" y="7062"/>
                  </a:cubicBezTo>
                  <a:lnTo>
                    <a:pt x="12211" y="0"/>
                  </a:ln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1" name="Google Shape;1431;p54"/>
            <p:cNvSpPr/>
            <p:nvPr/>
          </p:nvSpPr>
          <p:spPr>
            <a:xfrm>
              <a:off x="3835975" y="345975"/>
              <a:ext cx="113575" cy="517300"/>
            </a:xfrm>
            <a:custGeom>
              <a:avLst/>
              <a:gdLst/>
              <a:ahLst/>
              <a:cxnLst/>
              <a:rect l="l" t="t" r="r" b="b"/>
              <a:pathLst>
                <a:path w="4543" h="20692" fill="none" extrusionOk="0">
                  <a:moveTo>
                    <a:pt x="4543" y="1"/>
                  </a:moveTo>
                  <a:lnTo>
                    <a:pt x="4543" y="3097"/>
                  </a:lnTo>
                  <a:lnTo>
                    <a:pt x="0" y="20692"/>
                  </a:lnTo>
                </a:path>
              </a:pathLst>
            </a:custGeom>
            <a:noFill/>
            <a:ln w="20425" cap="rnd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2" name="Google Shape;1432;p54"/>
            <p:cNvSpPr/>
            <p:nvPr/>
          </p:nvSpPr>
          <p:spPr>
            <a:xfrm>
              <a:off x="3898275" y="294725"/>
              <a:ext cx="172900" cy="20800"/>
            </a:xfrm>
            <a:custGeom>
              <a:avLst/>
              <a:gdLst/>
              <a:ahLst/>
              <a:cxnLst/>
              <a:rect l="l" t="t" r="r" b="b"/>
              <a:pathLst>
                <a:path w="6916" h="832" extrusionOk="0">
                  <a:moveTo>
                    <a:pt x="309" y="1"/>
                  </a:moveTo>
                  <a:cubicBezTo>
                    <a:pt x="135" y="1"/>
                    <a:pt x="1" y="135"/>
                    <a:pt x="1" y="309"/>
                  </a:cubicBezTo>
                  <a:lnTo>
                    <a:pt x="1" y="523"/>
                  </a:lnTo>
                  <a:cubicBezTo>
                    <a:pt x="1" y="698"/>
                    <a:pt x="135" y="832"/>
                    <a:pt x="309" y="832"/>
                  </a:cubicBezTo>
                  <a:lnTo>
                    <a:pt x="6607" y="832"/>
                  </a:lnTo>
                  <a:cubicBezTo>
                    <a:pt x="6781" y="832"/>
                    <a:pt x="6915" y="698"/>
                    <a:pt x="6915" y="523"/>
                  </a:cubicBezTo>
                  <a:lnTo>
                    <a:pt x="6915" y="309"/>
                  </a:lnTo>
                  <a:cubicBezTo>
                    <a:pt x="6915" y="135"/>
                    <a:pt x="6781" y="1"/>
                    <a:pt x="6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2" name="Hộp Văn bản 231">
            <a:extLst>
              <a:ext uri="{FF2B5EF4-FFF2-40B4-BE49-F238E27FC236}">
                <a16:creationId xmlns:a16="http://schemas.microsoft.com/office/drawing/2014/main" id="{316C4233-B733-4FE5-ACD8-174E8A753503}"/>
              </a:ext>
            </a:extLst>
          </p:cNvPr>
          <p:cNvSpPr txBox="1"/>
          <p:nvPr/>
        </p:nvSpPr>
        <p:spPr>
          <a:xfrm>
            <a:off x="2456225" y="1348997"/>
            <a:ext cx="7254267" cy="4827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>
              <a:lnSpc>
                <a:spcPct val="115000"/>
              </a:lnSpc>
              <a:spcAft>
                <a:spcPts val="800"/>
              </a:spcAft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1: Nếu ước mơ trở thành một nhà khoa học, em sẽ là nhà khoa học làm việc trong lĩnh vực nào? </a:t>
            </a:r>
            <a:endParaRPr lang="en-US" sz="3200">
              <a:solidFill>
                <a:prstClr val="black"/>
              </a:solidFill>
              <a:latin typeface="Arial Unicode MS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just" eaLnBrk="0">
              <a:lnSpc>
                <a:spcPct val="115000"/>
              </a:lnSpc>
              <a:spcAft>
                <a:spcPts val="800"/>
              </a:spcAft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2: Hãy kể tên một vài hoạt động trong lĩnh vực mà em lựa chọn.</a:t>
            </a:r>
            <a:endParaRPr lang="en-US" sz="3200">
              <a:solidFill>
                <a:prstClr val="black"/>
              </a:solidFill>
              <a:latin typeface="Arial Unicode MS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just" eaLnBrk="0">
              <a:lnSpc>
                <a:spcPct val="115000"/>
              </a:lnSpc>
              <a:spcAft>
                <a:spcPts val="800"/>
              </a:spcAft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3: Trong các hoạt động em vừa nêu hoạt động nào là hoạt động tìm tòi, khám phá?</a:t>
            </a:r>
            <a:endParaRPr lang="en-US" sz="3200">
              <a:solidFill>
                <a:prstClr val="black"/>
              </a:solidFill>
              <a:latin typeface="Arial Unicode MS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33" name="Rectangle 1">
            <a:extLst>
              <a:ext uri="{FF2B5EF4-FFF2-40B4-BE49-F238E27FC236}">
                <a16:creationId xmlns:a16="http://schemas.microsoft.com/office/drawing/2014/main" id="{EA7AE919-7D91-43EC-9F0A-2FF134D7B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785" y="309093"/>
            <a:ext cx="5608327" cy="7123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indent="330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30200" defTabSz="914400" eaLnBrk="1" fontAlgn="base" hangingPunct="1">
              <a:lnSpc>
                <a:spcPct val="80000"/>
              </a:lnSpc>
              <a:spcAft>
                <a:spcPts val="600"/>
              </a:spcAft>
              <a:buClrTx/>
              <a:buSzTx/>
              <a:tabLst/>
            </a:pPr>
            <a:r>
              <a:rPr kumimoji="0" lang="en-US" altLang="en-US" sz="4200" b="0" i="0" u="none" strike="noStrike" cap="none" spc="-120" normalizeH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PHIẾU HỌC TẬP 1</a:t>
            </a:r>
          </a:p>
        </p:txBody>
      </p:sp>
    </p:spTree>
    <p:extLst>
      <p:ext uri="{BB962C8B-B14F-4D97-AF65-F5344CB8AC3E}">
        <p14:creationId xmlns:p14="http://schemas.microsoft.com/office/powerpoint/2010/main" val="104550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54"/>
          <p:cNvGrpSpPr/>
          <p:nvPr/>
        </p:nvGrpSpPr>
        <p:grpSpPr>
          <a:xfrm>
            <a:off x="118199" y="68909"/>
            <a:ext cx="390680" cy="2917093"/>
            <a:chOff x="1181575" y="3753500"/>
            <a:chExt cx="228825" cy="1708300"/>
          </a:xfrm>
        </p:grpSpPr>
        <p:sp>
          <p:nvSpPr>
            <p:cNvPr id="1096" name="Google Shape;1096;p54"/>
            <p:cNvSpPr/>
            <p:nvPr/>
          </p:nvSpPr>
          <p:spPr>
            <a:xfrm>
              <a:off x="1181575" y="3753500"/>
              <a:ext cx="228825" cy="1708300"/>
            </a:xfrm>
            <a:custGeom>
              <a:avLst/>
              <a:gdLst/>
              <a:ahLst/>
              <a:cxnLst/>
              <a:rect l="l" t="t" r="r" b="b"/>
              <a:pathLst>
                <a:path w="9153" h="68332" extrusionOk="0">
                  <a:moveTo>
                    <a:pt x="4583" y="1"/>
                  </a:moveTo>
                  <a:cubicBezTo>
                    <a:pt x="3257" y="1"/>
                    <a:pt x="2185" y="1073"/>
                    <a:pt x="2185" y="2399"/>
                  </a:cubicBezTo>
                  <a:lnTo>
                    <a:pt x="2185" y="60640"/>
                  </a:lnTo>
                  <a:cubicBezTo>
                    <a:pt x="670" y="61685"/>
                    <a:pt x="0" y="63601"/>
                    <a:pt x="550" y="65370"/>
                  </a:cubicBezTo>
                  <a:cubicBezTo>
                    <a:pt x="1099" y="67126"/>
                    <a:pt x="2734" y="68332"/>
                    <a:pt x="4583" y="68332"/>
                  </a:cubicBezTo>
                  <a:cubicBezTo>
                    <a:pt x="6433" y="68332"/>
                    <a:pt x="8054" y="67126"/>
                    <a:pt x="8604" y="65370"/>
                  </a:cubicBezTo>
                  <a:cubicBezTo>
                    <a:pt x="9153" y="63601"/>
                    <a:pt x="8496" y="61685"/>
                    <a:pt x="6969" y="60640"/>
                  </a:cubicBezTo>
                  <a:lnTo>
                    <a:pt x="6969" y="2399"/>
                  </a:lnTo>
                  <a:cubicBezTo>
                    <a:pt x="6969" y="1073"/>
                    <a:pt x="5897" y="1"/>
                    <a:pt x="4583" y="1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097;p54"/>
            <p:cNvSpPr/>
            <p:nvPr/>
          </p:nvSpPr>
          <p:spPr>
            <a:xfrm>
              <a:off x="1263300" y="3780975"/>
              <a:ext cx="65375" cy="442600"/>
            </a:xfrm>
            <a:custGeom>
              <a:avLst/>
              <a:gdLst/>
              <a:ahLst/>
              <a:cxnLst/>
              <a:rect l="l" t="t" r="r" b="b"/>
              <a:pathLst>
                <a:path w="2615" h="17704" extrusionOk="0">
                  <a:moveTo>
                    <a:pt x="1314" y="1"/>
                  </a:moveTo>
                  <a:cubicBezTo>
                    <a:pt x="591" y="14"/>
                    <a:pt x="1" y="617"/>
                    <a:pt x="14" y="1341"/>
                  </a:cubicBezTo>
                  <a:lnTo>
                    <a:pt x="14" y="17596"/>
                  </a:lnTo>
                  <a:cubicBezTo>
                    <a:pt x="885" y="17663"/>
                    <a:pt x="1743" y="17703"/>
                    <a:pt x="2601" y="17703"/>
                  </a:cubicBezTo>
                  <a:lnTo>
                    <a:pt x="2601" y="1341"/>
                  </a:lnTo>
                  <a:cubicBezTo>
                    <a:pt x="2614" y="617"/>
                    <a:pt x="2038" y="14"/>
                    <a:pt x="1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098;p54"/>
            <p:cNvSpPr/>
            <p:nvPr/>
          </p:nvSpPr>
          <p:spPr>
            <a:xfrm>
              <a:off x="1212050" y="4220875"/>
              <a:ext cx="167875" cy="1213475"/>
            </a:xfrm>
            <a:custGeom>
              <a:avLst/>
              <a:gdLst/>
              <a:ahLst/>
              <a:cxnLst/>
              <a:rect l="l" t="t" r="r" b="b"/>
              <a:pathLst>
                <a:path w="6715" h="48539" extrusionOk="0">
                  <a:moveTo>
                    <a:pt x="2064" y="0"/>
                  </a:moveTo>
                  <a:lnTo>
                    <a:pt x="2064" y="42588"/>
                  </a:lnTo>
                  <a:cubicBezTo>
                    <a:pt x="738" y="43191"/>
                    <a:pt x="1" y="44652"/>
                    <a:pt x="322" y="46072"/>
                  </a:cubicBezTo>
                  <a:cubicBezTo>
                    <a:pt x="631" y="47506"/>
                    <a:pt x="1890" y="48538"/>
                    <a:pt x="3364" y="48538"/>
                  </a:cubicBezTo>
                  <a:cubicBezTo>
                    <a:pt x="4825" y="48538"/>
                    <a:pt x="6098" y="47506"/>
                    <a:pt x="6406" y="46072"/>
                  </a:cubicBezTo>
                  <a:cubicBezTo>
                    <a:pt x="6715" y="44652"/>
                    <a:pt x="5991" y="43191"/>
                    <a:pt x="4651" y="42588"/>
                  </a:cubicBezTo>
                  <a:lnTo>
                    <a:pt x="4651" y="121"/>
                  </a:lnTo>
                  <a:cubicBezTo>
                    <a:pt x="3793" y="107"/>
                    <a:pt x="2935" y="80"/>
                    <a:pt x="2064" y="0"/>
                  </a:cubicBezTo>
                  <a:close/>
                </a:path>
              </a:pathLst>
            </a:custGeom>
            <a:solidFill>
              <a:srgbClr val="CED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099;p54"/>
            <p:cNvSpPr/>
            <p:nvPr/>
          </p:nvSpPr>
          <p:spPr>
            <a:xfrm>
              <a:off x="1218075" y="4685875"/>
              <a:ext cx="171900" cy="748475"/>
            </a:xfrm>
            <a:custGeom>
              <a:avLst/>
              <a:gdLst/>
              <a:ahLst/>
              <a:cxnLst/>
              <a:rect l="l" t="t" r="r" b="b"/>
              <a:pathLst>
                <a:path w="6876" h="29939" extrusionOk="0">
                  <a:moveTo>
                    <a:pt x="4410" y="0"/>
                  </a:moveTo>
                  <a:cubicBezTo>
                    <a:pt x="3485" y="8041"/>
                    <a:pt x="3552" y="16162"/>
                    <a:pt x="2373" y="24551"/>
                  </a:cubicBezTo>
                  <a:cubicBezTo>
                    <a:pt x="2166" y="25195"/>
                    <a:pt x="1455" y="26649"/>
                    <a:pt x="512" y="26649"/>
                  </a:cubicBezTo>
                  <a:cubicBezTo>
                    <a:pt x="356" y="26649"/>
                    <a:pt x="195" y="26610"/>
                    <a:pt x="28" y="26521"/>
                  </a:cubicBezTo>
                  <a:cubicBezTo>
                    <a:pt x="14" y="26615"/>
                    <a:pt x="1" y="26708"/>
                    <a:pt x="1" y="26816"/>
                  </a:cubicBezTo>
                  <a:cubicBezTo>
                    <a:pt x="1" y="28647"/>
                    <a:pt x="1509" y="29939"/>
                    <a:pt x="3130" y="29939"/>
                  </a:cubicBezTo>
                  <a:cubicBezTo>
                    <a:pt x="3692" y="29939"/>
                    <a:pt x="4267" y="29784"/>
                    <a:pt x="4798" y="29442"/>
                  </a:cubicBezTo>
                  <a:cubicBezTo>
                    <a:pt x="6876" y="28102"/>
                    <a:pt x="6661" y="25007"/>
                    <a:pt x="4410" y="23988"/>
                  </a:cubicBezTo>
                  <a:lnTo>
                    <a:pt x="4410" y="0"/>
                  </a:ln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100;p54"/>
            <p:cNvSpPr/>
            <p:nvPr/>
          </p:nvSpPr>
          <p:spPr>
            <a:xfrm>
              <a:off x="1236175" y="38744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101;p54"/>
            <p:cNvSpPr/>
            <p:nvPr/>
          </p:nvSpPr>
          <p:spPr>
            <a:xfrm>
              <a:off x="1236175" y="39213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102;p54"/>
            <p:cNvSpPr/>
            <p:nvPr/>
          </p:nvSpPr>
          <p:spPr>
            <a:xfrm>
              <a:off x="1236175" y="39686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103;p54"/>
            <p:cNvSpPr/>
            <p:nvPr/>
          </p:nvSpPr>
          <p:spPr>
            <a:xfrm>
              <a:off x="1236175" y="40158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104;p54"/>
            <p:cNvSpPr/>
            <p:nvPr/>
          </p:nvSpPr>
          <p:spPr>
            <a:xfrm>
              <a:off x="1236175" y="406272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105;p54"/>
            <p:cNvSpPr/>
            <p:nvPr/>
          </p:nvSpPr>
          <p:spPr>
            <a:xfrm>
              <a:off x="1236175" y="410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106;p54"/>
            <p:cNvSpPr/>
            <p:nvPr/>
          </p:nvSpPr>
          <p:spPr>
            <a:xfrm>
              <a:off x="1236175" y="41572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107;p54"/>
            <p:cNvSpPr/>
            <p:nvPr/>
          </p:nvSpPr>
          <p:spPr>
            <a:xfrm>
              <a:off x="1236175" y="420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108;p54"/>
            <p:cNvSpPr/>
            <p:nvPr/>
          </p:nvSpPr>
          <p:spPr>
            <a:xfrm>
              <a:off x="1236175" y="42513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109;p54"/>
            <p:cNvSpPr/>
            <p:nvPr/>
          </p:nvSpPr>
          <p:spPr>
            <a:xfrm>
              <a:off x="1236175" y="42986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110;p54"/>
            <p:cNvSpPr/>
            <p:nvPr/>
          </p:nvSpPr>
          <p:spPr>
            <a:xfrm>
              <a:off x="1236175" y="434550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111;p54"/>
            <p:cNvSpPr/>
            <p:nvPr/>
          </p:nvSpPr>
          <p:spPr>
            <a:xfrm>
              <a:off x="1236175" y="439272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112;p54"/>
            <p:cNvSpPr/>
            <p:nvPr/>
          </p:nvSpPr>
          <p:spPr>
            <a:xfrm>
              <a:off x="1236175" y="443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113;p54"/>
            <p:cNvSpPr/>
            <p:nvPr/>
          </p:nvSpPr>
          <p:spPr>
            <a:xfrm>
              <a:off x="1236175" y="448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114;p54"/>
            <p:cNvSpPr/>
            <p:nvPr/>
          </p:nvSpPr>
          <p:spPr>
            <a:xfrm>
              <a:off x="1236175" y="453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115;p54"/>
            <p:cNvSpPr/>
            <p:nvPr/>
          </p:nvSpPr>
          <p:spPr>
            <a:xfrm>
              <a:off x="1236175" y="45813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116;p54"/>
            <p:cNvSpPr/>
            <p:nvPr/>
          </p:nvSpPr>
          <p:spPr>
            <a:xfrm>
              <a:off x="1236175" y="46282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117;p54"/>
            <p:cNvSpPr/>
            <p:nvPr/>
          </p:nvSpPr>
          <p:spPr>
            <a:xfrm>
              <a:off x="1236175" y="467550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4"/>
                  </a:lnTo>
                  <a:lnTo>
                    <a:pt x="1863" y="214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118;p54"/>
            <p:cNvSpPr/>
            <p:nvPr/>
          </p:nvSpPr>
          <p:spPr>
            <a:xfrm>
              <a:off x="1236175" y="47227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119;p54"/>
            <p:cNvSpPr/>
            <p:nvPr/>
          </p:nvSpPr>
          <p:spPr>
            <a:xfrm>
              <a:off x="1236175" y="476997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120;p54"/>
            <p:cNvSpPr/>
            <p:nvPr/>
          </p:nvSpPr>
          <p:spPr>
            <a:xfrm>
              <a:off x="1236175" y="481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121;p54"/>
            <p:cNvSpPr/>
            <p:nvPr/>
          </p:nvSpPr>
          <p:spPr>
            <a:xfrm>
              <a:off x="1236175" y="4864100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122;p54"/>
            <p:cNvSpPr/>
            <p:nvPr/>
          </p:nvSpPr>
          <p:spPr>
            <a:xfrm>
              <a:off x="1236175" y="491135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123;p54"/>
            <p:cNvSpPr/>
            <p:nvPr/>
          </p:nvSpPr>
          <p:spPr>
            <a:xfrm>
              <a:off x="1236175" y="4958250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124;p54"/>
            <p:cNvSpPr/>
            <p:nvPr/>
          </p:nvSpPr>
          <p:spPr>
            <a:xfrm>
              <a:off x="1236175" y="5005475"/>
              <a:ext cx="46600" cy="5400"/>
            </a:xfrm>
            <a:custGeom>
              <a:avLst/>
              <a:gdLst/>
              <a:ahLst/>
              <a:cxnLst/>
              <a:rect l="l" t="t" r="r" b="b"/>
              <a:pathLst>
                <a:path w="1864" h="216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125;p54"/>
            <p:cNvSpPr/>
            <p:nvPr/>
          </p:nvSpPr>
          <p:spPr>
            <a:xfrm>
              <a:off x="1236175" y="5052725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0"/>
                  </a:moveTo>
                  <a:lnTo>
                    <a:pt x="1" y="201"/>
                  </a:lnTo>
                  <a:lnTo>
                    <a:pt x="1863" y="201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126;p54"/>
            <p:cNvSpPr/>
            <p:nvPr/>
          </p:nvSpPr>
          <p:spPr>
            <a:xfrm>
              <a:off x="1236175" y="509962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127;p54"/>
            <p:cNvSpPr/>
            <p:nvPr/>
          </p:nvSpPr>
          <p:spPr>
            <a:xfrm>
              <a:off x="1236175" y="5146875"/>
              <a:ext cx="46600" cy="5375"/>
            </a:xfrm>
            <a:custGeom>
              <a:avLst/>
              <a:gdLst/>
              <a:ahLst/>
              <a:cxnLst/>
              <a:rect l="l" t="t" r="r" b="b"/>
              <a:pathLst>
                <a:path w="186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1863" y="215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54"/>
            <p:cNvSpPr/>
            <p:nvPr/>
          </p:nvSpPr>
          <p:spPr>
            <a:xfrm>
              <a:off x="1236175" y="5194100"/>
              <a:ext cx="46600" cy="5050"/>
            </a:xfrm>
            <a:custGeom>
              <a:avLst/>
              <a:gdLst/>
              <a:ahLst/>
              <a:cxnLst/>
              <a:rect l="l" t="t" r="r" b="b"/>
              <a:pathLst>
                <a:path w="1864" h="202" extrusionOk="0">
                  <a:moveTo>
                    <a:pt x="1" y="1"/>
                  </a:moveTo>
                  <a:lnTo>
                    <a:pt x="1" y="202"/>
                  </a:lnTo>
                  <a:lnTo>
                    <a:pt x="1863" y="202"/>
                  </a:lnTo>
                  <a:lnTo>
                    <a:pt x="18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29" name="Google Shape;1129;p54"/>
          <p:cNvGrpSpPr/>
          <p:nvPr/>
        </p:nvGrpSpPr>
        <p:grpSpPr>
          <a:xfrm>
            <a:off x="579085" y="5283495"/>
            <a:ext cx="1520943" cy="1520943"/>
            <a:chOff x="1273025" y="1904175"/>
            <a:chExt cx="1308300" cy="1308300"/>
          </a:xfrm>
        </p:grpSpPr>
        <p:sp>
          <p:nvSpPr>
            <p:cNvPr id="1130" name="Google Shape;1130;p54"/>
            <p:cNvSpPr/>
            <p:nvPr/>
          </p:nvSpPr>
          <p:spPr>
            <a:xfrm>
              <a:off x="1273025" y="1904175"/>
              <a:ext cx="1308300" cy="1308300"/>
            </a:xfrm>
            <a:custGeom>
              <a:avLst/>
              <a:gdLst/>
              <a:ahLst/>
              <a:cxnLst/>
              <a:rect l="l" t="t" r="r" b="b"/>
              <a:pathLst>
                <a:path w="52332" h="52332" extrusionOk="0">
                  <a:moveTo>
                    <a:pt x="26173" y="1"/>
                  </a:moveTo>
                  <a:cubicBezTo>
                    <a:pt x="11713" y="1"/>
                    <a:pt x="1" y="11713"/>
                    <a:pt x="1" y="26173"/>
                  </a:cubicBezTo>
                  <a:cubicBezTo>
                    <a:pt x="1" y="40619"/>
                    <a:pt x="11713" y="52331"/>
                    <a:pt x="26173" y="52331"/>
                  </a:cubicBezTo>
                  <a:cubicBezTo>
                    <a:pt x="40619" y="52331"/>
                    <a:pt x="52331" y="40619"/>
                    <a:pt x="52331" y="26173"/>
                  </a:cubicBezTo>
                  <a:cubicBezTo>
                    <a:pt x="52331" y="11713"/>
                    <a:pt x="40619" y="1"/>
                    <a:pt x="26173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54"/>
            <p:cNvSpPr/>
            <p:nvPr/>
          </p:nvSpPr>
          <p:spPr>
            <a:xfrm>
              <a:off x="1319925" y="1951425"/>
              <a:ext cx="1214500" cy="1214475"/>
            </a:xfrm>
            <a:custGeom>
              <a:avLst/>
              <a:gdLst/>
              <a:ahLst/>
              <a:cxnLst/>
              <a:rect l="l" t="t" r="r" b="b"/>
              <a:pathLst>
                <a:path w="48580" h="48579" extrusionOk="0">
                  <a:moveTo>
                    <a:pt x="24297" y="0"/>
                  </a:moveTo>
                  <a:cubicBezTo>
                    <a:pt x="10896" y="0"/>
                    <a:pt x="1" y="10895"/>
                    <a:pt x="1" y="24283"/>
                  </a:cubicBezTo>
                  <a:cubicBezTo>
                    <a:pt x="1" y="37670"/>
                    <a:pt x="10896" y="48579"/>
                    <a:pt x="24297" y="48579"/>
                  </a:cubicBezTo>
                  <a:cubicBezTo>
                    <a:pt x="37684" y="48579"/>
                    <a:pt x="48579" y="37684"/>
                    <a:pt x="48579" y="24283"/>
                  </a:cubicBezTo>
                  <a:cubicBezTo>
                    <a:pt x="48579" y="10895"/>
                    <a:pt x="37684" y="0"/>
                    <a:pt x="24297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54"/>
            <p:cNvSpPr/>
            <p:nvPr/>
          </p:nvSpPr>
          <p:spPr>
            <a:xfrm>
              <a:off x="1727325" y="2134850"/>
              <a:ext cx="543750" cy="481425"/>
            </a:xfrm>
            <a:custGeom>
              <a:avLst/>
              <a:gdLst/>
              <a:ahLst/>
              <a:cxnLst/>
              <a:rect l="l" t="t" r="r" b="b"/>
              <a:pathLst>
                <a:path w="21750" h="19257" extrusionOk="0">
                  <a:moveTo>
                    <a:pt x="10100" y="1"/>
                  </a:moveTo>
                  <a:cubicBezTo>
                    <a:pt x="8331" y="1"/>
                    <a:pt x="6901" y="1364"/>
                    <a:pt x="5267" y="2433"/>
                  </a:cubicBezTo>
                  <a:cubicBezTo>
                    <a:pt x="3216" y="3773"/>
                    <a:pt x="1300" y="5475"/>
                    <a:pt x="483" y="7820"/>
                  </a:cubicBezTo>
                  <a:cubicBezTo>
                    <a:pt x="121" y="8811"/>
                    <a:pt x="0" y="9910"/>
                    <a:pt x="295" y="10915"/>
                  </a:cubicBezTo>
                  <a:cubicBezTo>
                    <a:pt x="590" y="11907"/>
                    <a:pt x="1394" y="12805"/>
                    <a:pt x="2412" y="13033"/>
                  </a:cubicBezTo>
                  <a:cubicBezTo>
                    <a:pt x="2628" y="13082"/>
                    <a:pt x="2844" y="13103"/>
                    <a:pt x="3061" y="13103"/>
                  </a:cubicBezTo>
                  <a:cubicBezTo>
                    <a:pt x="4030" y="13103"/>
                    <a:pt x="5017" y="12698"/>
                    <a:pt x="5999" y="12698"/>
                  </a:cubicBezTo>
                  <a:cubicBezTo>
                    <a:pt x="6099" y="12698"/>
                    <a:pt x="6199" y="12702"/>
                    <a:pt x="6299" y="12711"/>
                  </a:cubicBezTo>
                  <a:cubicBezTo>
                    <a:pt x="7960" y="12872"/>
                    <a:pt x="9153" y="14333"/>
                    <a:pt x="10091" y="15713"/>
                  </a:cubicBezTo>
                  <a:cubicBezTo>
                    <a:pt x="11016" y="17107"/>
                    <a:pt x="12007" y="18634"/>
                    <a:pt x="13602" y="19130"/>
                  </a:cubicBezTo>
                  <a:cubicBezTo>
                    <a:pt x="13888" y="19216"/>
                    <a:pt x="14183" y="19257"/>
                    <a:pt x="14478" y="19257"/>
                  </a:cubicBezTo>
                  <a:cubicBezTo>
                    <a:pt x="16062" y="19257"/>
                    <a:pt x="17650" y="18085"/>
                    <a:pt x="17944" y="16503"/>
                  </a:cubicBezTo>
                  <a:cubicBezTo>
                    <a:pt x="18279" y="14748"/>
                    <a:pt x="17220" y="12979"/>
                    <a:pt x="17475" y="11210"/>
                  </a:cubicBezTo>
                  <a:cubicBezTo>
                    <a:pt x="17502" y="10888"/>
                    <a:pt x="17622" y="10580"/>
                    <a:pt x="17810" y="10339"/>
                  </a:cubicBezTo>
                  <a:cubicBezTo>
                    <a:pt x="18252" y="9830"/>
                    <a:pt x="19030" y="9843"/>
                    <a:pt x="19673" y="9642"/>
                  </a:cubicBezTo>
                  <a:cubicBezTo>
                    <a:pt x="20892" y="9254"/>
                    <a:pt x="21670" y="7954"/>
                    <a:pt x="21710" y="6667"/>
                  </a:cubicBezTo>
                  <a:cubicBezTo>
                    <a:pt x="21750" y="5394"/>
                    <a:pt x="21160" y="4161"/>
                    <a:pt x="20370" y="3156"/>
                  </a:cubicBezTo>
                  <a:cubicBezTo>
                    <a:pt x="19498" y="2073"/>
                    <a:pt x="18261" y="1159"/>
                    <a:pt x="16878" y="1159"/>
                  </a:cubicBezTo>
                  <a:cubicBezTo>
                    <a:pt x="16858" y="1159"/>
                    <a:pt x="16838" y="1159"/>
                    <a:pt x="16818" y="1159"/>
                  </a:cubicBezTo>
                  <a:cubicBezTo>
                    <a:pt x="16162" y="1186"/>
                    <a:pt x="15519" y="1414"/>
                    <a:pt x="14862" y="1414"/>
                  </a:cubicBezTo>
                  <a:cubicBezTo>
                    <a:pt x="14850" y="1414"/>
                    <a:pt x="14838" y="1414"/>
                    <a:pt x="14826" y="1414"/>
                  </a:cubicBezTo>
                  <a:cubicBezTo>
                    <a:pt x="13714" y="1414"/>
                    <a:pt x="12693" y="806"/>
                    <a:pt x="11672" y="355"/>
                  </a:cubicBezTo>
                  <a:cubicBezTo>
                    <a:pt x="11114" y="107"/>
                    <a:pt x="10594" y="1"/>
                    <a:pt x="10100" y="1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54"/>
            <p:cNvSpPr/>
            <p:nvPr/>
          </p:nvSpPr>
          <p:spPr>
            <a:xfrm>
              <a:off x="2080775" y="2219825"/>
              <a:ext cx="148000" cy="102500"/>
            </a:xfrm>
            <a:custGeom>
              <a:avLst/>
              <a:gdLst/>
              <a:ahLst/>
              <a:cxnLst/>
              <a:rect l="l" t="t" r="r" b="b"/>
              <a:pathLst>
                <a:path w="5920" h="4100" extrusionOk="0">
                  <a:moveTo>
                    <a:pt x="2081" y="1"/>
                  </a:moveTo>
                  <a:cubicBezTo>
                    <a:pt x="1321" y="1"/>
                    <a:pt x="639" y="323"/>
                    <a:pt x="335" y="1124"/>
                  </a:cubicBezTo>
                  <a:cubicBezTo>
                    <a:pt x="0" y="2035"/>
                    <a:pt x="442" y="3121"/>
                    <a:pt x="1247" y="3657"/>
                  </a:cubicBezTo>
                  <a:cubicBezTo>
                    <a:pt x="1700" y="3959"/>
                    <a:pt x="2243" y="4099"/>
                    <a:pt x="2791" y="4099"/>
                  </a:cubicBezTo>
                  <a:cubicBezTo>
                    <a:pt x="3215" y="4099"/>
                    <a:pt x="3642" y="4016"/>
                    <a:pt x="4034" y="3858"/>
                  </a:cubicBezTo>
                  <a:cubicBezTo>
                    <a:pt x="4423" y="3724"/>
                    <a:pt x="4744" y="3469"/>
                    <a:pt x="4972" y="3148"/>
                  </a:cubicBezTo>
                  <a:cubicBezTo>
                    <a:pt x="5920" y="1651"/>
                    <a:pt x="3800" y="1"/>
                    <a:pt x="2081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54"/>
            <p:cNvSpPr/>
            <p:nvPr/>
          </p:nvSpPr>
          <p:spPr>
            <a:xfrm>
              <a:off x="1985275" y="2207300"/>
              <a:ext cx="60675" cy="44000"/>
            </a:xfrm>
            <a:custGeom>
              <a:avLst/>
              <a:gdLst/>
              <a:ahLst/>
              <a:cxnLst/>
              <a:rect l="l" t="t" r="r" b="b"/>
              <a:pathLst>
                <a:path w="2427" h="1760" extrusionOk="0">
                  <a:moveTo>
                    <a:pt x="1718" y="0"/>
                  </a:moveTo>
                  <a:cubicBezTo>
                    <a:pt x="1474" y="0"/>
                    <a:pt x="1190" y="78"/>
                    <a:pt x="926" y="205"/>
                  </a:cubicBezTo>
                  <a:cubicBezTo>
                    <a:pt x="443" y="432"/>
                    <a:pt x="14" y="808"/>
                    <a:pt x="1" y="1143"/>
                  </a:cubicBezTo>
                  <a:cubicBezTo>
                    <a:pt x="1" y="1496"/>
                    <a:pt x="384" y="1760"/>
                    <a:pt x="739" y="1760"/>
                  </a:cubicBezTo>
                  <a:cubicBezTo>
                    <a:pt x="747" y="1760"/>
                    <a:pt x="756" y="1759"/>
                    <a:pt x="765" y="1759"/>
                  </a:cubicBezTo>
                  <a:cubicBezTo>
                    <a:pt x="1140" y="1732"/>
                    <a:pt x="1448" y="1518"/>
                    <a:pt x="1756" y="1317"/>
                  </a:cubicBezTo>
                  <a:cubicBezTo>
                    <a:pt x="2051" y="1102"/>
                    <a:pt x="2427" y="781"/>
                    <a:pt x="2333" y="406"/>
                  </a:cubicBezTo>
                  <a:cubicBezTo>
                    <a:pt x="2259" y="118"/>
                    <a:pt x="2018" y="0"/>
                    <a:pt x="1718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54"/>
            <p:cNvSpPr/>
            <p:nvPr/>
          </p:nvSpPr>
          <p:spPr>
            <a:xfrm>
              <a:off x="2083275" y="2348050"/>
              <a:ext cx="41075" cy="35625"/>
            </a:xfrm>
            <a:custGeom>
              <a:avLst/>
              <a:gdLst/>
              <a:ahLst/>
              <a:cxnLst/>
              <a:rect l="l" t="t" r="r" b="b"/>
              <a:pathLst>
                <a:path w="1643" h="1425" extrusionOk="0">
                  <a:moveTo>
                    <a:pt x="909" y="0"/>
                  </a:moveTo>
                  <a:cubicBezTo>
                    <a:pt x="428" y="0"/>
                    <a:pt x="1" y="763"/>
                    <a:pt x="275" y="1168"/>
                  </a:cubicBezTo>
                  <a:cubicBezTo>
                    <a:pt x="383" y="1302"/>
                    <a:pt x="543" y="1396"/>
                    <a:pt x="718" y="1409"/>
                  </a:cubicBezTo>
                  <a:cubicBezTo>
                    <a:pt x="763" y="1420"/>
                    <a:pt x="810" y="1425"/>
                    <a:pt x="856" y="1425"/>
                  </a:cubicBezTo>
                  <a:cubicBezTo>
                    <a:pt x="988" y="1425"/>
                    <a:pt x="1122" y="1384"/>
                    <a:pt x="1240" y="1315"/>
                  </a:cubicBezTo>
                  <a:cubicBezTo>
                    <a:pt x="1642" y="994"/>
                    <a:pt x="1522" y="56"/>
                    <a:pt x="945" y="2"/>
                  </a:cubicBezTo>
                  <a:cubicBezTo>
                    <a:pt x="933" y="1"/>
                    <a:pt x="921" y="0"/>
                    <a:pt x="909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54"/>
            <p:cNvSpPr/>
            <p:nvPr/>
          </p:nvSpPr>
          <p:spPr>
            <a:xfrm>
              <a:off x="1933700" y="2495500"/>
              <a:ext cx="41900" cy="46925"/>
            </a:xfrm>
            <a:custGeom>
              <a:avLst/>
              <a:gdLst/>
              <a:ahLst/>
              <a:cxnLst/>
              <a:rect l="l" t="t" r="r" b="b"/>
              <a:pathLst>
                <a:path w="1676" h="1877" fill="none" extrusionOk="0">
                  <a:moveTo>
                    <a:pt x="1675" y="0"/>
                  </a:moveTo>
                  <a:cubicBezTo>
                    <a:pt x="1260" y="429"/>
                    <a:pt x="416" y="1448"/>
                    <a:pt x="0" y="1876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54"/>
            <p:cNvSpPr/>
            <p:nvPr/>
          </p:nvSpPr>
          <p:spPr>
            <a:xfrm>
              <a:off x="1952125" y="2519625"/>
              <a:ext cx="39875" cy="47925"/>
            </a:xfrm>
            <a:custGeom>
              <a:avLst/>
              <a:gdLst/>
              <a:ahLst/>
              <a:cxnLst/>
              <a:rect l="l" t="t" r="r" b="b"/>
              <a:pathLst>
                <a:path w="1595" h="1917" fill="none" extrusionOk="0">
                  <a:moveTo>
                    <a:pt x="1595" y="0"/>
                  </a:moveTo>
                  <a:cubicBezTo>
                    <a:pt x="1287" y="536"/>
                    <a:pt x="429" y="1461"/>
                    <a:pt x="0" y="191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138;p54"/>
            <p:cNvSpPr/>
            <p:nvPr/>
          </p:nvSpPr>
          <p:spPr>
            <a:xfrm>
              <a:off x="2082100" y="2609400"/>
              <a:ext cx="11100" cy="41575"/>
            </a:xfrm>
            <a:custGeom>
              <a:avLst/>
              <a:gdLst/>
              <a:ahLst/>
              <a:cxnLst/>
              <a:rect l="l" t="t" r="r" b="b"/>
              <a:pathLst>
                <a:path w="444" h="1663" fill="none" extrusionOk="0">
                  <a:moveTo>
                    <a:pt x="1" y="1"/>
                  </a:moveTo>
                  <a:cubicBezTo>
                    <a:pt x="121" y="563"/>
                    <a:pt x="269" y="1113"/>
                    <a:pt x="443" y="166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139;p54"/>
            <p:cNvSpPr/>
            <p:nvPr/>
          </p:nvSpPr>
          <p:spPr>
            <a:xfrm>
              <a:off x="2110925" y="2615425"/>
              <a:ext cx="15100" cy="30525"/>
            </a:xfrm>
            <a:custGeom>
              <a:avLst/>
              <a:gdLst/>
              <a:ahLst/>
              <a:cxnLst/>
              <a:rect l="l" t="t" r="r" b="b"/>
              <a:pathLst>
                <a:path w="604" h="1221" fill="none" extrusionOk="0">
                  <a:moveTo>
                    <a:pt x="27" y="41"/>
                  </a:moveTo>
                  <a:cubicBezTo>
                    <a:pt x="14" y="68"/>
                    <a:pt x="0" y="1"/>
                    <a:pt x="27" y="1"/>
                  </a:cubicBezTo>
                  <a:cubicBezTo>
                    <a:pt x="67" y="1"/>
                    <a:pt x="81" y="41"/>
                    <a:pt x="81" y="68"/>
                  </a:cubicBezTo>
                  <a:cubicBezTo>
                    <a:pt x="215" y="470"/>
                    <a:pt x="389" y="859"/>
                    <a:pt x="603" y="122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54"/>
            <p:cNvSpPr/>
            <p:nvPr/>
          </p:nvSpPr>
          <p:spPr>
            <a:xfrm>
              <a:off x="2151450" y="2585275"/>
              <a:ext cx="19475" cy="28175"/>
            </a:xfrm>
            <a:custGeom>
              <a:avLst/>
              <a:gdLst/>
              <a:ahLst/>
              <a:cxnLst/>
              <a:rect l="l" t="t" r="r" b="b"/>
              <a:pathLst>
                <a:path w="779" h="1127" fill="none" extrusionOk="0">
                  <a:moveTo>
                    <a:pt x="1" y="1"/>
                  </a:moveTo>
                  <a:lnTo>
                    <a:pt x="778" y="1126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54"/>
            <p:cNvSpPr/>
            <p:nvPr/>
          </p:nvSpPr>
          <p:spPr>
            <a:xfrm>
              <a:off x="2164200" y="2554450"/>
              <a:ext cx="30500" cy="21475"/>
            </a:xfrm>
            <a:custGeom>
              <a:avLst/>
              <a:gdLst/>
              <a:ahLst/>
              <a:cxnLst/>
              <a:rect l="l" t="t" r="r" b="b"/>
              <a:pathLst>
                <a:path w="1220" h="859" fill="none" extrusionOk="0">
                  <a:moveTo>
                    <a:pt x="0" y="1"/>
                  </a:moveTo>
                  <a:lnTo>
                    <a:pt x="1220" y="859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54"/>
            <p:cNvSpPr/>
            <p:nvPr/>
          </p:nvSpPr>
          <p:spPr>
            <a:xfrm>
              <a:off x="2170225" y="2507550"/>
              <a:ext cx="42900" cy="2375"/>
            </a:xfrm>
            <a:custGeom>
              <a:avLst/>
              <a:gdLst/>
              <a:ahLst/>
              <a:cxnLst/>
              <a:rect l="l" t="t" r="r" b="b"/>
              <a:pathLst>
                <a:path w="1716" h="95" fill="none" extrusionOk="0">
                  <a:moveTo>
                    <a:pt x="0" y="14"/>
                  </a:moveTo>
                  <a:cubicBezTo>
                    <a:pt x="563" y="95"/>
                    <a:pt x="1139" y="81"/>
                    <a:pt x="1716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54"/>
            <p:cNvSpPr/>
            <p:nvPr/>
          </p:nvSpPr>
          <p:spPr>
            <a:xfrm>
              <a:off x="2162175" y="2464350"/>
              <a:ext cx="31850" cy="5700"/>
            </a:xfrm>
            <a:custGeom>
              <a:avLst/>
              <a:gdLst/>
              <a:ahLst/>
              <a:cxnLst/>
              <a:rect l="l" t="t" r="r" b="b"/>
              <a:pathLst>
                <a:path w="1274" h="228" fill="none" extrusionOk="0">
                  <a:moveTo>
                    <a:pt x="1" y="228"/>
                  </a:moveTo>
                  <a:cubicBezTo>
                    <a:pt x="416" y="121"/>
                    <a:pt x="845" y="40"/>
                    <a:pt x="1274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54"/>
            <p:cNvSpPr/>
            <p:nvPr/>
          </p:nvSpPr>
          <p:spPr>
            <a:xfrm>
              <a:off x="2157500" y="2399675"/>
              <a:ext cx="35200" cy="31175"/>
            </a:xfrm>
            <a:custGeom>
              <a:avLst/>
              <a:gdLst/>
              <a:ahLst/>
              <a:cxnLst/>
              <a:rect l="l" t="t" r="r" b="b"/>
              <a:pathLst>
                <a:path w="1408" h="1247" fill="none" extrusionOk="0">
                  <a:moveTo>
                    <a:pt x="0" y="1"/>
                  </a:moveTo>
                  <a:cubicBezTo>
                    <a:pt x="335" y="349"/>
                    <a:pt x="978" y="1033"/>
                    <a:pt x="1407" y="124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54"/>
            <p:cNvSpPr/>
            <p:nvPr/>
          </p:nvSpPr>
          <p:spPr>
            <a:xfrm>
              <a:off x="2178925" y="2370200"/>
              <a:ext cx="28500" cy="43575"/>
            </a:xfrm>
            <a:custGeom>
              <a:avLst/>
              <a:gdLst/>
              <a:ahLst/>
              <a:cxnLst/>
              <a:rect l="l" t="t" r="r" b="b"/>
              <a:pathLst>
                <a:path w="1140" h="1743" fill="none" extrusionOk="0">
                  <a:moveTo>
                    <a:pt x="1" y="0"/>
                  </a:moveTo>
                  <a:cubicBezTo>
                    <a:pt x="215" y="295"/>
                    <a:pt x="992" y="1407"/>
                    <a:pt x="1140" y="1743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54"/>
            <p:cNvSpPr/>
            <p:nvPr/>
          </p:nvSpPr>
          <p:spPr>
            <a:xfrm>
              <a:off x="2234200" y="2367850"/>
              <a:ext cx="21475" cy="31850"/>
            </a:xfrm>
            <a:custGeom>
              <a:avLst/>
              <a:gdLst/>
              <a:ahLst/>
              <a:cxnLst/>
              <a:rect l="l" t="t" r="r" b="b"/>
              <a:pathLst>
                <a:path w="859" h="1274" fill="none" extrusionOk="0">
                  <a:moveTo>
                    <a:pt x="1" y="1"/>
                  </a:moveTo>
                  <a:cubicBezTo>
                    <a:pt x="269" y="443"/>
                    <a:pt x="550" y="858"/>
                    <a:pt x="858" y="1274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54"/>
            <p:cNvSpPr/>
            <p:nvPr/>
          </p:nvSpPr>
          <p:spPr>
            <a:xfrm>
              <a:off x="2261350" y="2339700"/>
              <a:ext cx="19450" cy="12425"/>
            </a:xfrm>
            <a:custGeom>
              <a:avLst/>
              <a:gdLst/>
              <a:ahLst/>
              <a:cxnLst/>
              <a:rect l="l" t="t" r="r" b="b"/>
              <a:pathLst>
                <a:path w="778" h="497" fill="none" extrusionOk="0">
                  <a:moveTo>
                    <a:pt x="0" y="1"/>
                  </a:moveTo>
                  <a:lnTo>
                    <a:pt x="778" y="497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54"/>
            <p:cNvSpPr/>
            <p:nvPr/>
          </p:nvSpPr>
          <p:spPr>
            <a:xfrm>
              <a:off x="2267375" y="2298500"/>
              <a:ext cx="30500" cy="6400"/>
            </a:xfrm>
            <a:custGeom>
              <a:avLst/>
              <a:gdLst/>
              <a:ahLst/>
              <a:cxnLst/>
              <a:rect l="l" t="t" r="r" b="b"/>
              <a:pathLst>
                <a:path w="1220" h="256" fill="none" extrusionOk="0">
                  <a:moveTo>
                    <a:pt x="1" y="255"/>
                  </a:moveTo>
                  <a:lnTo>
                    <a:pt x="1220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54"/>
            <p:cNvSpPr/>
            <p:nvPr/>
          </p:nvSpPr>
          <p:spPr>
            <a:xfrm>
              <a:off x="2261000" y="2241550"/>
              <a:ext cx="36875" cy="17450"/>
            </a:xfrm>
            <a:custGeom>
              <a:avLst/>
              <a:gdLst/>
              <a:ahLst/>
              <a:cxnLst/>
              <a:rect l="l" t="t" r="r" b="b"/>
              <a:pathLst>
                <a:path w="1475" h="698" fill="none" extrusionOk="0">
                  <a:moveTo>
                    <a:pt x="1" y="697"/>
                  </a:moveTo>
                  <a:lnTo>
                    <a:pt x="1475" y="0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54"/>
            <p:cNvSpPr/>
            <p:nvPr/>
          </p:nvSpPr>
          <p:spPr>
            <a:xfrm>
              <a:off x="2229525" y="2182250"/>
              <a:ext cx="25475" cy="25150"/>
            </a:xfrm>
            <a:custGeom>
              <a:avLst/>
              <a:gdLst/>
              <a:ahLst/>
              <a:cxnLst/>
              <a:rect l="l" t="t" r="r" b="b"/>
              <a:pathLst>
                <a:path w="1019" h="1006" fill="none" extrusionOk="0">
                  <a:moveTo>
                    <a:pt x="0" y="1006"/>
                  </a:moveTo>
                  <a:lnTo>
                    <a:pt x="1019" y="0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54"/>
            <p:cNvSpPr/>
            <p:nvPr/>
          </p:nvSpPr>
          <p:spPr>
            <a:xfrm>
              <a:off x="2199375" y="2149075"/>
              <a:ext cx="32850" cy="49950"/>
            </a:xfrm>
            <a:custGeom>
              <a:avLst/>
              <a:gdLst/>
              <a:ahLst/>
              <a:cxnLst/>
              <a:rect l="l" t="t" r="r" b="b"/>
              <a:pathLst>
                <a:path w="1314" h="1998" fill="none" extrusionOk="0">
                  <a:moveTo>
                    <a:pt x="483" y="1314"/>
                  </a:moveTo>
                  <a:cubicBezTo>
                    <a:pt x="0" y="1998"/>
                    <a:pt x="416" y="1260"/>
                    <a:pt x="442" y="1220"/>
                  </a:cubicBezTo>
                  <a:cubicBezTo>
                    <a:pt x="710" y="805"/>
                    <a:pt x="1005" y="403"/>
                    <a:pt x="1313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54"/>
            <p:cNvSpPr/>
            <p:nvPr/>
          </p:nvSpPr>
          <p:spPr>
            <a:xfrm>
              <a:off x="2165525" y="2139025"/>
              <a:ext cx="5725" cy="35875"/>
            </a:xfrm>
            <a:custGeom>
              <a:avLst/>
              <a:gdLst/>
              <a:ahLst/>
              <a:cxnLst/>
              <a:rect l="l" t="t" r="r" b="b"/>
              <a:pathLst>
                <a:path w="229" h="1435" fill="none" extrusionOk="0">
                  <a:moveTo>
                    <a:pt x="1" y="1435"/>
                  </a:moveTo>
                  <a:cubicBezTo>
                    <a:pt x="121" y="966"/>
                    <a:pt x="202" y="483"/>
                    <a:pt x="228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54"/>
            <p:cNvSpPr/>
            <p:nvPr/>
          </p:nvSpPr>
          <p:spPr>
            <a:xfrm>
              <a:off x="2136375" y="2117600"/>
              <a:ext cx="2375" cy="58650"/>
            </a:xfrm>
            <a:custGeom>
              <a:avLst/>
              <a:gdLst/>
              <a:ahLst/>
              <a:cxnLst/>
              <a:rect l="l" t="t" r="r" b="b"/>
              <a:pathLst>
                <a:path w="95" h="2346" fill="none" extrusionOk="0">
                  <a:moveTo>
                    <a:pt x="95" y="2345"/>
                  </a:moveTo>
                  <a:cubicBezTo>
                    <a:pt x="81" y="1769"/>
                    <a:pt x="14" y="563"/>
                    <a:pt x="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54"/>
            <p:cNvSpPr/>
            <p:nvPr/>
          </p:nvSpPr>
          <p:spPr>
            <a:xfrm>
              <a:off x="2103225" y="2132675"/>
              <a:ext cx="12400" cy="46250"/>
            </a:xfrm>
            <a:custGeom>
              <a:avLst/>
              <a:gdLst/>
              <a:ahLst/>
              <a:cxnLst/>
              <a:rect l="l" t="t" r="r" b="b"/>
              <a:pathLst>
                <a:path w="496" h="1850" fill="none" extrusionOk="0">
                  <a:moveTo>
                    <a:pt x="496" y="1849"/>
                  </a:moveTo>
                  <a:cubicBezTo>
                    <a:pt x="349" y="1407"/>
                    <a:pt x="0" y="469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54"/>
            <p:cNvSpPr/>
            <p:nvPr/>
          </p:nvSpPr>
          <p:spPr>
            <a:xfrm>
              <a:off x="2078750" y="2121275"/>
              <a:ext cx="1050" cy="49600"/>
            </a:xfrm>
            <a:custGeom>
              <a:avLst/>
              <a:gdLst/>
              <a:ahLst/>
              <a:cxnLst/>
              <a:rect l="l" t="t" r="r" b="b"/>
              <a:pathLst>
                <a:path w="42" h="1984" fill="none" extrusionOk="0">
                  <a:moveTo>
                    <a:pt x="1" y="1984"/>
                  </a:moveTo>
                  <a:cubicBezTo>
                    <a:pt x="41" y="1796"/>
                    <a:pt x="41" y="1609"/>
                    <a:pt x="1" y="1408"/>
                  </a:cubicBezTo>
                  <a:lnTo>
                    <a:pt x="1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54"/>
            <p:cNvSpPr/>
            <p:nvPr/>
          </p:nvSpPr>
          <p:spPr>
            <a:xfrm>
              <a:off x="2040225" y="2116250"/>
              <a:ext cx="13775" cy="53300"/>
            </a:xfrm>
            <a:custGeom>
              <a:avLst/>
              <a:gdLst/>
              <a:ahLst/>
              <a:cxnLst/>
              <a:rect l="l" t="t" r="r" b="b"/>
              <a:pathLst>
                <a:path w="551" h="2132" fill="none" extrusionOk="0">
                  <a:moveTo>
                    <a:pt x="1" y="2131"/>
                  </a:moveTo>
                  <a:cubicBezTo>
                    <a:pt x="135" y="1408"/>
                    <a:pt x="309" y="697"/>
                    <a:pt x="55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54"/>
            <p:cNvSpPr/>
            <p:nvPr/>
          </p:nvSpPr>
          <p:spPr>
            <a:xfrm>
              <a:off x="1996000" y="2107550"/>
              <a:ext cx="1025" cy="48600"/>
            </a:xfrm>
            <a:custGeom>
              <a:avLst/>
              <a:gdLst/>
              <a:ahLst/>
              <a:cxnLst/>
              <a:rect l="l" t="t" r="r" b="b"/>
              <a:pathLst>
                <a:path w="41" h="1944" fill="none" extrusionOk="0">
                  <a:moveTo>
                    <a:pt x="1" y="1943"/>
                  </a:moveTo>
                  <a:cubicBezTo>
                    <a:pt x="14" y="978"/>
                    <a:pt x="14" y="295"/>
                    <a:pt x="4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54"/>
            <p:cNvSpPr/>
            <p:nvPr/>
          </p:nvSpPr>
          <p:spPr>
            <a:xfrm>
              <a:off x="1950100" y="2084425"/>
              <a:ext cx="14775" cy="58325"/>
            </a:xfrm>
            <a:custGeom>
              <a:avLst/>
              <a:gdLst/>
              <a:ahLst/>
              <a:cxnLst/>
              <a:rect l="l" t="t" r="r" b="b"/>
              <a:pathLst>
                <a:path w="591" h="2333" fill="none" extrusionOk="0">
                  <a:moveTo>
                    <a:pt x="1" y="0"/>
                  </a:moveTo>
                  <a:cubicBezTo>
                    <a:pt x="148" y="791"/>
                    <a:pt x="349" y="1568"/>
                    <a:pt x="591" y="233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54"/>
            <p:cNvSpPr/>
            <p:nvPr/>
          </p:nvSpPr>
          <p:spPr>
            <a:xfrm>
              <a:off x="1910900" y="2112225"/>
              <a:ext cx="18450" cy="39550"/>
            </a:xfrm>
            <a:custGeom>
              <a:avLst/>
              <a:gdLst/>
              <a:ahLst/>
              <a:cxnLst/>
              <a:rect l="l" t="t" r="r" b="b"/>
              <a:pathLst>
                <a:path w="738" h="1582" fill="none" extrusionOk="0">
                  <a:moveTo>
                    <a:pt x="1" y="1"/>
                  </a:moveTo>
                  <a:cubicBezTo>
                    <a:pt x="242" y="523"/>
                    <a:pt x="483" y="1059"/>
                    <a:pt x="738" y="158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54"/>
            <p:cNvSpPr/>
            <p:nvPr/>
          </p:nvSpPr>
          <p:spPr>
            <a:xfrm>
              <a:off x="1846575" y="2136350"/>
              <a:ext cx="49625" cy="41225"/>
            </a:xfrm>
            <a:custGeom>
              <a:avLst/>
              <a:gdLst/>
              <a:ahLst/>
              <a:cxnLst/>
              <a:rect l="l" t="t" r="r" b="b"/>
              <a:pathLst>
                <a:path w="1985" h="1649" fill="none" extrusionOk="0">
                  <a:moveTo>
                    <a:pt x="1984" y="1649"/>
                  </a:moveTo>
                  <a:lnTo>
                    <a:pt x="1" y="1"/>
                  </a:ln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54"/>
            <p:cNvSpPr/>
            <p:nvPr/>
          </p:nvSpPr>
          <p:spPr>
            <a:xfrm>
              <a:off x="1819775" y="2161475"/>
              <a:ext cx="49625" cy="32525"/>
            </a:xfrm>
            <a:custGeom>
              <a:avLst/>
              <a:gdLst/>
              <a:ahLst/>
              <a:cxnLst/>
              <a:rect l="l" t="t" r="r" b="b"/>
              <a:pathLst>
                <a:path w="1985" h="1301" fill="none" extrusionOk="0">
                  <a:moveTo>
                    <a:pt x="1984" y="1301"/>
                  </a:moveTo>
                  <a:cubicBezTo>
                    <a:pt x="1582" y="845"/>
                    <a:pt x="631" y="322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54"/>
            <p:cNvSpPr/>
            <p:nvPr/>
          </p:nvSpPr>
          <p:spPr>
            <a:xfrm>
              <a:off x="1904200" y="2464350"/>
              <a:ext cx="45925" cy="40875"/>
            </a:xfrm>
            <a:custGeom>
              <a:avLst/>
              <a:gdLst/>
              <a:ahLst/>
              <a:cxnLst/>
              <a:rect l="l" t="t" r="r" b="b"/>
              <a:pathLst>
                <a:path w="1837" h="1635" fill="none" extrusionOk="0">
                  <a:moveTo>
                    <a:pt x="1837" y="0"/>
                  </a:moveTo>
                  <a:cubicBezTo>
                    <a:pt x="1462" y="402"/>
                    <a:pt x="497" y="1394"/>
                    <a:pt x="1" y="1635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54"/>
            <p:cNvSpPr/>
            <p:nvPr/>
          </p:nvSpPr>
          <p:spPr>
            <a:xfrm>
              <a:off x="1860325" y="2450275"/>
              <a:ext cx="16775" cy="44250"/>
            </a:xfrm>
            <a:custGeom>
              <a:avLst/>
              <a:gdLst/>
              <a:ahLst/>
              <a:cxnLst/>
              <a:rect l="l" t="t" r="r" b="b"/>
              <a:pathLst>
                <a:path w="671" h="1770" fill="none" extrusionOk="0">
                  <a:moveTo>
                    <a:pt x="670" y="0"/>
                  </a:moveTo>
                  <a:cubicBezTo>
                    <a:pt x="469" y="590"/>
                    <a:pt x="242" y="1179"/>
                    <a:pt x="0" y="1769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54"/>
            <p:cNvSpPr/>
            <p:nvPr/>
          </p:nvSpPr>
          <p:spPr>
            <a:xfrm>
              <a:off x="1811075" y="2455300"/>
              <a:ext cx="12750" cy="46575"/>
            </a:xfrm>
            <a:custGeom>
              <a:avLst/>
              <a:gdLst/>
              <a:ahLst/>
              <a:cxnLst/>
              <a:rect l="l" t="t" r="r" b="b"/>
              <a:pathLst>
                <a:path w="510" h="1863" fill="none" extrusionOk="0">
                  <a:moveTo>
                    <a:pt x="510" y="0"/>
                  </a:moveTo>
                  <a:cubicBezTo>
                    <a:pt x="389" y="630"/>
                    <a:pt x="228" y="1260"/>
                    <a:pt x="0" y="1863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54"/>
            <p:cNvSpPr/>
            <p:nvPr/>
          </p:nvSpPr>
          <p:spPr>
            <a:xfrm>
              <a:off x="1737700" y="2426825"/>
              <a:ext cx="32200" cy="52275"/>
            </a:xfrm>
            <a:custGeom>
              <a:avLst/>
              <a:gdLst/>
              <a:ahLst/>
              <a:cxnLst/>
              <a:rect l="l" t="t" r="r" b="b"/>
              <a:pathLst>
                <a:path w="1288" h="2091" fill="none" extrusionOk="0">
                  <a:moveTo>
                    <a:pt x="1287" y="0"/>
                  </a:moveTo>
                  <a:cubicBezTo>
                    <a:pt x="1033" y="389"/>
                    <a:pt x="242" y="1702"/>
                    <a:pt x="1" y="209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166;p54"/>
            <p:cNvSpPr/>
            <p:nvPr/>
          </p:nvSpPr>
          <p:spPr>
            <a:xfrm>
              <a:off x="1699500" y="2413075"/>
              <a:ext cx="39225" cy="21800"/>
            </a:xfrm>
            <a:custGeom>
              <a:avLst/>
              <a:gdLst/>
              <a:ahLst/>
              <a:cxnLst/>
              <a:rect l="l" t="t" r="r" b="b"/>
              <a:pathLst>
                <a:path w="1569" h="872" fill="none" extrusionOk="0">
                  <a:moveTo>
                    <a:pt x="1569" y="1"/>
                  </a:moveTo>
                  <a:cubicBezTo>
                    <a:pt x="1019" y="242"/>
                    <a:pt x="497" y="537"/>
                    <a:pt x="1" y="872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54"/>
            <p:cNvSpPr/>
            <p:nvPr/>
          </p:nvSpPr>
          <p:spPr>
            <a:xfrm>
              <a:off x="1678075" y="2356800"/>
              <a:ext cx="55300" cy="5375"/>
            </a:xfrm>
            <a:custGeom>
              <a:avLst/>
              <a:gdLst/>
              <a:ahLst/>
              <a:cxnLst/>
              <a:rect l="l" t="t" r="r" b="b"/>
              <a:pathLst>
                <a:path w="2212" h="215" fill="none" extrusionOk="0">
                  <a:moveTo>
                    <a:pt x="2211" y="215"/>
                  </a:moveTo>
                  <a:cubicBezTo>
                    <a:pt x="1474" y="201"/>
                    <a:pt x="724" y="134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54"/>
            <p:cNvSpPr/>
            <p:nvPr/>
          </p:nvSpPr>
          <p:spPr>
            <a:xfrm>
              <a:off x="1676400" y="2321625"/>
              <a:ext cx="63675" cy="20125"/>
            </a:xfrm>
            <a:custGeom>
              <a:avLst/>
              <a:gdLst/>
              <a:ahLst/>
              <a:cxnLst/>
              <a:rect l="l" t="t" r="r" b="b"/>
              <a:pathLst>
                <a:path w="2547" h="805" fill="none" extrusionOk="0">
                  <a:moveTo>
                    <a:pt x="2546" y="804"/>
                  </a:moveTo>
                  <a:cubicBezTo>
                    <a:pt x="1689" y="590"/>
                    <a:pt x="831" y="322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54"/>
            <p:cNvSpPr/>
            <p:nvPr/>
          </p:nvSpPr>
          <p:spPr>
            <a:xfrm>
              <a:off x="1701850" y="2286100"/>
              <a:ext cx="46925" cy="23475"/>
            </a:xfrm>
            <a:custGeom>
              <a:avLst/>
              <a:gdLst/>
              <a:ahLst/>
              <a:cxnLst/>
              <a:rect l="l" t="t" r="r" b="b"/>
              <a:pathLst>
                <a:path w="1877" h="939" fill="none" extrusionOk="0">
                  <a:moveTo>
                    <a:pt x="1877" y="939"/>
                  </a:moveTo>
                  <a:cubicBezTo>
                    <a:pt x="1368" y="684"/>
                    <a:pt x="510" y="255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54"/>
            <p:cNvSpPr/>
            <p:nvPr/>
          </p:nvSpPr>
          <p:spPr>
            <a:xfrm>
              <a:off x="1710900" y="2237875"/>
              <a:ext cx="62000" cy="36525"/>
            </a:xfrm>
            <a:custGeom>
              <a:avLst/>
              <a:gdLst/>
              <a:ahLst/>
              <a:cxnLst/>
              <a:rect l="l" t="t" r="r" b="b"/>
              <a:pathLst>
                <a:path w="2480" h="1461" fill="none" extrusionOk="0">
                  <a:moveTo>
                    <a:pt x="2480" y="1461"/>
                  </a:moveTo>
                  <a:cubicBezTo>
                    <a:pt x="1609" y="1059"/>
                    <a:pt x="764" y="576"/>
                    <a:pt x="1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54"/>
            <p:cNvSpPr/>
            <p:nvPr/>
          </p:nvSpPr>
          <p:spPr>
            <a:xfrm>
              <a:off x="1751100" y="2207700"/>
              <a:ext cx="44600" cy="32525"/>
            </a:xfrm>
            <a:custGeom>
              <a:avLst/>
              <a:gdLst/>
              <a:ahLst/>
              <a:cxnLst/>
              <a:rect l="l" t="t" r="r" b="b"/>
              <a:pathLst>
                <a:path w="1784" h="1301" fill="none" extrusionOk="0">
                  <a:moveTo>
                    <a:pt x="1783" y="1301"/>
                  </a:moveTo>
                  <a:cubicBezTo>
                    <a:pt x="1220" y="939"/>
                    <a:pt x="564" y="349"/>
                    <a:pt x="1" y="1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172;p54"/>
            <p:cNvSpPr/>
            <p:nvPr/>
          </p:nvSpPr>
          <p:spPr>
            <a:xfrm>
              <a:off x="1780600" y="2186950"/>
              <a:ext cx="50925" cy="33850"/>
            </a:xfrm>
            <a:custGeom>
              <a:avLst/>
              <a:gdLst/>
              <a:ahLst/>
              <a:cxnLst/>
              <a:rect l="l" t="t" r="r" b="b"/>
              <a:pathLst>
                <a:path w="2037" h="1354" fill="none" extrusionOk="0">
                  <a:moveTo>
                    <a:pt x="2037" y="1354"/>
                  </a:moveTo>
                  <a:cubicBezTo>
                    <a:pt x="1407" y="1112"/>
                    <a:pt x="549" y="389"/>
                    <a:pt x="0" y="0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173;p54"/>
            <p:cNvSpPr/>
            <p:nvPr/>
          </p:nvSpPr>
          <p:spPr>
            <a:xfrm>
              <a:off x="1979250" y="2575225"/>
              <a:ext cx="33875" cy="45925"/>
            </a:xfrm>
            <a:custGeom>
              <a:avLst/>
              <a:gdLst/>
              <a:ahLst/>
              <a:cxnLst/>
              <a:rect l="l" t="t" r="r" b="b"/>
              <a:pathLst>
                <a:path w="1355" h="1837" fill="none" extrusionOk="0">
                  <a:moveTo>
                    <a:pt x="1354" y="1"/>
                  </a:moveTo>
                  <a:cubicBezTo>
                    <a:pt x="845" y="564"/>
                    <a:pt x="389" y="1180"/>
                    <a:pt x="1" y="1837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54"/>
            <p:cNvSpPr/>
            <p:nvPr/>
          </p:nvSpPr>
          <p:spPr>
            <a:xfrm>
              <a:off x="2021475" y="2604375"/>
              <a:ext cx="24800" cy="64350"/>
            </a:xfrm>
            <a:custGeom>
              <a:avLst/>
              <a:gdLst/>
              <a:ahLst/>
              <a:cxnLst/>
              <a:rect l="l" t="t" r="r" b="b"/>
              <a:pathLst>
                <a:path w="992" h="2574" fill="none" extrusionOk="0">
                  <a:moveTo>
                    <a:pt x="992" y="1"/>
                  </a:moveTo>
                  <a:cubicBezTo>
                    <a:pt x="630" y="845"/>
                    <a:pt x="308" y="1703"/>
                    <a:pt x="0" y="2574"/>
                  </a:cubicBezTo>
                </a:path>
              </a:pathLst>
            </a:custGeom>
            <a:noFill/>
            <a:ln w="4350" cap="flat" cmpd="sng">
              <a:solidFill>
                <a:srgbClr val="88AFA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54"/>
            <p:cNvSpPr/>
            <p:nvPr/>
          </p:nvSpPr>
          <p:spPr>
            <a:xfrm>
              <a:off x="1746750" y="2733025"/>
              <a:ext cx="88800" cy="38225"/>
            </a:xfrm>
            <a:custGeom>
              <a:avLst/>
              <a:gdLst/>
              <a:ahLst/>
              <a:cxnLst/>
              <a:rect l="l" t="t" r="r" b="b"/>
              <a:pathLst>
                <a:path w="3552" h="1529" fill="none" extrusionOk="0">
                  <a:moveTo>
                    <a:pt x="1" y="1528"/>
                  </a:moveTo>
                  <a:cubicBezTo>
                    <a:pt x="161" y="1193"/>
                    <a:pt x="925" y="577"/>
                    <a:pt x="1287" y="590"/>
                  </a:cubicBezTo>
                  <a:cubicBezTo>
                    <a:pt x="1475" y="590"/>
                    <a:pt x="1662" y="657"/>
                    <a:pt x="1863" y="671"/>
                  </a:cubicBezTo>
                  <a:cubicBezTo>
                    <a:pt x="2480" y="738"/>
                    <a:pt x="3043" y="362"/>
                    <a:pt x="3552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54"/>
            <p:cNvSpPr/>
            <p:nvPr/>
          </p:nvSpPr>
          <p:spPr>
            <a:xfrm>
              <a:off x="1732350" y="2672050"/>
              <a:ext cx="92150" cy="49950"/>
            </a:xfrm>
            <a:custGeom>
              <a:avLst/>
              <a:gdLst/>
              <a:ahLst/>
              <a:cxnLst/>
              <a:rect l="l" t="t" r="r" b="b"/>
              <a:pathLst>
                <a:path w="3686" h="1998" fill="none" extrusionOk="0">
                  <a:moveTo>
                    <a:pt x="0" y="1997"/>
                  </a:moveTo>
                  <a:cubicBezTo>
                    <a:pt x="107" y="1997"/>
                    <a:pt x="174" y="1890"/>
                    <a:pt x="215" y="1796"/>
                  </a:cubicBezTo>
                  <a:cubicBezTo>
                    <a:pt x="429" y="1341"/>
                    <a:pt x="617" y="764"/>
                    <a:pt x="1099" y="657"/>
                  </a:cubicBezTo>
                  <a:cubicBezTo>
                    <a:pt x="1300" y="630"/>
                    <a:pt x="1501" y="644"/>
                    <a:pt x="1702" y="684"/>
                  </a:cubicBezTo>
                  <a:cubicBezTo>
                    <a:pt x="2426" y="764"/>
                    <a:pt x="3163" y="510"/>
                    <a:pt x="3686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54"/>
            <p:cNvSpPr/>
            <p:nvPr/>
          </p:nvSpPr>
          <p:spPr>
            <a:xfrm>
              <a:off x="1706550" y="2579925"/>
              <a:ext cx="70050" cy="52625"/>
            </a:xfrm>
            <a:custGeom>
              <a:avLst/>
              <a:gdLst/>
              <a:ahLst/>
              <a:cxnLst/>
              <a:rect l="l" t="t" r="r" b="b"/>
              <a:pathLst>
                <a:path w="2802" h="2105" fill="none" extrusionOk="0">
                  <a:moveTo>
                    <a:pt x="0" y="2104"/>
                  </a:moveTo>
                  <a:cubicBezTo>
                    <a:pt x="0" y="1850"/>
                    <a:pt x="670" y="1032"/>
                    <a:pt x="912" y="938"/>
                  </a:cubicBezTo>
                  <a:cubicBezTo>
                    <a:pt x="1166" y="858"/>
                    <a:pt x="1421" y="804"/>
                    <a:pt x="1676" y="764"/>
                  </a:cubicBezTo>
                  <a:cubicBezTo>
                    <a:pt x="2131" y="644"/>
                    <a:pt x="2533" y="376"/>
                    <a:pt x="2801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178;p54"/>
            <p:cNvSpPr/>
            <p:nvPr/>
          </p:nvSpPr>
          <p:spPr>
            <a:xfrm>
              <a:off x="1645900" y="2441900"/>
              <a:ext cx="14100" cy="93825"/>
            </a:xfrm>
            <a:custGeom>
              <a:avLst/>
              <a:gdLst/>
              <a:ahLst/>
              <a:cxnLst/>
              <a:rect l="l" t="t" r="r" b="b"/>
              <a:pathLst>
                <a:path w="564" h="3753" fill="none" extrusionOk="0">
                  <a:moveTo>
                    <a:pt x="162" y="3752"/>
                  </a:moveTo>
                  <a:cubicBezTo>
                    <a:pt x="1" y="3297"/>
                    <a:pt x="14" y="2171"/>
                    <a:pt x="215" y="1742"/>
                  </a:cubicBezTo>
                  <a:cubicBezTo>
                    <a:pt x="296" y="1595"/>
                    <a:pt x="363" y="1434"/>
                    <a:pt x="430" y="1273"/>
                  </a:cubicBezTo>
                  <a:cubicBezTo>
                    <a:pt x="564" y="844"/>
                    <a:pt x="363" y="389"/>
                    <a:pt x="162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179;p54"/>
            <p:cNvSpPr/>
            <p:nvPr/>
          </p:nvSpPr>
          <p:spPr>
            <a:xfrm>
              <a:off x="1541375" y="2476725"/>
              <a:ext cx="69375" cy="56325"/>
            </a:xfrm>
            <a:custGeom>
              <a:avLst/>
              <a:gdLst/>
              <a:ahLst/>
              <a:cxnLst/>
              <a:rect l="l" t="t" r="r" b="b"/>
              <a:pathLst>
                <a:path w="2775" h="2253" fill="none" extrusionOk="0">
                  <a:moveTo>
                    <a:pt x="2775" y="2252"/>
                  </a:moveTo>
                  <a:cubicBezTo>
                    <a:pt x="2400" y="2105"/>
                    <a:pt x="2064" y="1850"/>
                    <a:pt x="1823" y="1515"/>
                  </a:cubicBezTo>
                  <a:cubicBezTo>
                    <a:pt x="1689" y="1274"/>
                    <a:pt x="1595" y="1006"/>
                    <a:pt x="1435" y="765"/>
                  </a:cubicBezTo>
                  <a:cubicBezTo>
                    <a:pt x="1113" y="282"/>
                    <a:pt x="577" y="1"/>
                    <a:pt x="1" y="1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54"/>
            <p:cNvSpPr/>
            <p:nvPr/>
          </p:nvSpPr>
          <p:spPr>
            <a:xfrm>
              <a:off x="1494150" y="2543400"/>
              <a:ext cx="102875" cy="31175"/>
            </a:xfrm>
            <a:custGeom>
              <a:avLst/>
              <a:gdLst/>
              <a:ahLst/>
              <a:cxnLst/>
              <a:rect l="l" t="t" r="r" b="b"/>
              <a:pathLst>
                <a:path w="4115" h="1247" fill="none" extrusionOk="0">
                  <a:moveTo>
                    <a:pt x="0" y="41"/>
                  </a:moveTo>
                  <a:cubicBezTo>
                    <a:pt x="282" y="41"/>
                    <a:pt x="550" y="1"/>
                    <a:pt x="844" y="1"/>
                  </a:cubicBezTo>
                  <a:cubicBezTo>
                    <a:pt x="1327" y="14"/>
                    <a:pt x="1796" y="94"/>
                    <a:pt x="2265" y="242"/>
                  </a:cubicBezTo>
                  <a:cubicBezTo>
                    <a:pt x="2533" y="295"/>
                    <a:pt x="2788" y="403"/>
                    <a:pt x="3029" y="550"/>
                  </a:cubicBezTo>
                  <a:cubicBezTo>
                    <a:pt x="3243" y="711"/>
                    <a:pt x="4114" y="979"/>
                    <a:pt x="4074" y="1247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54"/>
            <p:cNvSpPr/>
            <p:nvPr/>
          </p:nvSpPr>
          <p:spPr>
            <a:xfrm>
              <a:off x="1520275" y="2632525"/>
              <a:ext cx="79750" cy="39225"/>
            </a:xfrm>
            <a:custGeom>
              <a:avLst/>
              <a:gdLst/>
              <a:ahLst/>
              <a:cxnLst/>
              <a:rect l="l" t="t" r="r" b="b"/>
              <a:pathLst>
                <a:path w="3190" h="1569" fill="none" extrusionOk="0">
                  <a:moveTo>
                    <a:pt x="108" y="1568"/>
                  </a:moveTo>
                  <a:lnTo>
                    <a:pt x="0" y="1448"/>
                  </a:lnTo>
                  <a:cubicBezTo>
                    <a:pt x="121" y="965"/>
                    <a:pt x="604" y="670"/>
                    <a:pt x="1099" y="778"/>
                  </a:cubicBezTo>
                  <a:cubicBezTo>
                    <a:pt x="1233" y="818"/>
                    <a:pt x="1367" y="885"/>
                    <a:pt x="1515" y="912"/>
                  </a:cubicBezTo>
                  <a:cubicBezTo>
                    <a:pt x="1957" y="992"/>
                    <a:pt x="2882" y="322"/>
                    <a:pt x="3190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54"/>
            <p:cNvSpPr/>
            <p:nvPr/>
          </p:nvSpPr>
          <p:spPr>
            <a:xfrm>
              <a:off x="1550750" y="2752450"/>
              <a:ext cx="72075" cy="38900"/>
            </a:xfrm>
            <a:custGeom>
              <a:avLst/>
              <a:gdLst/>
              <a:ahLst/>
              <a:cxnLst/>
              <a:rect l="l" t="t" r="r" b="b"/>
              <a:pathLst>
                <a:path w="2883" h="1556" fill="none" extrusionOk="0">
                  <a:moveTo>
                    <a:pt x="1" y="1555"/>
                  </a:moveTo>
                  <a:cubicBezTo>
                    <a:pt x="81" y="1113"/>
                    <a:pt x="564" y="872"/>
                    <a:pt x="966" y="1073"/>
                  </a:cubicBezTo>
                  <a:cubicBezTo>
                    <a:pt x="1019" y="1113"/>
                    <a:pt x="1073" y="1140"/>
                    <a:pt x="1140" y="1153"/>
                  </a:cubicBezTo>
                  <a:cubicBezTo>
                    <a:pt x="1207" y="1153"/>
                    <a:pt x="1287" y="1126"/>
                    <a:pt x="1341" y="1086"/>
                  </a:cubicBezTo>
                  <a:cubicBezTo>
                    <a:pt x="1636" y="899"/>
                    <a:pt x="2587" y="188"/>
                    <a:pt x="2882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54"/>
            <p:cNvSpPr/>
            <p:nvPr/>
          </p:nvSpPr>
          <p:spPr>
            <a:xfrm>
              <a:off x="1604375" y="2850625"/>
              <a:ext cx="49925" cy="70050"/>
            </a:xfrm>
            <a:custGeom>
              <a:avLst/>
              <a:gdLst/>
              <a:ahLst/>
              <a:cxnLst/>
              <a:rect l="l" t="t" r="r" b="b"/>
              <a:pathLst>
                <a:path w="1997" h="2802" fill="none" extrusionOk="0">
                  <a:moveTo>
                    <a:pt x="228" y="2801"/>
                  </a:moveTo>
                  <a:cubicBezTo>
                    <a:pt x="0" y="2520"/>
                    <a:pt x="14" y="2118"/>
                    <a:pt x="255" y="1836"/>
                  </a:cubicBezTo>
                  <a:cubicBezTo>
                    <a:pt x="469" y="1608"/>
                    <a:pt x="791" y="1541"/>
                    <a:pt x="1072" y="1421"/>
                  </a:cubicBezTo>
                  <a:cubicBezTo>
                    <a:pt x="1354" y="1287"/>
                    <a:pt x="1997" y="309"/>
                    <a:pt x="1930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54"/>
            <p:cNvSpPr/>
            <p:nvPr/>
          </p:nvSpPr>
          <p:spPr>
            <a:xfrm>
              <a:off x="1697175" y="2910925"/>
              <a:ext cx="31500" cy="70050"/>
            </a:xfrm>
            <a:custGeom>
              <a:avLst/>
              <a:gdLst/>
              <a:ahLst/>
              <a:cxnLst/>
              <a:rect l="l" t="t" r="r" b="b"/>
              <a:pathLst>
                <a:path w="1260" h="2802" fill="none" extrusionOk="0">
                  <a:moveTo>
                    <a:pt x="241" y="0"/>
                  </a:moveTo>
                  <a:cubicBezTo>
                    <a:pt x="40" y="94"/>
                    <a:pt x="0" y="389"/>
                    <a:pt x="94" y="590"/>
                  </a:cubicBezTo>
                  <a:cubicBezTo>
                    <a:pt x="215" y="778"/>
                    <a:pt x="375" y="939"/>
                    <a:pt x="550" y="1059"/>
                  </a:cubicBezTo>
                  <a:cubicBezTo>
                    <a:pt x="804" y="1274"/>
                    <a:pt x="1005" y="1542"/>
                    <a:pt x="1139" y="1850"/>
                  </a:cubicBezTo>
                  <a:cubicBezTo>
                    <a:pt x="1260" y="2171"/>
                    <a:pt x="1233" y="2520"/>
                    <a:pt x="1045" y="280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185;p54"/>
            <p:cNvSpPr/>
            <p:nvPr/>
          </p:nvSpPr>
          <p:spPr>
            <a:xfrm>
              <a:off x="1754125" y="2881775"/>
              <a:ext cx="64000" cy="49600"/>
            </a:xfrm>
            <a:custGeom>
              <a:avLst/>
              <a:gdLst/>
              <a:ahLst/>
              <a:cxnLst/>
              <a:rect l="l" t="t" r="r" b="b"/>
              <a:pathLst>
                <a:path w="2560" h="1984" fill="none" extrusionOk="0">
                  <a:moveTo>
                    <a:pt x="0" y="1"/>
                  </a:moveTo>
                  <a:cubicBezTo>
                    <a:pt x="603" y="255"/>
                    <a:pt x="1260" y="577"/>
                    <a:pt x="1488" y="1193"/>
                  </a:cubicBezTo>
                  <a:cubicBezTo>
                    <a:pt x="1515" y="1287"/>
                    <a:pt x="1555" y="1367"/>
                    <a:pt x="1595" y="1448"/>
                  </a:cubicBezTo>
                  <a:cubicBezTo>
                    <a:pt x="1823" y="1769"/>
                    <a:pt x="2412" y="1635"/>
                    <a:pt x="2560" y="198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186;p54"/>
            <p:cNvSpPr/>
            <p:nvPr/>
          </p:nvSpPr>
          <p:spPr>
            <a:xfrm>
              <a:off x="1756125" y="2812425"/>
              <a:ext cx="86475" cy="28500"/>
            </a:xfrm>
            <a:custGeom>
              <a:avLst/>
              <a:gdLst/>
              <a:ahLst/>
              <a:cxnLst/>
              <a:rect l="l" t="t" r="r" b="b"/>
              <a:pathLst>
                <a:path w="3459" h="1140" fill="none" extrusionOk="0">
                  <a:moveTo>
                    <a:pt x="1" y="563"/>
                  </a:moveTo>
                  <a:cubicBezTo>
                    <a:pt x="1" y="496"/>
                    <a:pt x="416" y="282"/>
                    <a:pt x="456" y="228"/>
                  </a:cubicBezTo>
                  <a:cubicBezTo>
                    <a:pt x="617" y="1"/>
                    <a:pt x="966" y="27"/>
                    <a:pt x="1193" y="188"/>
                  </a:cubicBezTo>
                  <a:cubicBezTo>
                    <a:pt x="1421" y="349"/>
                    <a:pt x="1569" y="590"/>
                    <a:pt x="1783" y="764"/>
                  </a:cubicBezTo>
                  <a:cubicBezTo>
                    <a:pt x="2239" y="1140"/>
                    <a:pt x="2949" y="1126"/>
                    <a:pt x="3458" y="83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187;p54"/>
            <p:cNvSpPr/>
            <p:nvPr/>
          </p:nvSpPr>
          <p:spPr>
            <a:xfrm>
              <a:off x="1515575" y="2695850"/>
              <a:ext cx="95175" cy="31500"/>
            </a:xfrm>
            <a:custGeom>
              <a:avLst/>
              <a:gdLst/>
              <a:ahLst/>
              <a:cxnLst/>
              <a:rect l="l" t="t" r="r" b="b"/>
              <a:pathLst>
                <a:path w="3807" h="1260" fill="none" extrusionOk="0">
                  <a:moveTo>
                    <a:pt x="1" y="1260"/>
                  </a:moveTo>
                  <a:cubicBezTo>
                    <a:pt x="215" y="1153"/>
                    <a:pt x="430" y="1032"/>
                    <a:pt x="617" y="885"/>
                  </a:cubicBezTo>
                  <a:cubicBezTo>
                    <a:pt x="885" y="737"/>
                    <a:pt x="1167" y="630"/>
                    <a:pt x="1462" y="563"/>
                  </a:cubicBezTo>
                  <a:cubicBezTo>
                    <a:pt x="1917" y="442"/>
                    <a:pt x="3338" y="134"/>
                    <a:pt x="3807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188;p54"/>
            <p:cNvSpPr/>
            <p:nvPr/>
          </p:nvSpPr>
          <p:spPr>
            <a:xfrm>
              <a:off x="1719625" y="2621800"/>
              <a:ext cx="70025" cy="27500"/>
            </a:xfrm>
            <a:custGeom>
              <a:avLst/>
              <a:gdLst/>
              <a:ahLst/>
              <a:cxnLst/>
              <a:rect l="l" t="t" r="r" b="b"/>
              <a:pathLst>
                <a:path w="2801" h="1100" fill="none" extrusionOk="0">
                  <a:moveTo>
                    <a:pt x="255" y="979"/>
                  </a:moveTo>
                  <a:cubicBezTo>
                    <a:pt x="268" y="872"/>
                    <a:pt x="94" y="818"/>
                    <a:pt x="40" y="912"/>
                  </a:cubicBezTo>
                  <a:cubicBezTo>
                    <a:pt x="0" y="1019"/>
                    <a:pt x="174" y="1099"/>
                    <a:pt x="241" y="1019"/>
                  </a:cubicBezTo>
                  <a:cubicBezTo>
                    <a:pt x="415" y="764"/>
                    <a:pt x="724" y="604"/>
                    <a:pt x="1045" y="604"/>
                  </a:cubicBezTo>
                  <a:cubicBezTo>
                    <a:pt x="1233" y="604"/>
                    <a:pt x="1421" y="671"/>
                    <a:pt x="1622" y="697"/>
                  </a:cubicBezTo>
                  <a:cubicBezTo>
                    <a:pt x="2117" y="724"/>
                    <a:pt x="2586" y="443"/>
                    <a:pt x="2801" y="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189;p54"/>
            <p:cNvSpPr/>
            <p:nvPr/>
          </p:nvSpPr>
          <p:spPr>
            <a:xfrm>
              <a:off x="1682100" y="2503200"/>
              <a:ext cx="48925" cy="70375"/>
            </a:xfrm>
            <a:custGeom>
              <a:avLst/>
              <a:gdLst/>
              <a:ahLst/>
              <a:cxnLst/>
              <a:rect l="l" t="t" r="r" b="b"/>
              <a:pathLst>
                <a:path w="1957" h="2815" fill="none" extrusionOk="0">
                  <a:moveTo>
                    <a:pt x="0" y="2815"/>
                  </a:moveTo>
                  <a:cubicBezTo>
                    <a:pt x="54" y="2493"/>
                    <a:pt x="442" y="1180"/>
                    <a:pt x="751" y="1073"/>
                  </a:cubicBezTo>
                  <a:cubicBezTo>
                    <a:pt x="871" y="1046"/>
                    <a:pt x="1005" y="1019"/>
                    <a:pt x="1126" y="1019"/>
                  </a:cubicBezTo>
                  <a:cubicBezTo>
                    <a:pt x="1622" y="939"/>
                    <a:pt x="1957" y="496"/>
                    <a:pt x="1903" y="1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190;p54"/>
            <p:cNvSpPr/>
            <p:nvPr/>
          </p:nvSpPr>
          <p:spPr>
            <a:xfrm>
              <a:off x="1556800" y="2818450"/>
              <a:ext cx="85125" cy="61350"/>
            </a:xfrm>
            <a:custGeom>
              <a:avLst/>
              <a:gdLst/>
              <a:ahLst/>
              <a:cxnLst/>
              <a:rect l="l" t="t" r="r" b="b"/>
              <a:pathLst>
                <a:path w="3405" h="2454" fill="none" extrusionOk="0">
                  <a:moveTo>
                    <a:pt x="3404" y="1"/>
                  </a:moveTo>
                  <a:cubicBezTo>
                    <a:pt x="3015" y="255"/>
                    <a:pt x="1917" y="885"/>
                    <a:pt x="1622" y="1247"/>
                  </a:cubicBezTo>
                  <a:cubicBezTo>
                    <a:pt x="1514" y="1381"/>
                    <a:pt x="1394" y="1488"/>
                    <a:pt x="1260" y="1582"/>
                  </a:cubicBezTo>
                  <a:cubicBezTo>
                    <a:pt x="978" y="1730"/>
                    <a:pt x="590" y="1609"/>
                    <a:pt x="322" y="1783"/>
                  </a:cubicBezTo>
                  <a:cubicBezTo>
                    <a:pt x="94" y="1917"/>
                    <a:pt x="0" y="2199"/>
                    <a:pt x="94" y="2453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191;p54"/>
            <p:cNvSpPr/>
            <p:nvPr/>
          </p:nvSpPr>
          <p:spPr>
            <a:xfrm>
              <a:off x="1639875" y="2902875"/>
              <a:ext cx="34200" cy="84125"/>
            </a:xfrm>
            <a:custGeom>
              <a:avLst/>
              <a:gdLst/>
              <a:ahLst/>
              <a:cxnLst/>
              <a:rect l="l" t="t" r="r" b="b"/>
              <a:pathLst>
                <a:path w="1368" h="3365" fill="none" extrusionOk="0">
                  <a:moveTo>
                    <a:pt x="1368" y="1"/>
                  </a:moveTo>
                  <a:cubicBezTo>
                    <a:pt x="1032" y="215"/>
                    <a:pt x="858" y="604"/>
                    <a:pt x="697" y="979"/>
                  </a:cubicBezTo>
                  <a:cubicBezTo>
                    <a:pt x="563" y="1274"/>
                    <a:pt x="429" y="1609"/>
                    <a:pt x="510" y="1931"/>
                  </a:cubicBezTo>
                  <a:cubicBezTo>
                    <a:pt x="550" y="2105"/>
                    <a:pt x="644" y="2279"/>
                    <a:pt x="617" y="2467"/>
                  </a:cubicBezTo>
                  <a:cubicBezTo>
                    <a:pt x="563" y="2828"/>
                    <a:pt x="1" y="2989"/>
                    <a:pt x="1" y="3364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192;p54"/>
            <p:cNvSpPr/>
            <p:nvPr/>
          </p:nvSpPr>
          <p:spPr>
            <a:xfrm>
              <a:off x="1732000" y="2895175"/>
              <a:ext cx="66025" cy="74075"/>
            </a:xfrm>
            <a:custGeom>
              <a:avLst/>
              <a:gdLst/>
              <a:ahLst/>
              <a:cxnLst/>
              <a:rect l="l" t="t" r="r" b="b"/>
              <a:pathLst>
                <a:path w="2641" h="2963" fill="none" extrusionOk="0">
                  <a:moveTo>
                    <a:pt x="1" y="1"/>
                  </a:moveTo>
                  <a:cubicBezTo>
                    <a:pt x="202" y="510"/>
                    <a:pt x="1341" y="1032"/>
                    <a:pt x="1649" y="1475"/>
                  </a:cubicBezTo>
                  <a:cubicBezTo>
                    <a:pt x="1837" y="1729"/>
                    <a:pt x="1837" y="2078"/>
                    <a:pt x="1944" y="2373"/>
                  </a:cubicBezTo>
                  <a:cubicBezTo>
                    <a:pt x="2038" y="2667"/>
                    <a:pt x="2346" y="2962"/>
                    <a:pt x="2641" y="2842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193;p54"/>
            <p:cNvSpPr/>
            <p:nvPr/>
          </p:nvSpPr>
          <p:spPr>
            <a:xfrm>
              <a:off x="1483425" y="2586950"/>
              <a:ext cx="115275" cy="29525"/>
            </a:xfrm>
            <a:custGeom>
              <a:avLst/>
              <a:gdLst/>
              <a:ahLst/>
              <a:cxnLst/>
              <a:rect l="l" t="t" r="r" b="b"/>
              <a:pathLst>
                <a:path w="4611" h="1181" fill="none" extrusionOk="0">
                  <a:moveTo>
                    <a:pt x="67" y="403"/>
                  </a:moveTo>
                  <a:cubicBezTo>
                    <a:pt x="0" y="550"/>
                    <a:pt x="228" y="657"/>
                    <a:pt x="402" y="617"/>
                  </a:cubicBezTo>
                  <a:cubicBezTo>
                    <a:pt x="684" y="564"/>
                    <a:pt x="925" y="363"/>
                    <a:pt x="1180" y="215"/>
                  </a:cubicBezTo>
                  <a:cubicBezTo>
                    <a:pt x="1448" y="68"/>
                    <a:pt x="1783" y="1"/>
                    <a:pt x="2024" y="188"/>
                  </a:cubicBezTo>
                  <a:cubicBezTo>
                    <a:pt x="2131" y="282"/>
                    <a:pt x="2198" y="416"/>
                    <a:pt x="2305" y="523"/>
                  </a:cubicBezTo>
                  <a:cubicBezTo>
                    <a:pt x="2547" y="724"/>
                    <a:pt x="2895" y="657"/>
                    <a:pt x="3190" y="644"/>
                  </a:cubicBezTo>
                  <a:cubicBezTo>
                    <a:pt x="3498" y="617"/>
                    <a:pt x="4584" y="885"/>
                    <a:pt x="4610" y="1180"/>
                  </a:cubicBezTo>
                </a:path>
              </a:pathLst>
            </a:custGeom>
            <a:noFill/>
            <a:ln w="4350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194;p54"/>
            <p:cNvSpPr/>
            <p:nvPr/>
          </p:nvSpPr>
          <p:spPr>
            <a:xfrm>
              <a:off x="1581250" y="2518925"/>
              <a:ext cx="186975" cy="399150"/>
            </a:xfrm>
            <a:custGeom>
              <a:avLst/>
              <a:gdLst/>
              <a:ahLst/>
              <a:cxnLst/>
              <a:rect l="l" t="t" r="r" b="b"/>
              <a:pathLst>
                <a:path w="7479" h="15966" extrusionOk="0">
                  <a:moveTo>
                    <a:pt x="2130" y="1"/>
                  </a:moveTo>
                  <a:cubicBezTo>
                    <a:pt x="1289" y="1"/>
                    <a:pt x="526" y="512"/>
                    <a:pt x="349" y="1663"/>
                  </a:cubicBezTo>
                  <a:cubicBezTo>
                    <a:pt x="0" y="4075"/>
                    <a:pt x="483" y="6903"/>
                    <a:pt x="1032" y="9235"/>
                  </a:cubicBezTo>
                  <a:cubicBezTo>
                    <a:pt x="1408" y="10776"/>
                    <a:pt x="1903" y="12277"/>
                    <a:pt x="2547" y="13724"/>
                  </a:cubicBezTo>
                  <a:cubicBezTo>
                    <a:pt x="2962" y="14675"/>
                    <a:pt x="3579" y="15707"/>
                    <a:pt x="4584" y="15922"/>
                  </a:cubicBezTo>
                  <a:cubicBezTo>
                    <a:pt x="4713" y="15951"/>
                    <a:pt x="4843" y="15965"/>
                    <a:pt x="4972" y="15965"/>
                  </a:cubicBezTo>
                  <a:cubicBezTo>
                    <a:pt x="5779" y="15965"/>
                    <a:pt x="6551" y="15418"/>
                    <a:pt x="6956" y="14702"/>
                  </a:cubicBezTo>
                  <a:cubicBezTo>
                    <a:pt x="7425" y="13871"/>
                    <a:pt x="7478" y="12866"/>
                    <a:pt x="7384" y="11915"/>
                  </a:cubicBezTo>
                  <a:cubicBezTo>
                    <a:pt x="7277" y="10776"/>
                    <a:pt x="6969" y="9650"/>
                    <a:pt x="6661" y="8538"/>
                  </a:cubicBezTo>
                  <a:lnTo>
                    <a:pt x="5602" y="4692"/>
                  </a:lnTo>
                  <a:cubicBezTo>
                    <a:pt x="5280" y="3526"/>
                    <a:pt x="4959" y="2347"/>
                    <a:pt x="4329" y="1315"/>
                  </a:cubicBezTo>
                  <a:cubicBezTo>
                    <a:pt x="3828" y="478"/>
                    <a:pt x="2942" y="1"/>
                    <a:pt x="2130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195;p54"/>
            <p:cNvSpPr/>
            <p:nvPr/>
          </p:nvSpPr>
          <p:spPr>
            <a:xfrm>
              <a:off x="1645900" y="2772500"/>
              <a:ext cx="57650" cy="93325"/>
            </a:xfrm>
            <a:custGeom>
              <a:avLst/>
              <a:gdLst/>
              <a:ahLst/>
              <a:cxnLst/>
              <a:rect l="l" t="t" r="r" b="b"/>
              <a:pathLst>
                <a:path w="2306" h="3733" extrusionOk="0">
                  <a:moveTo>
                    <a:pt x="963" y="1"/>
                  </a:moveTo>
                  <a:cubicBezTo>
                    <a:pt x="951" y="1"/>
                    <a:pt x="938" y="1"/>
                    <a:pt x="926" y="3"/>
                  </a:cubicBezTo>
                  <a:cubicBezTo>
                    <a:pt x="1" y="123"/>
                    <a:pt x="1234" y="2737"/>
                    <a:pt x="1421" y="3192"/>
                  </a:cubicBezTo>
                  <a:cubicBezTo>
                    <a:pt x="1488" y="3380"/>
                    <a:pt x="1596" y="3541"/>
                    <a:pt x="1743" y="3661"/>
                  </a:cubicBezTo>
                  <a:cubicBezTo>
                    <a:pt x="1808" y="3710"/>
                    <a:pt x="1883" y="3732"/>
                    <a:pt x="1958" y="3732"/>
                  </a:cubicBezTo>
                  <a:cubicBezTo>
                    <a:pt x="2070" y="3732"/>
                    <a:pt x="2180" y="3682"/>
                    <a:pt x="2252" y="3594"/>
                  </a:cubicBezTo>
                  <a:cubicBezTo>
                    <a:pt x="2292" y="3501"/>
                    <a:pt x="2306" y="3393"/>
                    <a:pt x="2279" y="3286"/>
                  </a:cubicBezTo>
                  <a:cubicBezTo>
                    <a:pt x="2226" y="2746"/>
                    <a:pt x="1720" y="1"/>
                    <a:pt x="96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196;p54"/>
            <p:cNvSpPr/>
            <p:nvPr/>
          </p:nvSpPr>
          <p:spPr>
            <a:xfrm>
              <a:off x="2018800" y="2789100"/>
              <a:ext cx="160900" cy="111875"/>
            </a:xfrm>
            <a:custGeom>
              <a:avLst/>
              <a:gdLst/>
              <a:ahLst/>
              <a:cxnLst/>
              <a:rect l="l" t="t" r="r" b="b"/>
              <a:pathLst>
                <a:path w="6436" h="4475" extrusionOk="0">
                  <a:moveTo>
                    <a:pt x="3107" y="1"/>
                  </a:moveTo>
                  <a:cubicBezTo>
                    <a:pt x="2961" y="1"/>
                    <a:pt x="2818" y="12"/>
                    <a:pt x="2680" y="36"/>
                  </a:cubicBezTo>
                  <a:cubicBezTo>
                    <a:pt x="1086" y="317"/>
                    <a:pt x="0" y="2475"/>
                    <a:pt x="268" y="3949"/>
                  </a:cubicBezTo>
                  <a:cubicBezTo>
                    <a:pt x="318" y="4188"/>
                    <a:pt x="464" y="4475"/>
                    <a:pt x="692" y="4475"/>
                  </a:cubicBezTo>
                  <a:cubicBezTo>
                    <a:pt x="707" y="4475"/>
                    <a:pt x="722" y="4474"/>
                    <a:pt x="737" y="4471"/>
                  </a:cubicBezTo>
                  <a:cubicBezTo>
                    <a:pt x="818" y="4445"/>
                    <a:pt x="871" y="4418"/>
                    <a:pt x="938" y="4364"/>
                  </a:cubicBezTo>
                  <a:cubicBezTo>
                    <a:pt x="1193" y="4163"/>
                    <a:pt x="1367" y="3868"/>
                    <a:pt x="1595" y="3614"/>
                  </a:cubicBezTo>
                  <a:cubicBezTo>
                    <a:pt x="1809" y="3359"/>
                    <a:pt x="2091" y="3131"/>
                    <a:pt x="2426" y="3118"/>
                  </a:cubicBezTo>
                  <a:cubicBezTo>
                    <a:pt x="2908" y="3118"/>
                    <a:pt x="3256" y="3560"/>
                    <a:pt x="3685" y="3761"/>
                  </a:cubicBezTo>
                  <a:cubicBezTo>
                    <a:pt x="3868" y="3853"/>
                    <a:pt x="4068" y="3895"/>
                    <a:pt x="4268" y="3895"/>
                  </a:cubicBezTo>
                  <a:cubicBezTo>
                    <a:pt x="4891" y="3895"/>
                    <a:pt x="5529" y="3491"/>
                    <a:pt x="5762" y="2904"/>
                  </a:cubicBezTo>
                  <a:cubicBezTo>
                    <a:pt x="6435" y="1240"/>
                    <a:pt x="4630" y="1"/>
                    <a:pt x="3107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54"/>
          <p:cNvGrpSpPr/>
          <p:nvPr/>
        </p:nvGrpSpPr>
        <p:grpSpPr>
          <a:xfrm>
            <a:off x="326344" y="2411911"/>
            <a:ext cx="822401" cy="2915265"/>
            <a:chOff x="3986050" y="808650"/>
            <a:chExt cx="294500" cy="1043950"/>
          </a:xfrm>
        </p:grpSpPr>
        <p:sp>
          <p:nvSpPr>
            <p:cNvPr id="1204" name="Google Shape;1204;p54"/>
            <p:cNvSpPr/>
            <p:nvPr/>
          </p:nvSpPr>
          <p:spPr>
            <a:xfrm>
              <a:off x="3986700" y="808650"/>
              <a:ext cx="262025" cy="429200"/>
            </a:xfrm>
            <a:custGeom>
              <a:avLst/>
              <a:gdLst/>
              <a:ahLst/>
              <a:cxnLst/>
              <a:rect l="l" t="t" r="r" b="b"/>
              <a:pathLst>
                <a:path w="10481" h="17168" extrusionOk="0">
                  <a:moveTo>
                    <a:pt x="4946" y="1"/>
                  </a:moveTo>
                  <a:lnTo>
                    <a:pt x="4946" y="1"/>
                  </a:lnTo>
                  <a:cubicBezTo>
                    <a:pt x="4772" y="1126"/>
                    <a:pt x="3177" y="1435"/>
                    <a:pt x="2681" y="2467"/>
                  </a:cubicBezTo>
                  <a:cubicBezTo>
                    <a:pt x="2319" y="3230"/>
                    <a:pt x="2668" y="4155"/>
                    <a:pt x="3190" y="4812"/>
                  </a:cubicBezTo>
                  <a:cubicBezTo>
                    <a:pt x="3713" y="5482"/>
                    <a:pt x="4396" y="6018"/>
                    <a:pt x="4825" y="6741"/>
                  </a:cubicBezTo>
                  <a:cubicBezTo>
                    <a:pt x="5201" y="7358"/>
                    <a:pt x="5241" y="8095"/>
                    <a:pt x="4678" y="8604"/>
                  </a:cubicBezTo>
                  <a:cubicBezTo>
                    <a:pt x="4329" y="8872"/>
                    <a:pt x="3954" y="9073"/>
                    <a:pt x="3539" y="9221"/>
                  </a:cubicBezTo>
                  <a:cubicBezTo>
                    <a:pt x="2976" y="9435"/>
                    <a:pt x="2440" y="9716"/>
                    <a:pt x="1944" y="10078"/>
                  </a:cubicBezTo>
                  <a:cubicBezTo>
                    <a:pt x="885" y="10869"/>
                    <a:pt x="1" y="12598"/>
                    <a:pt x="1381" y="13562"/>
                  </a:cubicBezTo>
                  <a:cubicBezTo>
                    <a:pt x="2453" y="14313"/>
                    <a:pt x="4490" y="14460"/>
                    <a:pt x="4758" y="16042"/>
                  </a:cubicBezTo>
                  <a:cubicBezTo>
                    <a:pt x="4785" y="16176"/>
                    <a:pt x="4758" y="17167"/>
                    <a:pt x="4584" y="17167"/>
                  </a:cubicBezTo>
                  <a:lnTo>
                    <a:pt x="6621" y="17167"/>
                  </a:lnTo>
                  <a:cubicBezTo>
                    <a:pt x="6889" y="17167"/>
                    <a:pt x="7707" y="16149"/>
                    <a:pt x="7894" y="15948"/>
                  </a:cubicBezTo>
                  <a:cubicBezTo>
                    <a:pt x="8363" y="15452"/>
                    <a:pt x="8872" y="14903"/>
                    <a:pt x="9154" y="14273"/>
                  </a:cubicBezTo>
                  <a:cubicBezTo>
                    <a:pt x="9489" y="13536"/>
                    <a:pt x="9194" y="12678"/>
                    <a:pt x="8484" y="12303"/>
                  </a:cubicBezTo>
                  <a:cubicBezTo>
                    <a:pt x="7988" y="12035"/>
                    <a:pt x="7385" y="12035"/>
                    <a:pt x="6835" y="11874"/>
                  </a:cubicBezTo>
                  <a:cubicBezTo>
                    <a:pt x="6701" y="11834"/>
                    <a:pt x="6567" y="11780"/>
                    <a:pt x="6433" y="11713"/>
                  </a:cubicBezTo>
                  <a:cubicBezTo>
                    <a:pt x="6286" y="11646"/>
                    <a:pt x="6165" y="11526"/>
                    <a:pt x="6098" y="11378"/>
                  </a:cubicBezTo>
                  <a:cubicBezTo>
                    <a:pt x="5978" y="11043"/>
                    <a:pt x="6286" y="10708"/>
                    <a:pt x="6581" y="10480"/>
                  </a:cubicBezTo>
                  <a:cubicBezTo>
                    <a:pt x="7653" y="9623"/>
                    <a:pt x="10480" y="8041"/>
                    <a:pt x="9234" y="6313"/>
                  </a:cubicBezTo>
                  <a:cubicBezTo>
                    <a:pt x="8819" y="5736"/>
                    <a:pt x="8095" y="5509"/>
                    <a:pt x="7398" y="5401"/>
                  </a:cubicBezTo>
                  <a:cubicBezTo>
                    <a:pt x="6715" y="5308"/>
                    <a:pt x="6005" y="5321"/>
                    <a:pt x="5335" y="5093"/>
                  </a:cubicBezTo>
                  <a:cubicBezTo>
                    <a:pt x="4705" y="4905"/>
                    <a:pt x="4182" y="4477"/>
                    <a:pt x="3847" y="3914"/>
                  </a:cubicBezTo>
                  <a:cubicBezTo>
                    <a:pt x="3525" y="3338"/>
                    <a:pt x="3539" y="2627"/>
                    <a:pt x="3874" y="2064"/>
                  </a:cubicBezTo>
                  <a:cubicBezTo>
                    <a:pt x="4088" y="1716"/>
                    <a:pt x="4423" y="1461"/>
                    <a:pt x="4691" y="1140"/>
                  </a:cubicBezTo>
                  <a:cubicBezTo>
                    <a:pt x="4959" y="818"/>
                    <a:pt x="5134" y="363"/>
                    <a:pt x="4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205;p54"/>
            <p:cNvSpPr/>
            <p:nvPr/>
          </p:nvSpPr>
          <p:spPr>
            <a:xfrm>
              <a:off x="3986050" y="1237800"/>
              <a:ext cx="294500" cy="614800"/>
            </a:xfrm>
            <a:custGeom>
              <a:avLst/>
              <a:gdLst/>
              <a:ahLst/>
              <a:cxnLst/>
              <a:rect l="l" t="t" r="r" b="b"/>
              <a:pathLst>
                <a:path w="11780" h="24592" extrusionOk="0">
                  <a:moveTo>
                    <a:pt x="8255" y="283"/>
                  </a:moveTo>
                  <a:cubicBezTo>
                    <a:pt x="8510" y="283"/>
                    <a:pt x="8724" y="470"/>
                    <a:pt x="8738" y="725"/>
                  </a:cubicBezTo>
                  <a:cubicBezTo>
                    <a:pt x="8764" y="993"/>
                    <a:pt x="8376" y="1207"/>
                    <a:pt x="8376" y="1207"/>
                  </a:cubicBezTo>
                  <a:lnTo>
                    <a:pt x="8376" y="5777"/>
                  </a:lnTo>
                  <a:cubicBezTo>
                    <a:pt x="8563" y="5871"/>
                    <a:pt x="8671" y="6072"/>
                    <a:pt x="8671" y="6273"/>
                  </a:cubicBezTo>
                  <a:lnTo>
                    <a:pt x="8456" y="12478"/>
                  </a:lnTo>
                  <a:cubicBezTo>
                    <a:pt x="8443" y="13188"/>
                    <a:pt x="8764" y="13871"/>
                    <a:pt x="9327" y="14300"/>
                  </a:cubicBezTo>
                  <a:cubicBezTo>
                    <a:pt x="10694" y="15359"/>
                    <a:pt x="11485" y="16994"/>
                    <a:pt x="11485" y="18709"/>
                  </a:cubicBezTo>
                  <a:cubicBezTo>
                    <a:pt x="11485" y="21805"/>
                    <a:pt x="10265" y="24324"/>
                    <a:pt x="5883" y="24324"/>
                  </a:cubicBezTo>
                  <a:cubicBezTo>
                    <a:pt x="1501" y="24324"/>
                    <a:pt x="282" y="21805"/>
                    <a:pt x="282" y="18709"/>
                  </a:cubicBezTo>
                  <a:cubicBezTo>
                    <a:pt x="282" y="16994"/>
                    <a:pt x="1072" y="15359"/>
                    <a:pt x="2439" y="14300"/>
                  </a:cubicBezTo>
                  <a:cubicBezTo>
                    <a:pt x="3002" y="13871"/>
                    <a:pt x="3324" y="13188"/>
                    <a:pt x="3310" y="12478"/>
                  </a:cubicBezTo>
                  <a:lnTo>
                    <a:pt x="3096" y="6233"/>
                  </a:lnTo>
                  <a:cubicBezTo>
                    <a:pt x="3096" y="6018"/>
                    <a:pt x="3203" y="5831"/>
                    <a:pt x="3377" y="5737"/>
                  </a:cubicBezTo>
                  <a:lnTo>
                    <a:pt x="3391" y="5737"/>
                  </a:lnTo>
                  <a:lnTo>
                    <a:pt x="3391" y="1207"/>
                  </a:lnTo>
                  <a:cubicBezTo>
                    <a:pt x="3391" y="1207"/>
                    <a:pt x="3002" y="993"/>
                    <a:pt x="3015" y="725"/>
                  </a:cubicBezTo>
                  <a:cubicBezTo>
                    <a:pt x="3042" y="470"/>
                    <a:pt x="3257" y="283"/>
                    <a:pt x="3511" y="283"/>
                  </a:cubicBezTo>
                  <a:close/>
                  <a:moveTo>
                    <a:pt x="3487" y="1"/>
                  </a:moveTo>
                  <a:cubicBezTo>
                    <a:pt x="3096" y="1"/>
                    <a:pt x="2774" y="318"/>
                    <a:pt x="2747" y="712"/>
                  </a:cubicBezTo>
                  <a:cubicBezTo>
                    <a:pt x="2734" y="980"/>
                    <a:pt x="2868" y="1248"/>
                    <a:pt x="3109" y="1395"/>
                  </a:cubicBezTo>
                  <a:lnTo>
                    <a:pt x="3109" y="5576"/>
                  </a:lnTo>
                  <a:cubicBezTo>
                    <a:pt x="2922" y="5737"/>
                    <a:pt x="2814" y="5978"/>
                    <a:pt x="2814" y="6233"/>
                  </a:cubicBezTo>
                  <a:lnTo>
                    <a:pt x="3029" y="12478"/>
                  </a:lnTo>
                  <a:cubicBezTo>
                    <a:pt x="3042" y="13094"/>
                    <a:pt x="2761" y="13697"/>
                    <a:pt x="2265" y="14072"/>
                  </a:cubicBezTo>
                  <a:cubicBezTo>
                    <a:pt x="831" y="15185"/>
                    <a:pt x="0" y="16900"/>
                    <a:pt x="0" y="18709"/>
                  </a:cubicBezTo>
                  <a:cubicBezTo>
                    <a:pt x="0" y="22609"/>
                    <a:pt x="1984" y="24592"/>
                    <a:pt x="5883" y="24592"/>
                  </a:cubicBezTo>
                  <a:cubicBezTo>
                    <a:pt x="9783" y="24592"/>
                    <a:pt x="11766" y="22609"/>
                    <a:pt x="11766" y="18709"/>
                  </a:cubicBezTo>
                  <a:cubicBezTo>
                    <a:pt x="11780" y="16900"/>
                    <a:pt x="10935" y="15185"/>
                    <a:pt x="9515" y="14072"/>
                  </a:cubicBezTo>
                  <a:cubicBezTo>
                    <a:pt x="9019" y="13697"/>
                    <a:pt x="8738" y="13107"/>
                    <a:pt x="8738" y="12478"/>
                  </a:cubicBezTo>
                  <a:lnTo>
                    <a:pt x="8965" y="6273"/>
                  </a:lnTo>
                  <a:cubicBezTo>
                    <a:pt x="8965" y="6018"/>
                    <a:pt x="8858" y="5777"/>
                    <a:pt x="8671" y="5616"/>
                  </a:cubicBezTo>
                  <a:lnTo>
                    <a:pt x="8671" y="1395"/>
                  </a:lnTo>
                  <a:cubicBezTo>
                    <a:pt x="8912" y="1248"/>
                    <a:pt x="9046" y="980"/>
                    <a:pt x="9032" y="712"/>
                  </a:cubicBezTo>
                  <a:cubicBezTo>
                    <a:pt x="9006" y="318"/>
                    <a:pt x="8684" y="1"/>
                    <a:pt x="8293" y="1"/>
                  </a:cubicBezTo>
                  <a:cubicBezTo>
                    <a:pt x="8285" y="1"/>
                    <a:pt x="8277" y="1"/>
                    <a:pt x="8269" y="1"/>
                  </a:cubicBezTo>
                  <a:lnTo>
                    <a:pt x="3511" y="1"/>
                  </a:lnTo>
                  <a:cubicBezTo>
                    <a:pt x="3503" y="1"/>
                    <a:pt x="3495" y="1"/>
                    <a:pt x="34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54"/>
            <p:cNvSpPr/>
            <p:nvPr/>
          </p:nvSpPr>
          <p:spPr>
            <a:xfrm>
              <a:off x="3993075" y="1244525"/>
              <a:ext cx="280100" cy="601050"/>
            </a:xfrm>
            <a:custGeom>
              <a:avLst/>
              <a:gdLst/>
              <a:ahLst/>
              <a:cxnLst/>
              <a:rect l="l" t="t" r="r" b="b"/>
              <a:pathLst>
                <a:path w="11204" h="24042" extrusionOk="0">
                  <a:moveTo>
                    <a:pt x="3230" y="0"/>
                  </a:moveTo>
                  <a:cubicBezTo>
                    <a:pt x="2976" y="0"/>
                    <a:pt x="2761" y="188"/>
                    <a:pt x="2748" y="443"/>
                  </a:cubicBezTo>
                  <a:cubicBezTo>
                    <a:pt x="2734" y="711"/>
                    <a:pt x="3110" y="938"/>
                    <a:pt x="3110" y="938"/>
                  </a:cubicBezTo>
                  <a:lnTo>
                    <a:pt x="3110" y="5454"/>
                  </a:lnTo>
                  <a:lnTo>
                    <a:pt x="3096" y="5454"/>
                  </a:lnTo>
                  <a:cubicBezTo>
                    <a:pt x="2922" y="5548"/>
                    <a:pt x="2815" y="5749"/>
                    <a:pt x="2815" y="5950"/>
                  </a:cubicBezTo>
                  <a:lnTo>
                    <a:pt x="3029" y="12195"/>
                  </a:lnTo>
                  <a:cubicBezTo>
                    <a:pt x="3043" y="12905"/>
                    <a:pt x="2721" y="13589"/>
                    <a:pt x="2158" y="14018"/>
                  </a:cubicBezTo>
                  <a:cubicBezTo>
                    <a:pt x="791" y="15076"/>
                    <a:pt x="1" y="16711"/>
                    <a:pt x="1" y="18440"/>
                  </a:cubicBezTo>
                  <a:cubicBezTo>
                    <a:pt x="1" y="21522"/>
                    <a:pt x="1220" y="24042"/>
                    <a:pt x="5602" y="24042"/>
                  </a:cubicBezTo>
                  <a:cubicBezTo>
                    <a:pt x="9984" y="24042"/>
                    <a:pt x="11204" y="21522"/>
                    <a:pt x="11204" y="18440"/>
                  </a:cubicBezTo>
                  <a:cubicBezTo>
                    <a:pt x="11204" y="16711"/>
                    <a:pt x="10413" y="15090"/>
                    <a:pt x="9060" y="14031"/>
                  </a:cubicBezTo>
                  <a:cubicBezTo>
                    <a:pt x="8483" y="13602"/>
                    <a:pt x="8162" y="12919"/>
                    <a:pt x="8175" y="12209"/>
                  </a:cubicBezTo>
                  <a:lnTo>
                    <a:pt x="8390" y="5991"/>
                  </a:lnTo>
                  <a:cubicBezTo>
                    <a:pt x="8390" y="5790"/>
                    <a:pt x="8282" y="5589"/>
                    <a:pt x="8095" y="5495"/>
                  </a:cubicBezTo>
                  <a:lnTo>
                    <a:pt x="8095" y="938"/>
                  </a:lnTo>
                  <a:cubicBezTo>
                    <a:pt x="8095" y="938"/>
                    <a:pt x="8470" y="711"/>
                    <a:pt x="8457" y="443"/>
                  </a:cubicBezTo>
                  <a:cubicBezTo>
                    <a:pt x="8443" y="188"/>
                    <a:pt x="8229" y="0"/>
                    <a:pt x="79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54"/>
            <p:cNvSpPr/>
            <p:nvPr/>
          </p:nvSpPr>
          <p:spPr>
            <a:xfrm>
              <a:off x="4063775" y="1381200"/>
              <a:ext cx="139050" cy="25"/>
            </a:xfrm>
            <a:custGeom>
              <a:avLst/>
              <a:gdLst/>
              <a:ahLst/>
              <a:cxnLst/>
              <a:rect l="l" t="t" r="r" b="b"/>
              <a:pathLst>
                <a:path w="5562" h="1" fill="none" extrusionOk="0">
                  <a:moveTo>
                    <a:pt x="0" y="1"/>
                  </a:moveTo>
                  <a:lnTo>
                    <a:pt x="5562" y="1"/>
                  </a:lnTo>
                </a:path>
              </a:pathLst>
            </a:custGeom>
            <a:solidFill>
              <a:srgbClr val="E1E7EC"/>
            </a:solidFill>
            <a:ln w="5025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54"/>
            <p:cNvSpPr/>
            <p:nvPr/>
          </p:nvSpPr>
          <p:spPr>
            <a:xfrm>
              <a:off x="4063775" y="1266625"/>
              <a:ext cx="139050" cy="25"/>
            </a:xfrm>
            <a:custGeom>
              <a:avLst/>
              <a:gdLst/>
              <a:ahLst/>
              <a:cxnLst/>
              <a:rect l="l" t="t" r="r" b="b"/>
              <a:pathLst>
                <a:path w="5562" h="1" fill="none" extrusionOk="0">
                  <a:moveTo>
                    <a:pt x="0" y="1"/>
                  </a:moveTo>
                  <a:lnTo>
                    <a:pt x="5562" y="1"/>
                  </a:lnTo>
                </a:path>
              </a:pathLst>
            </a:custGeom>
            <a:noFill/>
            <a:ln w="5025" cap="flat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54"/>
            <p:cNvSpPr/>
            <p:nvPr/>
          </p:nvSpPr>
          <p:spPr>
            <a:xfrm>
              <a:off x="3999100" y="1672675"/>
              <a:ext cx="268375" cy="169550"/>
            </a:xfrm>
            <a:custGeom>
              <a:avLst/>
              <a:gdLst/>
              <a:ahLst/>
              <a:cxnLst/>
              <a:rect l="l" t="t" r="r" b="b"/>
              <a:pathLst>
                <a:path w="10735" h="6782" extrusionOk="0">
                  <a:moveTo>
                    <a:pt x="202" y="1"/>
                  </a:moveTo>
                  <a:cubicBezTo>
                    <a:pt x="68" y="456"/>
                    <a:pt x="1" y="939"/>
                    <a:pt x="1" y="1421"/>
                  </a:cubicBezTo>
                  <a:cubicBezTo>
                    <a:pt x="1" y="4369"/>
                    <a:pt x="1180" y="6782"/>
                    <a:pt x="5361" y="6782"/>
                  </a:cubicBezTo>
                  <a:cubicBezTo>
                    <a:pt x="9556" y="6782"/>
                    <a:pt x="10722" y="4383"/>
                    <a:pt x="10722" y="1421"/>
                  </a:cubicBezTo>
                  <a:cubicBezTo>
                    <a:pt x="10735" y="939"/>
                    <a:pt x="10668" y="456"/>
                    <a:pt x="10547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54"/>
            <p:cNvSpPr/>
            <p:nvPr/>
          </p:nvSpPr>
          <p:spPr>
            <a:xfrm>
              <a:off x="4071150" y="1248200"/>
              <a:ext cx="13750" cy="11425"/>
            </a:xfrm>
            <a:custGeom>
              <a:avLst/>
              <a:gdLst/>
              <a:ahLst/>
              <a:cxnLst/>
              <a:rect l="l" t="t" r="r" b="b"/>
              <a:pathLst>
                <a:path w="550" h="457" extrusionOk="0">
                  <a:moveTo>
                    <a:pt x="228" y="1"/>
                  </a:moveTo>
                  <a:cubicBezTo>
                    <a:pt x="107" y="1"/>
                    <a:pt x="0" y="108"/>
                    <a:pt x="0" y="229"/>
                  </a:cubicBezTo>
                  <a:cubicBezTo>
                    <a:pt x="0" y="363"/>
                    <a:pt x="107" y="456"/>
                    <a:pt x="228" y="456"/>
                  </a:cubicBezTo>
                  <a:lnTo>
                    <a:pt x="322" y="456"/>
                  </a:lnTo>
                  <a:cubicBezTo>
                    <a:pt x="456" y="456"/>
                    <a:pt x="549" y="363"/>
                    <a:pt x="549" y="229"/>
                  </a:cubicBezTo>
                  <a:cubicBezTo>
                    <a:pt x="549" y="108"/>
                    <a:pt x="456" y="1"/>
                    <a:pt x="322" y="1"/>
                  </a:cubicBezTo>
                  <a:close/>
                </a:path>
              </a:pathLst>
            </a:custGeom>
            <a:solidFill>
              <a:srgbClr val="D6D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54"/>
            <p:cNvSpPr/>
            <p:nvPr/>
          </p:nvSpPr>
          <p:spPr>
            <a:xfrm>
              <a:off x="4079175" y="1276025"/>
              <a:ext cx="13775" cy="97175"/>
            </a:xfrm>
            <a:custGeom>
              <a:avLst/>
              <a:gdLst/>
              <a:ahLst/>
              <a:cxnLst/>
              <a:rect l="l" t="t" r="r" b="b"/>
              <a:pathLst>
                <a:path w="551" h="3887" extrusionOk="0">
                  <a:moveTo>
                    <a:pt x="269" y="0"/>
                  </a:moveTo>
                  <a:cubicBezTo>
                    <a:pt x="121" y="0"/>
                    <a:pt x="1" y="121"/>
                    <a:pt x="1" y="281"/>
                  </a:cubicBezTo>
                  <a:lnTo>
                    <a:pt x="1" y="3605"/>
                  </a:lnTo>
                  <a:cubicBezTo>
                    <a:pt x="1" y="3752"/>
                    <a:pt x="121" y="3886"/>
                    <a:pt x="269" y="3886"/>
                  </a:cubicBezTo>
                  <a:cubicBezTo>
                    <a:pt x="416" y="3886"/>
                    <a:pt x="550" y="3766"/>
                    <a:pt x="550" y="3605"/>
                  </a:cubicBezTo>
                  <a:lnTo>
                    <a:pt x="550" y="281"/>
                  </a:lnTo>
                  <a:cubicBezTo>
                    <a:pt x="550" y="121"/>
                    <a:pt x="429" y="0"/>
                    <a:pt x="269" y="0"/>
                  </a:cubicBezTo>
                  <a:close/>
                </a:path>
              </a:pathLst>
            </a:custGeom>
            <a:solidFill>
              <a:srgbClr val="D6D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54"/>
            <p:cNvSpPr/>
            <p:nvPr/>
          </p:nvSpPr>
          <p:spPr>
            <a:xfrm>
              <a:off x="4016875" y="1744700"/>
              <a:ext cx="44900" cy="67700"/>
            </a:xfrm>
            <a:custGeom>
              <a:avLst/>
              <a:gdLst/>
              <a:ahLst/>
              <a:cxnLst/>
              <a:rect l="l" t="t" r="r" b="b"/>
              <a:pathLst>
                <a:path w="1796" h="2708" fill="none" extrusionOk="0">
                  <a:moveTo>
                    <a:pt x="0" y="1"/>
                  </a:moveTo>
                  <a:cubicBezTo>
                    <a:pt x="402" y="1488"/>
                    <a:pt x="1246" y="2319"/>
                    <a:pt x="1796" y="2708"/>
                  </a:cubicBezTo>
                </a:path>
              </a:pathLst>
            </a:custGeom>
            <a:noFill/>
            <a:ln w="14400" cap="rnd" cmpd="sng">
              <a:solidFill>
                <a:srgbClr val="D6DCB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54"/>
            <p:cNvSpPr/>
            <p:nvPr/>
          </p:nvSpPr>
          <p:spPr>
            <a:xfrm>
              <a:off x="4009825" y="1396275"/>
              <a:ext cx="74750" cy="309925"/>
            </a:xfrm>
            <a:custGeom>
              <a:avLst/>
              <a:gdLst/>
              <a:ahLst/>
              <a:cxnLst/>
              <a:rect l="l" t="t" r="r" b="b"/>
              <a:pathLst>
                <a:path w="2990" h="12397" fill="none" extrusionOk="0">
                  <a:moveTo>
                    <a:pt x="2721" y="1"/>
                  </a:moveTo>
                  <a:lnTo>
                    <a:pt x="2989" y="6822"/>
                  </a:lnTo>
                  <a:cubicBezTo>
                    <a:pt x="2989" y="7144"/>
                    <a:pt x="2734" y="7452"/>
                    <a:pt x="2507" y="7680"/>
                  </a:cubicBezTo>
                  <a:cubicBezTo>
                    <a:pt x="1743" y="8457"/>
                    <a:pt x="1" y="10454"/>
                    <a:pt x="68" y="12397"/>
                  </a:cubicBezTo>
                </a:path>
              </a:pathLst>
            </a:custGeom>
            <a:noFill/>
            <a:ln w="14400" cap="rnd" cmpd="sng">
              <a:solidFill>
                <a:srgbClr val="D6DCB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8" name="Google Shape;1298;p54"/>
          <p:cNvGrpSpPr/>
          <p:nvPr/>
        </p:nvGrpSpPr>
        <p:grpSpPr>
          <a:xfrm rot="-1563643">
            <a:off x="9844251" y="4249143"/>
            <a:ext cx="2270272" cy="2365693"/>
            <a:chOff x="4465125" y="1062850"/>
            <a:chExt cx="1024850" cy="1067925"/>
          </a:xfrm>
        </p:grpSpPr>
        <p:sp>
          <p:nvSpPr>
            <p:cNvPr id="1299" name="Google Shape;1299;p54"/>
            <p:cNvSpPr/>
            <p:nvPr/>
          </p:nvSpPr>
          <p:spPr>
            <a:xfrm>
              <a:off x="5084250" y="1112300"/>
              <a:ext cx="124325" cy="85675"/>
            </a:xfrm>
            <a:custGeom>
              <a:avLst/>
              <a:gdLst/>
              <a:ahLst/>
              <a:cxnLst/>
              <a:rect l="l" t="t" r="r" b="b"/>
              <a:pathLst>
                <a:path w="4973" h="3427" extrusionOk="0">
                  <a:moveTo>
                    <a:pt x="2761" y="673"/>
                  </a:moveTo>
                  <a:cubicBezTo>
                    <a:pt x="3134" y="673"/>
                    <a:pt x="3416" y="1063"/>
                    <a:pt x="3243" y="1443"/>
                  </a:cubicBezTo>
                  <a:cubicBezTo>
                    <a:pt x="3156" y="1637"/>
                    <a:pt x="2963" y="1747"/>
                    <a:pt x="2762" y="1747"/>
                  </a:cubicBezTo>
                  <a:cubicBezTo>
                    <a:pt x="2685" y="1747"/>
                    <a:pt x="2607" y="1731"/>
                    <a:pt x="2533" y="1698"/>
                  </a:cubicBezTo>
                  <a:cubicBezTo>
                    <a:pt x="2104" y="1497"/>
                    <a:pt x="2131" y="867"/>
                    <a:pt x="2573" y="706"/>
                  </a:cubicBezTo>
                  <a:cubicBezTo>
                    <a:pt x="2637" y="684"/>
                    <a:pt x="2701" y="673"/>
                    <a:pt x="2761" y="673"/>
                  </a:cubicBezTo>
                  <a:close/>
                  <a:moveTo>
                    <a:pt x="2125" y="0"/>
                  </a:moveTo>
                  <a:cubicBezTo>
                    <a:pt x="1245" y="0"/>
                    <a:pt x="398" y="496"/>
                    <a:pt x="0" y="1349"/>
                  </a:cubicBezTo>
                  <a:lnTo>
                    <a:pt x="4423" y="3427"/>
                  </a:lnTo>
                  <a:cubicBezTo>
                    <a:pt x="4972" y="2247"/>
                    <a:pt x="4463" y="854"/>
                    <a:pt x="3297" y="304"/>
                  </a:cubicBezTo>
                  <a:lnTo>
                    <a:pt x="3123" y="224"/>
                  </a:lnTo>
                  <a:cubicBezTo>
                    <a:pt x="2801" y="72"/>
                    <a:pt x="2461" y="0"/>
                    <a:pt x="212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0" name="Google Shape;1300;p54"/>
            <p:cNvSpPr/>
            <p:nvPr/>
          </p:nvSpPr>
          <p:spPr>
            <a:xfrm>
              <a:off x="5084250" y="1146025"/>
              <a:ext cx="110575" cy="51950"/>
            </a:xfrm>
            <a:custGeom>
              <a:avLst/>
              <a:gdLst/>
              <a:ahLst/>
              <a:cxnLst/>
              <a:rect l="l" t="t" r="r" b="b"/>
              <a:pathLst>
                <a:path w="4423" h="2078" fill="none" extrusionOk="0">
                  <a:moveTo>
                    <a:pt x="0" y="0"/>
                  </a:moveTo>
                  <a:lnTo>
                    <a:pt x="4423" y="2078"/>
                  </a:lnTo>
                </a:path>
              </a:pathLst>
            </a:custGeom>
            <a:noFill/>
            <a:ln w="5350" cap="flat" cmpd="sng">
              <a:solidFill>
                <a:srgbClr val="C3CCA2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01" name="Google Shape;1301;p54"/>
            <p:cNvGrpSpPr/>
            <p:nvPr/>
          </p:nvGrpSpPr>
          <p:grpSpPr>
            <a:xfrm>
              <a:off x="4465125" y="1062850"/>
              <a:ext cx="1024850" cy="1067925"/>
              <a:chOff x="4465125" y="1062850"/>
              <a:chExt cx="1024850" cy="1067925"/>
            </a:xfrm>
          </p:grpSpPr>
          <p:sp>
            <p:nvSpPr>
              <p:cNvPr id="1302" name="Google Shape;1302;p54"/>
              <p:cNvSpPr/>
              <p:nvPr/>
            </p:nvSpPr>
            <p:spPr>
              <a:xfrm>
                <a:off x="4465125" y="1062850"/>
                <a:ext cx="950825" cy="1067925"/>
              </a:xfrm>
              <a:custGeom>
                <a:avLst/>
                <a:gdLst/>
                <a:ahLst/>
                <a:cxnLst/>
                <a:rect l="l" t="t" r="r" b="b"/>
                <a:pathLst>
                  <a:path w="38033" h="42717" extrusionOk="0">
                    <a:moveTo>
                      <a:pt x="15921" y="1"/>
                    </a:moveTo>
                    <a:cubicBezTo>
                      <a:pt x="15289" y="1"/>
                      <a:pt x="14684" y="359"/>
                      <a:pt x="14393" y="969"/>
                    </a:cubicBezTo>
                    <a:lnTo>
                      <a:pt x="403" y="30866"/>
                    </a:lnTo>
                    <a:cubicBezTo>
                      <a:pt x="0" y="31711"/>
                      <a:pt x="362" y="32716"/>
                      <a:pt x="1207" y="33104"/>
                    </a:cubicBezTo>
                    <a:lnTo>
                      <a:pt x="21375" y="42552"/>
                    </a:lnTo>
                    <a:cubicBezTo>
                      <a:pt x="21613" y="42663"/>
                      <a:pt x="21862" y="42716"/>
                      <a:pt x="22106" y="42716"/>
                    </a:cubicBezTo>
                    <a:cubicBezTo>
                      <a:pt x="22743" y="42716"/>
                      <a:pt x="23345" y="42358"/>
                      <a:pt x="23626" y="41748"/>
                    </a:cubicBezTo>
                    <a:lnTo>
                      <a:pt x="37630" y="11850"/>
                    </a:lnTo>
                    <a:cubicBezTo>
                      <a:pt x="38032" y="11006"/>
                      <a:pt x="37657" y="10001"/>
                      <a:pt x="36813" y="9612"/>
                    </a:cubicBezTo>
                    <a:lnTo>
                      <a:pt x="16644" y="165"/>
                    </a:lnTo>
                    <a:cubicBezTo>
                      <a:pt x="16410" y="53"/>
                      <a:pt x="16164" y="1"/>
                      <a:pt x="159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54"/>
              <p:cNvSpPr/>
              <p:nvPr/>
            </p:nvSpPr>
            <p:spPr>
              <a:xfrm>
                <a:off x="4496275" y="1091425"/>
                <a:ext cx="889850" cy="1008100"/>
              </a:xfrm>
              <a:custGeom>
                <a:avLst/>
                <a:gdLst/>
                <a:ahLst/>
                <a:cxnLst/>
                <a:rect l="l" t="t" r="r" b="b"/>
                <a:pathLst>
                  <a:path w="35594" h="40324" extrusionOk="0">
                    <a:moveTo>
                      <a:pt x="14179" y="0"/>
                    </a:moveTo>
                    <a:lnTo>
                      <a:pt x="1" y="30286"/>
                    </a:lnTo>
                    <a:lnTo>
                      <a:pt x="21402" y="40323"/>
                    </a:lnTo>
                    <a:lnTo>
                      <a:pt x="35594" y="10037"/>
                    </a:lnTo>
                    <a:lnTo>
                      <a:pt x="141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54"/>
              <p:cNvSpPr/>
              <p:nvPr/>
            </p:nvSpPr>
            <p:spPr>
              <a:xfrm>
                <a:off x="4986075" y="1251550"/>
                <a:ext cx="190000" cy="88800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3552" fill="none" extrusionOk="0">
                    <a:moveTo>
                      <a:pt x="1" y="1"/>
                    </a:moveTo>
                    <a:lnTo>
                      <a:pt x="7599" y="355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54"/>
              <p:cNvSpPr/>
              <p:nvPr/>
            </p:nvSpPr>
            <p:spPr>
              <a:xfrm>
                <a:off x="4933475" y="1277350"/>
                <a:ext cx="349125" cy="163850"/>
              </a:xfrm>
              <a:custGeom>
                <a:avLst/>
                <a:gdLst/>
                <a:ahLst/>
                <a:cxnLst/>
                <a:rect l="l" t="t" r="r" b="b"/>
                <a:pathLst>
                  <a:path w="13965" h="6554" fill="none" extrusionOk="0">
                    <a:moveTo>
                      <a:pt x="1" y="1"/>
                    </a:moveTo>
                    <a:lnTo>
                      <a:pt x="13965" y="6554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54"/>
              <p:cNvSpPr/>
              <p:nvPr/>
            </p:nvSpPr>
            <p:spPr>
              <a:xfrm>
                <a:off x="4821250" y="1275675"/>
                <a:ext cx="4419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7" h="8283" fill="none" extrusionOk="0">
                    <a:moveTo>
                      <a:pt x="1" y="1"/>
                    </a:moveTo>
                    <a:lnTo>
                      <a:pt x="17676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54"/>
              <p:cNvSpPr/>
              <p:nvPr/>
            </p:nvSpPr>
            <p:spPr>
              <a:xfrm>
                <a:off x="4801475" y="1317225"/>
                <a:ext cx="44227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1" h="8283" fill="none" extrusionOk="0">
                    <a:moveTo>
                      <a:pt x="1" y="0"/>
                    </a:moveTo>
                    <a:lnTo>
                      <a:pt x="17690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54"/>
              <p:cNvSpPr/>
              <p:nvPr/>
            </p:nvSpPr>
            <p:spPr>
              <a:xfrm>
                <a:off x="4738500" y="1693450"/>
                <a:ext cx="349450" cy="16385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6554" fill="none" extrusionOk="0">
                    <a:moveTo>
                      <a:pt x="1" y="1"/>
                    </a:moveTo>
                    <a:lnTo>
                      <a:pt x="13978" y="6554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54"/>
              <p:cNvSpPr/>
              <p:nvPr/>
            </p:nvSpPr>
            <p:spPr>
              <a:xfrm>
                <a:off x="4626275" y="1691775"/>
                <a:ext cx="44225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0" h="8283" fill="none" extrusionOk="0">
                    <a:moveTo>
                      <a:pt x="0" y="1"/>
                    </a:moveTo>
                    <a:lnTo>
                      <a:pt x="17690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54"/>
              <p:cNvSpPr/>
              <p:nvPr/>
            </p:nvSpPr>
            <p:spPr>
              <a:xfrm>
                <a:off x="4606850" y="1733325"/>
                <a:ext cx="44190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6" h="8283" fill="none" extrusionOk="0">
                    <a:moveTo>
                      <a:pt x="0" y="0"/>
                    </a:moveTo>
                    <a:lnTo>
                      <a:pt x="17676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54"/>
              <p:cNvSpPr/>
              <p:nvPr/>
            </p:nvSpPr>
            <p:spPr>
              <a:xfrm>
                <a:off x="4587400" y="1774850"/>
                <a:ext cx="4419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7" h="8283" fill="none" extrusionOk="0">
                    <a:moveTo>
                      <a:pt x="1" y="1"/>
                    </a:moveTo>
                    <a:lnTo>
                      <a:pt x="17677" y="8283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54"/>
              <p:cNvSpPr/>
              <p:nvPr/>
            </p:nvSpPr>
            <p:spPr>
              <a:xfrm>
                <a:off x="4567650" y="1816400"/>
                <a:ext cx="44225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0" h="8283" fill="none" extrusionOk="0">
                    <a:moveTo>
                      <a:pt x="0" y="1"/>
                    </a:moveTo>
                    <a:lnTo>
                      <a:pt x="17689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54"/>
              <p:cNvSpPr/>
              <p:nvPr/>
            </p:nvSpPr>
            <p:spPr>
              <a:xfrm>
                <a:off x="4782050" y="1358775"/>
                <a:ext cx="286150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11446" h="5361" fill="none" extrusionOk="0">
                    <a:moveTo>
                      <a:pt x="1" y="0"/>
                    </a:moveTo>
                    <a:lnTo>
                      <a:pt x="11445" y="5360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54"/>
              <p:cNvSpPr/>
              <p:nvPr/>
            </p:nvSpPr>
            <p:spPr>
              <a:xfrm>
                <a:off x="4815550" y="1425425"/>
                <a:ext cx="199375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7975" h="3727" fill="none" extrusionOk="0">
                    <a:moveTo>
                      <a:pt x="1" y="1"/>
                    </a:moveTo>
                    <a:lnTo>
                      <a:pt x="7974" y="3726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54"/>
              <p:cNvSpPr/>
              <p:nvPr/>
            </p:nvSpPr>
            <p:spPr>
              <a:xfrm>
                <a:off x="4743200" y="1442175"/>
                <a:ext cx="252300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4718" fill="none" extrusionOk="0">
                    <a:moveTo>
                      <a:pt x="0" y="1"/>
                    </a:moveTo>
                    <a:lnTo>
                      <a:pt x="10091" y="471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54"/>
              <p:cNvSpPr/>
              <p:nvPr/>
            </p:nvSpPr>
            <p:spPr>
              <a:xfrm>
                <a:off x="4723750" y="1483725"/>
                <a:ext cx="252300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4718" fill="none" extrusionOk="0">
                    <a:moveTo>
                      <a:pt x="1" y="1"/>
                    </a:moveTo>
                    <a:lnTo>
                      <a:pt x="10092" y="471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54"/>
              <p:cNvSpPr/>
              <p:nvPr/>
            </p:nvSpPr>
            <p:spPr>
              <a:xfrm>
                <a:off x="4704325" y="1525275"/>
                <a:ext cx="2519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10079" h="4731" fill="none" extrusionOk="0">
                    <a:moveTo>
                      <a:pt x="1" y="0"/>
                    </a:moveTo>
                    <a:lnTo>
                      <a:pt x="10078" y="4731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54"/>
              <p:cNvSpPr/>
              <p:nvPr/>
            </p:nvSpPr>
            <p:spPr>
              <a:xfrm>
                <a:off x="4684575" y="1566825"/>
                <a:ext cx="2522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10091" h="4731" fill="none" extrusionOk="0">
                    <a:moveTo>
                      <a:pt x="0" y="0"/>
                    </a:moveTo>
                    <a:lnTo>
                      <a:pt x="10091" y="4731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54"/>
              <p:cNvSpPr/>
              <p:nvPr/>
            </p:nvSpPr>
            <p:spPr>
              <a:xfrm>
                <a:off x="4665125" y="1608350"/>
                <a:ext cx="398700" cy="186975"/>
              </a:xfrm>
              <a:custGeom>
                <a:avLst/>
                <a:gdLst/>
                <a:ahLst/>
                <a:cxnLst/>
                <a:rect l="l" t="t" r="r" b="b"/>
                <a:pathLst>
                  <a:path w="15948" h="7479" fill="none" extrusionOk="0">
                    <a:moveTo>
                      <a:pt x="1" y="1"/>
                    </a:moveTo>
                    <a:lnTo>
                      <a:pt x="15948" y="747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54"/>
              <p:cNvSpPr/>
              <p:nvPr/>
            </p:nvSpPr>
            <p:spPr>
              <a:xfrm>
                <a:off x="4993800" y="1577850"/>
                <a:ext cx="129325" cy="1283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35" extrusionOk="0">
                    <a:moveTo>
                      <a:pt x="2872" y="1"/>
                    </a:moveTo>
                    <a:cubicBezTo>
                      <a:pt x="1948" y="1"/>
                      <a:pt x="1093" y="508"/>
                      <a:pt x="643" y="1315"/>
                    </a:cubicBezTo>
                    <a:cubicBezTo>
                      <a:pt x="0" y="2547"/>
                      <a:pt x="442" y="4075"/>
                      <a:pt x="1662" y="4785"/>
                    </a:cubicBezTo>
                    <a:cubicBezTo>
                      <a:pt x="2071" y="5022"/>
                      <a:pt x="2519" y="5135"/>
                      <a:pt x="2962" y="5135"/>
                    </a:cubicBezTo>
                    <a:cubicBezTo>
                      <a:pt x="3824" y="5135"/>
                      <a:pt x="4668" y="4707"/>
                      <a:pt x="5173" y="3928"/>
                    </a:cubicBezTo>
                    <a:lnTo>
                      <a:pt x="2908" y="2614"/>
                    </a:lnTo>
                    <a:lnTo>
                      <a:pt x="2908" y="1"/>
                    </a:lnTo>
                    <a:cubicBezTo>
                      <a:pt x="2896" y="1"/>
                      <a:pt x="2884" y="1"/>
                      <a:pt x="2872" y="1"/>
                    </a:cubicBezTo>
                    <a:close/>
                  </a:path>
                </a:pathLst>
              </a:custGeom>
              <a:solidFill>
                <a:srgbClr val="88AF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54"/>
              <p:cNvSpPr/>
              <p:nvPr/>
            </p:nvSpPr>
            <p:spPr>
              <a:xfrm>
                <a:off x="5066500" y="1577875"/>
                <a:ext cx="65350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927" extrusionOk="0">
                    <a:moveTo>
                      <a:pt x="0" y="0"/>
                    </a:moveTo>
                    <a:lnTo>
                      <a:pt x="0" y="2613"/>
                    </a:lnTo>
                    <a:lnTo>
                      <a:pt x="2265" y="3927"/>
                    </a:lnTo>
                    <a:cubicBezTo>
                      <a:pt x="2493" y="3525"/>
                      <a:pt x="2613" y="3082"/>
                      <a:pt x="2613" y="2613"/>
                    </a:cubicBezTo>
                    <a:cubicBezTo>
                      <a:pt x="2613" y="1180"/>
                      <a:pt x="1434" y="0"/>
                      <a:pt x="0" y="0"/>
                    </a:cubicBezTo>
                    <a:close/>
                  </a:path>
                </a:pathLst>
              </a:custGeom>
              <a:solidFill>
                <a:srgbClr val="E6F0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54"/>
              <p:cNvSpPr/>
              <p:nvPr/>
            </p:nvSpPr>
            <p:spPr>
              <a:xfrm>
                <a:off x="4984750" y="1120900"/>
                <a:ext cx="272725" cy="15447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6179" extrusionOk="0">
                    <a:moveTo>
                      <a:pt x="1823" y="0"/>
                    </a:moveTo>
                    <a:lnTo>
                      <a:pt x="0" y="1059"/>
                    </a:lnTo>
                    <a:lnTo>
                      <a:pt x="10909" y="6178"/>
                    </a:lnTo>
                    <a:lnTo>
                      <a:pt x="10560" y="4088"/>
                    </a:lnTo>
                    <a:lnTo>
                      <a:pt x="1823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54"/>
              <p:cNvSpPr/>
              <p:nvPr/>
            </p:nvSpPr>
            <p:spPr>
              <a:xfrm>
                <a:off x="4997475" y="1136975"/>
                <a:ext cx="257650" cy="123975"/>
              </a:xfrm>
              <a:custGeom>
                <a:avLst/>
                <a:gdLst/>
                <a:ahLst/>
                <a:cxnLst/>
                <a:rect l="l" t="t" r="r" b="b"/>
                <a:pathLst>
                  <a:path w="10306" h="4959" extrusionOk="0">
                    <a:moveTo>
                      <a:pt x="215" y="1"/>
                    </a:moveTo>
                    <a:lnTo>
                      <a:pt x="1" y="121"/>
                    </a:lnTo>
                    <a:lnTo>
                      <a:pt x="10306" y="4959"/>
                    </a:lnTo>
                    <a:lnTo>
                      <a:pt x="10266" y="4704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C3CC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54"/>
              <p:cNvSpPr/>
              <p:nvPr/>
            </p:nvSpPr>
            <p:spPr>
              <a:xfrm>
                <a:off x="4944200" y="1120900"/>
                <a:ext cx="348125" cy="192325"/>
              </a:xfrm>
              <a:custGeom>
                <a:avLst/>
                <a:gdLst/>
                <a:ahLst/>
                <a:cxnLst/>
                <a:rect l="l" t="t" r="r" b="b"/>
                <a:pathLst>
                  <a:path w="13925" h="7693" extrusionOk="0">
                    <a:moveTo>
                      <a:pt x="711" y="0"/>
                    </a:moveTo>
                    <a:lnTo>
                      <a:pt x="1" y="1501"/>
                    </a:lnTo>
                    <a:lnTo>
                      <a:pt x="13227" y="7693"/>
                    </a:lnTo>
                    <a:lnTo>
                      <a:pt x="13924" y="6192"/>
                    </a:lnTo>
                    <a:lnTo>
                      <a:pt x="711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54"/>
              <p:cNvSpPr/>
              <p:nvPr/>
            </p:nvSpPr>
            <p:spPr>
              <a:xfrm>
                <a:off x="5249075" y="2011050"/>
                <a:ext cx="672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69" h="353" extrusionOk="0">
                    <a:moveTo>
                      <a:pt x="94" y="1"/>
                    </a:moveTo>
                    <a:lnTo>
                      <a:pt x="14" y="228"/>
                    </a:lnTo>
                    <a:cubicBezTo>
                      <a:pt x="1" y="282"/>
                      <a:pt x="14" y="336"/>
                      <a:pt x="68" y="349"/>
                    </a:cubicBezTo>
                    <a:cubicBezTo>
                      <a:pt x="75" y="351"/>
                      <a:pt x="82" y="353"/>
                      <a:pt x="90" y="353"/>
                    </a:cubicBezTo>
                    <a:cubicBezTo>
                      <a:pt x="126" y="353"/>
                      <a:pt x="164" y="329"/>
                      <a:pt x="175" y="295"/>
                    </a:cubicBezTo>
                    <a:lnTo>
                      <a:pt x="269" y="68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54"/>
              <p:cNvSpPr/>
              <p:nvPr/>
            </p:nvSpPr>
            <p:spPr>
              <a:xfrm>
                <a:off x="5248750" y="1938700"/>
                <a:ext cx="49925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3056" extrusionOk="0">
                    <a:moveTo>
                      <a:pt x="228" y="0"/>
                    </a:moveTo>
                    <a:cubicBezTo>
                      <a:pt x="14" y="603"/>
                      <a:pt x="0" y="1823"/>
                      <a:pt x="27" y="2466"/>
                    </a:cubicBezTo>
                    <a:lnTo>
                      <a:pt x="40" y="2962"/>
                    </a:lnTo>
                    <a:lnTo>
                      <a:pt x="295" y="3055"/>
                    </a:lnTo>
                    <a:lnTo>
                      <a:pt x="617" y="2680"/>
                    </a:lnTo>
                    <a:cubicBezTo>
                      <a:pt x="1032" y="2184"/>
                      <a:pt x="1796" y="1233"/>
                      <a:pt x="1997" y="630"/>
                    </a:cubicBez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54"/>
              <p:cNvSpPr/>
              <p:nvPr/>
            </p:nvSpPr>
            <p:spPr>
              <a:xfrm>
                <a:off x="5254450" y="1613050"/>
                <a:ext cx="164175" cy="341400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13656" extrusionOk="0">
                    <a:moveTo>
                      <a:pt x="4369" y="0"/>
                    </a:moveTo>
                    <a:lnTo>
                      <a:pt x="0" y="13026"/>
                    </a:lnTo>
                    <a:lnTo>
                      <a:pt x="1769" y="13656"/>
                    </a:lnTo>
                    <a:lnTo>
                      <a:pt x="6566" y="764"/>
                    </a:lnTo>
                    <a:lnTo>
                      <a:pt x="4369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54"/>
              <p:cNvSpPr/>
              <p:nvPr/>
            </p:nvSpPr>
            <p:spPr>
              <a:xfrm>
                <a:off x="5307025" y="1781900"/>
                <a:ext cx="4962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698" fill="none" extrusionOk="0">
                    <a:moveTo>
                      <a:pt x="1" y="0"/>
                    </a:moveTo>
                    <a:lnTo>
                      <a:pt x="1984" y="697"/>
                    </a:lnTo>
                  </a:path>
                </a:pathLst>
              </a:custGeom>
              <a:noFill/>
              <a:ln w="4350" cap="flat" cmpd="sng">
                <a:solidFill>
                  <a:srgbClr val="C3CCA2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54"/>
              <p:cNvSpPr/>
              <p:nvPr/>
            </p:nvSpPr>
            <p:spPr>
              <a:xfrm>
                <a:off x="5409550" y="1435450"/>
                <a:ext cx="6535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259" extrusionOk="0">
                    <a:moveTo>
                      <a:pt x="1579" y="1"/>
                    </a:moveTo>
                    <a:cubicBezTo>
                      <a:pt x="1200" y="1"/>
                      <a:pt x="848" y="239"/>
                      <a:pt x="711" y="618"/>
                    </a:cubicBezTo>
                    <a:lnTo>
                      <a:pt x="1" y="2642"/>
                    </a:lnTo>
                    <a:lnTo>
                      <a:pt x="1729" y="3258"/>
                    </a:lnTo>
                    <a:lnTo>
                      <a:pt x="2453" y="1235"/>
                    </a:lnTo>
                    <a:cubicBezTo>
                      <a:pt x="2614" y="752"/>
                      <a:pt x="2373" y="230"/>
                      <a:pt x="1890" y="55"/>
                    </a:cubicBezTo>
                    <a:cubicBezTo>
                      <a:pt x="1787" y="18"/>
                      <a:pt x="1682" y="1"/>
                      <a:pt x="1579" y="1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54"/>
              <p:cNvSpPr/>
              <p:nvPr/>
            </p:nvSpPr>
            <p:spPr>
              <a:xfrm>
                <a:off x="5408875" y="1498125"/>
                <a:ext cx="81100" cy="21075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430" extrusionOk="0">
                    <a:moveTo>
                      <a:pt x="2936" y="1"/>
                    </a:moveTo>
                    <a:lnTo>
                      <a:pt x="1" y="8309"/>
                    </a:lnTo>
                    <a:lnTo>
                      <a:pt x="309" y="8430"/>
                    </a:lnTo>
                    <a:lnTo>
                      <a:pt x="3244" y="108"/>
                    </a:lnTo>
                    <a:lnTo>
                      <a:pt x="2936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54"/>
              <p:cNvSpPr/>
              <p:nvPr/>
            </p:nvSpPr>
            <p:spPr>
              <a:xfrm>
                <a:off x="5401525" y="1664450"/>
                <a:ext cx="22125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657" extrusionOk="0">
                    <a:moveTo>
                      <a:pt x="752" y="0"/>
                    </a:moveTo>
                    <a:cubicBezTo>
                      <a:pt x="593" y="0"/>
                      <a:pt x="441" y="92"/>
                      <a:pt x="389" y="249"/>
                    </a:cubicBezTo>
                    <a:lnTo>
                      <a:pt x="67" y="1174"/>
                    </a:lnTo>
                    <a:cubicBezTo>
                      <a:pt x="0" y="1375"/>
                      <a:pt x="94" y="1589"/>
                      <a:pt x="295" y="1656"/>
                    </a:cubicBezTo>
                    <a:lnTo>
                      <a:pt x="884" y="21"/>
                    </a:lnTo>
                    <a:cubicBezTo>
                      <a:pt x="841" y="7"/>
                      <a:pt x="796" y="0"/>
                      <a:pt x="752" y="0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54"/>
              <p:cNvSpPr/>
              <p:nvPr/>
            </p:nvSpPr>
            <p:spPr>
              <a:xfrm>
                <a:off x="5301350" y="1455575"/>
                <a:ext cx="175225" cy="34545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13818" extrusionOk="0">
                    <a:moveTo>
                      <a:pt x="4583" y="1"/>
                    </a:moveTo>
                    <a:lnTo>
                      <a:pt x="0" y="12960"/>
                    </a:lnTo>
                    <a:lnTo>
                      <a:pt x="2426" y="13817"/>
                    </a:lnTo>
                    <a:lnTo>
                      <a:pt x="7009" y="859"/>
                    </a:lnTo>
                    <a:lnTo>
                      <a:pt x="4583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54"/>
              <p:cNvSpPr/>
              <p:nvPr/>
            </p:nvSpPr>
            <p:spPr>
              <a:xfrm>
                <a:off x="5400850" y="1487075"/>
                <a:ext cx="6467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1301" extrusionOk="0">
                    <a:moveTo>
                      <a:pt x="161" y="1"/>
                    </a:moveTo>
                    <a:lnTo>
                      <a:pt x="0" y="443"/>
                    </a:lnTo>
                    <a:lnTo>
                      <a:pt x="2426" y="1300"/>
                    </a:lnTo>
                    <a:lnTo>
                      <a:pt x="2587" y="858"/>
                    </a:lnTo>
                    <a:lnTo>
                      <a:pt x="161" y="1"/>
                    </a:ln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34" name="Google Shape;1334;p54"/>
          <p:cNvGrpSpPr/>
          <p:nvPr/>
        </p:nvGrpSpPr>
        <p:grpSpPr>
          <a:xfrm rot="-8974985">
            <a:off x="10015183" y="919960"/>
            <a:ext cx="1840132" cy="1830257"/>
            <a:chOff x="5854150" y="1414663"/>
            <a:chExt cx="796725" cy="792450"/>
          </a:xfrm>
        </p:grpSpPr>
        <p:sp>
          <p:nvSpPr>
            <p:cNvPr id="1335" name="Google Shape;1335;p54"/>
            <p:cNvSpPr/>
            <p:nvPr/>
          </p:nvSpPr>
          <p:spPr>
            <a:xfrm>
              <a:off x="6016975" y="2048588"/>
              <a:ext cx="31175" cy="112600"/>
            </a:xfrm>
            <a:custGeom>
              <a:avLst/>
              <a:gdLst/>
              <a:ahLst/>
              <a:cxnLst/>
              <a:rect l="l" t="t" r="r" b="b"/>
              <a:pathLst>
                <a:path w="1247" h="4504" fill="none" extrusionOk="0">
                  <a:moveTo>
                    <a:pt x="1" y="4503"/>
                  </a:moveTo>
                  <a:lnTo>
                    <a:pt x="1247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54"/>
            <p:cNvSpPr/>
            <p:nvPr/>
          </p:nvSpPr>
          <p:spPr>
            <a:xfrm>
              <a:off x="5999275" y="2146138"/>
              <a:ext cx="33800" cy="28650"/>
            </a:xfrm>
            <a:custGeom>
              <a:avLst/>
              <a:gdLst/>
              <a:ahLst/>
              <a:cxnLst/>
              <a:rect l="l" t="t" r="r" b="b"/>
              <a:pathLst>
                <a:path w="1352" h="1146" extrusionOk="0">
                  <a:moveTo>
                    <a:pt x="702" y="0"/>
                  </a:moveTo>
                  <a:cubicBezTo>
                    <a:pt x="290" y="0"/>
                    <a:pt x="1" y="465"/>
                    <a:pt x="226" y="856"/>
                  </a:cubicBezTo>
                  <a:cubicBezTo>
                    <a:pt x="333" y="1052"/>
                    <a:pt x="524" y="1145"/>
                    <a:pt x="716" y="1145"/>
                  </a:cubicBezTo>
                  <a:cubicBezTo>
                    <a:pt x="956" y="1145"/>
                    <a:pt x="1197" y="998"/>
                    <a:pt x="1271" y="722"/>
                  </a:cubicBezTo>
                  <a:cubicBezTo>
                    <a:pt x="1352" y="414"/>
                    <a:pt x="1178" y="106"/>
                    <a:pt x="869" y="25"/>
                  </a:cubicBezTo>
                  <a:cubicBezTo>
                    <a:pt x="812" y="8"/>
                    <a:pt x="756" y="0"/>
                    <a:pt x="702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54"/>
            <p:cNvSpPr/>
            <p:nvPr/>
          </p:nvSpPr>
          <p:spPr>
            <a:xfrm>
              <a:off x="6029700" y="2035063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726" y="1"/>
                  </a:moveTo>
                  <a:cubicBezTo>
                    <a:pt x="633" y="1"/>
                    <a:pt x="537" y="23"/>
                    <a:pt x="443" y="73"/>
                  </a:cubicBezTo>
                  <a:cubicBezTo>
                    <a:pt x="1" y="327"/>
                    <a:pt x="81" y="997"/>
                    <a:pt x="577" y="1131"/>
                  </a:cubicBezTo>
                  <a:cubicBezTo>
                    <a:pt x="628" y="1145"/>
                    <a:pt x="678" y="1151"/>
                    <a:pt x="728" y="1151"/>
                  </a:cubicBezTo>
                  <a:cubicBezTo>
                    <a:pt x="981" y="1151"/>
                    <a:pt x="1209" y="987"/>
                    <a:pt x="1287" y="729"/>
                  </a:cubicBezTo>
                  <a:cubicBezTo>
                    <a:pt x="1394" y="335"/>
                    <a:pt x="1086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54"/>
            <p:cNvSpPr/>
            <p:nvPr/>
          </p:nvSpPr>
          <p:spPr>
            <a:xfrm>
              <a:off x="5982125" y="2153663"/>
              <a:ext cx="63400" cy="53450"/>
            </a:xfrm>
            <a:custGeom>
              <a:avLst/>
              <a:gdLst/>
              <a:ahLst/>
              <a:cxnLst/>
              <a:rect l="l" t="t" r="r" b="b"/>
              <a:pathLst>
                <a:path w="2536" h="2138" extrusionOk="0">
                  <a:moveTo>
                    <a:pt x="1197" y="0"/>
                  </a:moveTo>
                  <a:cubicBezTo>
                    <a:pt x="749" y="0"/>
                    <a:pt x="304" y="275"/>
                    <a:pt x="162" y="783"/>
                  </a:cubicBezTo>
                  <a:cubicBezTo>
                    <a:pt x="1" y="1346"/>
                    <a:pt x="336" y="1935"/>
                    <a:pt x="899" y="2096"/>
                  </a:cubicBezTo>
                  <a:cubicBezTo>
                    <a:pt x="999" y="2124"/>
                    <a:pt x="1098" y="2137"/>
                    <a:pt x="1193" y="2137"/>
                  </a:cubicBezTo>
                  <a:cubicBezTo>
                    <a:pt x="1966" y="2137"/>
                    <a:pt x="2536" y="1281"/>
                    <a:pt x="2118" y="542"/>
                  </a:cubicBezTo>
                  <a:cubicBezTo>
                    <a:pt x="1911" y="174"/>
                    <a:pt x="1553" y="0"/>
                    <a:pt x="1197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54"/>
            <p:cNvSpPr/>
            <p:nvPr/>
          </p:nvSpPr>
          <p:spPr>
            <a:xfrm>
              <a:off x="5904400" y="2013763"/>
              <a:ext cx="121325" cy="31500"/>
            </a:xfrm>
            <a:custGeom>
              <a:avLst/>
              <a:gdLst/>
              <a:ahLst/>
              <a:cxnLst/>
              <a:rect l="l" t="t" r="r" b="b"/>
              <a:pathLst>
                <a:path w="4853" h="1260" fill="none" extrusionOk="0">
                  <a:moveTo>
                    <a:pt x="1" y="1260"/>
                  </a:moveTo>
                  <a:lnTo>
                    <a:pt x="4852" y="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54"/>
            <p:cNvSpPr/>
            <p:nvPr/>
          </p:nvSpPr>
          <p:spPr>
            <a:xfrm>
              <a:off x="6008675" y="1999538"/>
              <a:ext cx="34450" cy="28775"/>
            </a:xfrm>
            <a:custGeom>
              <a:avLst/>
              <a:gdLst/>
              <a:ahLst/>
              <a:cxnLst/>
              <a:rect l="l" t="t" r="r" b="b"/>
              <a:pathLst>
                <a:path w="1378" h="1151" extrusionOk="0">
                  <a:moveTo>
                    <a:pt x="650" y="1"/>
                  </a:moveTo>
                  <a:cubicBezTo>
                    <a:pt x="303" y="1"/>
                    <a:pt x="0" y="330"/>
                    <a:pt x="105" y="716"/>
                  </a:cubicBezTo>
                  <a:cubicBezTo>
                    <a:pt x="173" y="976"/>
                    <a:pt x="402" y="1150"/>
                    <a:pt x="658" y="1150"/>
                  </a:cubicBezTo>
                  <a:cubicBezTo>
                    <a:pt x="705" y="1150"/>
                    <a:pt x="753" y="1144"/>
                    <a:pt x="802" y="1132"/>
                  </a:cubicBezTo>
                  <a:cubicBezTo>
                    <a:pt x="1298" y="998"/>
                    <a:pt x="1378" y="341"/>
                    <a:pt x="949" y="87"/>
                  </a:cubicBezTo>
                  <a:cubicBezTo>
                    <a:pt x="851" y="27"/>
                    <a:pt x="749" y="1"/>
                    <a:pt x="650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54"/>
            <p:cNvSpPr/>
            <p:nvPr/>
          </p:nvSpPr>
          <p:spPr>
            <a:xfrm>
              <a:off x="5854150" y="2023888"/>
              <a:ext cx="63450" cy="53250"/>
            </a:xfrm>
            <a:custGeom>
              <a:avLst/>
              <a:gdLst/>
              <a:ahLst/>
              <a:cxnLst/>
              <a:rect l="l" t="t" r="r" b="b"/>
              <a:pathLst>
                <a:path w="2538" h="2130" extrusionOk="0">
                  <a:moveTo>
                    <a:pt x="1203" y="0"/>
                  </a:moveTo>
                  <a:cubicBezTo>
                    <a:pt x="1113" y="0"/>
                    <a:pt x="1020" y="12"/>
                    <a:pt x="925" y="37"/>
                  </a:cubicBezTo>
                  <a:cubicBezTo>
                    <a:pt x="349" y="185"/>
                    <a:pt x="1" y="761"/>
                    <a:pt x="162" y="1337"/>
                  </a:cubicBezTo>
                  <a:cubicBezTo>
                    <a:pt x="290" y="1850"/>
                    <a:pt x="737" y="2130"/>
                    <a:pt x="1190" y="2130"/>
                  </a:cubicBezTo>
                  <a:cubicBezTo>
                    <a:pt x="1540" y="2130"/>
                    <a:pt x="1894" y="1962"/>
                    <a:pt x="2105" y="1605"/>
                  </a:cubicBezTo>
                  <a:cubicBezTo>
                    <a:pt x="2537" y="873"/>
                    <a:pt x="1979" y="0"/>
                    <a:pt x="1203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54"/>
            <p:cNvSpPr/>
            <p:nvPr/>
          </p:nvSpPr>
          <p:spPr>
            <a:xfrm>
              <a:off x="6104425" y="1967513"/>
              <a:ext cx="99175" cy="25825"/>
            </a:xfrm>
            <a:custGeom>
              <a:avLst/>
              <a:gdLst/>
              <a:ahLst/>
              <a:cxnLst/>
              <a:rect l="l" t="t" r="r" b="b"/>
              <a:pathLst>
                <a:path w="3967" h="1033" fill="none" extrusionOk="0">
                  <a:moveTo>
                    <a:pt x="3967" y="1"/>
                  </a:moveTo>
                  <a:lnTo>
                    <a:pt x="0" y="1033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54"/>
            <p:cNvSpPr/>
            <p:nvPr/>
          </p:nvSpPr>
          <p:spPr>
            <a:xfrm>
              <a:off x="6187175" y="1953338"/>
              <a:ext cx="34200" cy="28675"/>
            </a:xfrm>
            <a:custGeom>
              <a:avLst/>
              <a:gdLst/>
              <a:ahLst/>
              <a:cxnLst/>
              <a:rect l="l" t="t" r="r" b="b"/>
              <a:pathLst>
                <a:path w="1368" h="1147" extrusionOk="0">
                  <a:moveTo>
                    <a:pt x="637" y="1"/>
                  </a:moveTo>
                  <a:cubicBezTo>
                    <a:pt x="591" y="1"/>
                    <a:pt x="544" y="6"/>
                    <a:pt x="496" y="18"/>
                  </a:cubicBezTo>
                  <a:cubicBezTo>
                    <a:pt x="188" y="99"/>
                    <a:pt x="0" y="407"/>
                    <a:pt x="81" y="715"/>
                  </a:cubicBezTo>
                  <a:cubicBezTo>
                    <a:pt x="156" y="995"/>
                    <a:pt x="398" y="1146"/>
                    <a:pt x="640" y="1146"/>
                  </a:cubicBezTo>
                  <a:cubicBezTo>
                    <a:pt x="827" y="1146"/>
                    <a:pt x="1015" y="1055"/>
                    <a:pt x="1126" y="863"/>
                  </a:cubicBezTo>
                  <a:cubicBezTo>
                    <a:pt x="1367" y="464"/>
                    <a:pt x="1054" y="1"/>
                    <a:pt x="637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54"/>
            <p:cNvSpPr/>
            <p:nvPr/>
          </p:nvSpPr>
          <p:spPr>
            <a:xfrm>
              <a:off x="6087000" y="1978788"/>
              <a:ext cx="34550" cy="28575"/>
            </a:xfrm>
            <a:custGeom>
              <a:avLst/>
              <a:gdLst/>
              <a:ahLst/>
              <a:cxnLst/>
              <a:rect l="l" t="t" r="r" b="b"/>
              <a:pathLst>
                <a:path w="1382" h="1143" extrusionOk="0">
                  <a:moveTo>
                    <a:pt x="735" y="0"/>
                  </a:moveTo>
                  <a:cubicBezTo>
                    <a:pt x="687" y="0"/>
                    <a:pt x="639" y="6"/>
                    <a:pt x="590" y="19"/>
                  </a:cubicBezTo>
                  <a:cubicBezTo>
                    <a:pt x="94" y="139"/>
                    <a:pt x="0" y="809"/>
                    <a:pt x="443" y="1064"/>
                  </a:cubicBezTo>
                  <a:cubicBezTo>
                    <a:pt x="537" y="1118"/>
                    <a:pt x="635" y="1143"/>
                    <a:pt x="730" y="1143"/>
                  </a:cubicBezTo>
                  <a:cubicBezTo>
                    <a:pt x="1079" y="1143"/>
                    <a:pt x="1382" y="811"/>
                    <a:pt x="1287" y="421"/>
                  </a:cubicBezTo>
                  <a:cubicBezTo>
                    <a:pt x="1219" y="172"/>
                    <a:pt x="990" y="0"/>
                    <a:pt x="73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54"/>
            <p:cNvSpPr/>
            <p:nvPr/>
          </p:nvSpPr>
          <p:spPr>
            <a:xfrm>
              <a:off x="5947625" y="1890463"/>
              <a:ext cx="80775" cy="81775"/>
            </a:xfrm>
            <a:custGeom>
              <a:avLst/>
              <a:gdLst/>
              <a:ahLst/>
              <a:cxnLst/>
              <a:rect l="l" t="t" r="r" b="b"/>
              <a:pathLst>
                <a:path w="3231" h="3271" fill="none" extrusionOk="0">
                  <a:moveTo>
                    <a:pt x="1" y="0"/>
                  </a:moveTo>
                  <a:lnTo>
                    <a:pt x="3230" y="327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54"/>
            <p:cNvSpPr/>
            <p:nvPr/>
          </p:nvSpPr>
          <p:spPr>
            <a:xfrm>
              <a:off x="6011950" y="1957238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1"/>
                  </a:moveTo>
                  <a:cubicBezTo>
                    <a:pt x="490" y="1"/>
                    <a:pt x="346" y="53"/>
                    <a:pt x="228" y="170"/>
                  </a:cubicBezTo>
                  <a:cubicBezTo>
                    <a:pt x="1" y="398"/>
                    <a:pt x="1" y="760"/>
                    <a:pt x="228" y="975"/>
                  </a:cubicBezTo>
                  <a:cubicBezTo>
                    <a:pt x="346" y="1092"/>
                    <a:pt x="490" y="1144"/>
                    <a:pt x="631" y="1144"/>
                  </a:cubicBezTo>
                  <a:cubicBezTo>
                    <a:pt x="925" y="1144"/>
                    <a:pt x="1207" y="917"/>
                    <a:pt x="1207" y="572"/>
                  </a:cubicBezTo>
                  <a:cubicBezTo>
                    <a:pt x="1207" y="228"/>
                    <a:pt x="925" y="1"/>
                    <a:pt x="63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54"/>
            <p:cNvSpPr/>
            <p:nvPr/>
          </p:nvSpPr>
          <p:spPr>
            <a:xfrm>
              <a:off x="5896700" y="1848163"/>
              <a:ext cx="71400" cy="53375"/>
            </a:xfrm>
            <a:custGeom>
              <a:avLst/>
              <a:gdLst/>
              <a:ahLst/>
              <a:cxnLst/>
              <a:rect l="l" t="t" r="r" b="b"/>
              <a:pathLst>
                <a:path w="2856" h="2135" extrusionOk="0">
                  <a:moveTo>
                    <a:pt x="1441" y="1"/>
                  </a:moveTo>
                  <a:cubicBezTo>
                    <a:pt x="1167" y="1"/>
                    <a:pt x="892" y="104"/>
                    <a:pt x="684" y="312"/>
                  </a:cubicBezTo>
                  <a:cubicBezTo>
                    <a:pt x="1" y="969"/>
                    <a:pt x="470" y="2121"/>
                    <a:pt x="1421" y="2135"/>
                  </a:cubicBezTo>
                  <a:cubicBezTo>
                    <a:pt x="2373" y="2135"/>
                    <a:pt x="2855" y="996"/>
                    <a:pt x="2198" y="312"/>
                  </a:cubicBezTo>
                  <a:cubicBezTo>
                    <a:pt x="1991" y="104"/>
                    <a:pt x="1716" y="1"/>
                    <a:pt x="1441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54"/>
            <p:cNvSpPr/>
            <p:nvPr/>
          </p:nvSpPr>
          <p:spPr>
            <a:xfrm>
              <a:off x="6174450" y="2009388"/>
              <a:ext cx="31175" cy="113275"/>
            </a:xfrm>
            <a:custGeom>
              <a:avLst/>
              <a:gdLst/>
              <a:ahLst/>
              <a:cxnLst/>
              <a:rect l="l" t="t" r="r" b="b"/>
              <a:pathLst>
                <a:path w="1247" h="4531" fill="none" extrusionOk="0">
                  <a:moveTo>
                    <a:pt x="0" y="4530"/>
                  </a:moveTo>
                  <a:lnTo>
                    <a:pt x="1246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1349;p54"/>
            <p:cNvSpPr/>
            <p:nvPr/>
          </p:nvSpPr>
          <p:spPr>
            <a:xfrm>
              <a:off x="6156375" y="2107688"/>
              <a:ext cx="34175" cy="28600"/>
            </a:xfrm>
            <a:custGeom>
              <a:avLst/>
              <a:gdLst/>
              <a:ahLst/>
              <a:cxnLst/>
              <a:rect l="l" t="t" r="r" b="b"/>
              <a:pathLst>
                <a:path w="1367" h="1144" extrusionOk="0">
                  <a:moveTo>
                    <a:pt x="726" y="1"/>
                  </a:moveTo>
                  <a:cubicBezTo>
                    <a:pt x="306" y="1"/>
                    <a:pt x="0" y="459"/>
                    <a:pt x="227" y="853"/>
                  </a:cubicBezTo>
                  <a:cubicBezTo>
                    <a:pt x="341" y="1050"/>
                    <a:pt x="534" y="1143"/>
                    <a:pt x="726" y="1143"/>
                  </a:cubicBezTo>
                  <a:cubicBezTo>
                    <a:pt x="964" y="1143"/>
                    <a:pt x="1198" y="1000"/>
                    <a:pt x="1273" y="732"/>
                  </a:cubicBezTo>
                  <a:cubicBezTo>
                    <a:pt x="1366" y="424"/>
                    <a:pt x="1179" y="102"/>
                    <a:pt x="884" y="22"/>
                  </a:cubicBezTo>
                  <a:cubicBezTo>
                    <a:pt x="830" y="8"/>
                    <a:pt x="777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0" name="Google Shape;1350;p54"/>
            <p:cNvSpPr/>
            <p:nvPr/>
          </p:nvSpPr>
          <p:spPr>
            <a:xfrm>
              <a:off x="6187500" y="1995538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721" y="0"/>
                  </a:moveTo>
                  <a:cubicBezTo>
                    <a:pt x="629" y="0"/>
                    <a:pt x="534" y="23"/>
                    <a:pt x="443" y="72"/>
                  </a:cubicBezTo>
                  <a:cubicBezTo>
                    <a:pt x="1" y="327"/>
                    <a:pt x="81" y="997"/>
                    <a:pt x="577" y="1131"/>
                  </a:cubicBezTo>
                  <a:cubicBezTo>
                    <a:pt x="628" y="1144"/>
                    <a:pt x="678" y="1151"/>
                    <a:pt x="728" y="1151"/>
                  </a:cubicBezTo>
                  <a:cubicBezTo>
                    <a:pt x="981" y="1151"/>
                    <a:pt x="1209" y="987"/>
                    <a:pt x="1287" y="729"/>
                  </a:cubicBezTo>
                  <a:cubicBezTo>
                    <a:pt x="1394" y="335"/>
                    <a:pt x="1077" y="0"/>
                    <a:pt x="72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54"/>
            <p:cNvSpPr/>
            <p:nvPr/>
          </p:nvSpPr>
          <p:spPr>
            <a:xfrm>
              <a:off x="6139600" y="2114263"/>
              <a:ext cx="63400" cy="53300"/>
            </a:xfrm>
            <a:custGeom>
              <a:avLst/>
              <a:gdLst/>
              <a:ahLst/>
              <a:cxnLst/>
              <a:rect l="l" t="t" r="r" b="b"/>
              <a:pathLst>
                <a:path w="2536" h="2132" extrusionOk="0">
                  <a:moveTo>
                    <a:pt x="1193" y="1"/>
                  </a:moveTo>
                  <a:cubicBezTo>
                    <a:pt x="746" y="1"/>
                    <a:pt x="303" y="271"/>
                    <a:pt x="161" y="778"/>
                  </a:cubicBezTo>
                  <a:cubicBezTo>
                    <a:pt x="0" y="1354"/>
                    <a:pt x="335" y="1943"/>
                    <a:pt x="898" y="2091"/>
                  </a:cubicBezTo>
                  <a:cubicBezTo>
                    <a:pt x="1000" y="2119"/>
                    <a:pt x="1100" y="2132"/>
                    <a:pt x="1196" y="2132"/>
                  </a:cubicBezTo>
                  <a:cubicBezTo>
                    <a:pt x="1976" y="2132"/>
                    <a:pt x="2535" y="1276"/>
                    <a:pt x="2118" y="536"/>
                  </a:cubicBezTo>
                  <a:cubicBezTo>
                    <a:pt x="1909" y="173"/>
                    <a:pt x="1550" y="1"/>
                    <a:pt x="119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54"/>
            <p:cNvSpPr/>
            <p:nvPr/>
          </p:nvSpPr>
          <p:spPr>
            <a:xfrm>
              <a:off x="6262225" y="1927988"/>
              <a:ext cx="99175" cy="25825"/>
            </a:xfrm>
            <a:custGeom>
              <a:avLst/>
              <a:gdLst/>
              <a:ahLst/>
              <a:cxnLst/>
              <a:rect l="l" t="t" r="r" b="b"/>
              <a:pathLst>
                <a:path w="3967" h="1033" fill="none" extrusionOk="0">
                  <a:moveTo>
                    <a:pt x="3967" y="0"/>
                  </a:moveTo>
                  <a:lnTo>
                    <a:pt x="0" y="1032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54"/>
            <p:cNvSpPr/>
            <p:nvPr/>
          </p:nvSpPr>
          <p:spPr>
            <a:xfrm>
              <a:off x="6344625" y="1913813"/>
              <a:ext cx="34200" cy="28675"/>
            </a:xfrm>
            <a:custGeom>
              <a:avLst/>
              <a:gdLst/>
              <a:ahLst/>
              <a:cxnLst/>
              <a:rect l="l" t="t" r="r" b="b"/>
              <a:pathLst>
                <a:path w="1368" h="1147" extrusionOk="0">
                  <a:moveTo>
                    <a:pt x="641" y="0"/>
                  </a:moveTo>
                  <a:cubicBezTo>
                    <a:pt x="594" y="0"/>
                    <a:pt x="546" y="6"/>
                    <a:pt x="497" y="18"/>
                  </a:cubicBezTo>
                  <a:cubicBezTo>
                    <a:pt x="188" y="98"/>
                    <a:pt x="1" y="420"/>
                    <a:pt x="81" y="715"/>
                  </a:cubicBezTo>
                  <a:cubicBezTo>
                    <a:pt x="157" y="994"/>
                    <a:pt x="398" y="1146"/>
                    <a:pt x="640" y="1146"/>
                  </a:cubicBezTo>
                  <a:cubicBezTo>
                    <a:pt x="828" y="1146"/>
                    <a:pt x="1015" y="1055"/>
                    <a:pt x="1126" y="862"/>
                  </a:cubicBezTo>
                  <a:cubicBezTo>
                    <a:pt x="1368" y="464"/>
                    <a:pt x="1066" y="0"/>
                    <a:pt x="64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54"/>
            <p:cNvSpPr/>
            <p:nvPr/>
          </p:nvSpPr>
          <p:spPr>
            <a:xfrm>
              <a:off x="6244450" y="1939238"/>
              <a:ext cx="34825" cy="28725"/>
            </a:xfrm>
            <a:custGeom>
              <a:avLst/>
              <a:gdLst/>
              <a:ahLst/>
              <a:cxnLst/>
              <a:rect l="l" t="t" r="r" b="b"/>
              <a:pathLst>
                <a:path w="1393" h="1149" extrusionOk="0">
                  <a:moveTo>
                    <a:pt x="735" y="1"/>
                  </a:moveTo>
                  <a:cubicBezTo>
                    <a:pt x="687" y="1"/>
                    <a:pt x="639" y="7"/>
                    <a:pt x="591" y="19"/>
                  </a:cubicBezTo>
                  <a:cubicBezTo>
                    <a:pt x="95" y="153"/>
                    <a:pt x="1" y="810"/>
                    <a:pt x="443" y="1065"/>
                  </a:cubicBezTo>
                  <a:cubicBezTo>
                    <a:pt x="539" y="1123"/>
                    <a:pt x="640" y="1149"/>
                    <a:pt x="737" y="1149"/>
                  </a:cubicBezTo>
                  <a:cubicBezTo>
                    <a:pt x="1087" y="1149"/>
                    <a:pt x="1392" y="812"/>
                    <a:pt x="1287" y="435"/>
                  </a:cubicBezTo>
                  <a:cubicBezTo>
                    <a:pt x="1220" y="175"/>
                    <a:pt x="990" y="1"/>
                    <a:pt x="735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5" name="Google Shape;1355;p54"/>
            <p:cNvSpPr/>
            <p:nvPr/>
          </p:nvSpPr>
          <p:spPr>
            <a:xfrm>
              <a:off x="6105425" y="1850938"/>
              <a:ext cx="80425" cy="81750"/>
            </a:xfrm>
            <a:custGeom>
              <a:avLst/>
              <a:gdLst/>
              <a:ahLst/>
              <a:cxnLst/>
              <a:rect l="l" t="t" r="r" b="b"/>
              <a:pathLst>
                <a:path w="3217" h="3270" fill="none" extrusionOk="0">
                  <a:moveTo>
                    <a:pt x="0" y="0"/>
                  </a:moveTo>
                  <a:lnTo>
                    <a:pt x="3217" y="327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54"/>
            <p:cNvSpPr/>
            <p:nvPr/>
          </p:nvSpPr>
          <p:spPr>
            <a:xfrm>
              <a:off x="6086675" y="1837188"/>
              <a:ext cx="38200" cy="28500"/>
            </a:xfrm>
            <a:custGeom>
              <a:avLst/>
              <a:gdLst/>
              <a:ahLst/>
              <a:cxnLst/>
              <a:rect l="l" t="t" r="r" b="b"/>
              <a:pathLst>
                <a:path w="1528" h="1140" extrusionOk="0">
                  <a:moveTo>
                    <a:pt x="764" y="1"/>
                  </a:moveTo>
                  <a:cubicBezTo>
                    <a:pt x="255" y="1"/>
                    <a:pt x="0" y="617"/>
                    <a:pt x="362" y="979"/>
                  </a:cubicBezTo>
                  <a:cubicBezTo>
                    <a:pt x="476" y="1086"/>
                    <a:pt x="623" y="1140"/>
                    <a:pt x="771" y="1140"/>
                  </a:cubicBezTo>
                  <a:cubicBezTo>
                    <a:pt x="918" y="1140"/>
                    <a:pt x="1065" y="1086"/>
                    <a:pt x="1179" y="979"/>
                  </a:cubicBezTo>
                  <a:cubicBezTo>
                    <a:pt x="1528" y="617"/>
                    <a:pt x="1273" y="1"/>
                    <a:pt x="764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54"/>
            <p:cNvSpPr/>
            <p:nvPr/>
          </p:nvSpPr>
          <p:spPr>
            <a:xfrm>
              <a:off x="6169425" y="1917713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0"/>
                  </a:moveTo>
                  <a:cubicBezTo>
                    <a:pt x="489" y="0"/>
                    <a:pt x="345" y="53"/>
                    <a:pt x="228" y="170"/>
                  </a:cubicBezTo>
                  <a:cubicBezTo>
                    <a:pt x="0" y="398"/>
                    <a:pt x="0" y="760"/>
                    <a:pt x="228" y="974"/>
                  </a:cubicBezTo>
                  <a:cubicBezTo>
                    <a:pt x="345" y="1092"/>
                    <a:pt x="489" y="1144"/>
                    <a:pt x="631" y="1144"/>
                  </a:cubicBezTo>
                  <a:cubicBezTo>
                    <a:pt x="925" y="1144"/>
                    <a:pt x="1206" y="916"/>
                    <a:pt x="1206" y="572"/>
                  </a:cubicBezTo>
                  <a:cubicBezTo>
                    <a:pt x="1206" y="228"/>
                    <a:pt x="925" y="0"/>
                    <a:pt x="63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54"/>
            <p:cNvSpPr/>
            <p:nvPr/>
          </p:nvSpPr>
          <p:spPr>
            <a:xfrm>
              <a:off x="6054500" y="1808663"/>
              <a:ext cx="71300" cy="53350"/>
            </a:xfrm>
            <a:custGeom>
              <a:avLst/>
              <a:gdLst/>
              <a:ahLst/>
              <a:cxnLst/>
              <a:rect l="l" t="t" r="r" b="b"/>
              <a:pathLst>
                <a:path w="2852" h="2134" extrusionOk="0">
                  <a:moveTo>
                    <a:pt x="1426" y="1"/>
                  </a:moveTo>
                  <a:cubicBezTo>
                    <a:pt x="1155" y="1"/>
                    <a:pt x="883" y="105"/>
                    <a:pt x="671" y="311"/>
                  </a:cubicBezTo>
                  <a:cubicBezTo>
                    <a:pt x="1" y="968"/>
                    <a:pt x="456" y="2120"/>
                    <a:pt x="1408" y="2133"/>
                  </a:cubicBezTo>
                  <a:cubicBezTo>
                    <a:pt x="1413" y="2133"/>
                    <a:pt x="1419" y="2134"/>
                    <a:pt x="1424" y="2134"/>
                  </a:cubicBezTo>
                  <a:cubicBezTo>
                    <a:pt x="2365" y="2134"/>
                    <a:pt x="2851" y="990"/>
                    <a:pt x="2185" y="324"/>
                  </a:cubicBezTo>
                  <a:cubicBezTo>
                    <a:pt x="1976" y="108"/>
                    <a:pt x="1702" y="1"/>
                    <a:pt x="1426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54"/>
            <p:cNvSpPr/>
            <p:nvPr/>
          </p:nvSpPr>
          <p:spPr>
            <a:xfrm>
              <a:off x="6407275" y="1780238"/>
              <a:ext cx="25500" cy="92825"/>
            </a:xfrm>
            <a:custGeom>
              <a:avLst/>
              <a:gdLst/>
              <a:ahLst/>
              <a:cxnLst/>
              <a:rect l="l" t="t" r="r" b="b"/>
              <a:pathLst>
                <a:path w="1020" h="3713" fill="none" extrusionOk="0">
                  <a:moveTo>
                    <a:pt x="1" y="3713"/>
                  </a:moveTo>
                  <a:lnTo>
                    <a:pt x="1019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54"/>
            <p:cNvSpPr/>
            <p:nvPr/>
          </p:nvSpPr>
          <p:spPr>
            <a:xfrm>
              <a:off x="6389200" y="1857763"/>
              <a:ext cx="34175" cy="28600"/>
            </a:xfrm>
            <a:custGeom>
              <a:avLst/>
              <a:gdLst/>
              <a:ahLst/>
              <a:cxnLst/>
              <a:rect l="l" t="t" r="r" b="b"/>
              <a:pathLst>
                <a:path w="1367" h="1144" extrusionOk="0">
                  <a:moveTo>
                    <a:pt x="726" y="1"/>
                  </a:moveTo>
                  <a:cubicBezTo>
                    <a:pt x="306" y="1"/>
                    <a:pt x="1" y="459"/>
                    <a:pt x="228" y="853"/>
                  </a:cubicBezTo>
                  <a:cubicBezTo>
                    <a:pt x="341" y="1050"/>
                    <a:pt x="535" y="1143"/>
                    <a:pt x="726" y="1143"/>
                  </a:cubicBezTo>
                  <a:cubicBezTo>
                    <a:pt x="964" y="1143"/>
                    <a:pt x="1199" y="999"/>
                    <a:pt x="1273" y="732"/>
                  </a:cubicBezTo>
                  <a:cubicBezTo>
                    <a:pt x="1367" y="424"/>
                    <a:pt x="1179" y="102"/>
                    <a:pt x="885" y="22"/>
                  </a:cubicBezTo>
                  <a:cubicBezTo>
                    <a:pt x="831" y="7"/>
                    <a:pt x="778" y="1"/>
                    <a:pt x="72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54"/>
            <p:cNvSpPr/>
            <p:nvPr/>
          </p:nvSpPr>
          <p:spPr>
            <a:xfrm>
              <a:off x="6414325" y="1766588"/>
              <a:ext cx="34825" cy="28700"/>
            </a:xfrm>
            <a:custGeom>
              <a:avLst/>
              <a:gdLst/>
              <a:ahLst/>
              <a:cxnLst/>
              <a:rect l="l" t="t" r="r" b="b"/>
              <a:pathLst>
                <a:path w="1393" h="1148" extrusionOk="0">
                  <a:moveTo>
                    <a:pt x="737" y="0"/>
                  </a:moveTo>
                  <a:cubicBezTo>
                    <a:pt x="644" y="0"/>
                    <a:pt x="548" y="24"/>
                    <a:pt x="456" y="78"/>
                  </a:cubicBezTo>
                  <a:cubicBezTo>
                    <a:pt x="0" y="332"/>
                    <a:pt x="81" y="989"/>
                    <a:pt x="576" y="1123"/>
                  </a:cubicBezTo>
                  <a:cubicBezTo>
                    <a:pt x="631" y="1139"/>
                    <a:pt x="685" y="1147"/>
                    <a:pt x="738" y="1147"/>
                  </a:cubicBezTo>
                  <a:cubicBezTo>
                    <a:pt x="987" y="1147"/>
                    <a:pt x="1209" y="977"/>
                    <a:pt x="1287" y="734"/>
                  </a:cubicBezTo>
                  <a:cubicBezTo>
                    <a:pt x="1393" y="342"/>
                    <a:pt x="1088" y="0"/>
                    <a:pt x="737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54"/>
            <p:cNvSpPr/>
            <p:nvPr/>
          </p:nvSpPr>
          <p:spPr>
            <a:xfrm>
              <a:off x="6489350" y="1696813"/>
              <a:ext cx="112600" cy="28175"/>
            </a:xfrm>
            <a:custGeom>
              <a:avLst/>
              <a:gdLst/>
              <a:ahLst/>
              <a:cxnLst/>
              <a:rect l="l" t="t" r="r" b="b"/>
              <a:pathLst>
                <a:path w="4504" h="1127" fill="none" extrusionOk="0">
                  <a:moveTo>
                    <a:pt x="4504" y="1"/>
                  </a:moveTo>
                  <a:lnTo>
                    <a:pt x="1" y="1126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54"/>
            <p:cNvSpPr/>
            <p:nvPr/>
          </p:nvSpPr>
          <p:spPr>
            <a:xfrm>
              <a:off x="6585500" y="1682888"/>
              <a:ext cx="34175" cy="28625"/>
            </a:xfrm>
            <a:custGeom>
              <a:avLst/>
              <a:gdLst/>
              <a:ahLst/>
              <a:cxnLst/>
              <a:rect l="l" t="t" r="r" b="b"/>
              <a:pathLst>
                <a:path w="1367" h="1145" extrusionOk="0">
                  <a:moveTo>
                    <a:pt x="651" y="1"/>
                  </a:moveTo>
                  <a:cubicBezTo>
                    <a:pt x="601" y="1"/>
                    <a:pt x="550" y="7"/>
                    <a:pt x="497" y="22"/>
                  </a:cubicBezTo>
                  <a:cubicBezTo>
                    <a:pt x="189" y="89"/>
                    <a:pt x="1" y="397"/>
                    <a:pt x="81" y="705"/>
                  </a:cubicBezTo>
                  <a:cubicBezTo>
                    <a:pt x="150" y="988"/>
                    <a:pt x="394" y="1144"/>
                    <a:pt x="640" y="1144"/>
                  </a:cubicBezTo>
                  <a:cubicBezTo>
                    <a:pt x="825" y="1144"/>
                    <a:pt x="1012" y="1056"/>
                    <a:pt x="1127" y="866"/>
                  </a:cubicBezTo>
                  <a:cubicBezTo>
                    <a:pt x="1366" y="471"/>
                    <a:pt x="1071" y="1"/>
                    <a:pt x="65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54"/>
            <p:cNvSpPr/>
            <p:nvPr/>
          </p:nvSpPr>
          <p:spPr>
            <a:xfrm>
              <a:off x="6471600" y="1710413"/>
              <a:ext cx="34550" cy="28775"/>
            </a:xfrm>
            <a:custGeom>
              <a:avLst/>
              <a:gdLst/>
              <a:ahLst/>
              <a:cxnLst/>
              <a:rect l="l" t="t" r="r" b="b"/>
              <a:pathLst>
                <a:path w="1382" h="1151" extrusionOk="0">
                  <a:moveTo>
                    <a:pt x="734" y="1"/>
                  </a:moveTo>
                  <a:cubicBezTo>
                    <a:pt x="687" y="1"/>
                    <a:pt x="639" y="7"/>
                    <a:pt x="590" y="20"/>
                  </a:cubicBezTo>
                  <a:cubicBezTo>
                    <a:pt x="94" y="140"/>
                    <a:pt x="1" y="797"/>
                    <a:pt x="443" y="1065"/>
                  </a:cubicBezTo>
                  <a:cubicBezTo>
                    <a:pt x="538" y="1124"/>
                    <a:pt x="638" y="1151"/>
                    <a:pt x="735" y="1151"/>
                  </a:cubicBezTo>
                  <a:cubicBezTo>
                    <a:pt x="1077" y="1151"/>
                    <a:pt x="1381" y="821"/>
                    <a:pt x="1287" y="435"/>
                  </a:cubicBezTo>
                  <a:cubicBezTo>
                    <a:pt x="1219" y="175"/>
                    <a:pt x="990" y="1"/>
                    <a:pt x="734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54"/>
            <p:cNvSpPr/>
            <p:nvPr/>
          </p:nvSpPr>
          <p:spPr>
            <a:xfrm>
              <a:off x="6587775" y="1663813"/>
              <a:ext cx="63100" cy="53375"/>
            </a:xfrm>
            <a:custGeom>
              <a:avLst/>
              <a:gdLst/>
              <a:ahLst/>
              <a:cxnLst/>
              <a:rect l="l" t="t" r="r" b="b"/>
              <a:pathLst>
                <a:path w="2524" h="2135" extrusionOk="0">
                  <a:moveTo>
                    <a:pt x="1349" y="1"/>
                  </a:moveTo>
                  <a:cubicBezTo>
                    <a:pt x="998" y="1"/>
                    <a:pt x="644" y="171"/>
                    <a:pt x="433" y="530"/>
                  </a:cubicBezTo>
                  <a:cubicBezTo>
                    <a:pt x="0" y="1263"/>
                    <a:pt x="547" y="2135"/>
                    <a:pt x="1331" y="2135"/>
                  </a:cubicBezTo>
                  <a:cubicBezTo>
                    <a:pt x="1422" y="2135"/>
                    <a:pt x="1516" y="2123"/>
                    <a:pt x="1612" y="2098"/>
                  </a:cubicBezTo>
                  <a:cubicBezTo>
                    <a:pt x="2188" y="1951"/>
                    <a:pt x="2523" y="1374"/>
                    <a:pt x="2376" y="798"/>
                  </a:cubicBezTo>
                  <a:cubicBezTo>
                    <a:pt x="2240" y="279"/>
                    <a:pt x="1797" y="1"/>
                    <a:pt x="1349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54"/>
            <p:cNvSpPr/>
            <p:nvPr/>
          </p:nvSpPr>
          <p:spPr>
            <a:xfrm>
              <a:off x="6457200" y="1578213"/>
              <a:ext cx="31525" cy="113950"/>
            </a:xfrm>
            <a:custGeom>
              <a:avLst/>
              <a:gdLst/>
              <a:ahLst/>
              <a:cxnLst/>
              <a:rect l="l" t="t" r="r" b="b"/>
              <a:pathLst>
                <a:path w="1261" h="4558" fill="none" extrusionOk="0">
                  <a:moveTo>
                    <a:pt x="1260" y="1"/>
                  </a:moveTo>
                  <a:lnTo>
                    <a:pt x="0" y="4557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54"/>
            <p:cNvSpPr/>
            <p:nvPr/>
          </p:nvSpPr>
          <p:spPr>
            <a:xfrm>
              <a:off x="6472600" y="1564613"/>
              <a:ext cx="33875" cy="28575"/>
            </a:xfrm>
            <a:custGeom>
              <a:avLst/>
              <a:gdLst/>
              <a:ahLst/>
              <a:cxnLst/>
              <a:rect l="l" t="t" r="r" b="b"/>
              <a:pathLst>
                <a:path w="1355" h="1143" extrusionOk="0">
                  <a:moveTo>
                    <a:pt x="639" y="1"/>
                  </a:moveTo>
                  <a:cubicBezTo>
                    <a:pt x="397" y="1"/>
                    <a:pt x="156" y="148"/>
                    <a:pt x="81" y="424"/>
                  </a:cubicBezTo>
                  <a:cubicBezTo>
                    <a:pt x="1" y="719"/>
                    <a:pt x="175" y="1041"/>
                    <a:pt x="483" y="1121"/>
                  </a:cubicBezTo>
                  <a:cubicBezTo>
                    <a:pt x="537" y="1136"/>
                    <a:pt x="590" y="1142"/>
                    <a:pt x="641" y="1142"/>
                  </a:cubicBezTo>
                  <a:cubicBezTo>
                    <a:pt x="1059" y="1142"/>
                    <a:pt x="1355" y="684"/>
                    <a:pt x="1140" y="290"/>
                  </a:cubicBezTo>
                  <a:cubicBezTo>
                    <a:pt x="1027" y="94"/>
                    <a:pt x="833" y="1"/>
                    <a:pt x="639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54"/>
            <p:cNvSpPr/>
            <p:nvPr/>
          </p:nvSpPr>
          <p:spPr>
            <a:xfrm>
              <a:off x="6440800" y="1677238"/>
              <a:ext cx="34850" cy="28775"/>
            </a:xfrm>
            <a:custGeom>
              <a:avLst/>
              <a:gdLst/>
              <a:ahLst/>
              <a:cxnLst/>
              <a:rect l="l" t="t" r="r" b="b"/>
              <a:pathLst>
                <a:path w="1394" h="1151" extrusionOk="0">
                  <a:moveTo>
                    <a:pt x="666" y="0"/>
                  </a:moveTo>
                  <a:cubicBezTo>
                    <a:pt x="414" y="0"/>
                    <a:pt x="185" y="164"/>
                    <a:pt x="107" y="422"/>
                  </a:cubicBezTo>
                  <a:cubicBezTo>
                    <a:pt x="1" y="816"/>
                    <a:pt x="309" y="1151"/>
                    <a:pt x="661" y="1151"/>
                  </a:cubicBezTo>
                  <a:cubicBezTo>
                    <a:pt x="753" y="1151"/>
                    <a:pt x="847" y="1128"/>
                    <a:pt x="938" y="1079"/>
                  </a:cubicBezTo>
                  <a:cubicBezTo>
                    <a:pt x="1393" y="824"/>
                    <a:pt x="1300" y="154"/>
                    <a:pt x="817" y="20"/>
                  </a:cubicBezTo>
                  <a:cubicBezTo>
                    <a:pt x="767" y="7"/>
                    <a:pt x="716" y="0"/>
                    <a:pt x="666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54"/>
            <p:cNvSpPr/>
            <p:nvPr/>
          </p:nvSpPr>
          <p:spPr>
            <a:xfrm>
              <a:off x="6459825" y="1533988"/>
              <a:ext cx="63400" cy="53425"/>
            </a:xfrm>
            <a:custGeom>
              <a:avLst/>
              <a:gdLst/>
              <a:ahLst/>
              <a:cxnLst/>
              <a:rect l="l" t="t" r="r" b="b"/>
              <a:pathLst>
                <a:path w="2536" h="2137" extrusionOk="0">
                  <a:moveTo>
                    <a:pt x="1340" y="0"/>
                  </a:moveTo>
                  <a:cubicBezTo>
                    <a:pt x="560" y="0"/>
                    <a:pt x="1" y="856"/>
                    <a:pt x="418" y="1596"/>
                  </a:cubicBezTo>
                  <a:cubicBezTo>
                    <a:pt x="626" y="1963"/>
                    <a:pt x="983" y="2137"/>
                    <a:pt x="1339" y="2137"/>
                  </a:cubicBezTo>
                  <a:cubicBezTo>
                    <a:pt x="1787" y="2137"/>
                    <a:pt x="2233" y="1862"/>
                    <a:pt x="2375" y="1354"/>
                  </a:cubicBezTo>
                  <a:cubicBezTo>
                    <a:pt x="2535" y="778"/>
                    <a:pt x="2200" y="189"/>
                    <a:pt x="1638" y="41"/>
                  </a:cubicBezTo>
                  <a:cubicBezTo>
                    <a:pt x="1536" y="13"/>
                    <a:pt x="1436" y="0"/>
                    <a:pt x="1340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54"/>
            <p:cNvSpPr/>
            <p:nvPr/>
          </p:nvSpPr>
          <p:spPr>
            <a:xfrm>
              <a:off x="6352675" y="1642538"/>
              <a:ext cx="60325" cy="61350"/>
            </a:xfrm>
            <a:custGeom>
              <a:avLst/>
              <a:gdLst/>
              <a:ahLst/>
              <a:cxnLst/>
              <a:rect l="l" t="t" r="r" b="b"/>
              <a:pathLst>
                <a:path w="2413" h="2454" fill="none" extrusionOk="0">
                  <a:moveTo>
                    <a:pt x="0" y="1"/>
                  </a:moveTo>
                  <a:lnTo>
                    <a:pt x="2413" y="2453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54"/>
            <p:cNvSpPr/>
            <p:nvPr/>
          </p:nvSpPr>
          <p:spPr>
            <a:xfrm>
              <a:off x="6333900" y="1628463"/>
              <a:ext cx="38225" cy="28775"/>
            </a:xfrm>
            <a:custGeom>
              <a:avLst/>
              <a:gdLst/>
              <a:ahLst/>
              <a:cxnLst/>
              <a:rect l="l" t="t" r="r" b="b"/>
              <a:pathLst>
                <a:path w="1529" h="1151" extrusionOk="0">
                  <a:moveTo>
                    <a:pt x="765" y="1"/>
                  </a:moveTo>
                  <a:cubicBezTo>
                    <a:pt x="256" y="1"/>
                    <a:pt x="1" y="617"/>
                    <a:pt x="363" y="979"/>
                  </a:cubicBezTo>
                  <a:cubicBezTo>
                    <a:pt x="477" y="1093"/>
                    <a:pt x="624" y="1150"/>
                    <a:pt x="770" y="1150"/>
                  </a:cubicBezTo>
                  <a:cubicBezTo>
                    <a:pt x="916" y="1150"/>
                    <a:pt x="1060" y="1093"/>
                    <a:pt x="1167" y="979"/>
                  </a:cubicBezTo>
                  <a:cubicBezTo>
                    <a:pt x="1529" y="617"/>
                    <a:pt x="1274" y="1"/>
                    <a:pt x="765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54"/>
            <p:cNvSpPr/>
            <p:nvPr/>
          </p:nvSpPr>
          <p:spPr>
            <a:xfrm>
              <a:off x="6396550" y="1688888"/>
              <a:ext cx="30175" cy="28625"/>
            </a:xfrm>
            <a:custGeom>
              <a:avLst/>
              <a:gdLst/>
              <a:ahLst/>
              <a:cxnLst/>
              <a:rect l="l" t="t" r="r" b="b"/>
              <a:pathLst>
                <a:path w="1207" h="1145" extrusionOk="0">
                  <a:moveTo>
                    <a:pt x="631" y="0"/>
                  </a:moveTo>
                  <a:cubicBezTo>
                    <a:pt x="490" y="0"/>
                    <a:pt x="346" y="53"/>
                    <a:pt x="229" y="170"/>
                  </a:cubicBezTo>
                  <a:cubicBezTo>
                    <a:pt x="1" y="385"/>
                    <a:pt x="1" y="747"/>
                    <a:pt x="229" y="974"/>
                  </a:cubicBezTo>
                  <a:cubicBezTo>
                    <a:pt x="346" y="1092"/>
                    <a:pt x="490" y="1144"/>
                    <a:pt x="631" y="1144"/>
                  </a:cubicBezTo>
                  <a:cubicBezTo>
                    <a:pt x="926" y="1144"/>
                    <a:pt x="1207" y="916"/>
                    <a:pt x="1207" y="572"/>
                  </a:cubicBezTo>
                  <a:cubicBezTo>
                    <a:pt x="1207" y="228"/>
                    <a:pt x="926" y="0"/>
                    <a:pt x="63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54"/>
            <p:cNvSpPr/>
            <p:nvPr/>
          </p:nvSpPr>
          <p:spPr>
            <a:xfrm>
              <a:off x="6206275" y="1638188"/>
              <a:ext cx="84100" cy="82775"/>
            </a:xfrm>
            <a:custGeom>
              <a:avLst/>
              <a:gdLst/>
              <a:ahLst/>
              <a:cxnLst/>
              <a:rect l="l" t="t" r="r" b="b"/>
              <a:pathLst>
                <a:path w="3364" h="3311" fill="none" extrusionOk="0">
                  <a:moveTo>
                    <a:pt x="0" y="3311"/>
                  </a:moveTo>
                  <a:lnTo>
                    <a:pt x="3364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54"/>
            <p:cNvSpPr/>
            <p:nvPr/>
          </p:nvSpPr>
          <p:spPr>
            <a:xfrm>
              <a:off x="6192525" y="1705963"/>
              <a:ext cx="29850" cy="28875"/>
            </a:xfrm>
            <a:custGeom>
              <a:avLst/>
              <a:gdLst/>
              <a:ahLst/>
              <a:cxnLst/>
              <a:rect l="l" t="t" r="r" b="b"/>
              <a:pathLst>
                <a:path w="1194" h="1155" extrusionOk="0">
                  <a:moveTo>
                    <a:pt x="576" y="1"/>
                  </a:moveTo>
                  <a:cubicBezTo>
                    <a:pt x="282" y="1"/>
                    <a:pt x="1" y="229"/>
                    <a:pt x="1" y="573"/>
                  </a:cubicBezTo>
                  <a:cubicBezTo>
                    <a:pt x="1" y="920"/>
                    <a:pt x="287" y="1155"/>
                    <a:pt x="584" y="1155"/>
                  </a:cubicBezTo>
                  <a:cubicBezTo>
                    <a:pt x="723" y="1155"/>
                    <a:pt x="864" y="1103"/>
                    <a:pt x="979" y="988"/>
                  </a:cubicBezTo>
                  <a:cubicBezTo>
                    <a:pt x="1193" y="760"/>
                    <a:pt x="1193" y="399"/>
                    <a:pt x="979" y="171"/>
                  </a:cubicBezTo>
                  <a:cubicBezTo>
                    <a:pt x="862" y="53"/>
                    <a:pt x="717" y="1"/>
                    <a:pt x="57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54"/>
            <p:cNvSpPr/>
            <p:nvPr/>
          </p:nvSpPr>
          <p:spPr>
            <a:xfrm>
              <a:off x="6270600" y="1624463"/>
              <a:ext cx="38200" cy="28500"/>
            </a:xfrm>
            <a:custGeom>
              <a:avLst/>
              <a:gdLst/>
              <a:ahLst/>
              <a:cxnLst/>
              <a:rect l="l" t="t" r="r" b="b"/>
              <a:pathLst>
                <a:path w="1528" h="1140" extrusionOk="0">
                  <a:moveTo>
                    <a:pt x="764" y="0"/>
                  </a:moveTo>
                  <a:cubicBezTo>
                    <a:pt x="255" y="0"/>
                    <a:pt x="0" y="617"/>
                    <a:pt x="362" y="978"/>
                  </a:cubicBezTo>
                  <a:cubicBezTo>
                    <a:pt x="476" y="1086"/>
                    <a:pt x="623" y="1139"/>
                    <a:pt x="769" y="1139"/>
                  </a:cubicBezTo>
                  <a:cubicBezTo>
                    <a:pt x="915" y="1139"/>
                    <a:pt x="1059" y="1086"/>
                    <a:pt x="1166" y="978"/>
                  </a:cubicBezTo>
                  <a:cubicBezTo>
                    <a:pt x="1528" y="617"/>
                    <a:pt x="1273" y="0"/>
                    <a:pt x="764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54"/>
            <p:cNvSpPr/>
            <p:nvPr/>
          </p:nvSpPr>
          <p:spPr>
            <a:xfrm>
              <a:off x="6163725" y="1707113"/>
              <a:ext cx="56200" cy="53550"/>
            </a:xfrm>
            <a:custGeom>
              <a:avLst/>
              <a:gdLst/>
              <a:ahLst/>
              <a:cxnLst/>
              <a:rect l="l" t="t" r="r" b="b"/>
              <a:pathLst>
                <a:path w="2248" h="2142" extrusionOk="0">
                  <a:moveTo>
                    <a:pt x="1170" y="1"/>
                  </a:moveTo>
                  <a:cubicBezTo>
                    <a:pt x="909" y="1"/>
                    <a:pt x="644" y="97"/>
                    <a:pt x="429" y="312"/>
                  </a:cubicBezTo>
                  <a:cubicBezTo>
                    <a:pt x="0" y="728"/>
                    <a:pt x="0" y="1398"/>
                    <a:pt x="416" y="1827"/>
                  </a:cubicBezTo>
                  <a:cubicBezTo>
                    <a:pt x="629" y="2044"/>
                    <a:pt x="894" y="2142"/>
                    <a:pt x="1156" y="2142"/>
                  </a:cubicBezTo>
                  <a:cubicBezTo>
                    <a:pt x="1700" y="2142"/>
                    <a:pt x="2229" y="1719"/>
                    <a:pt x="2238" y="1076"/>
                  </a:cubicBezTo>
                  <a:cubicBezTo>
                    <a:pt x="2247" y="430"/>
                    <a:pt x="1719" y="1"/>
                    <a:pt x="1170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7" name="Google Shape;1377;p54"/>
            <p:cNvSpPr/>
            <p:nvPr/>
          </p:nvSpPr>
          <p:spPr>
            <a:xfrm>
              <a:off x="6189175" y="1510888"/>
              <a:ext cx="96525" cy="68700"/>
            </a:xfrm>
            <a:custGeom>
              <a:avLst/>
              <a:gdLst/>
              <a:ahLst/>
              <a:cxnLst/>
              <a:rect l="l" t="t" r="r" b="b"/>
              <a:pathLst>
                <a:path w="3861" h="2748" fill="none" extrusionOk="0">
                  <a:moveTo>
                    <a:pt x="1" y="0"/>
                  </a:moveTo>
                  <a:lnTo>
                    <a:pt x="3860" y="2747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8" name="Google Shape;1378;p54"/>
            <p:cNvSpPr/>
            <p:nvPr/>
          </p:nvSpPr>
          <p:spPr>
            <a:xfrm>
              <a:off x="6171100" y="1496963"/>
              <a:ext cx="37400" cy="28675"/>
            </a:xfrm>
            <a:custGeom>
              <a:avLst/>
              <a:gdLst/>
              <a:ahLst/>
              <a:cxnLst/>
              <a:rect l="l" t="t" r="r" b="b"/>
              <a:pathLst>
                <a:path w="1496" h="1147" extrusionOk="0">
                  <a:moveTo>
                    <a:pt x="754" y="0"/>
                  </a:moveTo>
                  <a:cubicBezTo>
                    <a:pt x="722" y="0"/>
                    <a:pt x="690" y="3"/>
                    <a:pt x="657" y="8"/>
                  </a:cubicBezTo>
                  <a:cubicBezTo>
                    <a:pt x="147" y="88"/>
                    <a:pt x="0" y="745"/>
                    <a:pt x="416" y="1040"/>
                  </a:cubicBezTo>
                  <a:cubicBezTo>
                    <a:pt x="514" y="1113"/>
                    <a:pt x="629" y="1147"/>
                    <a:pt x="744" y="1147"/>
                  </a:cubicBezTo>
                  <a:cubicBezTo>
                    <a:pt x="925" y="1147"/>
                    <a:pt x="1105" y="1061"/>
                    <a:pt x="1220" y="906"/>
                  </a:cubicBezTo>
                  <a:cubicBezTo>
                    <a:pt x="1495" y="517"/>
                    <a:pt x="1209" y="0"/>
                    <a:pt x="754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9" name="Google Shape;1379;p54"/>
            <p:cNvSpPr/>
            <p:nvPr/>
          </p:nvSpPr>
          <p:spPr>
            <a:xfrm>
              <a:off x="6268925" y="1564813"/>
              <a:ext cx="32000" cy="28825"/>
            </a:xfrm>
            <a:custGeom>
              <a:avLst/>
              <a:gdLst/>
              <a:ahLst/>
              <a:cxnLst/>
              <a:rect l="l" t="t" r="r" b="b"/>
              <a:pathLst>
                <a:path w="1280" h="1153" extrusionOk="0">
                  <a:moveTo>
                    <a:pt x="648" y="1"/>
                  </a:moveTo>
                  <a:cubicBezTo>
                    <a:pt x="477" y="1"/>
                    <a:pt x="305" y="77"/>
                    <a:pt x="188" y="242"/>
                  </a:cubicBezTo>
                  <a:cubicBezTo>
                    <a:pt x="0" y="497"/>
                    <a:pt x="54" y="858"/>
                    <a:pt x="322" y="1046"/>
                  </a:cubicBezTo>
                  <a:cubicBezTo>
                    <a:pt x="425" y="1120"/>
                    <a:pt x="538" y="1152"/>
                    <a:pt x="648" y="1152"/>
                  </a:cubicBezTo>
                  <a:cubicBezTo>
                    <a:pt x="978" y="1152"/>
                    <a:pt x="1280" y="855"/>
                    <a:pt x="1220" y="483"/>
                  </a:cubicBezTo>
                  <a:cubicBezTo>
                    <a:pt x="1163" y="176"/>
                    <a:pt x="907" y="1"/>
                    <a:pt x="648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54"/>
            <p:cNvSpPr/>
            <p:nvPr/>
          </p:nvSpPr>
          <p:spPr>
            <a:xfrm>
              <a:off x="6139875" y="1473613"/>
              <a:ext cx="69425" cy="53450"/>
            </a:xfrm>
            <a:custGeom>
              <a:avLst/>
              <a:gdLst/>
              <a:ahLst/>
              <a:cxnLst/>
              <a:rect l="l" t="t" r="r" b="b"/>
              <a:pathLst>
                <a:path w="2777" h="2138" extrusionOk="0">
                  <a:moveTo>
                    <a:pt x="1374" y="0"/>
                  </a:moveTo>
                  <a:cubicBezTo>
                    <a:pt x="1045" y="0"/>
                    <a:pt x="722" y="155"/>
                    <a:pt x="512" y="446"/>
                  </a:cubicBezTo>
                  <a:cubicBezTo>
                    <a:pt x="0" y="1170"/>
                    <a:pt x="535" y="2137"/>
                    <a:pt x="1368" y="2137"/>
                  </a:cubicBezTo>
                  <a:cubicBezTo>
                    <a:pt x="1429" y="2137"/>
                    <a:pt x="1493" y="2132"/>
                    <a:pt x="1557" y="2121"/>
                  </a:cubicBezTo>
                  <a:cubicBezTo>
                    <a:pt x="2495" y="1960"/>
                    <a:pt x="2777" y="754"/>
                    <a:pt x="2000" y="205"/>
                  </a:cubicBezTo>
                  <a:cubicBezTo>
                    <a:pt x="1808" y="67"/>
                    <a:pt x="1590" y="0"/>
                    <a:pt x="1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54"/>
            <p:cNvSpPr/>
            <p:nvPr/>
          </p:nvSpPr>
          <p:spPr>
            <a:xfrm>
              <a:off x="6342625" y="1458963"/>
              <a:ext cx="50275" cy="105875"/>
            </a:xfrm>
            <a:custGeom>
              <a:avLst/>
              <a:gdLst/>
              <a:ahLst/>
              <a:cxnLst/>
              <a:rect l="l" t="t" r="r" b="b"/>
              <a:pathLst>
                <a:path w="2011" h="4235" fill="none" extrusionOk="0">
                  <a:moveTo>
                    <a:pt x="2010" y="0"/>
                  </a:moveTo>
                  <a:lnTo>
                    <a:pt x="0" y="4235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54"/>
            <p:cNvSpPr/>
            <p:nvPr/>
          </p:nvSpPr>
          <p:spPr>
            <a:xfrm>
              <a:off x="6376450" y="1445113"/>
              <a:ext cx="33150" cy="28650"/>
            </a:xfrm>
            <a:custGeom>
              <a:avLst/>
              <a:gdLst/>
              <a:ahLst/>
              <a:cxnLst/>
              <a:rect l="l" t="t" r="r" b="b"/>
              <a:pathLst>
                <a:path w="1326" h="1146" extrusionOk="0">
                  <a:moveTo>
                    <a:pt x="651" y="1"/>
                  </a:moveTo>
                  <a:cubicBezTo>
                    <a:pt x="444" y="1"/>
                    <a:pt x="237" y="108"/>
                    <a:pt x="135" y="326"/>
                  </a:cubicBezTo>
                  <a:cubicBezTo>
                    <a:pt x="1" y="608"/>
                    <a:pt x="121" y="956"/>
                    <a:pt x="403" y="1090"/>
                  </a:cubicBezTo>
                  <a:cubicBezTo>
                    <a:pt x="486" y="1128"/>
                    <a:pt x="570" y="1146"/>
                    <a:pt x="651" y="1146"/>
                  </a:cubicBezTo>
                  <a:cubicBezTo>
                    <a:pt x="1023" y="1146"/>
                    <a:pt x="1326" y="776"/>
                    <a:pt x="1194" y="380"/>
                  </a:cubicBezTo>
                  <a:cubicBezTo>
                    <a:pt x="1103" y="128"/>
                    <a:pt x="877" y="1"/>
                    <a:pt x="65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54"/>
            <p:cNvSpPr/>
            <p:nvPr/>
          </p:nvSpPr>
          <p:spPr>
            <a:xfrm>
              <a:off x="6325275" y="1549713"/>
              <a:ext cx="35450" cy="28750"/>
            </a:xfrm>
            <a:custGeom>
              <a:avLst/>
              <a:gdLst/>
              <a:ahLst/>
              <a:cxnLst/>
              <a:rect l="l" t="t" r="r" b="b"/>
              <a:pathLst>
                <a:path w="1418" h="1150" extrusionOk="0">
                  <a:moveTo>
                    <a:pt x="707" y="1"/>
                  </a:moveTo>
                  <a:cubicBezTo>
                    <a:pt x="492" y="1"/>
                    <a:pt x="282" y="123"/>
                    <a:pt x="185" y="337"/>
                  </a:cubicBezTo>
                  <a:cubicBezTo>
                    <a:pt x="1" y="728"/>
                    <a:pt x="302" y="1150"/>
                    <a:pt x="696" y="1150"/>
                  </a:cubicBezTo>
                  <a:cubicBezTo>
                    <a:pt x="761" y="1150"/>
                    <a:pt x="828" y="1138"/>
                    <a:pt x="895" y="1114"/>
                  </a:cubicBezTo>
                  <a:cubicBezTo>
                    <a:pt x="1378" y="953"/>
                    <a:pt x="1418" y="283"/>
                    <a:pt x="949" y="55"/>
                  </a:cubicBezTo>
                  <a:cubicBezTo>
                    <a:pt x="872" y="18"/>
                    <a:pt x="789" y="1"/>
                    <a:pt x="707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54"/>
            <p:cNvSpPr/>
            <p:nvPr/>
          </p:nvSpPr>
          <p:spPr>
            <a:xfrm>
              <a:off x="6369550" y="1414663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256" y="0"/>
                  </a:moveTo>
                  <a:cubicBezTo>
                    <a:pt x="571" y="0"/>
                    <a:pt x="0" y="690"/>
                    <a:pt x="263" y="1424"/>
                  </a:cubicBezTo>
                  <a:cubicBezTo>
                    <a:pt x="432" y="1895"/>
                    <a:pt x="852" y="2137"/>
                    <a:pt x="1273" y="2137"/>
                  </a:cubicBezTo>
                  <a:cubicBezTo>
                    <a:pt x="1654" y="2137"/>
                    <a:pt x="2036" y="1938"/>
                    <a:pt x="2233" y="1531"/>
                  </a:cubicBezTo>
                  <a:cubicBezTo>
                    <a:pt x="2488" y="995"/>
                    <a:pt x="2260" y="365"/>
                    <a:pt x="1724" y="110"/>
                  </a:cubicBezTo>
                  <a:cubicBezTo>
                    <a:pt x="1568" y="35"/>
                    <a:pt x="1409" y="0"/>
                    <a:pt x="1256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54"/>
            <p:cNvSpPr/>
            <p:nvPr/>
          </p:nvSpPr>
          <p:spPr>
            <a:xfrm>
              <a:off x="6351325" y="1963488"/>
              <a:ext cx="30850" cy="111250"/>
            </a:xfrm>
            <a:custGeom>
              <a:avLst/>
              <a:gdLst/>
              <a:ahLst/>
              <a:cxnLst/>
              <a:rect l="l" t="t" r="r" b="b"/>
              <a:pathLst>
                <a:path w="1234" h="4450" fill="none" extrusionOk="0">
                  <a:moveTo>
                    <a:pt x="1" y="4450"/>
                  </a:moveTo>
                  <a:lnTo>
                    <a:pt x="1234" y="1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54"/>
            <p:cNvSpPr/>
            <p:nvPr/>
          </p:nvSpPr>
          <p:spPr>
            <a:xfrm>
              <a:off x="6333575" y="2059463"/>
              <a:ext cx="33850" cy="28875"/>
            </a:xfrm>
            <a:custGeom>
              <a:avLst/>
              <a:gdLst/>
              <a:ahLst/>
              <a:cxnLst/>
              <a:rect l="l" t="t" r="r" b="b"/>
              <a:pathLst>
                <a:path w="1354" h="1155" extrusionOk="0">
                  <a:moveTo>
                    <a:pt x="717" y="0"/>
                  </a:moveTo>
                  <a:cubicBezTo>
                    <a:pt x="298" y="0"/>
                    <a:pt x="1" y="470"/>
                    <a:pt x="228" y="866"/>
                  </a:cubicBezTo>
                  <a:cubicBezTo>
                    <a:pt x="335" y="1062"/>
                    <a:pt x="526" y="1155"/>
                    <a:pt x="718" y="1155"/>
                  </a:cubicBezTo>
                  <a:cubicBezTo>
                    <a:pt x="958" y="1155"/>
                    <a:pt x="1199" y="1008"/>
                    <a:pt x="1274" y="732"/>
                  </a:cubicBezTo>
                  <a:cubicBezTo>
                    <a:pt x="1354" y="423"/>
                    <a:pt x="1180" y="115"/>
                    <a:pt x="872" y="21"/>
                  </a:cubicBezTo>
                  <a:cubicBezTo>
                    <a:pt x="819" y="7"/>
                    <a:pt x="767" y="0"/>
                    <a:pt x="717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54"/>
            <p:cNvSpPr/>
            <p:nvPr/>
          </p:nvSpPr>
          <p:spPr>
            <a:xfrm>
              <a:off x="6363725" y="1949838"/>
              <a:ext cx="34850" cy="28575"/>
            </a:xfrm>
            <a:custGeom>
              <a:avLst/>
              <a:gdLst/>
              <a:ahLst/>
              <a:cxnLst/>
              <a:rect l="l" t="t" r="r" b="b"/>
              <a:pathLst>
                <a:path w="1394" h="1143" extrusionOk="0">
                  <a:moveTo>
                    <a:pt x="731" y="1"/>
                  </a:moveTo>
                  <a:cubicBezTo>
                    <a:pt x="636" y="1"/>
                    <a:pt x="538" y="25"/>
                    <a:pt x="443" y="78"/>
                  </a:cubicBezTo>
                  <a:cubicBezTo>
                    <a:pt x="1" y="332"/>
                    <a:pt x="81" y="989"/>
                    <a:pt x="577" y="1123"/>
                  </a:cubicBezTo>
                  <a:cubicBezTo>
                    <a:pt x="628" y="1136"/>
                    <a:pt x="679" y="1143"/>
                    <a:pt x="729" y="1143"/>
                  </a:cubicBezTo>
                  <a:cubicBezTo>
                    <a:pt x="981" y="1143"/>
                    <a:pt x="1209" y="981"/>
                    <a:pt x="1287" y="734"/>
                  </a:cubicBezTo>
                  <a:cubicBezTo>
                    <a:pt x="1393" y="342"/>
                    <a:pt x="1088" y="1"/>
                    <a:pt x="731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54"/>
            <p:cNvSpPr/>
            <p:nvPr/>
          </p:nvSpPr>
          <p:spPr>
            <a:xfrm>
              <a:off x="6316150" y="2068388"/>
              <a:ext cx="63400" cy="53600"/>
            </a:xfrm>
            <a:custGeom>
              <a:avLst/>
              <a:gdLst/>
              <a:ahLst/>
              <a:cxnLst/>
              <a:rect l="l" t="t" r="r" b="b"/>
              <a:pathLst>
                <a:path w="2536" h="2144" extrusionOk="0">
                  <a:moveTo>
                    <a:pt x="1193" y="1"/>
                  </a:moveTo>
                  <a:cubicBezTo>
                    <a:pt x="743" y="1"/>
                    <a:pt x="296" y="275"/>
                    <a:pt x="161" y="790"/>
                  </a:cubicBezTo>
                  <a:cubicBezTo>
                    <a:pt x="1" y="1353"/>
                    <a:pt x="336" y="1942"/>
                    <a:pt x="899" y="2103"/>
                  </a:cubicBezTo>
                  <a:cubicBezTo>
                    <a:pt x="999" y="2131"/>
                    <a:pt x="1098" y="2144"/>
                    <a:pt x="1193" y="2144"/>
                  </a:cubicBezTo>
                  <a:cubicBezTo>
                    <a:pt x="1975" y="2144"/>
                    <a:pt x="2536" y="1276"/>
                    <a:pt x="2118" y="535"/>
                  </a:cubicBezTo>
                  <a:cubicBezTo>
                    <a:pt x="1910" y="174"/>
                    <a:pt x="1550" y="1"/>
                    <a:pt x="1193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54"/>
            <p:cNvSpPr/>
            <p:nvPr/>
          </p:nvSpPr>
          <p:spPr>
            <a:xfrm>
              <a:off x="6426375" y="1952113"/>
              <a:ext cx="81100" cy="82100"/>
            </a:xfrm>
            <a:custGeom>
              <a:avLst/>
              <a:gdLst/>
              <a:ahLst/>
              <a:cxnLst/>
              <a:rect l="l" t="t" r="r" b="b"/>
              <a:pathLst>
                <a:path w="3244" h="3284" fill="none" extrusionOk="0">
                  <a:moveTo>
                    <a:pt x="3244" y="3283"/>
                  </a:moveTo>
                  <a:lnTo>
                    <a:pt x="1" y="0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54"/>
            <p:cNvSpPr/>
            <p:nvPr/>
          </p:nvSpPr>
          <p:spPr>
            <a:xfrm>
              <a:off x="6487675" y="2019538"/>
              <a:ext cx="38575" cy="28750"/>
            </a:xfrm>
            <a:custGeom>
              <a:avLst/>
              <a:gdLst/>
              <a:ahLst/>
              <a:cxnLst/>
              <a:rect l="l" t="t" r="r" b="b"/>
              <a:pathLst>
                <a:path w="1543" h="1150" extrusionOk="0">
                  <a:moveTo>
                    <a:pt x="771" y="0"/>
                  </a:moveTo>
                  <a:cubicBezTo>
                    <a:pt x="624" y="0"/>
                    <a:pt x="477" y="57"/>
                    <a:pt x="363" y="171"/>
                  </a:cubicBezTo>
                  <a:cubicBezTo>
                    <a:pt x="1" y="533"/>
                    <a:pt x="256" y="1149"/>
                    <a:pt x="778" y="1149"/>
                  </a:cubicBezTo>
                  <a:cubicBezTo>
                    <a:pt x="1287" y="1149"/>
                    <a:pt x="1542" y="533"/>
                    <a:pt x="1180" y="171"/>
                  </a:cubicBezTo>
                  <a:cubicBezTo>
                    <a:pt x="1066" y="57"/>
                    <a:pt x="919" y="0"/>
                    <a:pt x="771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54"/>
            <p:cNvSpPr/>
            <p:nvPr/>
          </p:nvSpPr>
          <p:spPr>
            <a:xfrm>
              <a:off x="6412650" y="1938138"/>
              <a:ext cx="30175" cy="28950"/>
            </a:xfrm>
            <a:custGeom>
              <a:avLst/>
              <a:gdLst/>
              <a:ahLst/>
              <a:cxnLst/>
              <a:rect l="l" t="t" r="r" b="b"/>
              <a:pathLst>
                <a:path w="1207" h="1158" extrusionOk="0">
                  <a:moveTo>
                    <a:pt x="586" y="1"/>
                  </a:moveTo>
                  <a:cubicBezTo>
                    <a:pt x="288" y="1"/>
                    <a:pt x="0" y="229"/>
                    <a:pt x="0" y="573"/>
                  </a:cubicBezTo>
                  <a:cubicBezTo>
                    <a:pt x="0" y="926"/>
                    <a:pt x="289" y="1157"/>
                    <a:pt x="588" y="1157"/>
                  </a:cubicBezTo>
                  <a:cubicBezTo>
                    <a:pt x="730" y="1157"/>
                    <a:pt x="875" y="1105"/>
                    <a:pt x="992" y="988"/>
                  </a:cubicBezTo>
                  <a:cubicBezTo>
                    <a:pt x="1206" y="760"/>
                    <a:pt x="1206" y="398"/>
                    <a:pt x="992" y="171"/>
                  </a:cubicBezTo>
                  <a:cubicBezTo>
                    <a:pt x="874" y="53"/>
                    <a:pt x="729" y="1"/>
                    <a:pt x="586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54"/>
            <p:cNvSpPr/>
            <p:nvPr/>
          </p:nvSpPr>
          <p:spPr>
            <a:xfrm>
              <a:off x="6486450" y="2022788"/>
              <a:ext cx="71275" cy="53225"/>
            </a:xfrm>
            <a:custGeom>
              <a:avLst/>
              <a:gdLst/>
              <a:ahLst/>
              <a:cxnLst/>
              <a:rect l="l" t="t" r="r" b="b"/>
              <a:pathLst>
                <a:path w="2851" h="2129" extrusionOk="0">
                  <a:moveTo>
                    <a:pt x="1414" y="1"/>
                  </a:moveTo>
                  <a:cubicBezTo>
                    <a:pt x="473" y="1"/>
                    <a:pt x="0" y="1144"/>
                    <a:pt x="666" y="1810"/>
                  </a:cubicBezTo>
                  <a:cubicBezTo>
                    <a:pt x="877" y="2021"/>
                    <a:pt x="1154" y="2128"/>
                    <a:pt x="1432" y="2128"/>
                  </a:cubicBezTo>
                  <a:cubicBezTo>
                    <a:pt x="1700" y="2128"/>
                    <a:pt x="1970" y="2028"/>
                    <a:pt x="2181" y="1823"/>
                  </a:cubicBezTo>
                  <a:cubicBezTo>
                    <a:pt x="2851" y="1153"/>
                    <a:pt x="2382" y="1"/>
                    <a:pt x="1430" y="1"/>
                  </a:cubicBezTo>
                  <a:cubicBezTo>
                    <a:pt x="1425" y="1"/>
                    <a:pt x="1419" y="1"/>
                    <a:pt x="1414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54"/>
            <p:cNvSpPr/>
            <p:nvPr/>
          </p:nvSpPr>
          <p:spPr>
            <a:xfrm>
              <a:off x="6280650" y="1803688"/>
              <a:ext cx="81750" cy="83125"/>
            </a:xfrm>
            <a:custGeom>
              <a:avLst/>
              <a:gdLst/>
              <a:ahLst/>
              <a:cxnLst/>
              <a:rect l="l" t="t" r="r" b="b"/>
              <a:pathLst>
                <a:path w="3270" h="3325" fill="none" extrusionOk="0">
                  <a:moveTo>
                    <a:pt x="0" y="1"/>
                  </a:moveTo>
                  <a:lnTo>
                    <a:pt x="3270" y="3324"/>
                  </a:lnTo>
                </a:path>
              </a:pathLst>
            </a:custGeom>
            <a:noFill/>
            <a:ln w="9375" cap="flat" cmpd="sng">
              <a:solidFill>
                <a:srgbClr val="383536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54"/>
            <p:cNvSpPr/>
            <p:nvPr/>
          </p:nvSpPr>
          <p:spPr>
            <a:xfrm>
              <a:off x="6261875" y="1789963"/>
              <a:ext cx="38225" cy="28500"/>
            </a:xfrm>
            <a:custGeom>
              <a:avLst/>
              <a:gdLst/>
              <a:ahLst/>
              <a:cxnLst/>
              <a:rect l="l" t="t" r="r" b="b"/>
              <a:pathLst>
                <a:path w="1529" h="1140" extrusionOk="0">
                  <a:moveTo>
                    <a:pt x="765" y="0"/>
                  </a:moveTo>
                  <a:cubicBezTo>
                    <a:pt x="255" y="0"/>
                    <a:pt x="1" y="617"/>
                    <a:pt x="363" y="978"/>
                  </a:cubicBezTo>
                  <a:cubicBezTo>
                    <a:pt x="470" y="1086"/>
                    <a:pt x="614" y="1139"/>
                    <a:pt x="760" y="1139"/>
                  </a:cubicBezTo>
                  <a:cubicBezTo>
                    <a:pt x="905" y="1139"/>
                    <a:pt x="1053" y="1086"/>
                    <a:pt x="1167" y="978"/>
                  </a:cubicBezTo>
                  <a:cubicBezTo>
                    <a:pt x="1528" y="617"/>
                    <a:pt x="1274" y="0"/>
                    <a:pt x="76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54"/>
            <p:cNvSpPr/>
            <p:nvPr/>
          </p:nvSpPr>
          <p:spPr>
            <a:xfrm>
              <a:off x="6345975" y="1871813"/>
              <a:ext cx="30175" cy="28950"/>
            </a:xfrm>
            <a:custGeom>
              <a:avLst/>
              <a:gdLst/>
              <a:ahLst/>
              <a:cxnLst/>
              <a:rect l="l" t="t" r="r" b="b"/>
              <a:pathLst>
                <a:path w="1207" h="1158" extrusionOk="0">
                  <a:moveTo>
                    <a:pt x="629" y="1"/>
                  </a:moveTo>
                  <a:cubicBezTo>
                    <a:pt x="488" y="1"/>
                    <a:pt x="345" y="53"/>
                    <a:pt x="228" y="170"/>
                  </a:cubicBezTo>
                  <a:cubicBezTo>
                    <a:pt x="0" y="398"/>
                    <a:pt x="0" y="760"/>
                    <a:pt x="228" y="988"/>
                  </a:cubicBezTo>
                  <a:cubicBezTo>
                    <a:pt x="346" y="1105"/>
                    <a:pt x="490" y="1158"/>
                    <a:pt x="631" y="1158"/>
                  </a:cubicBezTo>
                  <a:cubicBezTo>
                    <a:pt x="925" y="1158"/>
                    <a:pt x="1206" y="930"/>
                    <a:pt x="1206" y="586"/>
                  </a:cubicBezTo>
                  <a:cubicBezTo>
                    <a:pt x="1206" y="232"/>
                    <a:pt x="924" y="1"/>
                    <a:pt x="629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54"/>
            <p:cNvSpPr/>
            <p:nvPr/>
          </p:nvSpPr>
          <p:spPr>
            <a:xfrm>
              <a:off x="6230725" y="1762888"/>
              <a:ext cx="71275" cy="53225"/>
            </a:xfrm>
            <a:custGeom>
              <a:avLst/>
              <a:gdLst/>
              <a:ahLst/>
              <a:cxnLst/>
              <a:rect l="l" t="t" r="r" b="b"/>
              <a:pathLst>
                <a:path w="2851" h="2129" extrusionOk="0">
                  <a:moveTo>
                    <a:pt x="1426" y="1"/>
                  </a:moveTo>
                  <a:cubicBezTo>
                    <a:pt x="1157" y="1"/>
                    <a:pt x="888" y="102"/>
                    <a:pt x="684" y="306"/>
                  </a:cubicBezTo>
                  <a:cubicBezTo>
                    <a:pt x="0" y="976"/>
                    <a:pt x="469" y="2128"/>
                    <a:pt x="1421" y="2128"/>
                  </a:cubicBezTo>
                  <a:cubicBezTo>
                    <a:pt x="1426" y="2129"/>
                    <a:pt x="1432" y="2129"/>
                    <a:pt x="1437" y="2129"/>
                  </a:cubicBezTo>
                  <a:cubicBezTo>
                    <a:pt x="2378" y="2129"/>
                    <a:pt x="2851" y="986"/>
                    <a:pt x="2185" y="319"/>
                  </a:cubicBezTo>
                  <a:cubicBezTo>
                    <a:pt x="1981" y="108"/>
                    <a:pt x="1704" y="1"/>
                    <a:pt x="1426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54"/>
            <p:cNvSpPr/>
            <p:nvPr/>
          </p:nvSpPr>
          <p:spPr>
            <a:xfrm>
              <a:off x="6000900" y="1951338"/>
              <a:ext cx="126775" cy="107025"/>
            </a:xfrm>
            <a:custGeom>
              <a:avLst/>
              <a:gdLst/>
              <a:ahLst/>
              <a:cxnLst/>
              <a:rect l="l" t="t" r="r" b="b"/>
              <a:pathLst>
                <a:path w="5071" h="4281" extrusionOk="0">
                  <a:moveTo>
                    <a:pt x="2393" y="1"/>
                  </a:moveTo>
                  <a:cubicBezTo>
                    <a:pt x="1497" y="1"/>
                    <a:pt x="606" y="549"/>
                    <a:pt x="322" y="1572"/>
                  </a:cubicBezTo>
                  <a:cubicBezTo>
                    <a:pt x="0" y="2698"/>
                    <a:pt x="670" y="3877"/>
                    <a:pt x="1810" y="4199"/>
                  </a:cubicBezTo>
                  <a:cubicBezTo>
                    <a:pt x="2010" y="4255"/>
                    <a:pt x="2208" y="4281"/>
                    <a:pt x="2398" y="4281"/>
                  </a:cubicBezTo>
                  <a:cubicBezTo>
                    <a:pt x="3950" y="4281"/>
                    <a:pt x="5071" y="2556"/>
                    <a:pt x="4235" y="1077"/>
                  </a:cubicBezTo>
                  <a:cubicBezTo>
                    <a:pt x="3820" y="347"/>
                    <a:pt x="3105" y="1"/>
                    <a:pt x="2393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54"/>
            <p:cNvSpPr/>
            <p:nvPr/>
          </p:nvSpPr>
          <p:spPr>
            <a:xfrm>
              <a:off x="6017975" y="1980063"/>
              <a:ext cx="29575" cy="24450"/>
            </a:xfrm>
            <a:custGeom>
              <a:avLst/>
              <a:gdLst/>
              <a:ahLst/>
              <a:cxnLst/>
              <a:rect l="l" t="t" r="r" b="b"/>
              <a:pathLst>
                <a:path w="1183" h="978" extrusionOk="0">
                  <a:moveTo>
                    <a:pt x="619" y="0"/>
                  </a:moveTo>
                  <a:cubicBezTo>
                    <a:pt x="574" y="0"/>
                    <a:pt x="528" y="7"/>
                    <a:pt x="483" y="21"/>
                  </a:cubicBezTo>
                  <a:cubicBezTo>
                    <a:pt x="68" y="142"/>
                    <a:pt x="1" y="705"/>
                    <a:pt x="376" y="919"/>
                  </a:cubicBezTo>
                  <a:cubicBezTo>
                    <a:pt x="454" y="960"/>
                    <a:pt x="534" y="978"/>
                    <a:pt x="611" y="978"/>
                  </a:cubicBezTo>
                  <a:cubicBezTo>
                    <a:pt x="919" y="978"/>
                    <a:pt x="1183" y="688"/>
                    <a:pt x="1086" y="356"/>
                  </a:cubicBezTo>
                  <a:cubicBezTo>
                    <a:pt x="1031" y="147"/>
                    <a:pt x="830" y="0"/>
                    <a:pt x="619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54"/>
            <p:cNvSpPr/>
            <p:nvPr/>
          </p:nvSpPr>
          <p:spPr>
            <a:xfrm>
              <a:off x="6158700" y="1911813"/>
              <a:ext cx="126425" cy="107025"/>
            </a:xfrm>
            <a:custGeom>
              <a:avLst/>
              <a:gdLst/>
              <a:ahLst/>
              <a:cxnLst/>
              <a:rect l="l" t="t" r="r" b="b"/>
              <a:pathLst>
                <a:path w="5057" h="4281" extrusionOk="0">
                  <a:moveTo>
                    <a:pt x="2380" y="0"/>
                  </a:moveTo>
                  <a:cubicBezTo>
                    <a:pt x="1484" y="0"/>
                    <a:pt x="592" y="549"/>
                    <a:pt x="308" y="1572"/>
                  </a:cubicBezTo>
                  <a:cubicBezTo>
                    <a:pt x="0" y="2698"/>
                    <a:pt x="657" y="3877"/>
                    <a:pt x="1796" y="4199"/>
                  </a:cubicBezTo>
                  <a:cubicBezTo>
                    <a:pt x="1997" y="4254"/>
                    <a:pt x="2194" y="4280"/>
                    <a:pt x="2385" y="4280"/>
                  </a:cubicBezTo>
                  <a:cubicBezTo>
                    <a:pt x="3937" y="4280"/>
                    <a:pt x="5057" y="2556"/>
                    <a:pt x="4222" y="1076"/>
                  </a:cubicBezTo>
                  <a:cubicBezTo>
                    <a:pt x="3806" y="346"/>
                    <a:pt x="3092" y="0"/>
                    <a:pt x="2380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54"/>
            <p:cNvSpPr/>
            <p:nvPr/>
          </p:nvSpPr>
          <p:spPr>
            <a:xfrm>
              <a:off x="6180475" y="1932938"/>
              <a:ext cx="29550" cy="24500"/>
            </a:xfrm>
            <a:custGeom>
              <a:avLst/>
              <a:gdLst/>
              <a:ahLst/>
              <a:cxnLst/>
              <a:rect l="l" t="t" r="r" b="b"/>
              <a:pathLst>
                <a:path w="1182" h="980" extrusionOk="0">
                  <a:moveTo>
                    <a:pt x="608" y="1"/>
                  </a:moveTo>
                  <a:cubicBezTo>
                    <a:pt x="566" y="1"/>
                    <a:pt x="524" y="6"/>
                    <a:pt x="483" y="17"/>
                  </a:cubicBezTo>
                  <a:cubicBezTo>
                    <a:pt x="67" y="137"/>
                    <a:pt x="0" y="700"/>
                    <a:pt x="376" y="915"/>
                  </a:cubicBezTo>
                  <a:cubicBezTo>
                    <a:pt x="457" y="960"/>
                    <a:pt x="541" y="980"/>
                    <a:pt x="621" y="980"/>
                  </a:cubicBezTo>
                  <a:cubicBezTo>
                    <a:pt x="925" y="980"/>
                    <a:pt x="1181" y="691"/>
                    <a:pt x="1086" y="352"/>
                  </a:cubicBezTo>
                  <a:cubicBezTo>
                    <a:pt x="1030" y="139"/>
                    <a:pt x="823" y="1"/>
                    <a:pt x="608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54"/>
            <p:cNvSpPr/>
            <p:nvPr/>
          </p:nvSpPr>
          <p:spPr>
            <a:xfrm>
              <a:off x="6334925" y="1865838"/>
              <a:ext cx="118625" cy="106900"/>
            </a:xfrm>
            <a:custGeom>
              <a:avLst/>
              <a:gdLst/>
              <a:ahLst/>
              <a:cxnLst/>
              <a:rect l="l" t="t" r="r" b="b"/>
              <a:pathLst>
                <a:path w="4745" h="4276" extrusionOk="0">
                  <a:moveTo>
                    <a:pt x="2367" y="0"/>
                  </a:moveTo>
                  <a:cubicBezTo>
                    <a:pt x="1849" y="0"/>
                    <a:pt x="1331" y="189"/>
                    <a:pt x="925" y="570"/>
                  </a:cubicBezTo>
                  <a:cubicBezTo>
                    <a:pt x="54" y="1374"/>
                    <a:pt x="0" y="2728"/>
                    <a:pt x="804" y="3585"/>
                  </a:cubicBezTo>
                  <a:cubicBezTo>
                    <a:pt x="1227" y="4043"/>
                    <a:pt x="1802" y="4275"/>
                    <a:pt x="2377" y="4275"/>
                  </a:cubicBezTo>
                  <a:cubicBezTo>
                    <a:pt x="2895" y="4275"/>
                    <a:pt x="3413" y="4087"/>
                    <a:pt x="3819" y="3706"/>
                  </a:cubicBezTo>
                  <a:cubicBezTo>
                    <a:pt x="4690" y="2902"/>
                    <a:pt x="4744" y="1548"/>
                    <a:pt x="3940" y="691"/>
                  </a:cubicBezTo>
                  <a:cubicBezTo>
                    <a:pt x="3517" y="232"/>
                    <a:pt x="2942" y="0"/>
                    <a:pt x="2367" y="0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54"/>
            <p:cNvSpPr/>
            <p:nvPr/>
          </p:nvSpPr>
          <p:spPr>
            <a:xfrm>
              <a:off x="6354000" y="1882538"/>
              <a:ext cx="29550" cy="24325"/>
            </a:xfrm>
            <a:custGeom>
              <a:avLst/>
              <a:gdLst/>
              <a:ahLst/>
              <a:cxnLst/>
              <a:rect l="l" t="t" r="r" b="b"/>
              <a:pathLst>
                <a:path w="1182" h="973" extrusionOk="0">
                  <a:moveTo>
                    <a:pt x="630" y="1"/>
                  </a:moveTo>
                  <a:cubicBezTo>
                    <a:pt x="582" y="1"/>
                    <a:pt x="533" y="8"/>
                    <a:pt x="483" y="23"/>
                  </a:cubicBezTo>
                  <a:cubicBezTo>
                    <a:pt x="68" y="130"/>
                    <a:pt x="1" y="706"/>
                    <a:pt x="390" y="907"/>
                  </a:cubicBezTo>
                  <a:cubicBezTo>
                    <a:pt x="468" y="952"/>
                    <a:pt x="550" y="972"/>
                    <a:pt x="629" y="972"/>
                  </a:cubicBezTo>
                  <a:cubicBezTo>
                    <a:pt x="926" y="972"/>
                    <a:pt x="1182" y="686"/>
                    <a:pt x="1086" y="358"/>
                  </a:cubicBezTo>
                  <a:cubicBezTo>
                    <a:pt x="1032" y="139"/>
                    <a:pt x="843" y="1"/>
                    <a:pt x="630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54"/>
            <p:cNvSpPr/>
            <p:nvPr/>
          </p:nvSpPr>
          <p:spPr>
            <a:xfrm>
              <a:off x="6385500" y="1682838"/>
              <a:ext cx="126775" cy="106850"/>
            </a:xfrm>
            <a:custGeom>
              <a:avLst/>
              <a:gdLst/>
              <a:ahLst/>
              <a:cxnLst/>
              <a:rect l="l" t="t" r="r" b="b"/>
              <a:pathLst>
                <a:path w="5071" h="4274" extrusionOk="0">
                  <a:moveTo>
                    <a:pt x="2384" y="1"/>
                  </a:moveTo>
                  <a:cubicBezTo>
                    <a:pt x="1492" y="1"/>
                    <a:pt x="605" y="545"/>
                    <a:pt x="322" y="1565"/>
                  </a:cubicBezTo>
                  <a:cubicBezTo>
                    <a:pt x="1" y="2704"/>
                    <a:pt x="671" y="3883"/>
                    <a:pt x="1810" y="4191"/>
                  </a:cubicBezTo>
                  <a:cubicBezTo>
                    <a:pt x="2012" y="4247"/>
                    <a:pt x="2210" y="4274"/>
                    <a:pt x="2402" y="4274"/>
                  </a:cubicBezTo>
                  <a:cubicBezTo>
                    <a:pt x="3952" y="4274"/>
                    <a:pt x="5070" y="2561"/>
                    <a:pt x="4235" y="1082"/>
                  </a:cubicBezTo>
                  <a:cubicBezTo>
                    <a:pt x="3818" y="350"/>
                    <a:pt x="3099" y="1"/>
                    <a:pt x="2384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54"/>
            <p:cNvSpPr/>
            <p:nvPr/>
          </p:nvSpPr>
          <p:spPr>
            <a:xfrm>
              <a:off x="6404600" y="1735938"/>
              <a:ext cx="29550" cy="24500"/>
            </a:xfrm>
            <a:custGeom>
              <a:avLst/>
              <a:gdLst/>
              <a:ahLst/>
              <a:cxnLst/>
              <a:rect l="l" t="t" r="r" b="b"/>
              <a:pathLst>
                <a:path w="1182" h="980" extrusionOk="0">
                  <a:moveTo>
                    <a:pt x="608" y="1"/>
                  </a:moveTo>
                  <a:cubicBezTo>
                    <a:pt x="566" y="1"/>
                    <a:pt x="524" y="6"/>
                    <a:pt x="483" y="17"/>
                  </a:cubicBezTo>
                  <a:cubicBezTo>
                    <a:pt x="68" y="138"/>
                    <a:pt x="1" y="701"/>
                    <a:pt x="376" y="915"/>
                  </a:cubicBezTo>
                  <a:cubicBezTo>
                    <a:pt x="454" y="960"/>
                    <a:pt x="536" y="980"/>
                    <a:pt x="616" y="980"/>
                  </a:cubicBezTo>
                  <a:cubicBezTo>
                    <a:pt x="916" y="980"/>
                    <a:pt x="1181" y="691"/>
                    <a:pt x="1086" y="352"/>
                  </a:cubicBezTo>
                  <a:cubicBezTo>
                    <a:pt x="1019" y="139"/>
                    <a:pt x="820" y="1"/>
                    <a:pt x="608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54"/>
            <p:cNvSpPr/>
            <p:nvPr/>
          </p:nvSpPr>
          <p:spPr>
            <a:xfrm>
              <a:off x="6255525" y="1552513"/>
              <a:ext cx="129050" cy="107025"/>
            </a:xfrm>
            <a:custGeom>
              <a:avLst/>
              <a:gdLst/>
              <a:ahLst/>
              <a:cxnLst/>
              <a:rect l="l" t="t" r="r" b="b"/>
              <a:pathLst>
                <a:path w="5162" h="4281" extrusionOk="0">
                  <a:moveTo>
                    <a:pt x="2695" y="0"/>
                  </a:moveTo>
                  <a:cubicBezTo>
                    <a:pt x="2350" y="0"/>
                    <a:pt x="1993" y="87"/>
                    <a:pt x="1648" y="278"/>
                  </a:cubicBezTo>
                  <a:cubicBezTo>
                    <a:pt x="0" y="1216"/>
                    <a:pt x="295" y="3696"/>
                    <a:pt x="2131" y="4205"/>
                  </a:cubicBezTo>
                  <a:cubicBezTo>
                    <a:pt x="2321" y="4256"/>
                    <a:pt x="2511" y="4281"/>
                    <a:pt x="2699" y="4281"/>
                  </a:cubicBezTo>
                  <a:cubicBezTo>
                    <a:pt x="3635" y="4281"/>
                    <a:pt x="4489" y="3667"/>
                    <a:pt x="4757" y="2717"/>
                  </a:cubicBezTo>
                  <a:cubicBezTo>
                    <a:pt x="5161" y="1262"/>
                    <a:pt x="4015" y="0"/>
                    <a:pt x="2695" y="0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54"/>
            <p:cNvSpPr/>
            <p:nvPr/>
          </p:nvSpPr>
          <p:spPr>
            <a:xfrm>
              <a:off x="6277625" y="1603838"/>
              <a:ext cx="29575" cy="24450"/>
            </a:xfrm>
            <a:custGeom>
              <a:avLst/>
              <a:gdLst/>
              <a:ahLst/>
              <a:cxnLst/>
              <a:rect l="l" t="t" r="r" b="b"/>
              <a:pathLst>
                <a:path w="1183" h="978" extrusionOk="0">
                  <a:moveTo>
                    <a:pt x="619" y="0"/>
                  </a:moveTo>
                  <a:cubicBezTo>
                    <a:pt x="574" y="0"/>
                    <a:pt x="528" y="7"/>
                    <a:pt x="483" y="21"/>
                  </a:cubicBezTo>
                  <a:cubicBezTo>
                    <a:pt x="68" y="142"/>
                    <a:pt x="1" y="705"/>
                    <a:pt x="376" y="919"/>
                  </a:cubicBezTo>
                  <a:cubicBezTo>
                    <a:pt x="454" y="959"/>
                    <a:pt x="534" y="977"/>
                    <a:pt x="611" y="977"/>
                  </a:cubicBezTo>
                  <a:cubicBezTo>
                    <a:pt x="919" y="977"/>
                    <a:pt x="1182" y="688"/>
                    <a:pt x="1086" y="356"/>
                  </a:cubicBezTo>
                  <a:cubicBezTo>
                    <a:pt x="1031" y="146"/>
                    <a:pt x="830" y="0"/>
                    <a:pt x="619" y="0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27" name="Google Shape;1427;p54"/>
          <p:cNvGrpSpPr/>
          <p:nvPr/>
        </p:nvGrpSpPr>
        <p:grpSpPr>
          <a:xfrm>
            <a:off x="11102784" y="2465332"/>
            <a:ext cx="957885" cy="1520896"/>
            <a:chOff x="3790075" y="294725"/>
            <a:chExt cx="389300" cy="618150"/>
          </a:xfrm>
        </p:grpSpPr>
        <p:sp>
          <p:nvSpPr>
            <p:cNvPr id="1428" name="Google Shape;1428;p54"/>
            <p:cNvSpPr/>
            <p:nvPr/>
          </p:nvSpPr>
          <p:spPr>
            <a:xfrm>
              <a:off x="3790075" y="299750"/>
              <a:ext cx="389300" cy="613125"/>
            </a:xfrm>
            <a:custGeom>
              <a:avLst/>
              <a:gdLst/>
              <a:ahLst/>
              <a:cxnLst/>
              <a:rect l="l" t="t" r="r" b="b"/>
              <a:pathLst>
                <a:path w="15572" h="24525" extrusionOk="0">
                  <a:moveTo>
                    <a:pt x="4556" y="1"/>
                  </a:moveTo>
                  <a:lnTo>
                    <a:pt x="5092" y="1609"/>
                  </a:lnTo>
                  <a:lnTo>
                    <a:pt x="5092" y="5053"/>
                  </a:lnTo>
                  <a:lnTo>
                    <a:pt x="228" y="22273"/>
                  </a:lnTo>
                  <a:cubicBezTo>
                    <a:pt x="0" y="23439"/>
                    <a:pt x="1072" y="24524"/>
                    <a:pt x="2493" y="24524"/>
                  </a:cubicBezTo>
                  <a:lnTo>
                    <a:pt x="13079" y="24524"/>
                  </a:lnTo>
                  <a:cubicBezTo>
                    <a:pt x="14500" y="24524"/>
                    <a:pt x="15572" y="23452"/>
                    <a:pt x="15344" y="22273"/>
                  </a:cubicBezTo>
                  <a:lnTo>
                    <a:pt x="10480" y="5053"/>
                  </a:lnTo>
                  <a:lnTo>
                    <a:pt x="10480" y="1609"/>
                  </a:lnTo>
                  <a:lnTo>
                    <a:pt x="11016" y="1"/>
                  </a:lnTo>
                  <a:lnTo>
                    <a:pt x="10614" y="1"/>
                  </a:lnTo>
                  <a:lnTo>
                    <a:pt x="10131" y="1569"/>
                  </a:lnTo>
                  <a:lnTo>
                    <a:pt x="10131" y="4919"/>
                  </a:lnTo>
                  <a:lnTo>
                    <a:pt x="14768" y="21737"/>
                  </a:lnTo>
                  <a:cubicBezTo>
                    <a:pt x="14969" y="22889"/>
                    <a:pt x="13977" y="23935"/>
                    <a:pt x="12677" y="23935"/>
                  </a:cubicBezTo>
                  <a:lnTo>
                    <a:pt x="2895" y="23935"/>
                  </a:lnTo>
                  <a:cubicBezTo>
                    <a:pt x="1595" y="23935"/>
                    <a:pt x="590" y="22889"/>
                    <a:pt x="804" y="21737"/>
                  </a:cubicBezTo>
                  <a:lnTo>
                    <a:pt x="5441" y="4919"/>
                  </a:lnTo>
                  <a:lnTo>
                    <a:pt x="5441" y="1569"/>
                  </a:lnTo>
                  <a:lnTo>
                    <a:pt x="49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9" name="Google Shape;1429;p54"/>
            <p:cNvSpPr/>
            <p:nvPr/>
          </p:nvSpPr>
          <p:spPr>
            <a:xfrm>
              <a:off x="3804800" y="300100"/>
              <a:ext cx="359850" cy="598025"/>
            </a:xfrm>
            <a:custGeom>
              <a:avLst/>
              <a:gdLst/>
              <a:ahLst/>
              <a:cxnLst/>
              <a:rect l="l" t="t" r="r" b="b"/>
              <a:pathLst>
                <a:path w="14394" h="23921" extrusionOk="0">
                  <a:moveTo>
                    <a:pt x="4369" y="0"/>
                  </a:moveTo>
                  <a:lnTo>
                    <a:pt x="4852" y="1568"/>
                  </a:lnTo>
                  <a:lnTo>
                    <a:pt x="4852" y="4918"/>
                  </a:lnTo>
                  <a:lnTo>
                    <a:pt x="215" y="21723"/>
                  </a:lnTo>
                  <a:cubicBezTo>
                    <a:pt x="1" y="22875"/>
                    <a:pt x="1006" y="23921"/>
                    <a:pt x="2306" y="23921"/>
                  </a:cubicBezTo>
                  <a:lnTo>
                    <a:pt x="12088" y="23921"/>
                  </a:lnTo>
                  <a:cubicBezTo>
                    <a:pt x="13388" y="23921"/>
                    <a:pt x="14393" y="22875"/>
                    <a:pt x="14179" y="21723"/>
                  </a:cubicBezTo>
                  <a:lnTo>
                    <a:pt x="9542" y="4918"/>
                  </a:lnTo>
                  <a:lnTo>
                    <a:pt x="9542" y="1568"/>
                  </a:lnTo>
                  <a:lnTo>
                    <a:pt x="100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0" name="Google Shape;1430;p54"/>
            <p:cNvSpPr/>
            <p:nvPr/>
          </p:nvSpPr>
          <p:spPr>
            <a:xfrm>
              <a:off x="3805425" y="666950"/>
              <a:ext cx="363250" cy="234825"/>
            </a:xfrm>
            <a:custGeom>
              <a:avLst/>
              <a:gdLst/>
              <a:ahLst/>
              <a:cxnLst/>
              <a:rect l="l" t="t" r="r" b="b"/>
              <a:pathLst>
                <a:path w="14530" h="9393" extrusionOk="0">
                  <a:moveTo>
                    <a:pt x="2133" y="0"/>
                  </a:moveTo>
                  <a:cubicBezTo>
                    <a:pt x="2133" y="0"/>
                    <a:pt x="391" y="4824"/>
                    <a:pt x="190" y="7062"/>
                  </a:cubicBezTo>
                  <a:cubicBezTo>
                    <a:pt x="1" y="9161"/>
                    <a:pt x="1706" y="9220"/>
                    <a:pt x="1901" y="9220"/>
                  </a:cubicBezTo>
                  <a:cubicBezTo>
                    <a:pt x="1913" y="9220"/>
                    <a:pt x="1919" y="9220"/>
                    <a:pt x="1919" y="9220"/>
                  </a:cubicBezTo>
                  <a:cubicBezTo>
                    <a:pt x="1919" y="9220"/>
                    <a:pt x="5689" y="9393"/>
                    <a:pt x="8802" y="9393"/>
                  </a:cubicBezTo>
                  <a:cubicBezTo>
                    <a:pt x="10359" y="9393"/>
                    <a:pt x="11751" y="9349"/>
                    <a:pt x="12425" y="9220"/>
                  </a:cubicBezTo>
                  <a:cubicBezTo>
                    <a:pt x="14529" y="8818"/>
                    <a:pt x="14154" y="7062"/>
                    <a:pt x="14154" y="7062"/>
                  </a:cubicBezTo>
                  <a:lnTo>
                    <a:pt x="12211" y="0"/>
                  </a:ln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1" name="Google Shape;1431;p54"/>
            <p:cNvSpPr/>
            <p:nvPr/>
          </p:nvSpPr>
          <p:spPr>
            <a:xfrm>
              <a:off x="3835975" y="345975"/>
              <a:ext cx="113575" cy="517300"/>
            </a:xfrm>
            <a:custGeom>
              <a:avLst/>
              <a:gdLst/>
              <a:ahLst/>
              <a:cxnLst/>
              <a:rect l="l" t="t" r="r" b="b"/>
              <a:pathLst>
                <a:path w="4543" h="20692" fill="none" extrusionOk="0">
                  <a:moveTo>
                    <a:pt x="4543" y="1"/>
                  </a:moveTo>
                  <a:lnTo>
                    <a:pt x="4543" y="3097"/>
                  </a:lnTo>
                  <a:lnTo>
                    <a:pt x="0" y="20692"/>
                  </a:lnTo>
                </a:path>
              </a:pathLst>
            </a:custGeom>
            <a:noFill/>
            <a:ln w="20425" cap="rnd" cmpd="sng">
              <a:solidFill>
                <a:srgbClr val="FFFFFF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2" name="Google Shape;1432;p54"/>
            <p:cNvSpPr/>
            <p:nvPr/>
          </p:nvSpPr>
          <p:spPr>
            <a:xfrm>
              <a:off x="3898275" y="294725"/>
              <a:ext cx="172900" cy="20800"/>
            </a:xfrm>
            <a:custGeom>
              <a:avLst/>
              <a:gdLst/>
              <a:ahLst/>
              <a:cxnLst/>
              <a:rect l="l" t="t" r="r" b="b"/>
              <a:pathLst>
                <a:path w="6916" h="832" extrusionOk="0">
                  <a:moveTo>
                    <a:pt x="309" y="1"/>
                  </a:moveTo>
                  <a:cubicBezTo>
                    <a:pt x="135" y="1"/>
                    <a:pt x="1" y="135"/>
                    <a:pt x="1" y="309"/>
                  </a:cubicBezTo>
                  <a:lnTo>
                    <a:pt x="1" y="523"/>
                  </a:lnTo>
                  <a:cubicBezTo>
                    <a:pt x="1" y="698"/>
                    <a:pt x="135" y="832"/>
                    <a:pt x="309" y="832"/>
                  </a:cubicBezTo>
                  <a:lnTo>
                    <a:pt x="6607" y="832"/>
                  </a:lnTo>
                  <a:cubicBezTo>
                    <a:pt x="6781" y="832"/>
                    <a:pt x="6915" y="698"/>
                    <a:pt x="6915" y="523"/>
                  </a:cubicBezTo>
                  <a:lnTo>
                    <a:pt x="6915" y="309"/>
                  </a:lnTo>
                  <a:cubicBezTo>
                    <a:pt x="6915" y="135"/>
                    <a:pt x="6781" y="1"/>
                    <a:pt x="6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2" name="Google Shape;1802;p31">
            <a:extLst>
              <a:ext uri="{FF2B5EF4-FFF2-40B4-BE49-F238E27FC236}">
                <a16:creationId xmlns:a16="http://schemas.microsoft.com/office/drawing/2014/main" id="{43E09719-DF6D-40ED-9182-8167DC515E1F}"/>
              </a:ext>
            </a:extLst>
          </p:cNvPr>
          <p:cNvSpPr txBox="1">
            <a:spLocks/>
          </p:cNvSpPr>
          <p:nvPr/>
        </p:nvSpPr>
        <p:spPr>
          <a:xfrm>
            <a:off x="667105" y="1166534"/>
            <a:ext cx="5061399" cy="77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Khoa học tự nhiên</a:t>
            </a:r>
          </a:p>
        </p:txBody>
      </p:sp>
      <p:sp>
        <p:nvSpPr>
          <p:cNvPr id="233" name="Google Shape;1802;p31">
            <a:extLst>
              <a:ext uri="{FF2B5EF4-FFF2-40B4-BE49-F238E27FC236}">
                <a16:creationId xmlns:a16="http://schemas.microsoft.com/office/drawing/2014/main" id="{F97CBA61-49FF-4422-BA0B-7448D22A3A73}"/>
              </a:ext>
            </a:extLst>
          </p:cNvPr>
          <p:cNvSpPr txBox="1">
            <a:spLocks/>
          </p:cNvSpPr>
          <p:nvPr/>
        </p:nvSpPr>
        <p:spPr>
          <a:xfrm>
            <a:off x="293617" y="296148"/>
            <a:ext cx="11625331" cy="77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GIỚI THIỆU VỀ KHOA HỌC TỰ NHIÊN</a:t>
            </a:r>
            <a:endParaRPr lang="en-US" sz="44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9C7CEF0-78FD-4437-BD88-9612AE662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46" y="0"/>
            <a:ext cx="11154349" cy="685800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D000977E-9152-4D41-BACB-FCD8E8E5496F}"/>
              </a:ext>
            </a:extLst>
          </p:cNvPr>
          <p:cNvSpPr txBox="1"/>
          <p:nvPr/>
        </p:nvSpPr>
        <p:spPr>
          <a:xfrm>
            <a:off x="710105" y="0"/>
            <a:ext cx="3630075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/>
          <a:p>
            <a:pPr marL="342900" indent="-342900" algn="ctr"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1.1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1.6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906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2277</TotalTime>
  <Words>1830</Words>
  <Application>Microsoft Office PowerPoint</Application>
  <PresentationFormat>Widescreen</PresentationFormat>
  <Paragraphs>167</Paragraphs>
  <Slides>30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Arial</vt:lpstr>
      <vt:lpstr>Arial Unicode MS</vt:lpstr>
      <vt:lpstr>Calibri</vt:lpstr>
      <vt:lpstr>Calibri Light</vt:lpstr>
      <vt:lpstr>Century Gothic</vt:lpstr>
      <vt:lpstr>Estrangelo Edessa</vt:lpstr>
      <vt:lpstr>Fira Sans Extra Condensed Medium</vt:lpstr>
      <vt:lpstr>IBM Plex Sans</vt:lpstr>
      <vt:lpstr>Open Sans</vt:lpstr>
      <vt:lpstr>Tahoma</vt:lpstr>
      <vt:lpstr>Times New Roman</vt:lpstr>
      <vt:lpstr>TimesNewRoman</vt:lpstr>
      <vt:lpstr>Wingdings</vt:lpstr>
      <vt:lpstr>Office Theme</vt:lpstr>
      <vt:lpstr>1_Office Theme</vt:lpstr>
      <vt:lpstr>KHOA HỌC TỰ NHIÊN 6</vt:lpstr>
      <vt:lpstr>Bài 1: GIỚI THIỆU VỀ KHOA HỌC TỰ NHIÊN</vt:lpstr>
      <vt:lpstr>Khoa học tự nhiên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Windows 10</cp:lastModifiedBy>
  <cp:revision>160</cp:revision>
  <dcterms:created xsi:type="dcterms:W3CDTF">2021-02-07T03:08:37Z</dcterms:created>
  <dcterms:modified xsi:type="dcterms:W3CDTF">2025-08-14T11:27:50Z</dcterms:modified>
</cp:coreProperties>
</file>