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95" r:id="rId2"/>
    <p:sldMasterId id="2147483809" r:id="rId3"/>
    <p:sldMasterId id="2147483822" r:id="rId4"/>
    <p:sldMasterId id="2147483836" r:id="rId5"/>
    <p:sldMasterId id="2147483851" r:id="rId6"/>
  </p:sldMasterIdLst>
  <p:notesMasterIdLst>
    <p:notesMasterId r:id="rId54"/>
  </p:notesMasterIdLst>
  <p:sldIdLst>
    <p:sldId id="511" r:id="rId7"/>
    <p:sldId id="380" r:id="rId8"/>
    <p:sldId id="358" r:id="rId9"/>
    <p:sldId id="261" r:id="rId10"/>
    <p:sldId id="496" r:id="rId11"/>
    <p:sldId id="307" r:id="rId12"/>
    <p:sldId id="263" r:id="rId13"/>
    <p:sldId id="315" r:id="rId14"/>
    <p:sldId id="306" r:id="rId15"/>
    <p:sldId id="362" r:id="rId16"/>
    <p:sldId id="490" r:id="rId17"/>
    <p:sldId id="287" r:id="rId18"/>
    <p:sldId id="491" r:id="rId19"/>
    <p:sldId id="368" r:id="rId20"/>
    <p:sldId id="497" r:id="rId21"/>
    <p:sldId id="492" r:id="rId22"/>
    <p:sldId id="493" r:id="rId23"/>
    <p:sldId id="292" r:id="rId24"/>
    <p:sldId id="488" r:id="rId25"/>
    <p:sldId id="498" r:id="rId26"/>
    <p:sldId id="499" r:id="rId27"/>
    <p:sldId id="293" r:id="rId28"/>
    <p:sldId id="494" r:id="rId29"/>
    <p:sldId id="295" r:id="rId30"/>
    <p:sldId id="487" r:id="rId31"/>
    <p:sldId id="311" r:id="rId32"/>
    <p:sldId id="495" r:id="rId33"/>
    <p:sldId id="500" r:id="rId34"/>
    <p:sldId id="501" r:id="rId35"/>
    <p:sldId id="489" r:id="rId36"/>
    <p:sldId id="502" r:id="rId37"/>
    <p:sldId id="503" r:id="rId38"/>
    <p:sldId id="504" r:id="rId39"/>
    <p:sldId id="505" r:id="rId40"/>
    <p:sldId id="357" r:id="rId41"/>
    <p:sldId id="355" r:id="rId42"/>
    <p:sldId id="506" r:id="rId43"/>
    <p:sldId id="316" r:id="rId44"/>
    <p:sldId id="317" r:id="rId45"/>
    <p:sldId id="356" r:id="rId46"/>
    <p:sldId id="507" r:id="rId47"/>
    <p:sldId id="318" r:id="rId48"/>
    <p:sldId id="508" r:id="rId49"/>
    <p:sldId id="509" r:id="rId50"/>
    <p:sldId id="510" r:id="rId51"/>
    <p:sldId id="485" r:id="rId52"/>
    <p:sldId id="379" r:id="rId5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7" autoAdjust="0"/>
    <p:restoredTop sz="94660"/>
  </p:normalViewPr>
  <p:slideViewPr>
    <p:cSldViewPr snapToGrid="0">
      <p:cViewPr varScale="1">
        <p:scale>
          <a:sx n="70" d="100"/>
          <a:sy n="70" d="100"/>
        </p:scale>
        <p:origin x="59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74E40-853D-4F1E-9A3A-CF5E27B85143}"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60B1B8D1-7283-4403-B265-6C3EA8759C84}">
      <dgm:prSet phldrT="[Text]" custT="1"/>
      <dgm:spPr>
        <a:solidFill>
          <a:schemeClr val="accent1">
            <a:lumMod val="40000"/>
            <a:lumOff val="60000"/>
          </a:schemeClr>
        </a:solidFill>
      </dgm:spPr>
      <dgm:t>
        <a:bodyPr/>
        <a:lstStyle/>
        <a:p>
          <a:pPr algn="just"/>
          <a:r>
            <a:rPr lang="en-GB" sz="2400" b="1" dirty="0" err="1">
              <a:solidFill>
                <a:srgbClr val="0000FF"/>
              </a:solidFill>
              <a:latin typeface="Times New Roman" panose="02020603050405020304" pitchFamily="18" charset="0"/>
              <a:cs typeface="Times New Roman" panose="02020603050405020304" pitchFamily="18" charset="0"/>
            </a:rPr>
            <a:t>Ảnh</a:t>
          </a:r>
          <a:r>
            <a:rPr lang="en-GB" sz="2400" b="1" dirty="0">
              <a:solidFill>
                <a:srgbClr val="0000FF"/>
              </a:solidFill>
              <a:latin typeface="Times New Roman" panose="02020603050405020304" pitchFamily="18" charset="0"/>
              <a:cs typeface="Times New Roman" panose="02020603050405020304" pitchFamily="18" charset="0"/>
            </a:rPr>
            <a:t> </a:t>
          </a:r>
          <a:r>
            <a:rPr lang="en-GB" sz="2400" b="1" dirty="0" err="1">
              <a:solidFill>
                <a:srgbClr val="0000FF"/>
              </a:solidFill>
              <a:latin typeface="Times New Roman" panose="02020603050405020304" pitchFamily="18" charset="0"/>
              <a:cs typeface="Times New Roman" panose="02020603050405020304" pitchFamily="18" charset="0"/>
            </a:rPr>
            <a:t>hưởng</a:t>
          </a:r>
          <a:endParaRPr lang="en-US" sz="2400" dirty="0">
            <a:solidFill>
              <a:srgbClr val="0000FF"/>
            </a:solidFill>
          </a:endParaRPr>
        </a:p>
      </dgm:t>
    </dgm:pt>
    <dgm:pt modelId="{52832991-B8E9-4A19-B50D-AB54A5ECAFFE}" type="parTrans" cxnId="{C777FA32-F5DF-445F-B3B1-6512EE344F7B}">
      <dgm:prSet/>
      <dgm:spPr/>
      <dgm:t>
        <a:bodyPr/>
        <a:lstStyle/>
        <a:p>
          <a:pPr algn="just"/>
          <a:endParaRPr lang="en-US" sz="2400"/>
        </a:p>
      </dgm:t>
    </dgm:pt>
    <dgm:pt modelId="{5620E5EF-1DAA-4BED-9292-065A39E2E568}" type="sibTrans" cxnId="{C777FA32-F5DF-445F-B3B1-6512EE344F7B}">
      <dgm:prSet/>
      <dgm:spPr/>
      <dgm:t>
        <a:bodyPr/>
        <a:lstStyle/>
        <a:p>
          <a:pPr algn="just"/>
          <a:endParaRPr lang="en-US" sz="2400"/>
        </a:p>
      </dgm:t>
    </dgm:pt>
    <dgm:pt modelId="{AFCA4389-166B-40D8-9D6D-B2C7E768D5C4}">
      <dgm:prSet phldrT="[Text]" custT="1"/>
      <dgm:spPr/>
      <dgm:t>
        <a:bodyPr/>
        <a:lstStyle/>
        <a:p>
          <a:pPr algn="just"/>
          <a:r>
            <a:rPr lang="en-GB" sz="2400" dirty="0" err="1">
              <a:latin typeface="Times New Roman" panose="02020603050405020304" pitchFamily="18" charset="0"/>
              <a:cs typeface="Times New Roman" panose="02020603050405020304" pitchFamily="18" charset="0"/>
            </a:rPr>
            <a:t>Đến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hiện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tượng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tiết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hậu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đất</a:t>
          </a:r>
          <a:r>
            <a:rPr lang="en-GB" sz="2400" dirty="0">
              <a:latin typeface="Times New Roman" panose="02020603050405020304" pitchFamily="18" charset="0"/>
              <a:cs typeface="Times New Roman" panose="02020603050405020304" pitchFamily="18" charset="0"/>
            </a:rPr>
            <a:t>.</a:t>
          </a:r>
          <a:endParaRPr lang="en-US" sz="2400" dirty="0"/>
        </a:p>
      </dgm:t>
    </dgm:pt>
    <dgm:pt modelId="{67F5FFC9-6841-4E6F-B8C4-9EC198AC8D20}" type="parTrans" cxnId="{347139F0-D828-4D11-A1C9-AB044A8F1C84}">
      <dgm:prSet/>
      <dgm:spPr/>
      <dgm:t>
        <a:bodyPr/>
        <a:lstStyle/>
        <a:p>
          <a:pPr algn="just"/>
          <a:endParaRPr lang="en-US" sz="2400"/>
        </a:p>
      </dgm:t>
    </dgm:pt>
    <dgm:pt modelId="{9E06BE1C-16A7-4DBF-8605-2546D0A9EF49}" type="sibTrans" cxnId="{347139F0-D828-4D11-A1C9-AB044A8F1C84}">
      <dgm:prSet/>
      <dgm:spPr/>
      <dgm:t>
        <a:bodyPr/>
        <a:lstStyle/>
        <a:p>
          <a:pPr algn="just"/>
          <a:endParaRPr lang="en-US" sz="2400"/>
        </a:p>
      </dgm:t>
    </dgm:pt>
    <dgm:pt modelId="{0F38EC33-AB94-4B21-9540-91470A5ACEAC}">
      <dgm:prSet phldrT="[Text]" custT="1"/>
      <dgm:spPr/>
      <dgm:t>
        <a:bodyPr/>
        <a:lstStyle/>
        <a:p>
          <a:pPr algn="just"/>
          <a:r>
            <a:rPr lang="en-GB" sz="2400" b="1" dirty="0" err="1">
              <a:latin typeface="Times New Roman" panose="02020603050405020304" pitchFamily="18" charset="0"/>
              <a:cs typeface="Times New Roman" panose="02020603050405020304" pitchFamily="18" charset="0"/>
            </a:rPr>
            <a:t>Cung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cấp</a:t>
          </a:r>
          <a:endParaRPr lang="en-US" sz="2400" dirty="0"/>
        </a:p>
      </dgm:t>
    </dgm:pt>
    <dgm:pt modelId="{EB1C5089-3294-4D08-8D7F-58CB0592A2FB}" type="parTrans" cxnId="{BED6A66C-55AF-436E-952B-1E7FD0772931}">
      <dgm:prSet/>
      <dgm:spPr/>
      <dgm:t>
        <a:bodyPr/>
        <a:lstStyle/>
        <a:p>
          <a:pPr algn="just"/>
          <a:endParaRPr lang="en-US" sz="2400"/>
        </a:p>
      </dgm:t>
    </dgm:pt>
    <dgm:pt modelId="{1A20497A-750D-421D-A95E-3D9F49B3E586}" type="sibTrans" cxnId="{BED6A66C-55AF-436E-952B-1E7FD0772931}">
      <dgm:prSet/>
      <dgm:spPr/>
      <dgm:t>
        <a:bodyPr/>
        <a:lstStyle/>
        <a:p>
          <a:pPr algn="just"/>
          <a:endParaRPr lang="en-US" sz="2400"/>
        </a:p>
      </dgm:t>
    </dgm:pt>
    <dgm:pt modelId="{450C1D82-6343-4FF0-9D3D-F4A69B0AAD6D}">
      <dgm:prSet phldrT="[Text]" custT="1"/>
      <dgm:spPr/>
      <dgm:t>
        <a:bodyPr/>
        <a:lstStyle/>
        <a:p>
          <a:pPr marL="0" indent="0" algn="just">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  Oxygen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Duy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trì</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cháy</a:t>
          </a:r>
          <a:r>
            <a:rPr lang="en-GB" sz="2400" dirty="0">
              <a:latin typeface="Times New Roman" panose="02020603050405020304" pitchFamily="18" charset="0"/>
              <a:cs typeface="Times New Roman" panose="02020603050405020304" pitchFamily="18" charset="0"/>
            </a:rPr>
            <a:t>.</a:t>
          </a:r>
          <a:endParaRPr lang="en-US" sz="2400" dirty="0"/>
        </a:p>
      </dgm:t>
    </dgm:pt>
    <dgm:pt modelId="{EE94A7EB-A0FD-4F0D-91DE-71F67AC7BC10}" type="parTrans" cxnId="{B3EEF333-13AA-4A05-979D-B8A670CCB74E}">
      <dgm:prSet/>
      <dgm:spPr/>
      <dgm:t>
        <a:bodyPr/>
        <a:lstStyle/>
        <a:p>
          <a:pPr algn="just"/>
          <a:endParaRPr lang="en-US" sz="2400"/>
        </a:p>
      </dgm:t>
    </dgm:pt>
    <dgm:pt modelId="{CED2B14E-3E1A-4088-81D3-C4017453F8F8}" type="sibTrans" cxnId="{B3EEF333-13AA-4A05-979D-B8A670CCB74E}">
      <dgm:prSet/>
      <dgm:spPr/>
      <dgm:t>
        <a:bodyPr/>
        <a:lstStyle/>
        <a:p>
          <a:pPr algn="just"/>
          <a:endParaRPr lang="en-US" sz="2400"/>
        </a:p>
      </dgm:t>
    </dgm:pt>
    <dgm:pt modelId="{760F1D44-C682-41F5-AC95-04A4BF866E4B}">
      <dgm:prSet phldrT="[Text]" custT="1"/>
      <dgm:spPr/>
      <dgm:t>
        <a:bodyPr/>
        <a:lstStyle/>
        <a:p>
          <a:pPr algn="just">
            <a:buFont typeface="Arial" panose="020B0604020202020204" pitchFamily="34" charset="0"/>
            <a:buChar char="•"/>
          </a:pPr>
          <a:r>
            <a:rPr lang="en-GB" sz="2400" b="1" dirty="0" err="1">
              <a:latin typeface="Times New Roman" panose="02020603050405020304" pitchFamily="18" charset="0"/>
              <a:cs typeface="Times New Roman" panose="02020603050405020304" pitchFamily="18" charset="0"/>
            </a:rPr>
            <a:t>Khí</a:t>
          </a:r>
          <a:r>
            <a:rPr lang="en-GB" sz="2400" b="1" dirty="0">
              <a:latin typeface="Times New Roman" panose="02020603050405020304" pitchFamily="18" charset="0"/>
              <a:cs typeface="Times New Roman" panose="02020603050405020304" pitchFamily="18" charset="0"/>
            </a:rPr>
            <a:t> carbon dioxide: </a:t>
          </a:r>
          <a:r>
            <a:rPr lang="en-GB" sz="2400" dirty="0" err="1">
              <a:latin typeface="Times New Roman" panose="02020603050405020304" pitchFamily="18" charset="0"/>
              <a:cs typeface="Times New Roman" panose="02020603050405020304" pitchFamily="18" charset="0"/>
            </a:rPr>
            <a:t>Cần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thiết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quang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hợp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xanh</a:t>
          </a:r>
          <a:r>
            <a:rPr lang="en-GB" sz="2400" dirty="0">
              <a:latin typeface="Times New Roman" panose="02020603050405020304" pitchFamily="18" charset="0"/>
              <a:cs typeface="Times New Roman" panose="02020603050405020304" pitchFamily="18" charset="0"/>
            </a:rPr>
            <a:t>.</a:t>
          </a:r>
          <a:endParaRPr lang="en-US" sz="2400" dirty="0"/>
        </a:p>
      </dgm:t>
    </dgm:pt>
    <dgm:pt modelId="{D701E13E-2514-4959-9C7E-BCDA76D069A4}" type="parTrans" cxnId="{6C7727FD-4090-438B-AA42-E24882A5928A}">
      <dgm:prSet/>
      <dgm:spPr/>
      <dgm:t>
        <a:bodyPr/>
        <a:lstStyle/>
        <a:p>
          <a:pPr algn="just"/>
          <a:endParaRPr lang="en-US" sz="2400"/>
        </a:p>
      </dgm:t>
    </dgm:pt>
    <dgm:pt modelId="{0745BB9B-B61C-45D8-AD02-6D3FD5FF13C0}" type="sibTrans" cxnId="{6C7727FD-4090-438B-AA42-E24882A5928A}">
      <dgm:prSet/>
      <dgm:spPr/>
      <dgm:t>
        <a:bodyPr/>
        <a:lstStyle/>
        <a:p>
          <a:pPr algn="just"/>
          <a:endParaRPr lang="en-US" sz="2400"/>
        </a:p>
      </dgm:t>
    </dgm:pt>
    <dgm:pt modelId="{A794354E-3E62-4931-BF3E-85F13096FE32}">
      <dgm:prSet phldrT="[Text]" custT="1"/>
      <dgm:spPr/>
      <dgm:t>
        <a:bodyPr/>
        <a:lstStyle/>
        <a:p>
          <a:pPr algn="just">
            <a:buFont typeface="Arial" panose="020B0604020202020204" pitchFamily="34" charset="0"/>
            <a:buChar char="•"/>
          </a:pPr>
          <a:r>
            <a:rPr lang="en-GB" sz="2400" b="1" dirty="0" err="1">
              <a:latin typeface="Times New Roman" panose="02020603050405020304" pitchFamily="18" charset="0"/>
              <a:cs typeface="Times New Roman" panose="02020603050405020304" pitchFamily="18" charset="0"/>
            </a:rPr>
            <a:t>Khí</a:t>
          </a:r>
          <a:r>
            <a:rPr lang="en-GB" sz="2400" b="1" dirty="0">
              <a:latin typeface="Times New Roman" panose="02020603050405020304" pitchFamily="18" charset="0"/>
              <a:cs typeface="Times New Roman" panose="02020603050405020304" pitchFamily="18" charset="0"/>
            </a:rPr>
            <a:t> nitrogen: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chuyển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hóa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thành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dạng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ích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giúp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trưởng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triển</a:t>
          </a:r>
          <a:r>
            <a:rPr lang="en-GB" sz="2400" dirty="0">
              <a:latin typeface="Times New Roman" panose="02020603050405020304" pitchFamily="18" charset="0"/>
              <a:cs typeface="Times New Roman" panose="02020603050405020304" pitchFamily="18" charset="0"/>
            </a:rPr>
            <a:t>.</a:t>
          </a:r>
          <a:endParaRPr lang="en-US" sz="2400" dirty="0"/>
        </a:p>
      </dgm:t>
    </dgm:pt>
    <dgm:pt modelId="{88412F4D-A865-4CD4-B0E4-4210C770DE1E}" type="parTrans" cxnId="{DB5F7FBC-60E3-43A0-825F-D620187977DB}">
      <dgm:prSet/>
      <dgm:spPr/>
      <dgm:t>
        <a:bodyPr/>
        <a:lstStyle/>
        <a:p>
          <a:pPr algn="just"/>
          <a:endParaRPr lang="en-US" sz="2400"/>
        </a:p>
      </dgm:t>
    </dgm:pt>
    <dgm:pt modelId="{516F32B0-C3E5-4611-A1D0-6C129A294875}" type="sibTrans" cxnId="{DB5F7FBC-60E3-43A0-825F-D620187977DB}">
      <dgm:prSet/>
      <dgm:spPr/>
      <dgm:t>
        <a:bodyPr/>
        <a:lstStyle/>
        <a:p>
          <a:pPr algn="just"/>
          <a:endParaRPr lang="en-US" sz="2400"/>
        </a:p>
      </dgm:t>
    </dgm:pt>
    <dgm:pt modelId="{0F2F6D2C-6A63-49F7-8271-2FE679E6F703}">
      <dgm:prSet phldrT="[Text]" custT="1"/>
      <dgm:spPr/>
      <dgm:t>
        <a:bodyPr/>
        <a:lstStyle/>
        <a:p>
          <a:pPr algn="just">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nitrogen c</a:t>
          </a:r>
          <a:r>
            <a:rPr lang="en-GB" sz="2400" dirty="0">
              <a:latin typeface="Times New Roman" panose="02020603050405020304" pitchFamily="18" charset="0"/>
              <a:cs typeface="Times New Roman" panose="02020603050405020304" pitchFamily="18" charset="0"/>
            </a:rPr>
            <a:t>ó </a:t>
          </a:r>
          <a:r>
            <a:rPr lang="en-GB" sz="2400" dirty="0" err="1">
              <a:latin typeface="Times New Roman" panose="02020603050405020304" pitchFamily="18" charset="0"/>
              <a:cs typeface="Times New Roman" panose="02020603050405020304" pitchFamily="18" charset="0"/>
            </a:rPr>
            <a:t>nhiều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ứng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dụng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tiễn</a:t>
          </a:r>
          <a:r>
            <a:rPr lang="en-GB"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8A01F35F-A53F-4C93-A25F-474AA695D25D}" type="parTrans" cxnId="{509B0224-ADE3-4734-9DBA-627EE47C72DE}">
      <dgm:prSet/>
      <dgm:spPr/>
      <dgm:t>
        <a:bodyPr/>
        <a:lstStyle/>
        <a:p>
          <a:endParaRPr lang="en-US"/>
        </a:p>
      </dgm:t>
    </dgm:pt>
    <dgm:pt modelId="{C4E8472D-425E-47A7-9FCD-0151B4FE5D63}" type="sibTrans" cxnId="{509B0224-ADE3-4734-9DBA-627EE47C72DE}">
      <dgm:prSet/>
      <dgm:spPr/>
      <dgm:t>
        <a:bodyPr/>
        <a:lstStyle/>
        <a:p>
          <a:endParaRPr lang="en-US"/>
        </a:p>
      </dgm:t>
    </dgm:pt>
    <dgm:pt modelId="{754804B8-7B7B-457D-B90F-35816B5EDD46}" type="pres">
      <dgm:prSet presAssocID="{0D174E40-853D-4F1E-9A3A-CF5E27B85143}" presName="linear" presStyleCnt="0">
        <dgm:presLayoutVars>
          <dgm:animLvl val="lvl"/>
          <dgm:resizeHandles val="exact"/>
        </dgm:presLayoutVars>
      </dgm:prSet>
      <dgm:spPr/>
    </dgm:pt>
    <dgm:pt modelId="{88CE580E-6C91-4908-BF0C-8A6D0159DB32}" type="pres">
      <dgm:prSet presAssocID="{60B1B8D1-7283-4403-B265-6C3EA8759C84}" presName="parentText" presStyleLbl="node1" presStyleIdx="0" presStyleCnt="2" custScaleX="15510" custScaleY="40861" custLinFactNeighborX="-40814" custLinFactNeighborY="-39951">
        <dgm:presLayoutVars>
          <dgm:chMax val="0"/>
          <dgm:bulletEnabled val="1"/>
        </dgm:presLayoutVars>
      </dgm:prSet>
      <dgm:spPr/>
    </dgm:pt>
    <dgm:pt modelId="{419AB2E6-2B92-4AF9-8B9C-3C015D78EA0E}" type="pres">
      <dgm:prSet presAssocID="{60B1B8D1-7283-4403-B265-6C3EA8759C84}" presName="childText" presStyleLbl="revTx" presStyleIdx="0" presStyleCnt="2" custScaleY="55584" custLinFactNeighborY="-27496">
        <dgm:presLayoutVars>
          <dgm:bulletEnabled val="1"/>
        </dgm:presLayoutVars>
      </dgm:prSet>
      <dgm:spPr/>
    </dgm:pt>
    <dgm:pt modelId="{E9307A77-BB0C-4807-952D-BEDD740DB898}" type="pres">
      <dgm:prSet presAssocID="{0F38EC33-AB94-4B21-9540-91470A5ACEAC}" presName="parentText" presStyleLbl="node1" presStyleIdx="1" presStyleCnt="2" custScaleX="23643" custScaleY="40861" custLinFactNeighborX="-37199" custLinFactNeighborY="-13457">
        <dgm:presLayoutVars>
          <dgm:chMax val="0"/>
          <dgm:bulletEnabled val="1"/>
        </dgm:presLayoutVars>
      </dgm:prSet>
      <dgm:spPr/>
    </dgm:pt>
    <dgm:pt modelId="{E76FBCFE-1E32-4ADC-B262-AEC214974EEA}" type="pres">
      <dgm:prSet presAssocID="{0F38EC33-AB94-4B21-9540-91470A5ACEAC}" presName="childText" presStyleLbl="revTx" presStyleIdx="1" presStyleCnt="2" custLinFactNeighborY="5785">
        <dgm:presLayoutVars>
          <dgm:bulletEnabled val="1"/>
        </dgm:presLayoutVars>
      </dgm:prSet>
      <dgm:spPr/>
    </dgm:pt>
  </dgm:ptLst>
  <dgm:cxnLst>
    <dgm:cxn modelId="{0F05BA18-9BD2-48D1-B447-292BACCDFF4F}" type="presOf" srcId="{0D174E40-853D-4F1E-9A3A-CF5E27B85143}" destId="{754804B8-7B7B-457D-B90F-35816B5EDD46}" srcOrd="0" destOrd="0" presId="urn:microsoft.com/office/officeart/2005/8/layout/vList2"/>
    <dgm:cxn modelId="{509B0224-ADE3-4734-9DBA-627EE47C72DE}" srcId="{0F38EC33-AB94-4B21-9540-91470A5ACEAC}" destId="{0F2F6D2C-6A63-49F7-8271-2FE679E6F703}" srcOrd="2" destOrd="0" parTransId="{8A01F35F-A53F-4C93-A25F-474AA695D25D}" sibTransId="{C4E8472D-425E-47A7-9FCD-0151B4FE5D63}"/>
    <dgm:cxn modelId="{C777FA32-F5DF-445F-B3B1-6512EE344F7B}" srcId="{0D174E40-853D-4F1E-9A3A-CF5E27B85143}" destId="{60B1B8D1-7283-4403-B265-6C3EA8759C84}" srcOrd="0" destOrd="0" parTransId="{52832991-B8E9-4A19-B50D-AB54A5ECAFFE}" sibTransId="{5620E5EF-1DAA-4BED-9292-065A39E2E568}"/>
    <dgm:cxn modelId="{B3EEF333-13AA-4A05-979D-B8A670CCB74E}" srcId="{0F38EC33-AB94-4B21-9540-91470A5ACEAC}" destId="{450C1D82-6343-4FF0-9D3D-F4A69B0AAD6D}" srcOrd="0" destOrd="0" parTransId="{EE94A7EB-A0FD-4F0D-91DE-71F67AC7BC10}" sibTransId="{CED2B14E-3E1A-4088-81D3-C4017453F8F8}"/>
    <dgm:cxn modelId="{34214540-974C-4BB7-A70A-4D135BCBEDC2}" type="presOf" srcId="{450C1D82-6343-4FF0-9D3D-F4A69B0AAD6D}" destId="{E76FBCFE-1E32-4ADC-B262-AEC214974EEA}" srcOrd="0" destOrd="0" presId="urn:microsoft.com/office/officeart/2005/8/layout/vList2"/>
    <dgm:cxn modelId="{F49E334B-6827-4677-BFF0-CC1C5710CC81}" type="presOf" srcId="{0F38EC33-AB94-4B21-9540-91470A5ACEAC}" destId="{E9307A77-BB0C-4807-952D-BEDD740DB898}" srcOrd="0" destOrd="0" presId="urn:microsoft.com/office/officeart/2005/8/layout/vList2"/>
    <dgm:cxn modelId="{BED6A66C-55AF-436E-952B-1E7FD0772931}" srcId="{0D174E40-853D-4F1E-9A3A-CF5E27B85143}" destId="{0F38EC33-AB94-4B21-9540-91470A5ACEAC}" srcOrd="1" destOrd="0" parTransId="{EB1C5089-3294-4D08-8D7F-58CB0592A2FB}" sibTransId="{1A20497A-750D-421D-A95E-3D9F49B3E586}"/>
    <dgm:cxn modelId="{9A777DAF-A7E1-4CAA-8146-5B0FAD7E5000}" type="presOf" srcId="{0F2F6D2C-6A63-49F7-8271-2FE679E6F703}" destId="{E76FBCFE-1E32-4ADC-B262-AEC214974EEA}" srcOrd="0" destOrd="2" presId="urn:microsoft.com/office/officeart/2005/8/layout/vList2"/>
    <dgm:cxn modelId="{0D3DBABB-8396-4A77-99A8-4233D8E62EAC}" type="presOf" srcId="{60B1B8D1-7283-4403-B265-6C3EA8759C84}" destId="{88CE580E-6C91-4908-BF0C-8A6D0159DB32}" srcOrd="0" destOrd="0" presId="urn:microsoft.com/office/officeart/2005/8/layout/vList2"/>
    <dgm:cxn modelId="{DB5F7FBC-60E3-43A0-825F-D620187977DB}" srcId="{0F38EC33-AB94-4B21-9540-91470A5ACEAC}" destId="{A794354E-3E62-4931-BF3E-85F13096FE32}" srcOrd="3" destOrd="0" parTransId="{88412F4D-A865-4CD4-B0E4-4210C770DE1E}" sibTransId="{516F32B0-C3E5-4611-A1D0-6C129A294875}"/>
    <dgm:cxn modelId="{B20C22CE-D144-4DD0-85F8-2B1E18016808}" type="presOf" srcId="{760F1D44-C682-41F5-AC95-04A4BF866E4B}" destId="{E76FBCFE-1E32-4ADC-B262-AEC214974EEA}" srcOrd="0" destOrd="1" presId="urn:microsoft.com/office/officeart/2005/8/layout/vList2"/>
    <dgm:cxn modelId="{347139F0-D828-4D11-A1C9-AB044A8F1C84}" srcId="{60B1B8D1-7283-4403-B265-6C3EA8759C84}" destId="{AFCA4389-166B-40D8-9D6D-B2C7E768D5C4}" srcOrd="0" destOrd="0" parTransId="{67F5FFC9-6841-4E6F-B8C4-9EC198AC8D20}" sibTransId="{9E06BE1C-16A7-4DBF-8605-2546D0A9EF49}"/>
    <dgm:cxn modelId="{ABB30EF4-D5A7-4985-B829-E66396695780}" type="presOf" srcId="{A794354E-3E62-4931-BF3E-85F13096FE32}" destId="{E76FBCFE-1E32-4ADC-B262-AEC214974EEA}" srcOrd="0" destOrd="3" presId="urn:microsoft.com/office/officeart/2005/8/layout/vList2"/>
    <dgm:cxn modelId="{45C30DFA-E50A-420D-93A4-8F329652D636}" type="presOf" srcId="{AFCA4389-166B-40D8-9D6D-B2C7E768D5C4}" destId="{419AB2E6-2B92-4AF9-8B9C-3C015D78EA0E}" srcOrd="0" destOrd="0" presId="urn:microsoft.com/office/officeart/2005/8/layout/vList2"/>
    <dgm:cxn modelId="{6C7727FD-4090-438B-AA42-E24882A5928A}" srcId="{0F38EC33-AB94-4B21-9540-91470A5ACEAC}" destId="{760F1D44-C682-41F5-AC95-04A4BF866E4B}" srcOrd="1" destOrd="0" parTransId="{D701E13E-2514-4959-9C7E-BCDA76D069A4}" sibTransId="{0745BB9B-B61C-45D8-AD02-6D3FD5FF13C0}"/>
    <dgm:cxn modelId="{9060F474-0072-4671-80C4-48CA6700BA71}" type="presParOf" srcId="{754804B8-7B7B-457D-B90F-35816B5EDD46}" destId="{88CE580E-6C91-4908-BF0C-8A6D0159DB32}" srcOrd="0" destOrd="0" presId="urn:microsoft.com/office/officeart/2005/8/layout/vList2"/>
    <dgm:cxn modelId="{418B2A55-E2DF-4B36-AD07-75F3607B856B}" type="presParOf" srcId="{754804B8-7B7B-457D-B90F-35816B5EDD46}" destId="{419AB2E6-2B92-4AF9-8B9C-3C015D78EA0E}" srcOrd="1" destOrd="0" presId="urn:microsoft.com/office/officeart/2005/8/layout/vList2"/>
    <dgm:cxn modelId="{121E39DB-676B-42ED-BF65-7F67A7231026}" type="presParOf" srcId="{754804B8-7B7B-457D-B90F-35816B5EDD46}" destId="{E9307A77-BB0C-4807-952D-BEDD740DB898}" srcOrd="2" destOrd="0" presId="urn:microsoft.com/office/officeart/2005/8/layout/vList2"/>
    <dgm:cxn modelId="{D165596A-FD09-4873-BE1F-BCA939B5A5B5}" type="presParOf" srcId="{754804B8-7B7B-457D-B90F-35816B5EDD46}" destId="{E76FBCFE-1E32-4ADC-B262-AEC214974EE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174E40-853D-4F1E-9A3A-CF5E27B85143}"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60B1B8D1-7283-4403-B265-6C3EA8759C84}">
      <dgm:prSet phldrT="[Text]" custT="1"/>
      <dgm:spPr>
        <a:solidFill>
          <a:schemeClr val="accent1">
            <a:lumMod val="40000"/>
            <a:lumOff val="60000"/>
          </a:schemeClr>
        </a:solidFill>
      </dgm:spPr>
      <dgm:t>
        <a:bodyPr/>
        <a:lstStyle/>
        <a:p>
          <a:pPr algn="just"/>
          <a:r>
            <a:rPr lang="en-GB" sz="2400" b="1" dirty="0" err="1">
              <a:solidFill>
                <a:srgbClr val="0000FF"/>
              </a:solidFill>
              <a:latin typeface="Times New Roman" panose="02020603050405020304" pitchFamily="18" charset="0"/>
              <a:cs typeface="Times New Roman" panose="02020603050405020304" pitchFamily="18" charset="0"/>
            </a:rPr>
            <a:t>Ảnh</a:t>
          </a:r>
          <a:r>
            <a:rPr lang="en-GB" sz="2400" b="1" dirty="0">
              <a:solidFill>
                <a:srgbClr val="0000FF"/>
              </a:solidFill>
              <a:latin typeface="Times New Roman" panose="02020603050405020304" pitchFamily="18" charset="0"/>
              <a:cs typeface="Times New Roman" panose="02020603050405020304" pitchFamily="18" charset="0"/>
            </a:rPr>
            <a:t> </a:t>
          </a:r>
          <a:r>
            <a:rPr lang="en-GB" sz="2400" b="1" dirty="0" err="1">
              <a:solidFill>
                <a:srgbClr val="0000FF"/>
              </a:solidFill>
              <a:latin typeface="Times New Roman" panose="02020603050405020304" pitchFamily="18" charset="0"/>
              <a:cs typeface="Times New Roman" panose="02020603050405020304" pitchFamily="18" charset="0"/>
            </a:rPr>
            <a:t>hưởng</a:t>
          </a:r>
          <a:endParaRPr lang="en-US" sz="2400" dirty="0">
            <a:solidFill>
              <a:srgbClr val="0000FF"/>
            </a:solidFill>
          </a:endParaRPr>
        </a:p>
      </dgm:t>
    </dgm:pt>
    <dgm:pt modelId="{52832991-B8E9-4A19-B50D-AB54A5ECAFFE}" type="parTrans" cxnId="{C777FA32-F5DF-445F-B3B1-6512EE344F7B}">
      <dgm:prSet/>
      <dgm:spPr/>
      <dgm:t>
        <a:bodyPr/>
        <a:lstStyle/>
        <a:p>
          <a:pPr algn="just"/>
          <a:endParaRPr lang="en-US" sz="2400"/>
        </a:p>
      </dgm:t>
    </dgm:pt>
    <dgm:pt modelId="{5620E5EF-1DAA-4BED-9292-065A39E2E568}" type="sibTrans" cxnId="{C777FA32-F5DF-445F-B3B1-6512EE344F7B}">
      <dgm:prSet/>
      <dgm:spPr/>
      <dgm:t>
        <a:bodyPr/>
        <a:lstStyle/>
        <a:p>
          <a:pPr algn="just"/>
          <a:endParaRPr lang="en-US" sz="2400"/>
        </a:p>
      </dgm:t>
    </dgm:pt>
    <dgm:pt modelId="{AFCA4389-166B-40D8-9D6D-B2C7E768D5C4}">
      <dgm:prSet phldrT="[Text]" custT="1"/>
      <dgm:spPr/>
      <dgm:t>
        <a:bodyPr/>
        <a:lstStyle/>
        <a:p>
          <a:pPr algn="just"/>
          <a:r>
            <a:rPr lang="en-GB" sz="2800" dirty="0" err="1">
              <a:solidFill>
                <a:schemeClr val="bg1"/>
              </a:solidFill>
              <a:latin typeface="Times New Roman" panose="02020603050405020304" pitchFamily="18" charset="0"/>
              <a:cs typeface="Times New Roman" panose="02020603050405020304" pitchFamily="18" charset="0"/>
            </a:rPr>
            <a:t>Đến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các</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hiện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tượng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thời</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tiết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khí</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hậu</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trên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Trái</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đất</a:t>
          </a:r>
          <a:r>
            <a:rPr lang="en-GB"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endParaRPr>
        </a:p>
      </dgm:t>
    </dgm:pt>
    <dgm:pt modelId="{67F5FFC9-6841-4E6F-B8C4-9EC198AC8D20}" type="parTrans" cxnId="{347139F0-D828-4D11-A1C9-AB044A8F1C84}">
      <dgm:prSet/>
      <dgm:spPr/>
      <dgm:t>
        <a:bodyPr/>
        <a:lstStyle/>
        <a:p>
          <a:pPr algn="just"/>
          <a:endParaRPr lang="en-US" sz="2400"/>
        </a:p>
      </dgm:t>
    </dgm:pt>
    <dgm:pt modelId="{9E06BE1C-16A7-4DBF-8605-2546D0A9EF49}" type="sibTrans" cxnId="{347139F0-D828-4D11-A1C9-AB044A8F1C84}">
      <dgm:prSet/>
      <dgm:spPr/>
      <dgm:t>
        <a:bodyPr/>
        <a:lstStyle/>
        <a:p>
          <a:pPr algn="just"/>
          <a:endParaRPr lang="en-US" sz="2400"/>
        </a:p>
      </dgm:t>
    </dgm:pt>
    <dgm:pt modelId="{0F38EC33-AB94-4B21-9540-91470A5ACEAC}">
      <dgm:prSet phldrT="[Text]" custT="1"/>
      <dgm:spPr/>
      <dgm:t>
        <a:bodyPr/>
        <a:lstStyle/>
        <a:p>
          <a:pPr algn="just"/>
          <a:r>
            <a:rPr lang="en-GB" sz="2400" b="1" dirty="0" err="1">
              <a:latin typeface="Times New Roman" panose="02020603050405020304" pitchFamily="18" charset="0"/>
              <a:cs typeface="Times New Roman" panose="02020603050405020304" pitchFamily="18" charset="0"/>
            </a:rPr>
            <a:t>Cung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cấp</a:t>
          </a:r>
          <a:endParaRPr lang="en-US" sz="2400" dirty="0"/>
        </a:p>
      </dgm:t>
    </dgm:pt>
    <dgm:pt modelId="{EB1C5089-3294-4D08-8D7F-58CB0592A2FB}" type="parTrans" cxnId="{BED6A66C-55AF-436E-952B-1E7FD0772931}">
      <dgm:prSet/>
      <dgm:spPr/>
      <dgm:t>
        <a:bodyPr/>
        <a:lstStyle/>
        <a:p>
          <a:pPr algn="just"/>
          <a:endParaRPr lang="en-US" sz="2400"/>
        </a:p>
      </dgm:t>
    </dgm:pt>
    <dgm:pt modelId="{1A20497A-750D-421D-A95E-3D9F49B3E586}" type="sibTrans" cxnId="{BED6A66C-55AF-436E-952B-1E7FD0772931}">
      <dgm:prSet/>
      <dgm:spPr/>
      <dgm:t>
        <a:bodyPr/>
        <a:lstStyle/>
        <a:p>
          <a:pPr algn="just"/>
          <a:endParaRPr lang="en-US" sz="2400"/>
        </a:p>
      </dgm:t>
    </dgm:pt>
    <dgm:pt modelId="{450C1D82-6343-4FF0-9D3D-F4A69B0AAD6D}">
      <dgm:prSet phldrT="[Text]" custT="1"/>
      <dgm:spPr/>
      <dgm:t>
        <a:bodyPr/>
        <a:lstStyle/>
        <a:p>
          <a:pPr marL="0" indent="0" algn="just">
            <a:buFont typeface="Arial" panose="020B0604020202020204" pitchFamily="34" charset="0"/>
            <a:buNone/>
          </a:pPr>
          <a:r>
            <a:rPr lang="en-GB" sz="2400" b="1" dirty="0">
              <a:solidFill>
                <a:schemeClr val="bg1"/>
              </a:solidFill>
              <a:latin typeface="Times New Roman" panose="02020603050405020304" pitchFamily="18" charset="0"/>
              <a:cs typeface="Times New Roman" panose="02020603050405020304" pitchFamily="18" charset="0"/>
            </a:rPr>
            <a:t>  </a:t>
          </a:r>
          <a:r>
            <a:rPr lang="en-GB" sz="2800" b="1" dirty="0">
              <a:solidFill>
                <a:schemeClr val="bg1"/>
              </a:solidFill>
              <a:latin typeface="Times New Roman" panose="02020603050405020304" pitchFamily="18" charset="0"/>
              <a:cs typeface="Times New Roman" panose="02020603050405020304" pitchFamily="18" charset="0"/>
            </a:rPr>
            <a:t>Oxygen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Duy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trì</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sự</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sống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sự</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cháy</a:t>
          </a:r>
          <a:r>
            <a:rPr lang="en-GB"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endParaRPr>
        </a:p>
      </dgm:t>
    </dgm:pt>
    <dgm:pt modelId="{EE94A7EB-A0FD-4F0D-91DE-71F67AC7BC10}" type="parTrans" cxnId="{B3EEF333-13AA-4A05-979D-B8A670CCB74E}">
      <dgm:prSet/>
      <dgm:spPr/>
      <dgm:t>
        <a:bodyPr/>
        <a:lstStyle/>
        <a:p>
          <a:pPr algn="just"/>
          <a:endParaRPr lang="en-US" sz="2400"/>
        </a:p>
      </dgm:t>
    </dgm:pt>
    <dgm:pt modelId="{CED2B14E-3E1A-4088-81D3-C4017453F8F8}" type="sibTrans" cxnId="{B3EEF333-13AA-4A05-979D-B8A670CCB74E}">
      <dgm:prSet/>
      <dgm:spPr/>
      <dgm:t>
        <a:bodyPr/>
        <a:lstStyle/>
        <a:p>
          <a:pPr algn="just"/>
          <a:endParaRPr lang="en-US" sz="2400"/>
        </a:p>
      </dgm:t>
    </dgm:pt>
    <dgm:pt modelId="{760F1D44-C682-41F5-AC95-04A4BF866E4B}">
      <dgm:prSet phldrT="[Text]" custT="1"/>
      <dgm:spPr/>
      <dgm:t>
        <a:bodyPr/>
        <a:lstStyle/>
        <a:p>
          <a:pPr algn="just">
            <a:buFont typeface="Arial" panose="020B0604020202020204" pitchFamily="34" charset="0"/>
            <a:buChar char="•"/>
          </a:pPr>
          <a:r>
            <a:rPr lang="en-GB" sz="2800" b="1" dirty="0" err="1">
              <a:solidFill>
                <a:schemeClr val="bg1"/>
              </a:solidFill>
              <a:latin typeface="Times New Roman" panose="02020603050405020304" pitchFamily="18" charset="0"/>
              <a:cs typeface="Times New Roman" panose="02020603050405020304" pitchFamily="18" charset="0"/>
            </a:rPr>
            <a:t>Khí</a:t>
          </a:r>
          <a:r>
            <a:rPr lang="en-GB" sz="2800" b="1" dirty="0">
              <a:solidFill>
                <a:schemeClr val="bg1"/>
              </a:solidFill>
              <a:latin typeface="Times New Roman" panose="02020603050405020304" pitchFamily="18" charset="0"/>
              <a:cs typeface="Times New Roman" panose="02020603050405020304" pitchFamily="18" charset="0"/>
            </a:rPr>
            <a:t> carbon dioxide: </a:t>
          </a:r>
          <a:r>
            <a:rPr lang="en-GB" sz="2800" dirty="0" err="1">
              <a:solidFill>
                <a:schemeClr val="bg1"/>
              </a:solidFill>
              <a:latin typeface="Times New Roman" panose="02020603050405020304" pitchFamily="18" charset="0"/>
              <a:cs typeface="Times New Roman" panose="02020603050405020304" pitchFamily="18" charset="0"/>
            </a:rPr>
            <a:t>Cần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thiết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cho</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sự</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quang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hợp</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của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cây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xanh</a:t>
          </a:r>
          <a:r>
            <a:rPr lang="en-GB"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endParaRPr>
        </a:p>
      </dgm:t>
    </dgm:pt>
    <dgm:pt modelId="{D701E13E-2514-4959-9C7E-BCDA76D069A4}" type="parTrans" cxnId="{6C7727FD-4090-438B-AA42-E24882A5928A}">
      <dgm:prSet/>
      <dgm:spPr/>
      <dgm:t>
        <a:bodyPr/>
        <a:lstStyle/>
        <a:p>
          <a:pPr algn="just"/>
          <a:endParaRPr lang="en-US" sz="2400"/>
        </a:p>
      </dgm:t>
    </dgm:pt>
    <dgm:pt modelId="{0745BB9B-B61C-45D8-AD02-6D3FD5FF13C0}" type="sibTrans" cxnId="{6C7727FD-4090-438B-AA42-E24882A5928A}">
      <dgm:prSet/>
      <dgm:spPr/>
      <dgm:t>
        <a:bodyPr/>
        <a:lstStyle/>
        <a:p>
          <a:pPr algn="just"/>
          <a:endParaRPr lang="en-US" sz="2400"/>
        </a:p>
      </dgm:t>
    </dgm:pt>
    <dgm:pt modelId="{A794354E-3E62-4931-BF3E-85F13096FE32}">
      <dgm:prSet phldrT="[Text]" custT="1"/>
      <dgm:spPr/>
      <dgm:t>
        <a:bodyPr/>
        <a:lstStyle/>
        <a:p>
          <a:pPr algn="just">
            <a:buFont typeface="Arial" panose="020B0604020202020204" pitchFamily="34" charset="0"/>
            <a:buChar char="•"/>
          </a:pPr>
          <a:r>
            <a:rPr lang="en-GB" sz="2800" b="1" dirty="0" err="1">
              <a:solidFill>
                <a:schemeClr val="bg1"/>
              </a:solidFill>
              <a:latin typeface="Times New Roman" panose="02020603050405020304" pitchFamily="18" charset="0"/>
              <a:cs typeface="Times New Roman" panose="02020603050405020304" pitchFamily="18" charset="0"/>
            </a:rPr>
            <a:t>Khí</a:t>
          </a:r>
          <a:r>
            <a:rPr lang="en-GB" sz="2800" b="1" dirty="0">
              <a:solidFill>
                <a:schemeClr val="bg1"/>
              </a:solidFill>
              <a:latin typeface="Times New Roman" panose="02020603050405020304" pitchFamily="18" charset="0"/>
              <a:cs typeface="Times New Roman" panose="02020603050405020304" pitchFamily="18" charset="0"/>
            </a:rPr>
            <a:t> nitrogen: </a:t>
          </a:r>
          <a:r>
            <a:rPr lang="en-GB" sz="2800" dirty="0" err="1">
              <a:solidFill>
                <a:schemeClr val="bg1"/>
              </a:solidFill>
              <a:latin typeface="Times New Roman" panose="02020603050405020304" pitchFamily="18" charset="0"/>
              <a:cs typeface="Times New Roman" panose="02020603050405020304" pitchFamily="18" charset="0"/>
            </a:rPr>
            <a:t>có</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thể</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chuyển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hóa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thành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dạng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có</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ích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giúp</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cây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sinh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trưởng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và</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phát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triển</a:t>
          </a:r>
          <a:r>
            <a:rPr lang="en-GB"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endParaRPr>
        </a:p>
      </dgm:t>
    </dgm:pt>
    <dgm:pt modelId="{88412F4D-A865-4CD4-B0E4-4210C770DE1E}" type="parTrans" cxnId="{DB5F7FBC-60E3-43A0-825F-D620187977DB}">
      <dgm:prSet/>
      <dgm:spPr/>
      <dgm:t>
        <a:bodyPr/>
        <a:lstStyle/>
        <a:p>
          <a:pPr algn="just"/>
          <a:endParaRPr lang="en-US" sz="2400"/>
        </a:p>
      </dgm:t>
    </dgm:pt>
    <dgm:pt modelId="{516F32B0-C3E5-4611-A1D0-6C129A294875}" type="sibTrans" cxnId="{DB5F7FBC-60E3-43A0-825F-D620187977DB}">
      <dgm:prSet/>
      <dgm:spPr/>
      <dgm:t>
        <a:bodyPr/>
        <a:lstStyle/>
        <a:p>
          <a:pPr algn="just"/>
          <a:endParaRPr lang="en-US" sz="2400"/>
        </a:p>
      </dgm:t>
    </dgm:pt>
    <dgm:pt modelId="{0F2F6D2C-6A63-49F7-8271-2FE679E6F703}">
      <dgm:prSet phldrT="[Text]" custT="1"/>
      <dgm:spPr/>
      <dgm:t>
        <a:bodyPr/>
        <a:lstStyle/>
        <a:p>
          <a:pPr algn="just">
            <a:buFont typeface="Arial" panose="020B0604020202020204" pitchFamily="34" charset="0"/>
            <a:buChar char="•"/>
          </a:pPr>
          <a:r>
            <a:rPr lang="en-US" sz="2800" b="1" dirty="0" err="1">
              <a:solidFill>
                <a:schemeClr val="bg1"/>
              </a:solidFill>
              <a:latin typeface="Times New Roman" panose="02020603050405020304" pitchFamily="18" charset="0"/>
              <a:cs typeface="Times New Roman" panose="02020603050405020304" pitchFamily="18" charset="0"/>
            </a:rPr>
            <a:t>Nguồn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nguyên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liệu</a:t>
          </a:r>
          <a:r>
            <a:rPr lang="en-US" sz="2800" b="1"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sản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xuất</a:t>
          </a:r>
          <a:r>
            <a:rPr lang="en-US" sz="2800" dirty="0">
              <a:solidFill>
                <a:schemeClr val="bg1"/>
              </a:solidFill>
              <a:latin typeface="Times New Roman" panose="02020603050405020304" pitchFamily="18" charset="0"/>
              <a:cs typeface="Times New Roman" panose="02020603050405020304" pitchFamily="18" charset="0"/>
            </a:rPr>
            <a:t> nitrogen c</a:t>
          </a:r>
          <a:r>
            <a:rPr lang="en-GB" sz="2800" dirty="0">
              <a:solidFill>
                <a:schemeClr val="bg1"/>
              </a:solidFill>
              <a:latin typeface="Times New Roman" panose="02020603050405020304" pitchFamily="18" charset="0"/>
              <a:cs typeface="Times New Roman" panose="02020603050405020304" pitchFamily="18" charset="0"/>
            </a:rPr>
            <a:t>ó </a:t>
          </a:r>
          <a:r>
            <a:rPr lang="en-GB" sz="2800" dirty="0" err="1">
              <a:solidFill>
                <a:schemeClr val="bg1"/>
              </a:solidFill>
              <a:latin typeface="Times New Roman" panose="02020603050405020304" pitchFamily="18" charset="0"/>
              <a:cs typeface="Times New Roman" panose="02020603050405020304" pitchFamily="18" charset="0"/>
            </a:rPr>
            <a:t>nhiều</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ứng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dụng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thực</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tiễn</a:t>
          </a:r>
          <a:r>
            <a:rPr lang="en-GB"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dgm:t>
    </dgm:pt>
    <dgm:pt modelId="{8A01F35F-A53F-4C93-A25F-474AA695D25D}" type="parTrans" cxnId="{509B0224-ADE3-4734-9DBA-627EE47C72DE}">
      <dgm:prSet/>
      <dgm:spPr/>
      <dgm:t>
        <a:bodyPr/>
        <a:lstStyle/>
        <a:p>
          <a:endParaRPr lang="en-US"/>
        </a:p>
      </dgm:t>
    </dgm:pt>
    <dgm:pt modelId="{C4E8472D-425E-47A7-9FCD-0151B4FE5D63}" type="sibTrans" cxnId="{509B0224-ADE3-4734-9DBA-627EE47C72DE}">
      <dgm:prSet/>
      <dgm:spPr/>
      <dgm:t>
        <a:bodyPr/>
        <a:lstStyle/>
        <a:p>
          <a:endParaRPr lang="en-US"/>
        </a:p>
      </dgm:t>
    </dgm:pt>
    <dgm:pt modelId="{754804B8-7B7B-457D-B90F-35816B5EDD46}" type="pres">
      <dgm:prSet presAssocID="{0D174E40-853D-4F1E-9A3A-CF5E27B85143}" presName="linear" presStyleCnt="0">
        <dgm:presLayoutVars>
          <dgm:animLvl val="lvl"/>
          <dgm:resizeHandles val="exact"/>
        </dgm:presLayoutVars>
      </dgm:prSet>
      <dgm:spPr/>
    </dgm:pt>
    <dgm:pt modelId="{88CE580E-6C91-4908-BF0C-8A6D0159DB32}" type="pres">
      <dgm:prSet presAssocID="{60B1B8D1-7283-4403-B265-6C3EA8759C84}" presName="parentText" presStyleLbl="node1" presStyleIdx="0" presStyleCnt="2" custScaleX="15510" custScaleY="40861" custLinFactNeighborX="-40814" custLinFactNeighborY="-39951">
        <dgm:presLayoutVars>
          <dgm:chMax val="0"/>
          <dgm:bulletEnabled val="1"/>
        </dgm:presLayoutVars>
      </dgm:prSet>
      <dgm:spPr/>
    </dgm:pt>
    <dgm:pt modelId="{419AB2E6-2B92-4AF9-8B9C-3C015D78EA0E}" type="pres">
      <dgm:prSet presAssocID="{60B1B8D1-7283-4403-B265-6C3EA8759C84}" presName="childText" presStyleLbl="revTx" presStyleIdx="0" presStyleCnt="2" custScaleY="55584" custLinFactNeighborY="1103">
        <dgm:presLayoutVars>
          <dgm:bulletEnabled val="1"/>
        </dgm:presLayoutVars>
      </dgm:prSet>
      <dgm:spPr/>
    </dgm:pt>
    <dgm:pt modelId="{E9307A77-BB0C-4807-952D-BEDD740DB898}" type="pres">
      <dgm:prSet presAssocID="{0F38EC33-AB94-4B21-9540-91470A5ACEAC}" presName="parentText" presStyleLbl="node1" presStyleIdx="1" presStyleCnt="2" custScaleX="23643" custScaleY="40861" custLinFactNeighborX="-36385" custLinFactNeighborY="-4679">
        <dgm:presLayoutVars>
          <dgm:chMax val="0"/>
          <dgm:bulletEnabled val="1"/>
        </dgm:presLayoutVars>
      </dgm:prSet>
      <dgm:spPr/>
    </dgm:pt>
    <dgm:pt modelId="{E76FBCFE-1E32-4ADC-B262-AEC214974EEA}" type="pres">
      <dgm:prSet presAssocID="{0F38EC33-AB94-4B21-9540-91470A5ACEAC}" presName="childText" presStyleLbl="revTx" presStyleIdx="1" presStyleCnt="2" custLinFactNeighborY="5785">
        <dgm:presLayoutVars>
          <dgm:bulletEnabled val="1"/>
        </dgm:presLayoutVars>
      </dgm:prSet>
      <dgm:spPr/>
    </dgm:pt>
  </dgm:ptLst>
  <dgm:cxnLst>
    <dgm:cxn modelId="{23C4F601-BADF-4650-A8E2-3A2B718EB11E}" type="presOf" srcId="{0F2F6D2C-6A63-49F7-8271-2FE679E6F703}" destId="{E76FBCFE-1E32-4ADC-B262-AEC214974EEA}" srcOrd="0" destOrd="2" presId="urn:microsoft.com/office/officeart/2005/8/layout/vList2"/>
    <dgm:cxn modelId="{A6C1E619-09F5-484E-85C2-32E4CC33ACD3}" type="presOf" srcId="{A794354E-3E62-4931-BF3E-85F13096FE32}" destId="{E76FBCFE-1E32-4ADC-B262-AEC214974EEA}" srcOrd="0" destOrd="3" presId="urn:microsoft.com/office/officeart/2005/8/layout/vList2"/>
    <dgm:cxn modelId="{509B0224-ADE3-4734-9DBA-627EE47C72DE}" srcId="{0F38EC33-AB94-4B21-9540-91470A5ACEAC}" destId="{0F2F6D2C-6A63-49F7-8271-2FE679E6F703}" srcOrd="2" destOrd="0" parTransId="{8A01F35F-A53F-4C93-A25F-474AA695D25D}" sibTransId="{C4E8472D-425E-47A7-9FCD-0151B4FE5D63}"/>
    <dgm:cxn modelId="{C777FA32-F5DF-445F-B3B1-6512EE344F7B}" srcId="{0D174E40-853D-4F1E-9A3A-CF5E27B85143}" destId="{60B1B8D1-7283-4403-B265-6C3EA8759C84}" srcOrd="0" destOrd="0" parTransId="{52832991-B8E9-4A19-B50D-AB54A5ECAFFE}" sibTransId="{5620E5EF-1DAA-4BED-9292-065A39E2E568}"/>
    <dgm:cxn modelId="{B3EEF333-13AA-4A05-979D-B8A670CCB74E}" srcId="{0F38EC33-AB94-4B21-9540-91470A5ACEAC}" destId="{450C1D82-6343-4FF0-9D3D-F4A69B0AAD6D}" srcOrd="0" destOrd="0" parTransId="{EE94A7EB-A0FD-4F0D-91DE-71F67AC7BC10}" sibTransId="{CED2B14E-3E1A-4088-81D3-C4017453F8F8}"/>
    <dgm:cxn modelId="{1F93C83B-E279-450B-92C2-B0B05D523825}" type="presOf" srcId="{0D174E40-853D-4F1E-9A3A-CF5E27B85143}" destId="{754804B8-7B7B-457D-B90F-35816B5EDD46}" srcOrd="0" destOrd="0" presId="urn:microsoft.com/office/officeart/2005/8/layout/vList2"/>
    <dgm:cxn modelId="{171FF96A-FB55-4517-9510-5674BC99F91F}" type="presOf" srcId="{450C1D82-6343-4FF0-9D3D-F4A69B0AAD6D}" destId="{E76FBCFE-1E32-4ADC-B262-AEC214974EEA}" srcOrd="0" destOrd="0" presId="urn:microsoft.com/office/officeart/2005/8/layout/vList2"/>
    <dgm:cxn modelId="{BED6A66C-55AF-436E-952B-1E7FD0772931}" srcId="{0D174E40-853D-4F1E-9A3A-CF5E27B85143}" destId="{0F38EC33-AB94-4B21-9540-91470A5ACEAC}" srcOrd="1" destOrd="0" parTransId="{EB1C5089-3294-4D08-8D7F-58CB0592A2FB}" sibTransId="{1A20497A-750D-421D-A95E-3D9F49B3E586}"/>
    <dgm:cxn modelId="{717D0684-2D49-473C-971F-55E7D69AFFEB}" type="presOf" srcId="{60B1B8D1-7283-4403-B265-6C3EA8759C84}" destId="{88CE580E-6C91-4908-BF0C-8A6D0159DB32}" srcOrd="0" destOrd="0" presId="urn:microsoft.com/office/officeart/2005/8/layout/vList2"/>
    <dgm:cxn modelId="{DB5F7FBC-60E3-43A0-825F-D620187977DB}" srcId="{0F38EC33-AB94-4B21-9540-91470A5ACEAC}" destId="{A794354E-3E62-4931-BF3E-85F13096FE32}" srcOrd="3" destOrd="0" parTransId="{88412F4D-A865-4CD4-B0E4-4210C770DE1E}" sibTransId="{516F32B0-C3E5-4611-A1D0-6C129A294875}"/>
    <dgm:cxn modelId="{42A7FFD3-52C8-422E-87DC-437D6E11ABB5}" type="presOf" srcId="{AFCA4389-166B-40D8-9D6D-B2C7E768D5C4}" destId="{419AB2E6-2B92-4AF9-8B9C-3C015D78EA0E}" srcOrd="0" destOrd="0" presId="urn:microsoft.com/office/officeart/2005/8/layout/vList2"/>
    <dgm:cxn modelId="{347139F0-D828-4D11-A1C9-AB044A8F1C84}" srcId="{60B1B8D1-7283-4403-B265-6C3EA8759C84}" destId="{AFCA4389-166B-40D8-9D6D-B2C7E768D5C4}" srcOrd="0" destOrd="0" parTransId="{67F5FFC9-6841-4E6F-B8C4-9EC198AC8D20}" sibTransId="{9E06BE1C-16A7-4DBF-8605-2546D0A9EF49}"/>
    <dgm:cxn modelId="{F4AA4AF7-29EA-4137-AC9C-23DFABC4C100}" type="presOf" srcId="{760F1D44-C682-41F5-AC95-04A4BF866E4B}" destId="{E76FBCFE-1E32-4ADC-B262-AEC214974EEA}" srcOrd="0" destOrd="1" presId="urn:microsoft.com/office/officeart/2005/8/layout/vList2"/>
    <dgm:cxn modelId="{6C7727FD-4090-438B-AA42-E24882A5928A}" srcId="{0F38EC33-AB94-4B21-9540-91470A5ACEAC}" destId="{760F1D44-C682-41F5-AC95-04A4BF866E4B}" srcOrd="1" destOrd="0" parTransId="{D701E13E-2514-4959-9C7E-BCDA76D069A4}" sibTransId="{0745BB9B-B61C-45D8-AD02-6D3FD5FF13C0}"/>
    <dgm:cxn modelId="{FF87F4FF-34AA-4F70-830A-02E934D59B90}" type="presOf" srcId="{0F38EC33-AB94-4B21-9540-91470A5ACEAC}" destId="{E9307A77-BB0C-4807-952D-BEDD740DB898}" srcOrd="0" destOrd="0" presId="urn:microsoft.com/office/officeart/2005/8/layout/vList2"/>
    <dgm:cxn modelId="{E7929728-A006-4DB3-8083-292CC30B3120}" type="presParOf" srcId="{754804B8-7B7B-457D-B90F-35816B5EDD46}" destId="{88CE580E-6C91-4908-BF0C-8A6D0159DB32}" srcOrd="0" destOrd="0" presId="urn:microsoft.com/office/officeart/2005/8/layout/vList2"/>
    <dgm:cxn modelId="{7B2ACE3B-68F2-44E3-9C58-4D13801E3036}" type="presParOf" srcId="{754804B8-7B7B-457D-B90F-35816B5EDD46}" destId="{419AB2E6-2B92-4AF9-8B9C-3C015D78EA0E}" srcOrd="1" destOrd="0" presId="urn:microsoft.com/office/officeart/2005/8/layout/vList2"/>
    <dgm:cxn modelId="{69538EAC-58D3-4654-B37F-004A5D334CE7}" type="presParOf" srcId="{754804B8-7B7B-457D-B90F-35816B5EDD46}" destId="{E9307A77-BB0C-4807-952D-BEDD740DB898}" srcOrd="2" destOrd="0" presId="urn:microsoft.com/office/officeart/2005/8/layout/vList2"/>
    <dgm:cxn modelId="{8CFFC2DB-8A4B-4865-BEF1-8B8D5946F4B2}" type="presParOf" srcId="{754804B8-7B7B-457D-B90F-35816B5EDD46}" destId="{E76FBCFE-1E32-4ADC-B262-AEC214974EE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E580E-6C91-4908-BF0C-8A6D0159DB32}">
      <dsp:nvSpPr>
        <dsp:cNvPr id="0" name=""/>
        <dsp:cNvSpPr/>
      </dsp:nvSpPr>
      <dsp:spPr>
        <a:xfrm>
          <a:off x="165471" y="316526"/>
          <a:ext cx="1793474" cy="489547"/>
        </a:xfrm>
        <a:prstGeom prst="roundRect">
          <a:avLst/>
        </a:prstGeom>
        <a:solidFill>
          <a:schemeClr val="accent1">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GB" sz="2400" b="1" kern="1200" dirty="0" err="1">
              <a:solidFill>
                <a:srgbClr val="0000FF"/>
              </a:solidFill>
              <a:latin typeface="Times New Roman" panose="02020603050405020304" pitchFamily="18" charset="0"/>
              <a:cs typeface="Times New Roman" panose="02020603050405020304" pitchFamily="18" charset="0"/>
            </a:rPr>
            <a:t>Ảnh</a:t>
          </a:r>
          <a:r>
            <a:rPr lang="en-GB" sz="2400" b="1" kern="1200" dirty="0">
              <a:solidFill>
                <a:srgbClr val="0000FF"/>
              </a:solidFill>
              <a:latin typeface="Times New Roman" panose="02020603050405020304" pitchFamily="18" charset="0"/>
              <a:cs typeface="Times New Roman" panose="02020603050405020304" pitchFamily="18" charset="0"/>
            </a:rPr>
            <a:t> </a:t>
          </a:r>
          <a:r>
            <a:rPr lang="en-GB" sz="2400" b="1" kern="1200" dirty="0" err="1">
              <a:solidFill>
                <a:srgbClr val="0000FF"/>
              </a:solidFill>
              <a:latin typeface="Times New Roman" panose="02020603050405020304" pitchFamily="18" charset="0"/>
              <a:cs typeface="Times New Roman" panose="02020603050405020304" pitchFamily="18" charset="0"/>
            </a:rPr>
            <a:t>hưởng</a:t>
          </a:r>
          <a:endParaRPr lang="en-US" sz="2400" kern="1200" dirty="0">
            <a:solidFill>
              <a:srgbClr val="0000FF"/>
            </a:solidFill>
          </a:endParaRPr>
        </a:p>
      </dsp:txBody>
      <dsp:txXfrm>
        <a:off x="189369" y="340424"/>
        <a:ext cx="1745678" cy="441751"/>
      </dsp:txXfrm>
    </dsp:sp>
    <dsp:sp modelId="{419AB2E6-2B92-4AF9-8B9C-3C015D78EA0E}">
      <dsp:nvSpPr>
        <dsp:cNvPr id="0" name=""/>
        <dsp:cNvSpPr/>
      </dsp:nvSpPr>
      <dsp:spPr>
        <a:xfrm>
          <a:off x="0" y="900066"/>
          <a:ext cx="11563344" cy="58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136"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n-GB" sz="2400" kern="1200" dirty="0" err="1">
              <a:latin typeface="Times New Roman" panose="02020603050405020304" pitchFamily="18" charset="0"/>
              <a:cs typeface="Times New Roman" panose="02020603050405020304" pitchFamily="18" charset="0"/>
            </a:rPr>
            <a:t>Đến</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các</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hiện</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tượng</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thời</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tiết</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khí</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hậu</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trên</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Trái</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đất</a:t>
          </a:r>
          <a:r>
            <a:rPr lang="en-GB" sz="2400" kern="1200" dirty="0">
              <a:latin typeface="Times New Roman" panose="02020603050405020304" pitchFamily="18" charset="0"/>
              <a:cs typeface="Times New Roman" panose="02020603050405020304" pitchFamily="18" charset="0"/>
            </a:rPr>
            <a:t>.</a:t>
          </a:r>
          <a:endParaRPr lang="en-US" sz="2400" kern="1200" dirty="0"/>
        </a:p>
      </dsp:txBody>
      <dsp:txXfrm>
        <a:off x="0" y="900066"/>
        <a:ext cx="11563344" cy="589101"/>
      </dsp:txXfrm>
    </dsp:sp>
    <dsp:sp modelId="{E9307A77-BB0C-4807-952D-BEDD740DB898}">
      <dsp:nvSpPr>
        <dsp:cNvPr id="0" name=""/>
        <dsp:cNvSpPr/>
      </dsp:nvSpPr>
      <dsp:spPr>
        <a:xfrm>
          <a:off x="113262" y="1600200"/>
          <a:ext cx="2733921" cy="489547"/>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GB" sz="2400" b="1" kern="1200" dirty="0" err="1">
              <a:latin typeface="Times New Roman" panose="02020603050405020304" pitchFamily="18" charset="0"/>
              <a:cs typeface="Times New Roman" panose="02020603050405020304" pitchFamily="18" charset="0"/>
            </a:rPr>
            <a:t>Cung</a:t>
          </a:r>
          <a:r>
            <a:rPr lang="en-GB" sz="2400" b="1" kern="1200" dirty="0">
              <a:latin typeface="Times New Roman" panose="02020603050405020304" pitchFamily="18" charset="0"/>
              <a:cs typeface="Times New Roman" panose="02020603050405020304" pitchFamily="18" charset="0"/>
            </a:rPr>
            <a:t> </a:t>
          </a:r>
          <a:r>
            <a:rPr lang="en-GB" sz="2400" b="1" kern="1200" dirty="0" err="1">
              <a:latin typeface="Times New Roman" panose="02020603050405020304" pitchFamily="18" charset="0"/>
              <a:cs typeface="Times New Roman" panose="02020603050405020304" pitchFamily="18" charset="0"/>
            </a:rPr>
            <a:t>cấp</a:t>
          </a:r>
          <a:endParaRPr lang="en-US" sz="2400" kern="1200" dirty="0"/>
        </a:p>
      </dsp:txBody>
      <dsp:txXfrm>
        <a:off x="137160" y="1624098"/>
        <a:ext cx="2686125" cy="441751"/>
      </dsp:txXfrm>
    </dsp:sp>
    <dsp:sp modelId="{E76FBCFE-1E32-4ADC-B262-AEC214974EEA}">
      <dsp:nvSpPr>
        <dsp:cNvPr id="0" name=""/>
        <dsp:cNvSpPr/>
      </dsp:nvSpPr>
      <dsp:spPr>
        <a:xfrm>
          <a:off x="0" y="2377448"/>
          <a:ext cx="11563344"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136" tIns="30480" rIns="170688" bIns="30480" numCol="1" spcCol="1270" anchor="t" anchorCtr="0">
          <a:noAutofit/>
        </a:bodyPr>
        <a:lstStyle/>
        <a:p>
          <a:pPr marL="0" lvl="1" indent="0" algn="just" defTabSz="1066800">
            <a:lnSpc>
              <a:spcPct val="90000"/>
            </a:lnSpc>
            <a:spcBef>
              <a:spcPct val="0"/>
            </a:spcBef>
            <a:spcAft>
              <a:spcPct val="20000"/>
            </a:spcAft>
            <a:buFont typeface="Arial" panose="020B0604020202020204" pitchFamily="34" charset="0"/>
            <a:buChar char="•"/>
          </a:pPr>
          <a:r>
            <a:rPr lang="en-GB" sz="2400" b="1" kern="1200" dirty="0">
              <a:latin typeface="Times New Roman" panose="02020603050405020304" pitchFamily="18" charset="0"/>
              <a:cs typeface="Times New Roman" panose="02020603050405020304" pitchFamily="18" charset="0"/>
            </a:rPr>
            <a:t>  Oxygen</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Duy</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trì</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sự</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sống</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sự</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cháy</a:t>
          </a:r>
          <a:r>
            <a:rPr lang="en-GB" sz="2400" kern="1200" dirty="0">
              <a:latin typeface="Times New Roman" panose="02020603050405020304" pitchFamily="18" charset="0"/>
              <a:cs typeface="Times New Roman" panose="02020603050405020304" pitchFamily="18" charset="0"/>
            </a:rPr>
            <a:t>.</a:t>
          </a:r>
          <a:endParaRPr lang="en-US" sz="2400" kern="1200" dirty="0"/>
        </a:p>
        <a:p>
          <a:pPr marL="228600" lvl="1" indent="-228600" algn="just" defTabSz="1066800">
            <a:lnSpc>
              <a:spcPct val="90000"/>
            </a:lnSpc>
            <a:spcBef>
              <a:spcPct val="0"/>
            </a:spcBef>
            <a:spcAft>
              <a:spcPct val="20000"/>
            </a:spcAft>
            <a:buFont typeface="Arial" panose="020B0604020202020204" pitchFamily="34" charset="0"/>
            <a:buChar char="•"/>
          </a:pPr>
          <a:r>
            <a:rPr lang="en-GB" sz="2400" b="1" kern="1200" dirty="0" err="1">
              <a:latin typeface="Times New Roman" panose="02020603050405020304" pitchFamily="18" charset="0"/>
              <a:cs typeface="Times New Roman" panose="02020603050405020304" pitchFamily="18" charset="0"/>
            </a:rPr>
            <a:t>Khí</a:t>
          </a:r>
          <a:r>
            <a:rPr lang="en-GB" sz="2400" b="1" kern="1200" dirty="0">
              <a:latin typeface="Times New Roman" panose="02020603050405020304" pitchFamily="18" charset="0"/>
              <a:cs typeface="Times New Roman" panose="02020603050405020304" pitchFamily="18" charset="0"/>
            </a:rPr>
            <a:t> carbon dioxide: </a:t>
          </a:r>
          <a:r>
            <a:rPr lang="en-GB" sz="2400" kern="1200" dirty="0" err="1">
              <a:latin typeface="Times New Roman" panose="02020603050405020304" pitchFamily="18" charset="0"/>
              <a:cs typeface="Times New Roman" panose="02020603050405020304" pitchFamily="18" charset="0"/>
            </a:rPr>
            <a:t>Cần</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thiết</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cho</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sự</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quang</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hợp</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của</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cây</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xanh</a:t>
          </a:r>
          <a:r>
            <a:rPr lang="en-GB" sz="2400" kern="1200" dirty="0">
              <a:latin typeface="Times New Roman" panose="02020603050405020304" pitchFamily="18" charset="0"/>
              <a:cs typeface="Times New Roman" panose="02020603050405020304" pitchFamily="18" charset="0"/>
            </a:rPr>
            <a:t>.</a:t>
          </a:r>
          <a:endParaRPr lang="en-US" sz="2400" kern="1200" dirty="0"/>
        </a:p>
        <a:p>
          <a:pPr marL="228600" lvl="1" indent="-228600" algn="just" defTabSz="1066800">
            <a:lnSpc>
              <a:spcPct val="90000"/>
            </a:lnSpc>
            <a:spcBef>
              <a:spcPct val="0"/>
            </a:spcBef>
            <a:spcAft>
              <a:spcPct val="20000"/>
            </a:spcAft>
            <a:buFont typeface="Arial" panose="020B0604020202020204" pitchFamily="34" charset="0"/>
            <a:buChar char="•"/>
          </a:pPr>
          <a:r>
            <a:rPr lang="en-US" sz="2400" b="1" kern="1200" dirty="0" err="1">
              <a:latin typeface="Times New Roman" panose="02020603050405020304" pitchFamily="18" charset="0"/>
              <a:cs typeface="Times New Roman" panose="02020603050405020304" pitchFamily="18" charset="0"/>
            </a:rPr>
            <a:t>Nguồn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nguyên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liệu</a:t>
          </a:r>
          <a:r>
            <a:rPr lang="en-US" sz="2400" b="1"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sản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xuất</a:t>
          </a:r>
          <a:r>
            <a:rPr lang="en-US" sz="2400" kern="1200" dirty="0">
              <a:latin typeface="Times New Roman" panose="02020603050405020304" pitchFamily="18" charset="0"/>
              <a:cs typeface="Times New Roman" panose="02020603050405020304" pitchFamily="18" charset="0"/>
            </a:rPr>
            <a:t> nitrogen c</a:t>
          </a:r>
          <a:r>
            <a:rPr lang="en-GB" sz="2400" kern="1200" dirty="0">
              <a:latin typeface="Times New Roman" panose="02020603050405020304" pitchFamily="18" charset="0"/>
              <a:cs typeface="Times New Roman" panose="02020603050405020304" pitchFamily="18" charset="0"/>
            </a:rPr>
            <a:t>ó </a:t>
          </a:r>
          <a:r>
            <a:rPr lang="en-GB" sz="2400" kern="1200" dirty="0" err="1">
              <a:latin typeface="Times New Roman" panose="02020603050405020304" pitchFamily="18" charset="0"/>
              <a:cs typeface="Times New Roman" panose="02020603050405020304" pitchFamily="18" charset="0"/>
            </a:rPr>
            <a:t>nhiều</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ứng</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dụng</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thực</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tiễn</a:t>
          </a:r>
          <a:r>
            <a:rPr lang="en-GB" sz="240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20000"/>
            </a:spcAft>
            <a:buFont typeface="Arial" panose="020B0604020202020204" pitchFamily="34" charset="0"/>
            <a:buChar char="•"/>
          </a:pPr>
          <a:r>
            <a:rPr lang="en-GB" sz="2400" b="1" kern="1200" dirty="0" err="1">
              <a:latin typeface="Times New Roman" panose="02020603050405020304" pitchFamily="18" charset="0"/>
              <a:cs typeface="Times New Roman" panose="02020603050405020304" pitchFamily="18" charset="0"/>
            </a:rPr>
            <a:t>Khí</a:t>
          </a:r>
          <a:r>
            <a:rPr lang="en-GB" sz="2400" b="1" kern="1200" dirty="0">
              <a:latin typeface="Times New Roman" panose="02020603050405020304" pitchFamily="18" charset="0"/>
              <a:cs typeface="Times New Roman" panose="02020603050405020304" pitchFamily="18" charset="0"/>
            </a:rPr>
            <a:t> nitrogen: </a:t>
          </a:r>
          <a:r>
            <a:rPr lang="en-GB" sz="2400" kern="1200" dirty="0" err="1">
              <a:latin typeface="Times New Roman" panose="02020603050405020304" pitchFamily="18" charset="0"/>
              <a:cs typeface="Times New Roman" panose="02020603050405020304" pitchFamily="18" charset="0"/>
            </a:rPr>
            <a:t>có</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thể</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chuyển</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hóa</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thành</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dạng</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có</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ích</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giúp</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cây</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sinh</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trưởng</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và</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phát</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triển</a:t>
          </a:r>
          <a:r>
            <a:rPr lang="en-GB" sz="2400" kern="1200" dirty="0">
              <a:latin typeface="Times New Roman" panose="02020603050405020304" pitchFamily="18" charset="0"/>
              <a:cs typeface="Times New Roman" panose="02020603050405020304" pitchFamily="18" charset="0"/>
            </a:rPr>
            <a:t>.</a:t>
          </a:r>
          <a:endParaRPr lang="en-US" sz="2400" kern="1200" dirty="0"/>
        </a:p>
      </dsp:txBody>
      <dsp:txXfrm>
        <a:off x="0" y="2377448"/>
        <a:ext cx="11563344" cy="1622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E580E-6C91-4908-BF0C-8A6D0159DB32}">
      <dsp:nvSpPr>
        <dsp:cNvPr id="0" name=""/>
        <dsp:cNvSpPr/>
      </dsp:nvSpPr>
      <dsp:spPr>
        <a:xfrm>
          <a:off x="158555" y="0"/>
          <a:ext cx="1718515" cy="489547"/>
        </a:xfrm>
        <a:prstGeom prst="roundRect">
          <a:avLst/>
        </a:prstGeom>
        <a:solidFill>
          <a:schemeClr val="accent1">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GB" sz="2400" b="1" kern="1200" dirty="0" err="1">
              <a:solidFill>
                <a:srgbClr val="0000FF"/>
              </a:solidFill>
              <a:latin typeface="Times New Roman" panose="02020603050405020304" pitchFamily="18" charset="0"/>
              <a:cs typeface="Times New Roman" panose="02020603050405020304" pitchFamily="18" charset="0"/>
            </a:rPr>
            <a:t>Ảnh</a:t>
          </a:r>
          <a:r>
            <a:rPr lang="en-GB" sz="2400" b="1" kern="1200" dirty="0">
              <a:solidFill>
                <a:srgbClr val="0000FF"/>
              </a:solidFill>
              <a:latin typeface="Times New Roman" panose="02020603050405020304" pitchFamily="18" charset="0"/>
              <a:cs typeface="Times New Roman" panose="02020603050405020304" pitchFamily="18" charset="0"/>
            </a:rPr>
            <a:t> </a:t>
          </a:r>
          <a:r>
            <a:rPr lang="en-GB" sz="2400" b="1" kern="1200" dirty="0" err="1">
              <a:solidFill>
                <a:srgbClr val="0000FF"/>
              </a:solidFill>
              <a:latin typeface="Times New Roman" panose="02020603050405020304" pitchFamily="18" charset="0"/>
              <a:cs typeface="Times New Roman" panose="02020603050405020304" pitchFamily="18" charset="0"/>
            </a:rPr>
            <a:t>hưởng</a:t>
          </a:r>
          <a:endParaRPr lang="en-US" sz="2400" kern="1200" dirty="0">
            <a:solidFill>
              <a:srgbClr val="0000FF"/>
            </a:solidFill>
          </a:endParaRPr>
        </a:p>
      </dsp:txBody>
      <dsp:txXfrm>
        <a:off x="182453" y="23898"/>
        <a:ext cx="1670719" cy="441751"/>
      </dsp:txXfrm>
    </dsp:sp>
    <dsp:sp modelId="{419AB2E6-2B92-4AF9-8B9C-3C015D78EA0E}">
      <dsp:nvSpPr>
        <dsp:cNvPr id="0" name=""/>
        <dsp:cNvSpPr/>
      </dsp:nvSpPr>
      <dsp:spPr>
        <a:xfrm>
          <a:off x="0" y="563051"/>
          <a:ext cx="11080048" cy="58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92" tIns="35560" rIns="199136" bIns="35560" numCol="1" spcCol="1270" anchor="t" anchorCtr="0">
          <a:noAutofit/>
        </a:bodyPr>
        <a:lstStyle/>
        <a:p>
          <a:pPr marL="285750" lvl="1" indent="-285750" algn="just" defTabSz="1244600">
            <a:lnSpc>
              <a:spcPct val="90000"/>
            </a:lnSpc>
            <a:spcBef>
              <a:spcPct val="0"/>
            </a:spcBef>
            <a:spcAft>
              <a:spcPct val="20000"/>
            </a:spcAft>
            <a:buChar char="•"/>
          </a:pPr>
          <a:r>
            <a:rPr lang="en-GB" sz="2800" kern="1200" dirty="0" err="1">
              <a:solidFill>
                <a:schemeClr val="bg1"/>
              </a:solidFill>
              <a:latin typeface="Times New Roman" panose="02020603050405020304" pitchFamily="18" charset="0"/>
              <a:cs typeface="Times New Roman" panose="02020603050405020304" pitchFamily="18" charset="0"/>
            </a:rPr>
            <a:t>Đến</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các</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hiện</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tượng</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thời</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tiết</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khí</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hậu</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trên</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Trái</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đất</a:t>
          </a:r>
          <a:r>
            <a:rPr lang="en-GB" sz="2800" kern="1200" dirty="0">
              <a:solidFill>
                <a:schemeClr val="bg1"/>
              </a:solidFill>
              <a:latin typeface="Times New Roman" panose="02020603050405020304" pitchFamily="18" charset="0"/>
              <a:cs typeface="Times New Roman" panose="02020603050405020304" pitchFamily="18" charset="0"/>
            </a:rPr>
            <a:t>.</a:t>
          </a:r>
          <a:endParaRPr lang="en-US" sz="2800" kern="1200" dirty="0">
            <a:solidFill>
              <a:schemeClr val="bg1"/>
            </a:solidFill>
          </a:endParaRPr>
        </a:p>
      </dsp:txBody>
      <dsp:txXfrm>
        <a:off x="0" y="563051"/>
        <a:ext cx="11080048" cy="589101"/>
      </dsp:txXfrm>
    </dsp:sp>
    <dsp:sp modelId="{E9307A77-BB0C-4807-952D-BEDD740DB898}">
      <dsp:nvSpPr>
        <dsp:cNvPr id="0" name=""/>
        <dsp:cNvSpPr/>
      </dsp:nvSpPr>
      <dsp:spPr>
        <a:xfrm>
          <a:off x="198720" y="1033559"/>
          <a:ext cx="2619655" cy="489547"/>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GB" sz="2400" b="1" kern="1200" dirty="0" err="1">
              <a:latin typeface="Times New Roman" panose="02020603050405020304" pitchFamily="18" charset="0"/>
              <a:cs typeface="Times New Roman" panose="02020603050405020304" pitchFamily="18" charset="0"/>
            </a:rPr>
            <a:t>Cung</a:t>
          </a:r>
          <a:r>
            <a:rPr lang="en-GB" sz="2400" b="1" kern="1200" dirty="0">
              <a:latin typeface="Times New Roman" panose="02020603050405020304" pitchFamily="18" charset="0"/>
              <a:cs typeface="Times New Roman" panose="02020603050405020304" pitchFamily="18" charset="0"/>
            </a:rPr>
            <a:t> </a:t>
          </a:r>
          <a:r>
            <a:rPr lang="en-GB" sz="2400" b="1" kern="1200" dirty="0" err="1">
              <a:latin typeface="Times New Roman" panose="02020603050405020304" pitchFamily="18" charset="0"/>
              <a:cs typeface="Times New Roman" panose="02020603050405020304" pitchFamily="18" charset="0"/>
            </a:rPr>
            <a:t>cấp</a:t>
          </a:r>
          <a:endParaRPr lang="en-US" sz="2400" kern="1200" dirty="0"/>
        </a:p>
      </dsp:txBody>
      <dsp:txXfrm>
        <a:off x="222618" y="1057457"/>
        <a:ext cx="2571859" cy="441751"/>
      </dsp:txXfrm>
    </dsp:sp>
    <dsp:sp modelId="{E76FBCFE-1E32-4ADC-B262-AEC214974EEA}">
      <dsp:nvSpPr>
        <dsp:cNvPr id="0" name=""/>
        <dsp:cNvSpPr/>
      </dsp:nvSpPr>
      <dsp:spPr>
        <a:xfrm>
          <a:off x="0" y="1688775"/>
          <a:ext cx="11080048" cy="225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92" tIns="30480" rIns="170688" bIns="30480" numCol="1" spcCol="1270" anchor="t" anchorCtr="0">
          <a:noAutofit/>
        </a:bodyPr>
        <a:lstStyle/>
        <a:p>
          <a:pPr marL="0" lvl="1" indent="0" algn="just" defTabSz="1066800">
            <a:lnSpc>
              <a:spcPct val="90000"/>
            </a:lnSpc>
            <a:spcBef>
              <a:spcPct val="0"/>
            </a:spcBef>
            <a:spcAft>
              <a:spcPct val="20000"/>
            </a:spcAft>
            <a:buFont typeface="Arial" panose="020B0604020202020204" pitchFamily="34" charset="0"/>
            <a:buNone/>
          </a:pPr>
          <a:r>
            <a:rPr lang="en-GB" sz="2400" b="1" kern="1200" dirty="0">
              <a:solidFill>
                <a:schemeClr val="bg1"/>
              </a:solidFill>
              <a:latin typeface="Times New Roman" panose="02020603050405020304" pitchFamily="18" charset="0"/>
              <a:cs typeface="Times New Roman" panose="02020603050405020304" pitchFamily="18" charset="0"/>
            </a:rPr>
            <a:t>  </a:t>
          </a:r>
          <a:r>
            <a:rPr lang="en-GB" sz="2800" b="1" kern="1200" dirty="0">
              <a:solidFill>
                <a:schemeClr val="bg1"/>
              </a:solidFill>
              <a:latin typeface="Times New Roman" panose="02020603050405020304" pitchFamily="18" charset="0"/>
              <a:cs typeface="Times New Roman" panose="02020603050405020304" pitchFamily="18" charset="0"/>
            </a:rPr>
            <a:t>Oxygen</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Duy</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trì</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sự</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sống</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sự</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cháy</a:t>
          </a:r>
          <a:r>
            <a:rPr lang="en-GB" sz="2800" kern="1200" dirty="0">
              <a:solidFill>
                <a:schemeClr val="bg1"/>
              </a:solidFill>
              <a:latin typeface="Times New Roman" panose="02020603050405020304" pitchFamily="18" charset="0"/>
              <a:cs typeface="Times New Roman" panose="02020603050405020304" pitchFamily="18" charset="0"/>
            </a:rPr>
            <a:t>.</a:t>
          </a:r>
          <a:endParaRPr lang="en-US" sz="2800" kern="1200" dirty="0">
            <a:solidFill>
              <a:schemeClr val="bg1"/>
            </a:solidFill>
          </a:endParaRPr>
        </a:p>
        <a:p>
          <a:pPr marL="285750" lvl="1" indent="-285750" algn="just" defTabSz="1244600">
            <a:lnSpc>
              <a:spcPct val="90000"/>
            </a:lnSpc>
            <a:spcBef>
              <a:spcPct val="0"/>
            </a:spcBef>
            <a:spcAft>
              <a:spcPct val="20000"/>
            </a:spcAft>
            <a:buFont typeface="Arial" panose="020B0604020202020204" pitchFamily="34" charset="0"/>
            <a:buChar char="•"/>
          </a:pPr>
          <a:r>
            <a:rPr lang="en-GB" sz="2800" b="1" kern="1200" dirty="0" err="1">
              <a:solidFill>
                <a:schemeClr val="bg1"/>
              </a:solidFill>
              <a:latin typeface="Times New Roman" panose="02020603050405020304" pitchFamily="18" charset="0"/>
              <a:cs typeface="Times New Roman" panose="02020603050405020304" pitchFamily="18" charset="0"/>
            </a:rPr>
            <a:t>Khí</a:t>
          </a:r>
          <a:r>
            <a:rPr lang="en-GB" sz="2800" b="1" kern="1200" dirty="0">
              <a:solidFill>
                <a:schemeClr val="bg1"/>
              </a:solidFill>
              <a:latin typeface="Times New Roman" panose="02020603050405020304" pitchFamily="18" charset="0"/>
              <a:cs typeface="Times New Roman" panose="02020603050405020304" pitchFamily="18" charset="0"/>
            </a:rPr>
            <a:t> carbon dioxide: </a:t>
          </a:r>
          <a:r>
            <a:rPr lang="en-GB" sz="2800" kern="1200" dirty="0" err="1">
              <a:solidFill>
                <a:schemeClr val="bg1"/>
              </a:solidFill>
              <a:latin typeface="Times New Roman" panose="02020603050405020304" pitchFamily="18" charset="0"/>
              <a:cs typeface="Times New Roman" panose="02020603050405020304" pitchFamily="18" charset="0"/>
            </a:rPr>
            <a:t>Cần</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thiết</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cho</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sự</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quang</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hợp</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của</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cây</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xanh</a:t>
          </a:r>
          <a:r>
            <a:rPr lang="en-GB" sz="2800" kern="1200" dirty="0">
              <a:solidFill>
                <a:schemeClr val="bg1"/>
              </a:solidFill>
              <a:latin typeface="Times New Roman" panose="02020603050405020304" pitchFamily="18" charset="0"/>
              <a:cs typeface="Times New Roman" panose="02020603050405020304" pitchFamily="18" charset="0"/>
            </a:rPr>
            <a:t>.</a:t>
          </a:r>
          <a:endParaRPr lang="en-US" sz="2800" kern="1200" dirty="0">
            <a:solidFill>
              <a:schemeClr val="bg1"/>
            </a:solidFill>
          </a:endParaRPr>
        </a:p>
        <a:p>
          <a:pPr marL="285750" lvl="1" indent="-285750" algn="just" defTabSz="1244600">
            <a:lnSpc>
              <a:spcPct val="90000"/>
            </a:lnSpc>
            <a:spcBef>
              <a:spcPct val="0"/>
            </a:spcBef>
            <a:spcAft>
              <a:spcPct val="20000"/>
            </a:spcAft>
            <a:buFont typeface="Arial" panose="020B0604020202020204" pitchFamily="34" charset="0"/>
            <a:buChar char="•"/>
          </a:pPr>
          <a:r>
            <a:rPr lang="en-US" sz="2800" b="1" kern="1200" dirty="0" err="1">
              <a:solidFill>
                <a:schemeClr val="bg1"/>
              </a:solidFill>
              <a:latin typeface="Times New Roman" panose="02020603050405020304" pitchFamily="18" charset="0"/>
              <a:cs typeface="Times New Roman" panose="02020603050405020304" pitchFamily="18" charset="0"/>
            </a:rPr>
            <a:t>Nguồn</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nguyên</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liệu</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để</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sản</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xuất</a:t>
          </a:r>
          <a:r>
            <a:rPr lang="en-US" sz="2800" kern="1200" dirty="0">
              <a:solidFill>
                <a:schemeClr val="bg1"/>
              </a:solidFill>
              <a:latin typeface="Times New Roman" panose="02020603050405020304" pitchFamily="18" charset="0"/>
              <a:cs typeface="Times New Roman" panose="02020603050405020304" pitchFamily="18" charset="0"/>
            </a:rPr>
            <a:t> nitrogen c</a:t>
          </a:r>
          <a:r>
            <a:rPr lang="en-GB" sz="2800" kern="1200" dirty="0">
              <a:solidFill>
                <a:schemeClr val="bg1"/>
              </a:solidFill>
              <a:latin typeface="Times New Roman" panose="02020603050405020304" pitchFamily="18" charset="0"/>
              <a:cs typeface="Times New Roman" panose="02020603050405020304" pitchFamily="18" charset="0"/>
            </a:rPr>
            <a:t>ó </a:t>
          </a:r>
          <a:r>
            <a:rPr lang="en-GB" sz="2800" kern="1200" dirty="0" err="1">
              <a:solidFill>
                <a:schemeClr val="bg1"/>
              </a:solidFill>
              <a:latin typeface="Times New Roman" panose="02020603050405020304" pitchFamily="18" charset="0"/>
              <a:cs typeface="Times New Roman" panose="02020603050405020304" pitchFamily="18" charset="0"/>
            </a:rPr>
            <a:t>nhiều</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ứng</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dụng</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thực</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tiễn</a:t>
          </a:r>
          <a:r>
            <a:rPr lang="en-GB" sz="2800" kern="1200" dirty="0">
              <a:solidFill>
                <a:schemeClr val="bg1"/>
              </a:solidFill>
              <a:latin typeface="Times New Roman" panose="02020603050405020304" pitchFamily="18" charset="0"/>
              <a:cs typeface="Times New Roman" panose="02020603050405020304" pitchFamily="18" charset="0"/>
            </a:rPr>
            <a:t>.</a:t>
          </a:r>
          <a:endParaRPr lang="en-US" sz="2800" kern="1200" dirty="0">
            <a:solidFill>
              <a:schemeClr val="bg1"/>
            </a:solidFill>
            <a:latin typeface="Times New Roman" panose="02020603050405020304" pitchFamily="18" charset="0"/>
            <a:cs typeface="Times New Roman" panose="02020603050405020304" pitchFamily="18" charset="0"/>
          </a:endParaRPr>
        </a:p>
        <a:p>
          <a:pPr marL="285750" lvl="1" indent="-285750" algn="just" defTabSz="1244600">
            <a:lnSpc>
              <a:spcPct val="90000"/>
            </a:lnSpc>
            <a:spcBef>
              <a:spcPct val="0"/>
            </a:spcBef>
            <a:spcAft>
              <a:spcPct val="20000"/>
            </a:spcAft>
            <a:buFont typeface="Arial" panose="020B0604020202020204" pitchFamily="34" charset="0"/>
            <a:buChar char="•"/>
          </a:pPr>
          <a:r>
            <a:rPr lang="en-GB" sz="2800" b="1" kern="1200" dirty="0" err="1">
              <a:solidFill>
                <a:schemeClr val="bg1"/>
              </a:solidFill>
              <a:latin typeface="Times New Roman" panose="02020603050405020304" pitchFamily="18" charset="0"/>
              <a:cs typeface="Times New Roman" panose="02020603050405020304" pitchFamily="18" charset="0"/>
            </a:rPr>
            <a:t>Khí</a:t>
          </a:r>
          <a:r>
            <a:rPr lang="en-GB" sz="2800" b="1" kern="1200" dirty="0">
              <a:solidFill>
                <a:schemeClr val="bg1"/>
              </a:solidFill>
              <a:latin typeface="Times New Roman" panose="02020603050405020304" pitchFamily="18" charset="0"/>
              <a:cs typeface="Times New Roman" panose="02020603050405020304" pitchFamily="18" charset="0"/>
            </a:rPr>
            <a:t> nitrogen: </a:t>
          </a:r>
          <a:r>
            <a:rPr lang="en-GB" sz="2800" kern="1200" dirty="0" err="1">
              <a:solidFill>
                <a:schemeClr val="bg1"/>
              </a:solidFill>
              <a:latin typeface="Times New Roman" panose="02020603050405020304" pitchFamily="18" charset="0"/>
              <a:cs typeface="Times New Roman" panose="02020603050405020304" pitchFamily="18" charset="0"/>
            </a:rPr>
            <a:t>có</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thể</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chuyển</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hóa</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thành</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dạng</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có</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ích</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giúp</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cây</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sinh</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trưởng</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và</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phát</a:t>
          </a:r>
          <a:r>
            <a:rPr lang="en-GB" sz="2800" kern="1200" dirty="0">
              <a:solidFill>
                <a:schemeClr val="bg1"/>
              </a:solidFill>
              <a:latin typeface="Times New Roman" panose="02020603050405020304" pitchFamily="18" charset="0"/>
              <a:cs typeface="Times New Roman" panose="02020603050405020304" pitchFamily="18" charset="0"/>
            </a:rPr>
            <a:t> </a:t>
          </a:r>
          <a:r>
            <a:rPr lang="en-GB" sz="2800" kern="1200" dirty="0" err="1">
              <a:solidFill>
                <a:schemeClr val="bg1"/>
              </a:solidFill>
              <a:latin typeface="Times New Roman" panose="02020603050405020304" pitchFamily="18" charset="0"/>
              <a:cs typeface="Times New Roman" panose="02020603050405020304" pitchFamily="18" charset="0"/>
            </a:rPr>
            <a:t>triển</a:t>
          </a:r>
          <a:r>
            <a:rPr lang="en-GB" sz="2800" kern="1200" dirty="0">
              <a:solidFill>
                <a:schemeClr val="bg1"/>
              </a:solidFill>
              <a:latin typeface="Times New Roman" panose="02020603050405020304" pitchFamily="18" charset="0"/>
              <a:cs typeface="Times New Roman" panose="02020603050405020304" pitchFamily="18" charset="0"/>
            </a:rPr>
            <a:t>.</a:t>
          </a:r>
          <a:endParaRPr lang="en-US" sz="2800" kern="1200" dirty="0">
            <a:solidFill>
              <a:schemeClr val="bg1"/>
            </a:solidFill>
          </a:endParaRPr>
        </a:p>
      </dsp:txBody>
      <dsp:txXfrm>
        <a:off x="0" y="1688775"/>
        <a:ext cx="11080048" cy="2252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3889-D940-421F-8790-5FBBF316C407}" type="datetimeFigureOut">
              <a:rPr lang="vi-VN" smtClean="0"/>
              <a:t>14/08/2025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87EB6-3103-4E40-9716-C995127711B9}" type="slidenum">
              <a:rPr lang="vi-VN" smtClean="0"/>
              <a:t>‹#›</a:t>
            </a:fld>
            <a:endParaRPr lang="vi-VN"/>
          </a:p>
        </p:txBody>
      </p:sp>
    </p:spTree>
    <p:extLst>
      <p:ext uri="{BB962C8B-B14F-4D97-AF65-F5344CB8AC3E}">
        <p14:creationId xmlns:p14="http://schemas.microsoft.com/office/powerpoint/2010/main" val="422650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0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173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376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32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65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30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304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8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64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8172-C7FF-4FA8-B0D0-3B7634022E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77ED25F-8784-4ED3-B002-F6D379C63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9E90548-46D5-436A-A384-A702AF4B8947}"/>
              </a:ext>
            </a:extLst>
          </p:cNvPr>
          <p:cNvSpPr>
            <a:spLocks noGrp="1"/>
          </p:cNvSpPr>
          <p:nvPr>
            <p:ph type="dt" sz="half" idx="10"/>
          </p:nvPr>
        </p:nvSpPr>
        <p:spPr/>
        <p:txBody>
          <a:body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E70F9AC1-1D31-4794-B986-5E5B6C96A24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AA260820-695A-4E18-AE25-7DE8C35643AC}"/>
              </a:ext>
            </a:extLst>
          </p:cNvPr>
          <p:cNvSpPr>
            <a:spLocks noGrp="1"/>
          </p:cNvSpPr>
          <p:nvPr>
            <p:ph type="sldNum" sz="quarter" idx="12"/>
          </p:nvPr>
        </p:nvSpPr>
        <p:spPr/>
        <p:txBody>
          <a:body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4888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8DA6-6F08-4FFF-8BA9-B26EA725130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657922B-F22B-41CF-A84C-4A17D3BB1E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74009C3-6ACC-4C99-ADF0-987CDD11F6A4}"/>
              </a:ext>
            </a:extLst>
          </p:cNvPr>
          <p:cNvSpPr>
            <a:spLocks noGrp="1"/>
          </p:cNvSpPr>
          <p:nvPr>
            <p:ph type="dt" sz="half" idx="10"/>
          </p:nvPr>
        </p:nvSpPr>
        <p:spPr/>
        <p:txBody>
          <a:body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4324DAD-B4FE-49E1-A7B9-6379ECCED90F}"/>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67EE1E7-DEEB-4782-ABAF-A6483D7DC04D}"/>
              </a:ext>
            </a:extLst>
          </p:cNvPr>
          <p:cNvSpPr>
            <a:spLocks noGrp="1"/>
          </p:cNvSpPr>
          <p:nvPr>
            <p:ph type="sldNum" sz="quarter" idx="12"/>
          </p:nvPr>
        </p:nvSpPr>
        <p:spPr/>
        <p:txBody>
          <a:body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5462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AAFCE2-48DB-4E0C-8BD8-E13E915A68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6BEE5BA-011D-4D22-BDA6-2B7301B163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D10B4E9-89D4-4A6B-9A4B-8B67847FD7B1}"/>
              </a:ext>
            </a:extLst>
          </p:cNvPr>
          <p:cNvSpPr>
            <a:spLocks noGrp="1"/>
          </p:cNvSpPr>
          <p:nvPr>
            <p:ph type="dt" sz="half" idx="10"/>
          </p:nvPr>
        </p:nvSpPr>
        <p:spPr/>
        <p:txBody>
          <a:body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4DA5E363-70AC-4E23-8E8D-B4224F07C73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E0DD8B5-CC4A-4E4C-BF83-D9E63DB986ED}"/>
              </a:ext>
            </a:extLst>
          </p:cNvPr>
          <p:cNvSpPr>
            <a:spLocks noGrp="1"/>
          </p:cNvSpPr>
          <p:nvPr>
            <p:ph type="sldNum" sz="quarter" idx="12"/>
          </p:nvPr>
        </p:nvSpPr>
        <p:spPr/>
        <p:txBody>
          <a:body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20241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886"/>
        <p:cNvGrpSpPr/>
        <p:nvPr/>
      </p:nvGrpSpPr>
      <p:grpSpPr>
        <a:xfrm>
          <a:off x="0" y="0"/>
          <a:ext cx="0" cy="0"/>
          <a:chOff x="0" y="0"/>
          <a:chExt cx="0" cy="0"/>
        </a:xfrm>
      </p:grpSpPr>
      <p:sp>
        <p:nvSpPr>
          <p:cNvPr id="5887" name="Google Shape;5887;p31"/>
          <p:cNvSpPr/>
          <p:nvPr/>
        </p:nvSpPr>
        <p:spPr>
          <a:xfrm rot="10800000" flipH="1">
            <a:off x="-1103583" y="-1744100"/>
            <a:ext cx="3923955"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rgbClr val="FFE76E"/>
          </a:solidFill>
          <a:ln>
            <a:noFill/>
          </a:ln>
        </p:spPr>
        <p:txBody>
          <a:bodyPr spcFirstLastPara="1" wrap="square" lIns="121897" tIns="121897" rIns="121897" bIns="121897" anchor="ctr" anchorCtr="0">
            <a:noAutofit/>
          </a:bodyPr>
          <a:lstStyle/>
          <a:p>
            <a:endParaRPr>
              <a:solidFill>
                <a:prstClr val="black"/>
              </a:solidFill>
            </a:endParaRPr>
          </a:p>
        </p:txBody>
      </p:sp>
      <p:sp>
        <p:nvSpPr>
          <p:cNvPr id="5888" name="Google Shape;5888;p31"/>
          <p:cNvSpPr/>
          <p:nvPr/>
        </p:nvSpPr>
        <p:spPr>
          <a:xfrm rot="-2700000" flipH="1">
            <a:off x="10404400" y="4473002"/>
            <a:ext cx="3923984"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rgbClr val="D2F2EC"/>
          </a:solidFill>
          <a:ln>
            <a:noFill/>
          </a:ln>
        </p:spPr>
        <p:txBody>
          <a:bodyPr spcFirstLastPara="1" wrap="square" lIns="121897" tIns="121897" rIns="121897" bIns="121897" anchor="ctr" anchorCtr="0">
            <a:noAutofit/>
          </a:bodyPr>
          <a:lstStyle/>
          <a:p>
            <a:endParaRPr>
              <a:solidFill>
                <a:prstClr val="black"/>
              </a:solidFill>
            </a:endParaRPr>
          </a:p>
        </p:txBody>
      </p:sp>
    </p:spTree>
    <p:extLst>
      <p:ext uri="{BB962C8B-B14F-4D97-AF65-F5344CB8AC3E}">
        <p14:creationId xmlns:p14="http://schemas.microsoft.com/office/powerpoint/2010/main" val="2817418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774437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1">
  <p:cSld name="Section header 1 1">
    <p:spTree>
      <p:nvGrpSpPr>
        <p:cNvPr id="1" name="Shape 60"/>
        <p:cNvGrpSpPr/>
        <p:nvPr/>
      </p:nvGrpSpPr>
      <p:grpSpPr>
        <a:xfrm>
          <a:off x="0" y="0"/>
          <a:ext cx="0" cy="0"/>
          <a:chOff x="0" y="0"/>
          <a:chExt cx="0" cy="0"/>
        </a:xfrm>
      </p:grpSpPr>
      <p:sp>
        <p:nvSpPr>
          <p:cNvPr id="66" name="Google Shape;66;p8"/>
          <p:cNvSpPr txBox="1">
            <a:spLocks noGrp="1"/>
          </p:cNvSpPr>
          <p:nvPr>
            <p:ph type="title"/>
          </p:nvPr>
        </p:nvSpPr>
        <p:spPr>
          <a:xfrm>
            <a:off x="718700" y="3332667"/>
            <a:ext cx="6757200" cy="1122400"/>
          </a:xfrm>
          <a:prstGeom prst="rect">
            <a:avLst/>
          </a:prstGeom>
        </p:spPr>
        <p:txBody>
          <a:bodyPr spcFirstLastPara="1" wrap="square" lIns="121897" tIns="121897" rIns="121897" bIns="121897" anchor="ctr" anchorCtr="0">
            <a:noAutofit/>
          </a:bodyPr>
          <a:lstStyle>
            <a:lvl1pPr lvl="0" rtl="0">
              <a:spcBef>
                <a:spcPts val="0"/>
              </a:spcBef>
              <a:spcAft>
                <a:spcPts val="0"/>
              </a:spcAft>
              <a:buClr>
                <a:srgbClr val="FFFFFF"/>
              </a:buClr>
              <a:buSzPts val="4800"/>
              <a:buFont typeface="Muli"/>
              <a:buNone/>
              <a:defRPr sz="64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endParaRPr/>
          </a:p>
        </p:txBody>
      </p:sp>
      <p:sp>
        <p:nvSpPr>
          <p:cNvPr id="67" name="Google Shape;67;p8"/>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68" name="Google Shape;68;p8"/>
          <p:cNvSpPr txBox="1">
            <a:spLocks noGrp="1"/>
          </p:cNvSpPr>
          <p:nvPr>
            <p:ph type="subTitle" idx="1"/>
          </p:nvPr>
        </p:nvSpPr>
        <p:spPr>
          <a:xfrm>
            <a:off x="718700" y="4767667"/>
            <a:ext cx="5104400" cy="566400"/>
          </a:xfrm>
          <a:prstGeom prst="rect">
            <a:avLst/>
          </a:prstGeom>
        </p:spPr>
        <p:txBody>
          <a:bodyPr spcFirstLastPara="1" wrap="square" lIns="121897" tIns="121897" rIns="121897" bIns="121897" anchor="t" anchorCtr="0">
            <a:noAutofit/>
          </a:bodyPr>
          <a:lstStyle>
            <a:lvl1pPr lvl="0" rtl="0">
              <a:spcBef>
                <a:spcPts val="0"/>
              </a:spcBef>
              <a:spcAft>
                <a:spcPts val="0"/>
              </a:spcAft>
              <a:buNone/>
              <a:defRPr>
                <a:solidFill>
                  <a:srgbClr val="FFFFFF"/>
                </a:solidFill>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endParaRPr/>
          </a:p>
        </p:txBody>
      </p:sp>
    </p:spTree>
    <p:extLst>
      <p:ext uri="{BB962C8B-B14F-4D97-AF65-F5344CB8AC3E}">
        <p14:creationId xmlns:p14="http://schemas.microsoft.com/office/powerpoint/2010/main" val="26164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30269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6088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8436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079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218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ADFD-F0D3-4592-AC0E-C6B107D5616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AE5730-335E-4E75-9BF3-D009B080DA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B4D669-A484-4779-820B-BEB6A299CE83}"/>
              </a:ext>
            </a:extLst>
          </p:cNvPr>
          <p:cNvSpPr>
            <a:spLocks noGrp="1"/>
          </p:cNvSpPr>
          <p:nvPr>
            <p:ph type="dt" sz="half" idx="10"/>
          </p:nvPr>
        </p:nvSpPr>
        <p:spPr/>
        <p:txBody>
          <a:body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F64F0F81-71BE-4E3D-9769-4FA359A2E4A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128C46F-B48C-4FB6-A56D-616F898D7CA1}"/>
              </a:ext>
            </a:extLst>
          </p:cNvPr>
          <p:cNvSpPr>
            <a:spLocks noGrp="1"/>
          </p:cNvSpPr>
          <p:nvPr>
            <p:ph type="sldNum" sz="quarter" idx="12"/>
          </p:nvPr>
        </p:nvSpPr>
        <p:spPr/>
        <p:txBody>
          <a:body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75658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1605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9979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28717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8/14/2025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9214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565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4125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D68D-D64F-430E-9476-49EB335893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B9ABD5-110C-4B01-9BEA-46F7038D5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A8BEAE-5807-45E6-8E71-7FC592E55945}"/>
              </a:ext>
            </a:extLst>
          </p:cNvPr>
          <p:cNvSpPr>
            <a:spLocks noGrp="1"/>
          </p:cNvSpPr>
          <p:nvPr>
            <p:ph type="dt" sz="half" idx="10"/>
          </p:nvPr>
        </p:nvSpPr>
        <p:spPr/>
        <p:txBody>
          <a:bodyPr/>
          <a:lstStyle/>
          <a:p>
            <a:fld id="{7255539D-7F82-D84C-95AB-595A89410EEF}" type="datetimeFigureOut">
              <a:rPr lang="en-US" smtClean="0"/>
              <a:t>8/14/2025</a:t>
            </a:fld>
            <a:endParaRPr lang="en-US"/>
          </a:p>
        </p:txBody>
      </p:sp>
      <p:sp>
        <p:nvSpPr>
          <p:cNvPr id="5" name="Footer Placeholder 4">
            <a:extLst>
              <a:ext uri="{FF2B5EF4-FFF2-40B4-BE49-F238E27FC236}">
                <a16:creationId xmlns:a16="http://schemas.microsoft.com/office/drawing/2014/main" id="{F617308D-9BE6-43A7-B5FF-393D9235F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1E207-197A-4047-AF17-758B7E5E25A1}"/>
              </a:ext>
            </a:extLst>
          </p:cNvPr>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821968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FF4D-E9C2-4D39-A376-B4CCCEF5A2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03E38-316D-45A2-8623-44520A65C1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94CD5-4614-4F60-8DE3-3A1CEB6E1D13}"/>
              </a:ext>
            </a:extLst>
          </p:cNvPr>
          <p:cNvSpPr>
            <a:spLocks noGrp="1"/>
          </p:cNvSpPr>
          <p:nvPr>
            <p:ph type="dt" sz="half" idx="10"/>
          </p:nvPr>
        </p:nvSpPr>
        <p:spPr/>
        <p:txBody>
          <a:bodyPr/>
          <a:lstStyle/>
          <a:p>
            <a:fld id="{7255539D-7F82-D84C-95AB-595A89410EEF}" type="datetimeFigureOut">
              <a:rPr lang="en-US" smtClean="0"/>
              <a:t>8/14/2025</a:t>
            </a:fld>
            <a:endParaRPr lang="en-US"/>
          </a:p>
        </p:txBody>
      </p:sp>
      <p:sp>
        <p:nvSpPr>
          <p:cNvPr id="5" name="Footer Placeholder 4">
            <a:extLst>
              <a:ext uri="{FF2B5EF4-FFF2-40B4-BE49-F238E27FC236}">
                <a16:creationId xmlns:a16="http://schemas.microsoft.com/office/drawing/2014/main" id="{ACEED263-10B1-41F3-88C1-80C96A9A2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DD4B9-6A13-430E-B6F6-33361F479CE7}"/>
              </a:ext>
            </a:extLst>
          </p:cNvPr>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697796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79C4-AEE5-40AC-B799-32933D33D5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4C5F7C-EE48-4383-A389-A380CB8577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72F89A-3F7F-4F03-9C43-B1AC03D7D95C}"/>
              </a:ext>
            </a:extLst>
          </p:cNvPr>
          <p:cNvSpPr>
            <a:spLocks noGrp="1"/>
          </p:cNvSpPr>
          <p:nvPr>
            <p:ph type="dt" sz="half" idx="10"/>
          </p:nvPr>
        </p:nvSpPr>
        <p:spPr/>
        <p:txBody>
          <a:bodyPr/>
          <a:lstStyle/>
          <a:p>
            <a:fld id="{7255539D-7F82-D84C-95AB-595A89410EEF}" type="datetimeFigureOut">
              <a:rPr lang="en-US" smtClean="0"/>
              <a:t>8/14/2025</a:t>
            </a:fld>
            <a:endParaRPr lang="en-US"/>
          </a:p>
        </p:txBody>
      </p:sp>
      <p:sp>
        <p:nvSpPr>
          <p:cNvPr id="5" name="Footer Placeholder 4">
            <a:extLst>
              <a:ext uri="{FF2B5EF4-FFF2-40B4-BE49-F238E27FC236}">
                <a16:creationId xmlns:a16="http://schemas.microsoft.com/office/drawing/2014/main" id="{2246E71B-B6E5-4766-9D0F-DB559A563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F61F3-3062-4640-85FB-98C9A03C4ABC}"/>
              </a:ext>
            </a:extLst>
          </p:cNvPr>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3800618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27EB-ACC3-4D62-8B03-B37EA3D35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D09D3-61A4-49AF-881E-DBE7D81CE1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F33685-CF74-44C5-A34D-202AF5253C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0ED99B-16FE-4E75-A1AD-2533F14DA4A5}"/>
              </a:ext>
            </a:extLst>
          </p:cNvPr>
          <p:cNvSpPr>
            <a:spLocks noGrp="1"/>
          </p:cNvSpPr>
          <p:nvPr>
            <p:ph type="dt" sz="half" idx="10"/>
          </p:nvPr>
        </p:nvSpPr>
        <p:spPr/>
        <p:txBody>
          <a:bodyPr/>
          <a:lstStyle/>
          <a:p>
            <a:fld id="{7255539D-7F82-D84C-95AB-595A89410EEF}" type="datetimeFigureOut">
              <a:rPr lang="en-US" smtClean="0"/>
              <a:t>8/14/2025</a:t>
            </a:fld>
            <a:endParaRPr lang="en-US"/>
          </a:p>
        </p:txBody>
      </p:sp>
      <p:sp>
        <p:nvSpPr>
          <p:cNvPr id="6" name="Footer Placeholder 5">
            <a:extLst>
              <a:ext uri="{FF2B5EF4-FFF2-40B4-BE49-F238E27FC236}">
                <a16:creationId xmlns:a16="http://schemas.microsoft.com/office/drawing/2014/main" id="{A665BBBB-D804-4F23-AFF1-E2C03BFFC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007D5-2997-49E1-A3E3-DD491AD22EEA}"/>
              </a:ext>
            </a:extLst>
          </p:cNvPr>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197166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CBEE-C307-47C1-9DD4-D8F0AF38FB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852C339E-C29F-41D6-AFD2-ADC74B6E6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53E559-699D-4875-91FF-558B306A5D7E}"/>
              </a:ext>
            </a:extLst>
          </p:cNvPr>
          <p:cNvSpPr>
            <a:spLocks noGrp="1"/>
          </p:cNvSpPr>
          <p:nvPr>
            <p:ph type="dt" sz="half" idx="10"/>
          </p:nvPr>
        </p:nvSpPr>
        <p:spPr/>
        <p:txBody>
          <a:body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0F471495-EC1E-4D95-9B75-9FF6D3EB52F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848DBF4-E811-48CC-A16B-BE78B0E603E7}"/>
              </a:ext>
            </a:extLst>
          </p:cNvPr>
          <p:cNvSpPr>
            <a:spLocks noGrp="1"/>
          </p:cNvSpPr>
          <p:nvPr>
            <p:ph type="sldNum" sz="quarter" idx="12"/>
          </p:nvPr>
        </p:nvSpPr>
        <p:spPr/>
        <p:txBody>
          <a:body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30423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64E8-BCD1-4811-B503-5BA9C2179D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E46818-7399-4CE5-91D3-40F142EA1E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71420B-E231-4D40-9D02-A3B9C9A042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4B217A-7663-49D7-9354-5500F7BD98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0AF34-98CF-4DAC-82BE-19BA3D8BC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FAA9C-D7E5-4D29-A788-24B0423388B9}"/>
              </a:ext>
            </a:extLst>
          </p:cNvPr>
          <p:cNvSpPr>
            <a:spLocks noGrp="1"/>
          </p:cNvSpPr>
          <p:nvPr>
            <p:ph type="dt" sz="half" idx="10"/>
          </p:nvPr>
        </p:nvSpPr>
        <p:spPr/>
        <p:txBody>
          <a:bodyPr/>
          <a:lstStyle/>
          <a:p>
            <a:fld id="{7255539D-7F82-D84C-95AB-595A89410EEF}" type="datetimeFigureOut">
              <a:rPr lang="en-US" smtClean="0"/>
              <a:t>8/14/2025</a:t>
            </a:fld>
            <a:endParaRPr lang="en-US"/>
          </a:p>
        </p:txBody>
      </p:sp>
      <p:sp>
        <p:nvSpPr>
          <p:cNvPr id="8" name="Footer Placeholder 7">
            <a:extLst>
              <a:ext uri="{FF2B5EF4-FFF2-40B4-BE49-F238E27FC236}">
                <a16:creationId xmlns:a16="http://schemas.microsoft.com/office/drawing/2014/main" id="{8171A6E8-844F-417C-B2F4-C3E09A865D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DBDBC1-306D-4083-B74E-8092133B8FF2}"/>
              </a:ext>
            </a:extLst>
          </p:cNvPr>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774661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18D6-B655-4186-AFF3-3A06182BD3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2F68F7-BC04-4DFE-9412-2FEE10E0BCF5}"/>
              </a:ext>
            </a:extLst>
          </p:cNvPr>
          <p:cNvSpPr>
            <a:spLocks noGrp="1"/>
          </p:cNvSpPr>
          <p:nvPr>
            <p:ph type="dt" sz="half" idx="10"/>
          </p:nvPr>
        </p:nvSpPr>
        <p:spPr/>
        <p:txBody>
          <a:bodyPr/>
          <a:lstStyle/>
          <a:p>
            <a:fld id="{7255539D-7F82-D84C-95AB-595A89410EEF}" type="datetimeFigureOut">
              <a:rPr lang="en-US" smtClean="0"/>
              <a:t>8/14/2025</a:t>
            </a:fld>
            <a:endParaRPr lang="en-US"/>
          </a:p>
        </p:txBody>
      </p:sp>
      <p:sp>
        <p:nvSpPr>
          <p:cNvPr id="4" name="Footer Placeholder 3">
            <a:extLst>
              <a:ext uri="{FF2B5EF4-FFF2-40B4-BE49-F238E27FC236}">
                <a16:creationId xmlns:a16="http://schemas.microsoft.com/office/drawing/2014/main" id="{1B9FA9D4-4F5B-4B7D-8598-5ABE983D70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142CE-F3B1-41F2-A329-4C17C79B654B}"/>
              </a:ext>
            </a:extLst>
          </p:cNvPr>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3171553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35F823-B74B-44F1-84CF-BDAF3E63C65C}"/>
              </a:ext>
            </a:extLst>
          </p:cNvPr>
          <p:cNvSpPr>
            <a:spLocks noGrp="1"/>
          </p:cNvSpPr>
          <p:nvPr>
            <p:ph type="dt" sz="half" idx="10"/>
          </p:nvPr>
        </p:nvSpPr>
        <p:spPr/>
        <p:txBody>
          <a:bodyPr/>
          <a:lstStyle/>
          <a:p>
            <a:fld id="{7255539D-7F82-D84C-95AB-595A89410EEF}" type="datetimeFigureOut">
              <a:rPr lang="en-US" smtClean="0"/>
              <a:t>8/14/2025</a:t>
            </a:fld>
            <a:endParaRPr lang="en-US"/>
          </a:p>
        </p:txBody>
      </p:sp>
      <p:sp>
        <p:nvSpPr>
          <p:cNvPr id="3" name="Footer Placeholder 2">
            <a:extLst>
              <a:ext uri="{FF2B5EF4-FFF2-40B4-BE49-F238E27FC236}">
                <a16:creationId xmlns:a16="http://schemas.microsoft.com/office/drawing/2014/main" id="{0F63B3B8-06B1-4B4B-8E90-804DA268F4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635463-61F2-4E5B-BCC4-5360711240D9}"/>
              </a:ext>
            </a:extLst>
          </p:cNvPr>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338121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F339-E0D7-4770-8940-89BED8B0B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184FF7-29A4-41A0-A185-7CBB0BBBCD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6AF009-D841-4208-93EF-75FCCF277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E44EF-5D80-4FFF-A410-92E88B3370E4}"/>
              </a:ext>
            </a:extLst>
          </p:cNvPr>
          <p:cNvSpPr>
            <a:spLocks noGrp="1"/>
          </p:cNvSpPr>
          <p:nvPr>
            <p:ph type="dt" sz="half" idx="10"/>
          </p:nvPr>
        </p:nvSpPr>
        <p:spPr/>
        <p:txBody>
          <a:bodyPr/>
          <a:lstStyle/>
          <a:p>
            <a:fld id="{7255539D-7F82-D84C-95AB-595A89410EEF}" type="datetimeFigureOut">
              <a:rPr lang="en-US" smtClean="0"/>
              <a:t>8/14/2025</a:t>
            </a:fld>
            <a:endParaRPr lang="en-US"/>
          </a:p>
        </p:txBody>
      </p:sp>
      <p:sp>
        <p:nvSpPr>
          <p:cNvPr id="6" name="Footer Placeholder 5">
            <a:extLst>
              <a:ext uri="{FF2B5EF4-FFF2-40B4-BE49-F238E27FC236}">
                <a16:creationId xmlns:a16="http://schemas.microsoft.com/office/drawing/2014/main" id="{A85E7A93-6B66-4299-8934-00CF467584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C4A69-2A51-4280-A1E8-BA53633B1DE7}"/>
              </a:ext>
            </a:extLst>
          </p:cNvPr>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4176935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AC12-7EF3-4EA7-932B-5B7BD139B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7B50DD-7F58-483F-9E74-7FC388C9A9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7941D-D785-4D8D-A9B1-ECC7D4BDF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43900-CBF2-4D66-B90A-977DEC03044C}"/>
              </a:ext>
            </a:extLst>
          </p:cNvPr>
          <p:cNvSpPr>
            <a:spLocks noGrp="1"/>
          </p:cNvSpPr>
          <p:nvPr>
            <p:ph type="dt" sz="half" idx="10"/>
          </p:nvPr>
        </p:nvSpPr>
        <p:spPr/>
        <p:txBody>
          <a:bodyPr/>
          <a:lstStyle/>
          <a:p>
            <a:fld id="{7255539D-7F82-D84C-95AB-595A89410EEF}" type="datetimeFigureOut">
              <a:rPr lang="en-US" smtClean="0"/>
              <a:t>8/14/2025</a:t>
            </a:fld>
            <a:endParaRPr lang="en-US"/>
          </a:p>
        </p:txBody>
      </p:sp>
      <p:sp>
        <p:nvSpPr>
          <p:cNvPr id="6" name="Footer Placeholder 5">
            <a:extLst>
              <a:ext uri="{FF2B5EF4-FFF2-40B4-BE49-F238E27FC236}">
                <a16:creationId xmlns:a16="http://schemas.microsoft.com/office/drawing/2014/main" id="{06B05EA0-E106-48B5-B63F-FFA8CA2C74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D7B13-7FDB-4784-8654-5349BD4D9C06}"/>
              </a:ext>
            </a:extLst>
          </p:cNvPr>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3079169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81F6-8790-4E70-8582-286EC724E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BAE81-F6AF-4AFF-A986-CD7363E57D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56CE0-EE21-4D9C-AE7F-271836E5619C}"/>
              </a:ext>
            </a:extLst>
          </p:cNvPr>
          <p:cNvSpPr>
            <a:spLocks noGrp="1"/>
          </p:cNvSpPr>
          <p:nvPr>
            <p:ph type="dt" sz="half" idx="10"/>
          </p:nvPr>
        </p:nvSpPr>
        <p:spPr/>
        <p:txBody>
          <a:bodyPr/>
          <a:lstStyle/>
          <a:p>
            <a:fld id="{7255539D-7F82-D84C-95AB-595A89410EEF}" type="datetimeFigureOut">
              <a:rPr lang="en-US" smtClean="0"/>
              <a:t>8/14/2025</a:t>
            </a:fld>
            <a:endParaRPr lang="en-US"/>
          </a:p>
        </p:txBody>
      </p:sp>
      <p:sp>
        <p:nvSpPr>
          <p:cNvPr id="5" name="Footer Placeholder 4">
            <a:extLst>
              <a:ext uri="{FF2B5EF4-FFF2-40B4-BE49-F238E27FC236}">
                <a16:creationId xmlns:a16="http://schemas.microsoft.com/office/drawing/2014/main" id="{483DC75A-F7DC-4009-9C3B-A5C65DC8E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F1845-50BF-4983-BF57-472C3980C1D9}"/>
              </a:ext>
            </a:extLst>
          </p:cNvPr>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2770952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3A6A2-2774-4339-B3DE-8F92FE5DCF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1BF2F2-7548-4116-9FD6-521346AFE3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4C93D-862D-4820-95A9-AF0DF5B2239C}"/>
              </a:ext>
            </a:extLst>
          </p:cNvPr>
          <p:cNvSpPr>
            <a:spLocks noGrp="1"/>
          </p:cNvSpPr>
          <p:nvPr>
            <p:ph type="dt" sz="half" idx="10"/>
          </p:nvPr>
        </p:nvSpPr>
        <p:spPr/>
        <p:txBody>
          <a:bodyPr/>
          <a:lstStyle/>
          <a:p>
            <a:fld id="{7255539D-7F82-D84C-95AB-595A89410EEF}" type="datetimeFigureOut">
              <a:rPr lang="en-US" smtClean="0"/>
              <a:t>8/14/2025</a:t>
            </a:fld>
            <a:endParaRPr lang="en-US"/>
          </a:p>
        </p:txBody>
      </p:sp>
      <p:sp>
        <p:nvSpPr>
          <p:cNvPr id="5" name="Footer Placeholder 4">
            <a:extLst>
              <a:ext uri="{FF2B5EF4-FFF2-40B4-BE49-F238E27FC236}">
                <a16:creationId xmlns:a16="http://schemas.microsoft.com/office/drawing/2014/main" id="{0C9E4B23-0071-4038-ABC6-655C228A3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3F6B1-100C-4166-BE7A-C48E9970AC85}"/>
              </a:ext>
            </a:extLst>
          </p:cNvPr>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3825792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2182241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 name="Google Shape;10;p2"/>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1" name="Google Shape;11;p2"/>
          <p:cNvGrpSpPr/>
          <p:nvPr/>
        </p:nvGrpSpPr>
        <p:grpSpPr>
          <a:xfrm>
            <a:off x="11122057" y="3042677"/>
            <a:ext cx="759568" cy="507483"/>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 name="Google Shape;14;p2"/>
          <p:cNvGrpSpPr/>
          <p:nvPr/>
        </p:nvGrpSpPr>
        <p:grpSpPr>
          <a:xfrm>
            <a:off x="11122057" y="2294792"/>
            <a:ext cx="759568" cy="507483"/>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7" name="Google Shape;17;p2"/>
          <p:cNvGrpSpPr/>
          <p:nvPr/>
        </p:nvGrpSpPr>
        <p:grpSpPr>
          <a:xfrm>
            <a:off x="11128364" y="1578123"/>
            <a:ext cx="757981" cy="517352"/>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0" name="Google Shape;20;p2"/>
          <p:cNvGrpSpPr/>
          <p:nvPr/>
        </p:nvGrpSpPr>
        <p:grpSpPr>
          <a:xfrm>
            <a:off x="11122057" y="808847"/>
            <a:ext cx="759568" cy="517352"/>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3" name="Google Shape;23;p2"/>
          <p:cNvGrpSpPr/>
          <p:nvPr/>
        </p:nvGrpSpPr>
        <p:grpSpPr>
          <a:xfrm>
            <a:off x="11122057" y="3790577"/>
            <a:ext cx="759568" cy="507483"/>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6" name="Google Shape;26;p2"/>
          <p:cNvGrpSpPr/>
          <p:nvPr/>
        </p:nvGrpSpPr>
        <p:grpSpPr>
          <a:xfrm>
            <a:off x="11122057" y="4538477"/>
            <a:ext cx="759568" cy="507483"/>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9" name="Google Shape;29;p2"/>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 name="Google Shape;30;p2"/>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 name="Google Shape;31;p2"/>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 name="Google Shape;32;p2"/>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 name="Google Shape;33;p2"/>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 name="Google Shape;34;p2"/>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 name="Google Shape;35;p2"/>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 name="Google Shape;36;p2"/>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 name="Google Shape;37;p2"/>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 name="Google Shape;38;p2"/>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 name="Google Shape;39;p2"/>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 name="Google Shape;40;p2"/>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 name="Google Shape;41;p2"/>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 name="Google Shape;42;p2"/>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 name="Google Shape;43;p2"/>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 name="Google Shape;44;p2"/>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 name="Google Shape;45;p2"/>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 name="Google Shape;46;p2"/>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 name="Google Shape;47;p2"/>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 name="Google Shape;48;p2"/>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 name="Google Shape;49;p2"/>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 name="Google Shape;50;p2"/>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 name="Google Shape;51;p2"/>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 name="Google Shape;52;p2"/>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 name="Google Shape;53;p2"/>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 name="Google Shape;54;p2"/>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 name="Google Shape;55;p2"/>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 name="Google Shape;56;p2"/>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 name="Google Shape;57;p2"/>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 name="Google Shape;58;p2"/>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 name="Google Shape;59;p2"/>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 name="Google Shape;60;p2"/>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 name="Google Shape;61;p2"/>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 name="Google Shape;62;p2"/>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 name="Google Shape;63;p2"/>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 name="Google Shape;64;p2"/>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 name="Google Shape;65;p2"/>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 name="Google Shape;66;p2"/>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 name="Google Shape;67;p2"/>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 name="Google Shape;68;p2"/>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 name="Google Shape;69;p2"/>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 name="Google Shape;70;p2"/>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 name="Google Shape;71;p2"/>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 name="Google Shape;72;p2"/>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 name="Google Shape;73;p2"/>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 name="Google Shape;74;p2"/>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 name="Google Shape;75;p2"/>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 name="Google Shape;76;p2"/>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 name="Google Shape;77;p2"/>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 name="Google Shape;78;p2"/>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 name="Google Shape;79;p2"/>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 name="Google Shape;80;p2"/>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 name="Google Shape;81;p2"/>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 name="Google Shape;82;p2"/>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 name="Google Shape;83;p2"/>
          <p:cNvSpPr txBox="1">
            <a:spLocks noGrp="1"/>
          </p:cNvSpPr>
          <p:nvPr>
            <p:ph type="ctrTitle"/>
          </p:nvPr>
        </p:nvSpPr>
        <p:spPr>
          <a:xfrm>
            <a:off x="1290267" y="1794333"/>
            <a:ext cx="9611600" cy="2558400"/>
          </a:xfrm>
          <a:prstGeom prst="rect">
            <a:avLst/>
          </a:prstGeom>
        </p:spPr>
        <p:txBody>
          <a:bodyPr spcFirstLastPara="1" wrap="square" lIns="121897" tIns="121897" rIns="121897" bIns="121897" anchor="b" anchorCtr="0">
            <a:noAutofit/>
          </a:bodyPr>
          <a:lstStyle>
            <a:lvl1pPr lvl="0" algn="ctr">
              <a:lnSpc>
                <a:spcPct val="80000"/>
              </a:lnSpc>
              <a:spcBef>
                <a:spcPts val="0"/>
              </a:spcBef>
              <a:spcAft>
                <a:spcPts val="0"/>
              </a:spcAft>
              <a:buSzPts val="7200"/>
              <a:buFont typeface="Jua"/>
              <a:buNone/>
              <a:defRPr sz="9900">
                <a:latin typeface="Jua"/>
                <a:ea typeface="Jua"/>
                <a:cs typeface="Jua"/>
                <a:sym typeface="Jua"/>
              </a:defRPr>
            </a:lvl1pPr>
            <a:lvl2pPr lvl="1" algn="ctr">
              <a:lnSpc>
                <a:spcPct val="80000"/>
              </a:lnSpc>
              <a:spcBef>
                <a:spcPts val="0"/>
              </a:spcBef>
              <a:spcAft>
                <a:spcPts val="0"/>
              </a:spcAft>
              <a:buSzPts val="7200"/>
              <a:buFont typeface="Jua"/>
              <a:buNone/>
              <a:defRPr sz="9600">
                <a:latin typeface="Jua"/>
                <a:ea typeface="Jua"/>
                <a:cs typeface="Jua"/>
                <a:sym typeface="Jua"/>
              </a:defRPr>
            </a:lvl2pPr>
            <a:lvl3pPr lvl="2" algn="ctr">
              <a:lnSpc>
                <a:spcPct val="80000"/>
              </a:lnSpc>
              <a:spcBef>
                <a:spcPts val="0"/>
              </a:spcBef>
              <a:spcAft>
                <a:spcPts val="0"/>
              </a:spcAft>
              <a:buSzPts val="7200"/>
              <a:buFont typeface="Jua"/>
              <a:buNone/>
              <a:defRPr sz="9600">
                <a:latin typeface="Jua"/>
                <a:ea typeface="Jua"/>
                <a:cs typeface="Jua"/>
                <a:sym typeface="Jua"/>
              </a:defRPr>
            </a:lvl3pPr>
            <a:lvl4pPr lvl="3" algn="ctr">
              <a:lnSpc>
                <a:spcPct val="80000"/>
              </a:lnSpc>
              <a:spcBef>
                <a:spcPts val="0"/>
              </a:spcBef>
              <a:spcAft>
                <a:spcPts val="0"/>
              </a:spcAft>
              <a:buSzPts val="7200"/>
              <a:buFont typeface="Jua"/>
              <a:buNone/>
              <a:defRPr sz="9600">
                <a:latin typeface="Jua"/>
                <a:ea typeface="Jua"/>
                <a:cs typeface="Jua"/>
                <a:sym typeface="Jua"/>
              </a:defRPr>
            </a:lvl4pPr>
            <a:lvl5pPr lvl="4" algn="ctr">
              <a:lnSpc>
                <a:spcPct val="80000"/>
              </a:lnSpc>
              <a:spcBef>
                <a:spcPts val="0"/>
              </a:spcBef>
              <a:spcAft>
                <a:spcPts val="0"/>
              </a:spcAft>
              <a:buSzPts val="7200"/>
              <a:buFont typeface="Jua"/>
              <a:buNone/>
              <a:defRPr sz="9600">
                <a:latin typeface="Jua"/>
                <a:ea typeface="Jua"/>
                <a:cs typeface="Jua"/>
                <a:sym typeface="Jua"/>
              </a:defRPr>
            </a:lvl5pPr>
            <a:lvl6pPr lvl="5" algn="ctr">
              <a:lnSpc>
                <a:spcPct val="80000"/>
              </a:lnSpc>
              <a:spcBef>
                <a:spcPts val="0"/>
              </a:spcBef>
              <a:spcAft>
                <a:spcPts val="0"/>
              </a:spcAft>
              <a:buSzPts val="7200"/>
              <a:buFont typeface="Jua"/>
              <a:buNone/>
              <a:defRPr sz="9600">
                <a:latin typeface="Jua"/>
                <a:ea typeface="Jua"/>
                <a:cs typeface="Jua"/>
                <a:sym typeface="Jua"/>
              </a:defRPr>
            </a:lvl6pPr>
            <a:lvl7pPr lvl="6" algn="ctr">
              <a:lnSpc>
                <a:spcPct val="80000"/>
              </a:lnSpc>
              <a:spcBef>
                <a:spcPts val="0"/>
              </a:spcBef>
              <a:spcAft>
                <a:spcPts val="0"/>
              </a:spcAft>
              <a:buSzPts val="7200"/>
              <a:buFont typeface="Jua"/>
              <a:buNone/>
              <a:defRPr sz="9600">
                <a:latin typeface="Jua"/>
                <a:ea typeface="Jua"/>
                <a:cs typeface="Jua"/>
                <a:sym typeface="Jua"/>
              </a:defRPr>
            </a:lvl7pPr>
            <a:lvl8pPr lvl="7" algn="ctr">
              <a:lnSpc>
                <a:spcPct val="80000"/>
              </a:lnSpc>
              <a:spcBef>
                <a:spcPts val="0"/>
              </a:spcBef>
              <a:spcAft>
                <a:spcPts val="0"/>
              </a:spcAft>
              <a:buSzPts val="7200"/>
              <a:buFont typeface="Jua"/>
              <a:buNone/>
              <a:defRPr sz="9600">
                <a:latin typeface="Jua"/>
                <a:ea typeface="Jua"/>
                <a:cs typeface="Jua"/>
                <a:sym typeface="Jua"/>
              </a:defRPr>
            </a:lvl8pPr>
            <a:lvl9pPr lvl="8" algn="ctr">
              <a:lnSpc>
                <a:spcPct val="80000"/>
              </a:lnSpc>
              <a:spcBef>
                <a:spcPts val="0"/>
              </a:spcBef>
              <a:spcAft>
                <a:spcPts val="0"/>
              </a:spcAft>
              <a:buSzPts val="7200"/>
              <a:buFont typeface="Jua"/>
              <a:buNone/>
              <a:defRPr sz="9600">
                <a:latin typeface="Jua"/>
                <a:ea typeface="Jua"/>
                <a:cs typeface="Jua"/>
                <a:sym typeface="Jua"/>
              </a:defRPr>
            </a:lvl9pPr>
          </a:lstStyle>
          <a:p>
            <a:endParaRPr/>
          </a:p>
        </p:txBody>
      </p:sp>
      <p:sp>
        <p:nvSpPr>
          <p:cNvPr id="84" name="Google Shape;84;p2"/>
          <p:cNvSpPr txBox="1">
            <a:spLocks noGrp="1"/>
          </p:cNvSpPr>
          <p:nvPr>
            <p:ph type="subTitle" idx="1"/>
          </p:nvPr>
        </p:nvSpPr>
        <p:spPr>
          <a:xfrm>
            <a:off x="1518300" y="4152233"/>
            <a:ext cx="9155600" cy="793200"/>
          </a:xfrm>
          <a:prstGeom prst="rect">
            <a:avLst/>
          </a:prstGeom>
        </p:spPr>
        <p:txBody>
          <a:bodyPr spcFirstLastPara="1" wrap="square" lIns="121897" tIns="121897" rIns="121897" bIns="121897" anchor="ctr" anchorCtr="0">
            <a:noAutofit/>
          </a:bodyPr>
          <a:lstStyle>
            <a:lvl1pPr lvl="0" algn="ctr">
              <a:lnSpc>
                <a:spcPct val="100000"/>
              </a:lnSpc>
              <a:spcBef>
                <a:spcPts val="0"/>
              </a:spcBef>
              <a:spcAft>
                <a:spcPts val="0"/>
              </a:spcAft>
              <a:buClr>
                <a:schemeClr val="accent1"/>
              </a:buClr>
              <a:buSzPts val="2400"/>
              <a:buFont typeface="Quicksand Light"/>
              <a:buNone/>
              <a:defRPr sz="29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32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32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32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32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32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32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32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32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9974034" y="1931201"/>
            <a:ext cx="592367" cy="531367"/>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88" name="Google Shape;88;p2"/>
          <p:cNvGrpSpPr/>
          <p:nvPr/>
        </p:nvGrpSpPr>
        <p:grpSpPr>
          <a:xfrm>
            <a:off x="1357401" y="2009301"/>
            <a:ext cx="388500" cy="375167"/>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99" name="Google Shape;99;p2"/>
          <p:cNvGrpSpPr/>
          <p:nvPr/>
        </p:nvGrpSpPr>
        <p:grpSpPr>
          <a:xfrm>
            <a:off x="2761968" y="821285"/>
            <a:ext cx="222233" cy="224767"/>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02" name="Google Shape;102;p2"/>
          <p:cNvSpPr/>
          <p:nvPr/>
        </p:nvSpPr>
        <p:spPr>
          <a:xfrm>
            <a:off x="10095834" y="1321351"/>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 name="Google Shape;103;p2"/>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 name="Google Shape;104;p2"/>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 name="Google Shape;105;p2"/>
          <p:cNvSpPr/>
          <p:nvPr/>
        </p:nvSpPr>
        <p:spPr>
          <a:xfrm rot="9553842">
            <a:off x="2832868" y="5588477"/>
            <a:ext cx="80432" cy="5739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6" name="Google Shape;106;p2"/>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7" name="Google Shape;107;p2"/>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08" name="Google Shape;108;p2"/>
          <p:cNvGrpSpPr/>
          <p:nvPr/>
        </p:nvGrpSpPr>
        <p:grpSpPr>
          <a:xfrm>
            <a:off x="8473401" y="946201"/>
            <a:ext cx="388500" cy="375167"/>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19" name="Google Shape;119;p2"/>
          <p:cNvGrpSpPr/>
          <p:nvPr/>
        </p:nvGrpSpPr>
        <p:grpSpPr>
          <a:xfrm>
            <a:off x="1473401" y="5532201"/>
            <a:ext cx="592367" cy="531367"/>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22" name="Google Shape;122;p2"/>
          <p:cNvGrpSpPr/>
          <p:nvPr/>
        </p:nvGrpSpPr>
        <p:grpSpPr>
          <a:xfrm>
            <a:off x="9301067" y="5825267"/>
            <a:ext cx="388500" cy="375167"/>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378416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6000"/>
              <a:buNone/>
              <a:defRPr sz="75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accent1"/>
              </a:buClr>
              <a:buSzPts val="7200"/>
              <a:buNone/>
              <a:defRPr sz="5700">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353723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C837-5C77-4A7B-A80B-C5F0D89FF7D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A755C34-7576-4AE6-9A3E-5928B04EA4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322C8E0-E104-4CBD-996D-665D0EE97D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5560942-3DEF-425F-AFFC-18F9B4B990AD}"/>
              </a:ext>
            </a:extLst>
          </p:cNvPr>
          <p:cNvSpPr>
            <a:spLocks noGrp="1"/>
          </p:cNvSpPr>
          <p:nvPr>
            <p:ph type="dt" sz="half" idx="10"/>
          </p:nvPr>
        </p:nvSpPr>
        <p:spPr/>
        <p:txBody>
          <a:body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98E41EE-C42E-4CDA-940F-DE319AA569B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565C6D0B-DCC7-40FC-A054-E8B0EC8030DF}"/>
              </a:ext>
            </a:extLst>
          </p:cNvPr>
          <p:cNvSpPr>
            <a:spLocks noGrp="1"/>
          </p:cNvSpPr>
          <p:nvPr>
            <p:ph type="sldNum" sz="quarter" idx="12"/>
          </p:nvPr>
        </p:nvSpPr>
        <p:spPr/>
        <p:txBody>
          <a:body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440447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121897" tIns="121897" rIns="121897" bIns="121897"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2041741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121897" tIns="121897" rIns="121897" bIns="121897"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2913599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121897" tIns="121897" rIns="121897" bIns="121897" anchor="t" anchorCtr="0">
            <a:noAutofit/>
          </a:bodyPr>
          <a:lstStyle>
            <a:lvl1pPr lvl="0" rtl="0">
              <a:spcBef>
                <a:spcPts val="0"/>
              </a:spcBef>
              <a:spcAft>
                <a:spcPts val="0"/>
              </a:spcAft>
              <a:buNone/>
              <a:defRPr sz="2700" b="1">
                <a:solidFill>
                  <a:schemeClr val="accent1"/>
                </a:solidFill>
              </a:defRPr>
            </a:lvl1pPr>
            <a:lvl2pPr lvl="1" rtl="0">
              <a:spcBef>
                <a:spcPts val="0"/>
              </a:spcBef>
              <a:spcAft>
                <a:spcPts val="0"/>
              </a:spcAft>
              <a:buNone/>
              <a:defRPr sz="2700" b="1">
                <a:solidFill>
                  <a:schemeClr val="accent1"/>
                </a:solidFill>
              </a:defRPr>
            </a:lvl2pPr>
            <a:lvl3pPr lvl="2" rtl="0">
              <a:spcBef>
                <a:spcPts val="0"/>
              </a:spcBef>
              <a:spcAft>
                <a:spcPts val="0"/>
              </a:spcAft>
              <a:buNone/>
              <a:defRPr sz="2700" b="1">
                <a:solidFill>
                  <a:schemeClr val="accent1"/>
                </a:solidFill>
              </a:defRPr>
            </a:lvl3pPr>
            <a:lvl4pPr lvl="3" rtl="0">
              <a:spcBef>
                <a:spcPts val="0"/>
              </a:spcBef>
              <a:spcAft>
                <a:spcPts val="0"/>
              </a:spcAft>
              <a:buNone/>
              <a:defRPr sz="2700" b="1">
                <a:solidFill>
                  <a:schemeClr val="accent1"/>
                </a:solidFill>
              </a:defRPr>
            </a:lvl4pPr>
            <a:lvl5pPr lvl="4" rtl="0">
              <a:spcBef>
                <a:spcPts val="0"/>
              </a:spcBef>
              <a:spcAft>
                <a:spcPts val="0"/>
              </a:spcAft>
              <a:buNone/>
              <a:defRPr sz="2700" b="1">
                <a:solidFill>
                  <a:schemeClr val="accent1"/>
                </a:solidFill>
              </a:defRPr>
            </a:lvl5pPr>
            <a:lvl6pPr lvl="5" rtl="0">
              <a:spcBef>
                <a:spcPts val="0"/>
              </a:spcBef>
              <a:spcAft>
                <a:spcPts val="0"/>
              </a:spcAft>
              <a:buNone/>
              <a:defRPr sz="2700" b="1">
                <a:solidFill>
                  <a:schemeClr val="accent1"/>
                </a:solidFill>
              </a:defRPr>
            </a:lvl6pPr>
            <a:lvl7pPr lvl="6" rtl="0">
              <a:spcBef>
                <a:spcPts val="0"/>
              </a:spcBef>
              <a:spcAft>
                <a:spcPts val="0"/>
              </a:spcAft>
              <a:buNone/>
              <a:defRPr sz="2700" b="1">
                <a:solidFill>
                  <a:schemeClr val="accent1"/>
                </a:solidFill>
              </a:defRPr>
            </a:lvl7pPr>
            <a:lvl8pPr lvl="7" rtl="0">
              <a:spcBef>
                <a:spcPts val="0"/>
              </a:spcBef>
              <a:spcAft>
                <a:spcPts val="0"/>
              </a:spcAft>
              <a:buNone/>
              <a:defRPr sz="2700" b="1">
                <a:solidFill>
                  <a:schemeClr val="accent1"/>
                </a:solidFill>
              </a:defRPr>
            </a:lvl8pPr>
            <a:lvl9pPr lvl="8" rtl="0">
              <a:spcBef>
                <a:spcPts val="0"/>
              </a:spcBef>
              <a:spcAft>
                <a:spcPts val="0"/>
              </a:spcAft>
              <a:buNone/>
              <a:defRPr sz="2700"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121897" tIns="121897" rIns="121897" bIns="121897"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274120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121897" tIns="121897" rIns="121897" bIns="121897"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121897" tIns="121897" rIns="121897" bIns="121897" anchor="ctr" anchorCtr="0">
            <a:noAutofit/>
          </a:bodyPr>
          <a:lstStyle>
            <a:lvl1pPr lvl="0" algn="ctr">
              <a:spcBef>
                <a:spcPts val="0"/>
              </a:spcBef>
              <a:spcAft>
                <a:spcPts val="0"/>
              </a:spcAft>
              <a:buNone/>
              <a:defRPr sz="21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2967470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sz="143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607488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121897" tIns="121897" rIns="121897" bIns="121897" anchor="t" anchorCtr="0">
            <a:noAutofit/>
          </a:bodyPr>
          <a:lstStyle>
            <a:lvl1pPr lvl="0" algn="l" rtl="0">
              <a:spcBef>
                <a:spcPts val="0"/>
              </a:spcBef>
              <a:spcAft>
                <a:spcPts val="0"/>
              </a:spcAft>
              <a:buSzPts val="2800"/>
              <a:buNone/>
              <a:defRPr sz="53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4222710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121897" tIns="121897" rIns="121897" bIns="121897"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121897" tIns="121897" rIns="121897" bIns="121897" anchor="t" anchorCtr="0">
            <a:noAutofit/>
          </a:bodyPr>
          <a:lstStyle>
            <a:lvl1pPr lvl="0" algn="ctr">
              <a:spcBef>
                <a:spcPts val="0"/>
              </a:spcBef>
              <a:spcAft>
                <a:spcPts val="0"/>
              </a:spcAft>
              <a:buNone/>
              <a:defRPr sz="27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082563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3847839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85"/>
        <p:cNvGrpSpPr/>
        <p:nvPr/>
      </p:nvGrpSpPr>
      <p:grpSpPr>
        <a:xfrm>
          <a:off x="0" y="0"/>
          <a:ext cx="0" cy="0"/>
          <a:chOff x="0" y="0"/>
          <a:chExt cx="0" cy="0"/>
        </a:xfrm>
      </p:grpSpPr>
      <p:grpSp>
        <p:nvGrpSpPr>
          <p:cNvPr id="1186" name="Google Shape;1186;p16"/>
          <p:cNvGrpSpPr/>
          <p:nvPr/>
        </p:nvGrpSpPr>
        <p:grpSpPr>
          <a:xfrm>
            <a:off x="527859" y="292693"/>
            <a:ext cx="11358487" cy="6384375"/>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09" name="Google Shape;1209;p1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0" name="Google Shape;1210;p1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1" name="Google Shape;1211;p1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2" name="Google Shape;1212;p1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3" name="Google Shape;1213;p1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4" name="Google Shape;1214;p1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5" name="Google Shape;1215;p1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6" name="Google Shape;1216;p1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7" name="Google Shape;1217;p1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8" name="Google Shape;1218;p1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9" name="Google Shape;1219;p1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0" name="Google Shape;1220;p1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1" name="Google Shape;1221;p1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2" name="Google Shape;1222;p1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3" name="Google Shape;1223;p1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4" name="Google Shape;1224;p1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5" name="Google Shape;1225;p1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6" name="Google Shape;1226;p1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7" name="Google Shape;1227;p1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8" name="Google Shape;1228;p1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9" name="Google Shape;1229;p1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0" name="Google Shape;1230;p1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1" name="Google Shape;1231;p1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2" name="Google Shape;1232;p1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3" name="Google Shape;1233;p1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4" name="Google Shape;1234;p1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5" name="Google Shape;1235;p1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6" name="Google Shape;1236;p1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7" name="Google Shape;1237;p1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8" name="Google Shape;1238;p1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9" name="Google Shape;1239;p1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0" name="Google Shape;1240;p1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1" name="Google Shape;1241;p1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2" name="Google Shape;1242;p1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3" name="Google Shape;1243;p1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4" name="Google Shape;1244;p1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5" name="Google Shape;1245;p1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6" name="Google Shape;1246;p1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7" name="Google Shape;1247;p1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8" name="Google Shape;1248;p1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9" name="Google Shape;1249;p1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0" name="Google Shape;1250;p1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1" name="Google Shape;1251;p1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2" name="Google Shape;1252;p1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3" name="Google Shape;1253;p1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4" name="Google Shape;1254;p1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5" name="Google Shape;1255;p1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6" name="Google Shape;1256;p1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7" name="Google Shape;1257;p1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8" name="Google Shape;1258;p1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259" name="Google Shape;1259;p16"/>
          <p:cNvGrpSpPr/>
          <p:nvPr/>
        </p:nvGrpSpPr>
        <p:grpSpPr>
          <a:xfrm>
            <a:off x="968285" y="6000567"/>
            <a:ext cx="388500" cy="375167"/>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70" name="Google Shape;1270;p1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271" name="Google Shape;1271;p16"/>
          <p:cNvGrpSpPr/>
          <p:nvPr/>
        </p:nvGrpSpPr>
        <p:grpSpPr>
          <a:xfrm>
            <a:off x="2019934" y="606334"/>
            <a:ext cx="222233" cy="224767"/>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74" name="Google Shape;1274;p1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589100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313185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4A9B0-9100-4B06-AEB5-2DE55D4C002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C067163-6E5A-493A-AA46-E5E07C7A66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B69B5-0B9D-4973-92A7-3E689D853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36A9F6-D0C1-4CC6-BCFA-02956A6E4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7BE3D5-18EA-49CB-A057-0DBAAEDBB4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2329ADC-2713-43E0-9563-BA439E9DDA88}"/>
              </a:ext>
            </a:extLst>
          </p:cNvPr>
          <p:cNvSpPr>
            <a:spLocks noGrp="1"/>
          </p:cNvSpPr>
          <p:nvPr>
            <p:ph type="dt" sz="half" idx="10"/>
          </p:nvPr>
        </p:nvSpPr>
        <p:spPr/>
        <p:txBody>
          <a:body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7546829F-B044-4492-B19C-B1A1BECA5D0F}"/>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668D2EEB-91F1-4B60-B7F0-2D0C7E886A59}"/>
              </a:ext>
            </a:extLst>
          </p:cNvPr>
          <p:cNvSpPr>
            <a:spLocks noGrp="1"/>
          </p:cNvSpPr>
          <p:nvPr>
            <p:ph type="sldNum" sz="quarter" idx="12"/>
          </p:nvPr>
        </p:nvSpPr>
        <p:spPr/>
        <p:txBody>
          <a:body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102811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4163671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88658D-C7E2-447A-8E28-1CE7E13A2D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3340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4E908C-2B8F-40B2-9D46-97ABFD32ED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74045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51A3FF-BB4B-4E48-A913-D9974FA1FB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85557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72339B-9C0D-471F-B635-782474221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1911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730F15-A8ED-48F9-B6E4-89BEB83DD7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96314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F3A96A6-6206-4D1C-9585-C4648BF2A0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78839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7C79F46-D2B2-4CFE-8C4C-DB061B2B80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70217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048C24-F50B-4B59-9CD7-CA05829278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28815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DB6B413-E5D8-4AB4-80DF-84F9F80894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881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0EF0-F55F-4613-A445-A0F82F87379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D989207-F6F6-44B2-87AC-46F922512B10}"/>
              </a:ext>
            </a:extLst>
          </p:cNvPr>
          <p:cNvSpPr>
            <a:spLocks noGrp="1"/>
          </p:cNvSpPr>
          <p:nvPr>
            <p:ph type="dt" sz="half" idx="10"/>
          </p:nvPr>
        </p:nvSpPr>
        <p:spPr/>
        <p:txBody>
          <a:body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D18772FE-40A8-4785-9BD8-C2F1E0E3486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E7A55201-3575-4AB0-AA44-6C1F9135A9F5}"/>
              </a:ext>
            </a:extLst>
          </p:cNvPr>
          <p:cNvSpPr>
            <a:spLocks noGrp="1"/>
          </p:cNvSpPr>
          <p:nvPr>
            <p:ph type="sldNum" sz="quarter" idx="12"/>
          </p:nvPr>
        </p:nvSpPr>
        <p:spPr/>
        <p:txBody>
          <a:body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336605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7C51FB-537D-4939-A270-D6C5C33333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402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DAE99D-8F85-407F-A2C1-2F260577AD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05576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98528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834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4644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47310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326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71201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43464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172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3E5AC-4C75-4F32-B1A9-7991C0E6C993}"/>
              </a:ext>
            </a:extLst>
          </p:cNvPr>
          <p:cNvSpPr>
            <a:spLocks noGrp="1"/>
          </p:cNvSpPr>
          <p:nvPr>
            <p:ph type="dt" sz="half" idx="10"/>
          </p:nvPr>
        </p:nvSpPr>
        <p:spPr/>
        <p:txBody>
          <a:body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B1F79C0C-581B-45E3-B8D0-8BB2F0EE61E6}"/>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3F5FC752-996F-446E-A93D-BF17F056B129}"/>
              </a:ext>
            </a:extLst>
          </p:cNvPr>
          <p:cNvSpPr>
            <a:spLocks noGrp="1"/>
          </p:cNvSpPr>
          <p:nvPr>
            <p:ph type="sldNum" sz="quarter" idx="12"/>
          </p:nvPr>
        </p:nvSpPr>
        <p:spPr/>
        <p:txBody>
          <a:body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717425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6444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06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965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6539-2E1D-4FE8-965A-5F44EE8F82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2628C0C-6FE1-4278-A73F-10FF09DCF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0EE906C-F1E7-4368-A722-9696B87E1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F256CC-82BF-4F3E-AEAF-252FF010D6A7}"/>
              </a:ext>
            </a:extLst>
          </p:cNvPr>
          <p:cNvSpPr>
            <a:spLocks noGrp="1"/>
          </p:cNvSpPr>
          <p:nvPr>
            <p:ph type="dt" sz="half" idx="10"/>
          </p:nvPr>
        </p:nvSpPr>
        <p:spPr/>
        <p:txBody>
          <a:body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5218705-6C8B-4A86-85C5-4C4317452BB6}"/>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140891E-E4FB-414F-9320-6082B0963739}"/>
              </a:ext>
            </a:extLst>
          </p:cNvPr>
          <p:cNvSpPr>
            <a:spLocks noGrp="1"/>
          </p:cNvSpPr>
          <p:nvPr>
            <p:ph type="sldNum" sz="quarter" idx="12"/>
          </p:nvPr>
        </p:nvSpPr>
        <p:spPr/>
        <p:txBody>
          <a:body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4133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057D-CE7A-4646-9650-148C5FC46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6A52B95-8CF9-43E1-A521-791FB21E4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AE59E4E-7E0E-4359-A882-885BEBCDD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2685A-5C7C-4AFC-AFC3-3E6D0E6F12ED}"/>
              </a:ext>
            </a:extLst>
          </p:cNvPr>
          <p:cNvSpPr>
            <a:spLocks noGrp="1"/>
          </p:cNvSpPr>
          <p:nvPr>
            <p:ph type="dt" sz="half" idx="10"/>
          </p:nvPr>
        </p:nvSpPr>
        <p:spPr/>
        <p:txBody>
          <a:body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8723909F-ECC3-4161-98C9-37C09C9027CB}"/>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BA9B951E-A87D-4F39-85D6-9A766EE7218F}"/>
              </a:ext>
            </a:extLst>
          </p:cNvPr>
          <p:cNvSpPr>
            <a:spLocks noGrp="1"/>
          </p:cNvSpPr>
          <p:nvPr>
            <p:ph type="sldNum" sz="quarter" idx="12"/>
          </p:nvPr>
        </p:nvSpPr>
        <p:spPr/>
        <p:txBody>
          <a:body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843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253DCC-BDAF-4B73-9D34-8083DBCC1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58EA392-C894-4CB3-868A-57563E6112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DCB067A-9E27-4796-86A2-317A97F81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AD3D9-C407-4554-9A7E-0F3148A47D17}" type="datetimeFigureOut">
              <a:rPr lang="vi-VN" smtClean="0">
                <a:solidFill>
                  <a:prstClr val="black">
                    <a:tint val="75000"/>
                  </a:prstClr>
                </a:solidFill>
              </a:rPr>
              <a:pPr/>
              <a:t>14/08/2025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223810AA-2CD6-42C5-B89E-52207237AC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5ED9448-A6AB-45DF-96E2-85455A507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9BD81-1299-4A56-B3EC-809ADB078DB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379283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849" r:id="rId13"/>
    <p:sldLayoutId id="214748385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5539D-7F82-D84C-95AB-595A89410EEF}" type="datetimeFigureOut">
              <a:rPr lang="en-US" smtClean="0"/>
              <a:t>8/14/2025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576F8-4F0C-FD4F-B2E1-A427388F89CF}" type="slidenum">
              <a:rPr lang="en-US" smtClean="0"/>
              <a:t>‹#›</a:t>
            </a:fld>
            <a:endParaRPr lang="en-US"/>
          </a:p>
        </p:txBody>
      </p:sp>
    </p:spTree>
    <p:extLst>
      <p:ext uri="{BB962C8B-B14F-4D97-AF65-F5344CB8AC3E}">
        <p14:creationId xmlns:p14="http://schemas.microsoft.com/office/powerpoint/2010/main" val="270730155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D2D15-CB42-4818-9713-BF685F8B0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03D08F-0DAA-4063-B586-97CAA5DD3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C8A2D-E027-4465-8014-BF29B1C21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5539D-7F82-D84C-95AB-595A89410EEF}" type="datetimeFigureOut">
              <a:rPr lang="en-US" smtClean="0"/>
              <a:t>8/14/2025</a:t>
            </a:fld>
            <a:endParaRPr lang="en-US"/>
          </a:p>
        </p:txBody>
      </p:sp>
      <p:sp>
        <p:nvSpPr>
          <p:cNvPr id="5" name="Footer Placeholder 4">
            <a:extLst>
              <a:ext uri="{FF2B5EF4-FFF2-40B4-BE49-F238E27FC236}">
                <a16:creationId xmlns:a16="http://schemas.microsoft.com/office/drawing/2014/main" id="{C2A5BC88-259A-45EF-9F7E-EFA20293F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8B4887-9A2A-4B4C-87F0-2206C076C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576F8-4F0C-FD4F-B2E1-A427388F89CF}" type="slidenum">
              <a:rPr lang="en-US" smtClean="0"/>
              <a:t>‹#›</a:t>
            </a:fld>
            <a:endParaRPr lang="en-US"/>
          </a:p>
        </p:txBody>
      </p:sp>
    </p:spTree>
    <p:extLst>
      <p:ext uri="{BB962C8B-B14F-4D97-AF65-F5344CB8AC3E}">
        <p14:creationId xmlns:p14="http://schemas.microsoft.com/office/powerpoint/2010/main" val="3211460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121897" tIns="121897" rIns="121897" bIns="121897"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97" tIns="121897" rIns="121897" bIns="121897"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64316512"/>
      </p:ext>
    </p:extLst>
  </p:cSld>
  <p:clrMap bg1="lt1" tx1="dk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CE4CD77-B00B-4F52-949A-54B0D9AA7976}"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1438748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478522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9.wdp"/><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6.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28.png"/><Relationship Id="rId4" Type="http://schemas.openxmlformats.org/officeDocument/2006/relationships/image" Target="../media/image25.png"/><Relationship Id="rId9"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0.wdp"/></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7.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9" Type="http://schemas.openxmlformats.org/officeDocument/2006/relationships/image" Target="../media/image75.png"/><Relationship Id="rId3" Type="http://schemas.openxmlformats.org/officeDocument/2006/relationships/image" Target="../media/image39.png"/><Relationship Id="rId21" Type="http://schemas.openxmlformats.org/officeDocument/2006/relationships/image" Target="../media/image57.png"/><Relationship Id="rId34" Type="http://schemas.openxmlformats.org/officeDocument/2006/relationships/image" Target="../media/image70.png"/><Relationship Id="rId42" Type="http://schemas.openxmlformats.org/officeDocument/2006/relationships/image" Target="../media/image78.png"/><Relationship Id="rId47" Type="http://schemas.openxmlformats.org/officeDocument/2006/relationships/image" Target="../media/image83.png"/><Relationship Id="rId50" Type="http://schemas.openxmlformats.org/officeDocument/2006/relationships/image" Target="../media/image86.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38" Type="http://schemas.openxmlformats.org/officeDocument/2006/relationships/image" Target="../media/image74.png"/><Relationship Id="rId46" Type="http://schemas.openxmlformats.org/officeDocument/2006/relationships/image" Target="../media/image82.pn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41" Type="http://schemas.openxmlformats.org/officeDocument/2006/relationships/image" Target="../media/image77.png"/><Relationship Id="rId1" Type="http://schemas.openxmlformats.org/officeDocument/2006/relationships/slideLayout" Target="../slideLayouts/slideLayout57.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png"/><Relationship Id="rId40" Type="http://schemas.openxmlformats.org/officeDocument/2006/relationships/image" Target="../media/image76.png"/><Relationship Id="rId45" Type="http://schemas.openxmlformats.org/officeDocument/2006/relationships/image" Target="../media/image81.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72.png"/><Relationship Id="rId49" Type="http://schemas.openxmlformats.org/officeDocument/2006/relationships/image" Target="../media/image85.png"/><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4" Type="http://schemas.openxmlformats.org/officeDocument/2006/relationships/image" Target="../media/image80.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 Id="rId43" Type="http://schemas.openxmlformats.org/officeDocument/2006/relationships/image" Target="../media/image79.png"/><Relationship Id="rId48" Type="http://schemas.openxmlformats.org/officeDocument/2006/relationships/image" Target="../media/image84.png"/><Relationship Id="rId8"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useBgFill="1">
        <p:nvSpPr>
          <p:cNvPr id="1064" name="Rectangle 106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6" name="Rectangle 1065">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8" name="Rectangle 1067">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0" name="Rectangle 1069">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72" name="Rectangle 107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4" name="Oval 107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Google Shape;129;p27"/>
          <p:cNvSpPr txBox="1">
            <a:spLocks noGrp="1"/>
          </p:cNvSpPr>
          <p:nvPr>
            <p:ph type="ctrTitle"/>
          </p:nvPr>
        </p:nvSpPr>
        <p:spPr>
          <a:xfrm>
            <a:off x="163653" y="1459692"/>
            <a:ext cx="5253663" cy="3030724"/>
          </a:xfrm>
          <a:prstGeom prst="rect">
            <a:avLst/>
          </a:prstGeom>
        </p:spPr>
        <p:txBody>
          <a:bodyPr spcFirstLastPara="1" vert="horz" lIns="91440" tIns="45720" rIns="91440" bIns="45720" rtlCol="0" anchor="b" anchorCtr="0">
            <a:normAutofit/>
          </a:bodyPr>
          <a:lstStyle/>
          <a:p>
            <a:r>
              <a:rPr lang="en-US" sz="6000" b="1" spc="-90" dirty="0">
                <a:solidFill>
                  <a:srgbClr val="FF00FF"/>
                </a:solidFill>
              </a:rPr>
              <a:t>KHOA HỌC TỰ NHIÊN 6</a:t>
            </a:r>
            <a:endParaRPr lang="en-US" sz="6000" b="1" dirty="0">
              <a:solidFill>
                <a:srgbClr val="FF00FF"/>
              </a:solidFill>
            </a:endParaRPr>
          </a:p>
        </p:txBody>
      </p:sp>
      <p:sp>
        <p:nvSpPr>
          <p:cNvPr id="130" name="Google Shape;130;p27"/>
          <p:cNvSpPr txBox="1">
            <a:spLocks noGrp="1"/>
          </p:cNvSpPr>
          <p:nvPr>
            <p:ph type="subTitle" idx="1"/>
          </p:nvPr>
        </p:nvSpPr>
        <p:spPr>
          <a:xfrm>
            <a:off x="144246" y="218946"/>
            <a:ext cx="5253663" cy="1375145"/>
          </a:xfrm>
          <a:prstGeom prst="rect">
            <a:avLst/>
          </a:prstGeom>
        </p:spPr>
        <p:txBody>
          <a:bodyPr spcFirstLastPara="1" vert="horz" lIns="91425" tIns="91425" rIns="91425" bIns="91425" rtlCol="0" anchorCtr="0">
            <a:normAutofit/>
          </a:bodyPr>
          <a:lstStyle/>
          <a:p>
            <a:pPr defTabSz="685800">
              <a:lnSpc>
                <a:spcPct val="90000"/>
              </a:lnSpc>
              <a:spcBef>
                <a:spcPts val="0"/>
              </a:spcBef>
              <a:spcAft>
                <a:spcPts val="1600"/>
              </a:spcAft>
              <a:defRPr/>
            </a:pPr>
            <a:r>
              <a:rPr lang="vi-VN" sz="2600" b="1" dirty="0">
                <a:solidFill>
                  <a:srgbClr val="FFFF00"/>
                </a:solidFill>
                <a:latin typeface="Times New Roman" panose="02020603050405020304" pitchFamily="18" charset="0"/>
                <a:cs typeface="Times New Roman" panose="02020603050405020304" pitchFamily="18" charset="0"/>
              </a:rPr>
              <a:t>T</a:t>
            </a:r>
            <a:r>
              <a:rPr lang="en-US" sz="2600" b="1" dirty="0">
                <a:solidFill>
                  <a:srgbClr val="FFFF00"/>
                </a:solidFill>
                <a:latin typeface="Times New Roman" panose="02020603050405020304" pitchFamily="18" charset="0"/>
                <a:cs typeface="Times New Roman" panose="02020603050405020304" pitchFamily="18" charset="0"/>
              </a:rPr>
              <a:t>RƯỜNG</a:t>
            </a:r>
            <a:r>
              <a:rPr lang="vi-VN"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TiH</a:t>
            </a:r>
            <a:r>
              <a:rPr lang="en-US" sz="2600" b="1" dirty="0">
                <a:solidFill>
                  <a:srgbClr val="FFFF00"/>
                </a:solidFill>
                <a:latin typeface="Times New Roman" panose="02020603050405020304" pitchFamily="18" charset="0"/>
                <a:cs typeface="Times New Roman" panose="02020603050405020304" pitchFamily="18" charset="0"/>
              </a:rPr>
              <a:t>, </a:t>
            </a:r>
            <a:r>
              <a:rPr lang="vi-VN" sz="2600" b="1" dirty="0">
                <a:solidFill>
                  <a:srgbClr val="FFFF00"/>
                </a:solidFill>
                <a:latin typeface="Times New Roman" panose="02020603050405020304" pitchFamily="18" charset="0"/>
                <a:cs typeface="Times New Roman" panose="02020603050405020304" pitchFamily="18" charset="0"/>
              </a:rPr>
              <a:t>THCS </a:t>
            </a:r>
            <a:r>
              <a:rPr lang="en-US" sz="2600" b="1" dirty="0">
                <a:solidFill>
                  <a:srgbClr val="FFFF00"/>
                </a:solidFill>
                <a:latin typeface="Times New Roman" panose="02020603050405020304" pitchFamily="18" charset="0"/>
                <a:cs typeface="Times New Roman" panose="02020603050405020304" pitchFamily="18" charset="0"/>
              </a:rPr>
              <a:t>TẠ UYÊN</a:t>
            </a:r>
          </a:p>
          <a:p>
            <a:pPr defTabSz="685800">
              <a:lnSpc>
                <a:spcPct val="90000"/>
              </a:lnSpc>
              <a:spcBef>
                <a:spcPts val="0"/>
              </a:spcBef>
              <a:spcAft>
                <a:spcPts val="1600"/>
              </a:spcAft>
              <a:defRPr/>
            </a:pPr>
            <a:r>
              <a:rPr lang="en-US" sz="2600" b="1" dirty="0">
                <a:solidFill>
                  <a:srgbClr val="FFFF00"/>
                </a:solidFill>
                <a:latin typeface="Times New Roman" panose="02020603050405020304" pitchFamily="18" charset="0"/>
                <a:cs typeface="Times New Roman" panose="02020603050405020304" pitchFamily="18" charset="0"/>
              </a:rPr>
              <a:t>TỔ KHTN</a:t>
            </a:r>
            <a:endParaRPr lang="vi-VN" sz="2600" b="1" dirty="0">
              <a:solidFill>
                <a:srgbClr val="FFFF00"/>
              </a:solidFill>
              <a:latin typeface="Times New Roman" panose="02020603050405020304" pitchFamily="18" charset="0"/>
              <a:cs typeface="Times New Roman" panose="02020603050405020304" pitchFamily="18" charset="0"/>
            </a:endParaRPr>
          </a:p>
          <a:p>
            <a:pPr>
              <a:lnSpc>
                <a:spcPct val="90000"/>
              </a:lnSpc>
            </a:pPr>
            <a:endParaRPr lang="vi-VN" sz="2000" dirty="0">
              <a:solidFill>
                <a:srgbClr val="FFFFFF"/>
              </a:solidFill>
              <a:latin typeface="Times New Roman" panose="02020603050405020304" pitchFamily="18" charset="0"/>
              <a:cs typeface="Times New Roman" panose="02020603050405020304" pitchFamily="18" charset="0"/>
            </a:endParaRPr>
          </a:p>
        </p:txBody>
      </p:sp>
      <p:pic>
        <p:nvPicPr>
          <p:cNvPr id="1030" name="Picture 6" descr="Giới thiệu một số nội dung hay trong SGK môn Khoa học Tự nhiên lớp 9 | THCS  Lý Thường Kiệt">
            <a:extLst>
              <a:ext uri="{FF2B5EF4-FFF2-40B4-BE49-F238E27FC236}">
                <a16:creationId xmlns:a16="http://schemas.microsoft.com/office/drawing/2014/main" id="{4BF6954C-57E5-2286-A349-B8D5866C3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
          <a:stretch>
            <a:fillRect/>
          </a:stretch>
        </p:blipFill>
        <p:spPr bwMode="auto">
          <a:xfrm>
            <a:off x="6096000" y="602615"/>
            <a:ext cx="5608320" cy="56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3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barn(inVertical)">
                                      <p:cBhvr>
                                        <p:cTn id="7" dur="5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barn(inVertical)">
                                      <p:cBhvr>
                                        <p:cTn id="12" dur="500"/>
                                        <p:tgtEl>
                                          <p:spTgt spid="130">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arn(inVertical)">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1000"/>
                                        <p:tgtEl>
                                          <p:spTgt spid="129"/>
                                        </p:tgtEl>
                                      </p:cBhvr>
                                    </p:animEffect>
                                    <p:anim calcmode="lin" valueType="num">
                                      <p:cBhvr>
                                        <p:cTn id="21" dur="1000" fill="hold"/>
                                        <p:tgtEl>
                                          <p:spTgt spid="129"/>
                                        </p:tgtEl>
                                        <p:attrNameLst>
                                          <p:attrName>ppt_x</p:attrName>
                                        </p:attrNameLst>
                                      </p:cBhvr>
                                      <p:tavLst>
                                        <p:tav tm="0">
                                          <p:val>
                                            <p:strVal val="#ppt_x"/>
                                          </p:val>
                                        </p:tav>
                                        <p:tav tm="100000">
                                          <p:val>
                                            <p:strVal val="#ppt_x"/>
                                          </p:val>
                                        </p:tav>
                                      </p:tavLst>
                                    </p:anim>
                                    <p:anim calcmode="lin" valueType="num">
                                      <p:cBhvr>
                                        <p:cTn id="22"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84023-E61D-4E1C-9D0E-53BB784C99EB}"/>
              </a:ext>
            </a:extLst>
          </p:cNvPr>
          <p:cNvSpPr txBox="1"/>
          <p:nvPr/>
        </p:nvSpPr>
        <p:spPr>
          <a:xfrm>
            <a:off x="3928597" y="581294"/>
            <a:ext cx="3476754" cy="584775"/>
          </a:xfrm>
          <a:prstGeom prst="rect">
            <a:avLst/>
          </a:prstGeom>
          <a:noFill/>
        </p:spPr>
        <p:txBody>
          <a:bodyPr wrap="square" rtlCol="0">
            <a:spAutoFit/>
          </a:bodyPr>
          <a:lstStyle/>
          <a:p>
            <a:pPr algn="ctr"/>
            <a:r>
              <a:rPr lang="en-US" sz="3200" b="1">
                <a:solidFill>
                  <a:srgbClr val="002060"/>
                </a:solidFill>
                <a:latin typeface="Roboto" panose="02000000000000000000" pitchFamily="2" charset="0"/>
                <a:ea typeface="Roboto" panose="02000000000000000000" pitchFamily="2" charset="0"/>
              </a:rPr>
              <a:t>Phiếu học tập 1</a:t>
            </a:r>
            <a:endParaRPr lang="en-US" sz="3200" b="1" dirty="0">
              <a:solidFill>
                <a:srgbClr val="002060"/>
              </a:solidFill>
              <a:latin typeface="Roboto" panose="02000000000000000000" pitchFamily="2" charset="0"/>
              <a:ea typeface="Roboto" panose="02000000000000000000" pitchFamily="2" charset="0"/>
            </a:endParaRPr>
          </a:p>
        </p:txBody>
      </p:sp>
      <p:grpSp>
        <p:nvGrpSpPr>
          <p:cNvPr id="3" name="Google Shape;1324;p30"/>
          <p:cNvGrpSpPr/>
          <p:nvPr/>
        </p:nvGrpSpPr>
        <p:grpSpPr>
          <a:xfrm>
            <a:off x="3395006" y="595557"/>
            <a:ext cx="426239" cy="521323"/>
            <a:chOff x="2863016" y="1396316"/>
            <a:chExt cx="426239" cy="521323"/>
          </a:xfrm>
        </p:grpSpPr>
        <p:sp>
          <p:nvSpPr>
            <p:cNvPr id="4" name="Google Shape;1325;p30"/>
            <p:cNvSpPr/>
            <p:nvPr/>
          </p:nvSpPr>
          <p:spPr>
            <a:xfrm>
              <a:off x="2863016" y="1603060"/>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rgbClr val="F07777"/>
            </a:solidFill>
            <a:ln>
              <a:noFill/>
            </a:ln>
          </p:spPr>
          <p:txBody>
            <a:bodyPr spcFirstLastPara="1" wrap="square" lIns="91425" tIns="91425" rIns="91425" bIns="91425" anchor="ctr" anchorCtr="0">
              <a:noAutofit/>
            </a:bodyPr>
            <a:lstStyle/>
            <a:p>
              <a:pPr algn="ctr"/>
              <a:endParaRPr/>
            </a:p>
          </p:txBody>
        </p:sp>
        <p:sp>
          <p:nvSpPr>
            <p:cNvPr id="5" name="Google Shape;1326;p30"/>
            <p:cNvSpPr/>
            <p:nvPr/>
          </p:nvSpPr>
          <p:spPr>
            <a:xfrm>
              <a:off x="3096905" y="1396316"/>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rgbClr val="F07777"/>
            </a:solidFill>
            <a:ln>
              <a:noFill/>
            </a:ln>
          </p:spPr>
          <p:txBody>
            <a:bodyPr spcFirstLastPara="1" wrap="square" lIns="91425" tIns="91425" rIns="91425" bIns="91425" anchor="ctr" anchorCtr="0">
              <a:noAutofit/>
            </a:bodyPr>
            <a:lstStyle/>
            <a:p>
              <a:pPr algn="ctr"/>
              <a:endParaRPr/>
            </a:p>
          </p:txBody>
        </p:sp>
        <p:sp>
          <p:nvSpPr>
            <p:cNvPr id="6" name="Google Shape;1327;p30"/>
            <p:cNvSpPr/>
            <p:nvPr/>
          </p:nvSpPr>
          <p:spPr>
            <a:xfrm>
              <a:off x="3072460" y="1751405"/>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rgbClr val="F07777"/>
            </a:solidFill>
            <a:ln>
              <a:noFill/>
            </a:ln>
          </p:spPr>
          <p:txBody>
            <a:bodyPr spcFirstLastPara="1" wrap="square" lIns="91425" tIns="91425" rIns="91425" bIns="91425" anchor="ctr" anchorCtr="0">
              <a:noAutofit/>
            </a:bodyPr>
            <a:lstStyle/>
            <a:p>
              <a:pPr algn="ctr"/>
              <a:endParaRPr/>
            </a:p>
          </p:txBody>
        </p:sp>
      </p:grpSp>
      <p:grpSp>
        <p:nvGrpSpPr>
          <p:cNvPr id="7" name="Google Shape;1328;p30"/>
          <p:cNvGrpSpPr/>
          <p:nvPr/>
        </p:nvGrpSpPr>
        <p:grpSpPr>
          <a:xfrm>
            <a:off x="7595683" y="595043"/>
            <a:ext cx="426169" cy="521837"/>
            <a:chOff x="5877723" y="1395802"/>
            <a:chExt cx="426169" cy="521837"/>
          </a:xfrm>
        </p:grpSpPr>
        <p:sp>
          <p:nvSpPr>
            <p:cNvPr id="8" name="Google Shape;1329;p30"/>
            <p:cNvSpPr/>
            <p:nvPr/>
          </p:nvSpPr>
          <p:spPr>
            <a:xfrm>
              <a:off x="5885754" y="1631554"/>
              <a:ext cx="418139" cy="78347"/>
            </a:xfrm>
            <a:custGeom>
              <a:avLst/>
              <a:gdLst/>
              <a:ahLst/>
              <a:cxnLst/>
              <a:rect l="l" t="t" r="r" b="b"/>
              <a:pathLst>
                <a:path w="13017" h="2439" extrusionOk="0">
                  <a:moveTo>
                    <a:pt x="1584" y="0"/>
                  </a:moveTo>
                  <a:cubicBezTo>
                    <a:pt x="0" y="0"/>
                    <a:pt x="0" y="2439"/>
                    <a:pt x="1584" y="2439"/>
                  </a:cubicBezTo>
                  <a:lnTo>
                    <a:pt x="11433" y="2439"/>
                  </a:lnTo>
                  <a:cubicBezTo>
                    <a:pt x="13016" y="2439"/>
                    <a:pt x="13016" y="0"/>
                    <a:pt x="11433" y="0"/>
                  </a:cubicBezTo>
                  <a:close/>
                </a:path>
              </a:pathLst>
            </a:custGeom>
            <a:solidFill>
              <a:srgbClr val="F07777"/>
            </a:solidFill>
            <a:ln>
              <a:noFill/>
            </a:ln>
          </p:spPr>
          <p:txBody>
            <a:bodyPr spcFirstLastPara="1" wrap="square" lIns="91425" tIns="91425" rIns="91425" bIns="91425" anchor="ctr" anchorCtr="0">
              <a:noAutofit/>
            </a:bodyPr>
            <a:lstStyle/>
            <a:p>
              <a:pPr algn="ctr"/>
              <a:endParaRPr/>
            </a:p>
          </p:txBody>
        </p:sp>
        <p:sp>
          <p:nvSpPr>
            <p:cNvPr id="9" name="Google Shape;1330;p30"/>
            <p:cNvSpPr/>
            <p:nvPr/>
          </p:nvSpPr>
          <p:spPr>
            <a:xfrm>
              <a:off x="5877723" y="1757476"/>
              <a:ext cx="192285" cy="160163"/>
            </a:xfrm>
            <a:custGeom>
              <a:avLst/>
              <a:gdLst/>
              <a:ahLst/>
              <a:cxnLst/>
              <a:rect l="l" t="t" r="r" b="b"/>
              <a:pathLst>
                <a:path w="5986" h="4986" extrusionOk="0">
                  <a:moveTo>
                    <a:pt x="1787" y="0"/>
                  </a:moveTo>
                  <a:cubicBezTo>
                    <a:pt x="846" y="0"/>
                    <a:pt x="1" y="1239"/>
                    <a:pt x="884" y="2097"/>
                  </a:cubicBezTo>
                  <a:cubicBezTo>
                    <a:pt x="1707" y="2952"/>
                    <a:pt x="2530" y="3776"/>
                    <a:pt x="3385" y="4631"/>
                  </a:cubicBezTo>
                  <a:cubicBezTo>
                    <a:pt x="3635" y="4881"/>
                    <a:pt x="3918" y="4986"/>
                    <a:pt x="4192" y="4986"/>
                  </a:cubicBezTo>
                  <a:cubicBezTo>
                    <a:pt x="5134" y="4986"/>
                    <a:pt x="5986" y="3747"/>
                    <a:pt x="5127" y="2889"/>
                  </a:cubicBezTo>
                  <a:lnTo>
                    <a:pt x="2594" y="355"/>
                  </a:lnTo>
                  <a:cubicBezTo>
                    <a:pt x="2344" y="105"/>
                    <a:pt x="2061" y="0"/>
                    <a:pt x="1787" y="0"/>
                  </a:cubicBezTo>
                  <a:close/>
                </a:path>
              </a:pathLst>
            </a:custGeom>
            <a:solidFill>
              <a:srgbClr val="F07777"/>
            </a:solidFill>
            <a:ln>
              <a:noFill/>
            </a:ln>
          </p:spPr>
          <p:txBody>
            <a:bodyPr spcFirstLastPara="1" wrap="square" lIns="91425" tIns="91425" rIns="91425" bIns="91425" anchor="ctr" anchorCtr="0">
              <a:noAutofit/>
            </a:bodyPr>
            <a:lstStyle/>
            <a:p>
              <a:pPr algn="ctr"/>
              <a:endParaRPr/>
            </a:p>
          </p:txBody>
        </p:sp>
        <p:sp>
          <p:nvSpPr>
            <p:cNvPr id="10" name="Google Shape;1331;p30"/>
            <p:cNvSpPr/>
            <p:nvPr/>
          </p:nvSpPr>
          <p:spPr>
            <a:xfrm>
              <a:off x="5894074" y="1395802"/>
              <a:ext cx="200220" cy="166266"/>
            </a:xfrm>
            <a:custGeom>
              <a:avLst/>
              <a:gdLst/>
              <a:ahLst/>
              <a:cxnLst/>
              <a:rect l="l" t="t" r="r" b="b"/>
              <a:pathLst>
                <a:path w="6233" h="5176" extrusionOk="0">
                  <a:moveTo>
                    <a:pt x="4458" y="0"/>
                  </a:moveTo>
                  <a:cubicBezTo>
                    <a:pt x="4179" y="0"/>
                    <a:pt x="3891" y="110"/>
                    <a:pt x="3636" y="372"/>
                  </a:cubicBezTo>
                  <a:cubicBezTo>
                    <a:pt x="2718" y="1290"/>
                    <a:pt x="1863" y="2240"/>
                    <a:pt x="913" y="3095"/>
                  </a:cubicBezTo>
                  <a:cubicBezTo>
                    <a:pt x="0" y="3934"/>
                    <a:pt x="855" y="5176"/>
                    <a:pt x="1831" y="5176"/>
                  </a:cubicBezTo>
                  <a:cubicBezTo>
                    <a:pt x="2108" y="5176"/>
                    <a:pt x="2395" y="5075"/>
                    <a:pt x="2655" y="4837"/>
                  </a:cubicBezTo>
                  <a:cubicBezTo>
                    <a:pt x="3605" y="3982"/>
                    <a:pt x="4460" y="3032"/>
                    <a:pt x="5378" y="2114"/>
                  </a:cubicBezTo>
                  <a:cubicBezTo>
                    <a:pt x="6232" y="1235"/>
                    <a:pt x="5395" y="0"/>
                    <a:pt x="4458" y="0"/>
                  </a:cubicBezTo>
                  <a:close/>
                </a:path>
              </a:pathLst>
            </a:custGeom>
            <a:solidFill>
              <a:srgbClr val="F07777"/>
            </a:solidFill>
            <a:ln>
              <a:noFill/>
            </a:ln>
          </p:spPr>
          <p:txBody>
            <a:bodyPr spcFirstLastPara="1" wrap="square" lIns="91425" tIns="91425" rIns="91425" bIns="91425" anchor="ctr" anchorCtr="0">
              <a:noAutofit/>
            </a:bodyPr>
            <a:lstStyle/>
            <a:p>
              <a:pPr algn="ctr"/>
              <a:endParaRPr/>
            </a:p>
          </p:txBody>
        </p:sp>
      </p:grpSp>
      <p:sp>
        <p:nvSpPr>
          <p:cNvPr id="20" name="TextBox 19">
            <a:extLst>
              <a:ext uri="{FF2B5EF4-FFF2-40B4-BE49-F238E27FC236}">
                <a16:creationId xmlns:a16="http://schemas.microsoft.com/office/drawing/2014/main" id="{26711627-188E-4E37-BAF1-7750F10B461B}"/>
              </a:ext>
            </a:extLst>
          </p:cNvPr>
          <p:cNvSpPr txBox="1"/>
          <p:nvPr/>
        </p:nvSpPr>
        <p:spPr>
          <a:xfrm>
            <a:off x="2599689" y="1220650"/>
            <a:ext cx="6992620" cy="584775"/>
          </a:xfrm>
          <a:prstGeom prst="rect">
            <a:avLst/>
          </a:prstGeom>
          <a:noFill/>
        </p:spPr>
        <p:txBody>
          <a:bodyPr wrap="none" rtlCol="0">
            <a:spAutoFit/>
          </a:bodyPr>
          <a:lstStyle/>
          <a:p>
            <a:r>
              <a:rPr lang="en-US" sz="3200" b="1">
                <a:solidFill>
                  <a:srgbClr val="00B050"/>
                </a:solidFill>
                <a:latin typeface="#9Slide03 Cabin Condensed Bold" panose="00000806000000000000" pitchFamily="2" charset="0"/>
              </a:rPr>
              <a:t>Điền vào chỗ trống với từ thích hợp:</a:t>
            </a:r>
            <a:endParaRPr lang="vi-VN" sz="3200" b="1" dirty="0">
              <a:solidFill>
                <a:srgbClr val="00B050"/>
              </a:solidFill>
              <a:latin typeface="#9Slide03 Cabin Condensed Bold" panose="00000806000000000000" pitchFamily="2" charset="0"/>
            </a:endParaRPr>
          </a:p>
        </p:txBody>
      </p:sp>
      <p:sp>
        <p:nvSpPr>
          <p:cNvPr id="21" name="TextBox 20">
            <a:extLst>
              <a:ext uri="{FF2B5EF4-FFF2-40B4-BE49-F238E27FC236}">
                <a16:creationId xmlns:a16="http://schemas.microsoft.com/office/drawing/2014/main" id="{3BCE9EF3-A378-44A4-8358-539E24A3F40E}"/>
              </a:ext>
            </a:extLst>
          </p:cNvPr>
          <p:cNvSpPr txBox="1"/>
          <p:nvPr/>
        </p:nvSpPr>
        <p:spPr>
          <a:xfrm>
            <a:off x="990432" y="2637604"/>
            <a:ext cx="10211135" cy="3316164"/>
          </a:xfrm>
          <a:prstGeom prst="rect">
            <a:avLst/>
          </a:prstGeom>
          <a:noFill/>
        </p:spPr>
        <p:txBody>
          <a:bodyPr wrap="square">
            <a:spAutoFit/>
          </a:bodyPr>
          <a:lstStyle/>
          <a:p>
            <a:pPr>
              <a:lnSpc>
                <a:spcPct val="150000"/>
              </a:lnSpc>
            </a:pPr>
            <a:r>
              <a:rPr lang="vi-VN" sz="3600" i="1" dirty="0">
                <a:solidFill>
                  <a:srgbClr val="1F4E79"/>
                </a:solidFill>
                <a:latin typeface="Times New Roman" panose="02020603050405020304" pitchFamily="18" charset="0"/>
                <a:ea typeface="Calibri" panose="020F0502020204030204" pitchFamily="34" charset="0"/>
              </a:rPr>
              <a:t>Không khí là một </a:t>
            </a:r>
            <a:r>
              <a:rPr lang="en-US" sz="3600" i="1" dirty="0">
                <a:solidFill>
                  <a:srgbClr val="1F4E79"/>
                </a:solidFill>
                <a:latin typeface="Times New Roman" panose="02020603050405020304" pitchFamily="18" charset="0"/>
                <a:ea typeface="Calibri" panose="020F0502020204030204" pitchFamily="34" charset="0"/>
              </a:rPr>
              <a:t>…………………. </a:t>
            </a:r>
            <a:r>
              <a:rPr lang="en-US" sz="3600" i="1" dirty="0" err="1">
                <a:solidFill>
                  <a:srgbClr val="1F4E79"/>
                </a:solidFill>
                <a:latin typeface="Times New Roman" panose="02020603050405020304" pitchFamily="18" charset="0"/>
                <a:ea typeface="Calibri" panose="020F0502020204030204" pitchFamily="34" charset="0"/>
              </a:rPr>
              <a:t>khí</a:t>
            </a:r>
            <a:r>
              <a:rPr lang="vi-VN" sz="3600" i="1" dirty="0">
                <a:solidFill>
                  <a:srgbClr val="1F4E79"/>
                </a:solidFill>
                <a:latin typeface="Times New Roman" panose="02020603050405020304" pitchFamily="18" charset="0"/>
                <a:ea typeface="Calibri" panose="020F0502020204030204" pitchFamily="34" charset="0"/>
              </a:rPr>
              <a:t> có thành phần xác định với tỉ lệ gần đúng về thể tích : 21%</a:t>
            </a:r>
            <a:r>
              <a:rPr lang="en-US" sz="3600" i="1" dirty="0">
                <a:solidFill>
                  <a:srgbClr val="1F4E79"/>
                </a:solidFill>
                <a:latin typeface="Times New Roman" panose="02020603050405020304" pitchFamily="18" charset="0"/>
                <a:ea typeface="Calibri" panose="020F0502020204030204" pitchFamily="34" charset="0"/>
              </a:rPr>
              <a:t>………….</a:t>
            </a:r>
            <a:r>
              <a:rPr lang="vi-VN" sz="3600" i="1" dirty="0">
                <a:solidFill>
                  <a:srgbClr val="1F4E79"/>
                </a:solidFill>
                <a:latin typeface="Times New Roman" panose="02020603050405020304" pitchFamily="18" charset="0"/>
                <a:ea typeface="Calibri" panose="020F0502020204030204" pitchFamily="34" charset="0"/>
              </a:rPr>
              <a:t>, 78%</a:t>
            </a:r>
            <a:r>
              <a:rPr lang="en-US" sz="3600" i="1" dirty="0">
                <a:solidFill>
                  <a:srgbClr val="1F4E79"/>
                </a:solidFill>
                <a:latin typeface="Times New Roman" panose="02020603050405020304" pitchFamily="18" charset="0"/>
                <a:ea typeface="Calibri" panose="020F0502020204030204" pitchFamily="34" charset="0"/>
              </a:rPr>
              <a:t>.......................</a:t>
            </a:r>
            <a:r>
              <a:rPr lang="vi-VN" sz="3600" i="1" dirty="0">
                <a:solidFill>
                  <a:srgbClr val="1F4E79"/>
                </a:solidFill>
                <a:latin typeface="Times New Roman" panose="02020603050405020304" pitchFamily="18" charset="0"/>
                <a:ea typeface="Calibri" panose="020F0502020204030204" pitchFamily="34" charset="0"/>
              </a:rPr>
              <a:t>, còn lại </a:t>
            </a:r>
            <a:r>
              <a:rPr lang="en-US" sz="3600" i="1" dirty="0">
                <a:solidFill>
                  <a:srgbClr val="1F4E79"/>
                </a:solidFill>
                <a:latin typeface="Times New Roman" panose="02020603050405020304" pitchFamily="18" charset="0"/>
                <a:ea typeface="Calibri" panose="020F0502020204030204" pitchFamily="34" charset="0"/>
              </a:rPr>
              <a:t>1% </a:t>
            </a:r>
            <a:r>
              <a:rPr lang="vi-VN" sz="3600" i="1" dirty="0">
                <a:solidFill>
                  <a:srgbClr val="1F4E79"/>
                </a:solidFill>
                <a:latin typeface="Times New Roman" panose="02020603050405020304" pitchFamily="18" charset="0"/>
                <a:ea typeface="Calibri" panose="020F0502020204030204" pitchFamily="34" charset="0"/>
              </a:rPr>
              <a:t>là</a:t>
            </a:r>
            <a:r>
              <a:rPr lang="en-US" sz="3600" i="1" dirty="0">
                <a:solidFill>
                  <a:srgbClr val="1F4E79"/>
                </a:solidFill>
                <a:latin typeface="Times New Roman" panose="02020603050405020304" pitchFamily="18" charset="0"/>
                <a:ea typeface="Calibri" panose="020F0502020204030204" pitchFamily="34" charset="0"/>
              </a:rPr>
              <a:t>…………………. </a:t>
            </a:r>
            <a:r>
              <a:rPr lang="vi-VN" sz="3600" i="1" dirty="0">
                <a:solidFill>
                  <a:srgbClr val="1F4E79"/>
                </a:solidFill>
                <a:latin typeface="Times New Roman" panose="02020603050405020304" pitchFamily="18" charset="0"/>
                <a:ea typeface="Calibri" panose="020F0502020204030204" pitchFamily="34" charset="0"/>
              </a:rPr>
              <a:t>, </a:t>
            </a:r>
            <a:r>
              <a:rPr lang="en-US" sz="3600" i="1" dirty="0">
                <a:solidFill>
                  <a:srgbClr val="1F4E79"/>
                </a:solidFill>
                <a:latin typeface="Times New Roman" panose="02020603050405020304" pitchFamily="18" charset="0"/>
                <a:ea typeface="Calibri" panose="020F0502020204030204" pitchFamily="34" charset="0"/>
              </a:rPr>
              <a:t>……………………….</a:t>
            </a:r>
            <a:r>
              <a:rPr lang="vi-VN" sz="3600" i="1" dirty="0">
                <a:solidFill>
                  <a:srgbClr val="1F4E79"/>
                </a:solidFill>
                <a:latin typeface="Times New Roman" panose="02020603050405020304" pitchFamily="18" charset="0"/>
                <a:ea typeface="Calibri" panose="020F0502020204030204" pitchFamily="34" charset="0"/>
              </a:rPr>
              <a:t>và một số chất khí khác</a:t>
            </a:r>
            <a:r>
              <a:rPr lang="en-US" sz="3600" i="1" dirty="0">
                <a:solidFill>
                  <a:srgbClr val="1F4E79"/>
                </a:solidFill>
                <a:latin typeface="Times New Roman" panose="02020603050405020304" pitchFamily="18" charset="0"/>
                <a:ea typeface="Calibri" panose="020F0502020204030204" pitchFamily="34" charset="0"/>
              </a:rPr>
              <a:t>.</a:t>
            </a:r>
            <a:endParaRPr lang="en-US" sz="3600" i="1" dirty="0"/>
          </a:p>
        </p:txBody>
      </p:sp>
      <p:sp>
        <p:nvSpPr>
          <p:cNvPr id="22" name="Rectangle 21"/>
          <p:cNvSpPr/>
          <p:nvPr/>
        </p:nvSpPr>
        <p:spPr>
          <a:xfrm>
            <a:off x="1096818" y="1917807"/>
            <a:ext cx="1702710" cy="584775"/>
          </a:xfrm>
          <a:prstGeom prst="rect">
            <a:avLst/>
          </a:prstGeom>
        </p:spPr>
        <p:txBody>
          <a:bodyPr wrap="none">
            <a:spAutoFit/>
          </a:bodyPr>
          <a:lstStyle/>
          <a:p>
            <a:r>
              <a:rPr lang="vi-VN" sz="3200" b="1" i="1">
                <a:solidFill>
                  <a:srgbClr val="C00000"/>
                </a:solidFill>
                <a:latin typeface="Times New Roman" panose="02020603050405020304" pitchFamily="18" charset="0"/>
                <a:ea typeface="Calibri" panose="020F0502020204030204" pitchFamily="34" charset="0"/>
              </a:rPr>
              <a:t>hỗn hợp</a:t>
            </a:r>
            <a:r>
              <a:rPr lang="en-US" sz="3200" b="1" i="1">
                <a:solidFill>
                  <a:srgbClr val="C00000"/>
                </a:solidFill>
                <a:latin typeface="Times New Roman" panose="02020603050405020304" pitchFamily="18" charset="0"/>
                <a:ea typeface="Calibri" panose="020F0502020204030204" pitchFamily="34" charset="0"/>
              </a:rPr>
              <a:t> </a:t>
            </a:r>
            <a:endParaRPr lang="en-US" sz="3200" b="1">
              <a:solidFill>
                <a:srgbClr val="C00000"/>
              </a:solidFill>
            </a:endParaRPr>
          </a:p>
        </p:txBody>
      </p:sp>
      <p:sp>
        <p:nvSpPr>
          <p:cNvPr id="23" name="Rectangle 22"/>
          <p:cNvSpPr/>
          <p:nvPr/>
        </p:nvSpPr>
        <p:spPr>
          <a:xfrm>
            <a:off x="2799528" y="1917810"/>
            <a:ext cx="1393330" cy="584775"/>
          </a:xfrm>
          <a:prstGeom prst="rect">
            <a:avLst/>
          </a:prstGeom>
        </p:spPr>
        <p:txBody>
          <a:bodyPr wrap="none">
            <a:spAutoFit/>
          </a:bodyPr>
          <a:lstStyle/>
          <a:p>
            <a:r>
              <a:rPr lang="vi-VN" sz="3200" b="1" i="1">
                <a:solidFill>
                  <a:srgbClr val="C00000"/>
                </a:solidFill>
                <a:latin typeface="Times New Roman" panose="02020603050405020304" pitchFamily="18" charset="0"/>
                <a:ea typeface="Calibri" panose="020F0502020204030204" pitchFamily="34" charset="0"/>
              </a:rPr>
              <a:t>ox</a:t>
            </a:r>
            <a:r>
              <a:rPr lang="en-US" sz="3200" b="1" i="1">
                <a:solidFill>
                  <a:srgbClr val="C00000"/>
                </a:solidFill>
                <a:latin typeface="Times New Roman" panose="02020603050405020304" pitchFamily="18" charset="0"/>
                <a:ea typeface="Calibri" panose="020F0502020204030204" pitchFamily="34" charset="0"/>
              </a:rPr>
              <a:t>ygen</a:t>
            </a:r>
            <a:endParaRPr lang="en-US" sz="3200" b="1">
              <a:solidFill>
                <a:srgbClr val="C00000"/>
              </a:solidFill>
            </a:endParaRPr>
          </a:p>
        </p:txBody>
      </p:sp>
      <p:sp>
        <p:nvSpPr>
          <p:cNvPr id="24" name="Rectangle 23"/>
          <p:cNvSpPr/>
          <p:nvPr/>
        </p:nvSpPr>
        <p:spPr>
          <a:xfrm>
            <a:off x="4341822" y="1942426"/>
            <a:ext cx="1620957" cy="584775"/>
          </a:xfrm>
          <a:prstGeom prst="rect">
            <a:avLst/>
          </a:prstGeom>
        </p:spPr>
        <p:txBody>
          <a:bodyPr wrap="none">
            <a:spAutoFit/>
          </a:bodyPr>
          <a:lstStyle/>
          <a:p>
            <a:r>
              <a:rPr lang="vi-VN" sz="3200" b="1" i="1">
                <a:solidFill>
                  <a:srgbClr val="C00000"/>
                </a:solidFill>
                <a:latin typeface="Times New Roman" panose="02020603050405020304" pitchFamily="18" charset="0"/>
                <a:ea typeface="Calibri" panose="020F0502020204030204" pitchFamily="34" charset="0"/>
              </a:rPr>
              <a:t>nitrogen</a:t>
            </a:r>
            <a:endParaRPr lang="en-US" sz="3200" b="1">
              <a:solidFill>
                <a:srgbClr val="C00000"/>
              </a:solidFill>
            </a:endParaRPr>
          </a:p>
        </p:txBody>
      </p:sp>
      <p:sp>
        <p:nvSpPr>
          <p:cNvPr id="25" name="Rectangle 24"/>
          <p:cNvSpPr/>
          <p:nvPr/>
        </p:nvSpPr>
        <p:spPr>
          <a:xfrm>
            <a:off x="6108877" y="1960524"/>
            <a:ext cx="2704587" cy="584775"/>
          </a:xfrm>
          <a:prstGeom prst="rect">
            <a:avLst/>
          </a:prstGeom>
        </p:spPr>
        <p:txBody>
          <a:bodyPr wrap="none">
            <a:spAutoFit/>
          </a:bodyPr>
          <a:lstStyle/>
          <a:p>
            <a:r>
              <a:rPr lang="vi-VN" sz="3200" b="1" i="1">
                <a:solidFill>
                  <a:srgbClr val="C00000"/>
                </a:solidFill>
                <a:latin typeface="Times New Roman" panose="02020603050405020304" pitchFamily="18" charset="0"/>
                <a:ea typeface="Calibri" panose="020F0502020204030204" pitchFamily="34" charset="0"/>
              </a:rPr>
              <a:t>ca</a:t>
            </a:r>
            <a:r>
              <a:rPr lang="en-US" sz="3200" b="1" i="1">
                <a:solidFill>
                  <a:srgbClr val="C00000"/>
                </a:solidFill>
                <a:latin typeface="Times New Roman" panose="02020603050405020304" pitchFamily="18" charset="0"/>
                <a:ea typeface="Calibri" panose="020F0502020204030204" pitchFamily="34" charset="0"/>
              </a:rPr>
              <a:t>r</a:t>
            </a:r>
            <a:r>
              <a:rPr lang="vi-VN" sz="3200" b="1" i="1">
                <a:solidFill>
                  <a:srgbClr val="C00000"/>
                </a:solidFill>
                <a:latin typeface="Times New Roman" panose="02020603050405020304" pitchFamily="18" charset="0"/>
                <a:ea typeface="Calibri" panose="020F0502020204030204" pitchFamily="34" charset="0"/>
              </a:rPr>
              <a:t>bon dioxide</a:t>
            </a:r>
            <a:endParaRPr lang="en-US" sz="3200" b="1">
              <a:solidFill>
                <a:srgbClr val="C00000"/>
              </a:solidFill>
            </a:endParaRPr>
          </a:p>
        </p:txBody>
      </p:sp>
      <p:sp>
        <p:nvSpPr>
          <p:cNvPr id="26" name="Rectangle 25"/>
          <p:cNvSpPr/>
          <p:nvPr/>
        </p:nvSpPr>
        <p:spPr>
          <a:xfrm>
            <a:off x="8962010" y="1917809"/>
            <a:ext cx="1826141" cy="584775"/>
          </a:xfrm>
          <a:prstGeom prst="rect">
            <a:avLst/>
          </a:prstGeom>
        </p:spPr>
        <p:txBody>
          <a:bodyPr wrap="none">
            <a:spAutoFit/>
          </a:bodyPr>
          <a:lstStyle/>
          <a:p>
            <a:r>
              <a:rPr lang="vi-VN" sz="3200" b="1" i="1">
                <a:solidFill>
                  <a:srgbClr val="C00000"/>
                </a:solidFill>
                <a:latin typeface="Times New Roman" panose="02020603050405020304" pitchFamily="18" charset="0"/>
                <a:ea typeface="Calibri" panose="020F0502020204030204" pitchFamily="34" charset="0"/>
              </a:rPr>
              <a:t>hơi nước </a:t>
            </a:r>
            <a:endParaRPr lang="en-US" sz="3200" b="1">
              <a:solidFill>
                <a:srgbClr val="C00000"/>
              </a:solidFill>
            </a:endParaRPr>
          </a:p>
        </p:txBody>
      </p:sp>
    </p:spTree>
    <p:extLst>
      <p:ext uri="{BB962C8B-B14F-4D97-AF65-F5344CB8AC3E}">
        <p14:creationId xmlns:p14="http://schemas.microsoft.com/office/powerpoint/2010/main" val="204079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4.375E-6 -2.22222E-6 L 0.31367 0.12292 " pathEditMode="relative" rAng="0" ptsTypes="AA">
                                      <p:cBhvr>
                                        <p:cTn id="31" dur="700" fill="hold"/>
                                        <p:tgtEl>
                                          <p:spTgt spid="22"/>
                                        </p:tgtEl>
                                        <p:attrNameLst>
                                          <p:attrName>ppt_x</p:attrName>
                                          <p:attrName>ppt_y</p:attrName>
                                        </p:attrNameLst>
                                      </p:cBhvr>
                                      <p:rCtr x="15677" y="6134"/>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1.25E-6 -2.22222E-6 L 0.53294 0.23982 " pathEditMode="relative" rAng="0" ptsTypes="AA">
                                      <p:cBhvr>
                                        <p:cTn id="35" dur="800" fill="hold"/>
                                        <p:tgtEl>
                                          <p:spTgt spid="23"/>
                                        </p:tgtEl>
                                        <p:attrNameLst>
                                          <p:attrName>ppt_x</p:attrName>
                                          <p:attrName>ppt_y</p:attrName>
                                        </p:attrNameLst>
                                      </p:cBhvr>
                                      <p:rCtr x="26641" y="1199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3.95833E-6 4.07407E-6 L -0.17162 0.35926 " pathEditMode="relative" rAng="0" ptsTypes="AA">
                                      <p:cBhvr>
                                        <p:cTn id="39" dur="700" fill="hold"/>
                                        <p:tgtEl>
                                          <p:spTgt spid="24"/>
                                        </p:tgtEl>
                                        <p:attrNameLst>
                                          <p:attrName>ppt_x</p:attrName>
                                          <p:attrName>ppt_y</p:attrName>
                                        </p:attrNameLst>
                                      </p:cBhvr>
                                      <p:rCtr x="-8581" y="17963"/>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6.25E-7 -2.22222E-6 L 0.0944 0.35718 " pathEditMode="relative" rAng="0" ptsTypes="AA">
                                      <p:cBhvr>
                                        <p:cTn id="43" dur="800" fill="hold"/>
                                        <p:tgtEl>
                                          <p:spTgt spid="25"/>
                                        </p:tgtEl>
                                        <p:attrNameLst>
                                          <p:attrName>ppt_x</p:attrName>
                                          <p:attrName>ppt_y</p:attrName>
                                        </p:attrNameLst>
                                      </p:cBhvr>
                                      <p:rCtr x="4714" y="17847"/>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4.16667E-6 -2.22222E-6 L -0.59089 0.48634 " pathEditMode="relative" rAng="0" ptsTypes="AA">
                                      <p:cBhvr>
                                        <p:cTn id="47" dur="700" fill="hold"/>
                                        <p:tgtEl>
                                          <p:spTgt spid="26"/>
                                        </p:tgtEl>
                                        <p:attrNameLst>
                                          <p:attrName>ppt_x</p:attrName>
                                          <p:attrName>ppt_y</p:attrName>
                                        </p:attrNameLst>
                                      </p:cBhvr>
                                      <p:rCtr x="-29544" y="24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2" grpId="1"/>
      <p:bldP spid="23" grpId="0"/>
      <p:bldP spid="23" grpId="1"/>
      <p:bldP spid="24" grpId="0"/>
      <p:bldP spid="24" grpId="1"/>
      <p:bldP spid="25" grpId="0"/>
      <p:bldP spid="25" grpId="1"/>
      <p:bldP spid="26" grpId="0"/>
      <p:bldP spid="2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Board Wallpapers - Wallpaper C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469765"/>
            <a:ext cx="12192000" cy="7620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 In Hand Image - Pen Bic Handwriting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627" y="1655060"/>
            <a:ext cx="666605" cy="68424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5915;p37"/>
          <p:cNvSpPr txBox="1">
            <a:spLocks/>
          </p:cNvSpPr>
          <p:nvPr/>
        </p:nvSpPr>
        <p:spPr>
          <a:xfrm>
            <a:off x="227294" y="253749"/>
            <a:ext cx="11808156" cy="782357"/>
          </a:xfrm>
          <a:prstGeom prst="rect">
            <a:avLst/>
          </a:prstGeom>
          <a:noFill/>
          <a:ln>
            <a:noFill/>
          </a:ln>
        </p:spPr>
        <p:txBody>
          <a:bodyPr spcFirstLastPara="1" wrap="square" lIns="121897" tIns="121897" rIns="121897" bIns="12189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acifico"/>
              <a:buNone/>
              <a:defRPr sz="28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US" b="1" u="sng"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10</a:t>
            </a: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KHÔNG KHÍ VÀ BẢO VỆ MÔI TRƯỜNG KHÔNG KHÍ</a:t>
            </a:r>
          </a:p>
        </p:txBody>
      </p:sp>
      <p:sp>
        <p:nvSpPr>
          <p:cNvPr id="9" name="TextBox 8"/>
          <p:cNvSpPr txBox="1"/>
          <p:nvPr/>
        </p:nvSpPr>
        <p:spPr>
          <a:xfrm>
            <a:off x="644628" y="1036106"/>
            <a:ext cx="6496030" cy="553994"/>
          </a:xfrm>
          <a:prstGeom prst="rect">
            <a:avLst/>
          </a:prstGeom>
          <a:noFill/>
        </p:spPr>
        <p:txBody>
          <a:bodyPr wrap="square" lIns="121917" tIns="60958" rIns="121917" bIns="60958" rtlCol="0">
            <a:spAutoFit/>
          </a:bodyPr>
          <a:lstStyle/>
          <a:p>
            <a:r>
              <a:rPr lang="en-US" sz="2800" b="1" u="sng"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1. THÀNH PHẦN KHÔNG KHÍ:</a:t>
            </a:r>
          </a:p>
        </p:txBody>
      </p:sp>
      <p:sp>
        <p:nvSpPr>
          <p:cNvPr id="5" name="Rectangle 4"/>
          <p:cNvSpPr/>
          <p:nvPr/>
        </p:nvSpPr>
        <p:spPr>
          <a:xfrm>
            <a:off x="1421997" y="1646810"/>
            <a:ext cx="9418749" cy="1384995"/>
          </a:xfrm>
          <a:prstGeom prst="rect">
            <a:avLst/>
          </a:prstGeom>
        </p:spPr>
        <p:txBody>
          <a:bodyPr wrap="square">
            <a:spAutoFit/>
          </a:bodyPr>
          <a:lstStyle/>
          <a:p>
            <a:r>
              <a:rPr lang="vi-VN" sz="2800" b="1" i="1" dirty="0">
                <a:solidFill>
                  <a:schemeClr val="bg1"/>
                </a:solidFill>
                <a:latin typeface="Times New Roman" panose="02020603050405020304" pitchFamily="18" charset="0"/>
                <a:ea typeface="Calibri" panose="020F0502020204030204" pitchFamily="34" charset="0"/>
              </a:rPr>
              <a:t>Không khí </a:t>
            </a:r>
            <a:r>
              <a:rPr lang="vi-VN" sz="2800" i="1" dirty="0">
                <a:solidFill>
                  <a:schemeClr val="bg1"/>
                </a:solidFill>
                <a:latin typeface="Times New Roman" panose="02020603050405020304" pitchFamily="18" charset="0"/>
                <a:ea typeface="Calibri" panose="020F0502020204030204" pitchFamily="34" charset="0"/>
              </a:rPr>
              <a:t>là một </a:t>
            </a:r>
            <a:r>
              <a:rPr lang="vi-VN" sz="2800" b="1" i="1" dirty="0">
                <a:solidFill>
                  <a:schemeClr val="bg1"/>
                </a:solidFill>
                <a:latin typeface="Times New Roman" panose="02020603050405020304" pitchFamily="18" charset="0"/>
                <a:ea typeface="Calibri" panose="020F0502020204030204" pitchFamily="34" charset="0"/>
              </a:rPr>
              <a:t>hỗn hợp</a:t>
            </a:r>
            <a:r>
              <a:rPr lang="en-US" sz="2800" b="1" i="1" dirty="0">
                <a:solidFill>
                  <a:schemeClr val="bg1"/>
                </a:solidFill>
                <a:latin typeface="Times New Roman" panose="02020603050405020304" pitchFamily="18" charset="0"/>
                <a:ea typeface="Calibri" panose="020F0502020204030204" pitchFamily="34" charset="0"/>
              </a:rPr>
              <a:t> </a:t>
            </a:r>
            <a:r>
              <a:rPr lang="en-US" sz="2800" i="1" dirty="0" err="1">
                <a:solidFill>
                  <a:schemeClr val="bg1"/>
                </a:solidFill>
                <a:latin typeface="Times New Roman" panose="02020603050405020304" pitchFamily="18" charset="0"/>
                <a:ea typeface="Calibri" panose="020F0502020204030204" pitchFamily="34" charset="0"/>
              </a:rPr>
              <a:t>khí</a:t>
            </a:r>
            <a:r>
              <a:rPr lang="vi-VN" sz="2800" i="1" dirty="0">
                <a:solidFill>
                  <a:schemeClr val="bg1"/>
                </a:solidFill>
                <a:latin typeface="Times New Roman" panose="02020603050405020304" pitchFamily="18" charset="0"/>
                <a:ea typeface="Calibri" panose="020F0502020204030204" pitchFamily="34" charset="0"/>
              </a:rPr>
              <a:t> có thành phần xác định với tỉ lệ gần đúng về thể tích : </a:t>
            </a:r>
            <a:r>
              <a:rPr lang="vi-VN" sz="2800" b="1" i="1" dirty="0">
                <a:solidFill>
                  <a:schemeClr val="bg1"/>
                </a:solidFill>
                <a:latin typeface="Times New Roman" panose="02020603050405020304" pitchFamily="18" charset="0"/>
                <a:ea typeface="Calibri" panose="020F0502020204030204" pitchFamily="34" charset="0"/>
              </a:rPr>
              <a:t>21% o</a:t>
            </a:r>
            <a:r>
              <a:rPr lang="en-US" sz="2800" b="1" i="1" dirty="0" err="1">
                <a:solidFill>
                  <a:schemeClr val="bg1"/>
                </a:solidFill>
                <a:latin typeface="Times New Roman" panose="02020603050405020304" pitchFamily="18" charset="0"/>
                <a:ea typeface="Calibri" panose="020F0502020204030204" pitchFamily="34" charset="0"/>
              </a:rPr>
              <a:t>xygen</a:t>
            </a:r>
            <a:r>
              <a:rPr lang="vi-VN" sz="2800" i="1" dirty="0">
                <a:solidFill>
                  <a:schemeClr val="bg1"/>
                </a:solidFill>
                <a:latin typeface="Times New Roman" panose="02020603050405020304" pitchFamily="18" charset="0"/>
                <a:ea typeface="Calibri" panose="020F0502020204030204" pitchFamily="34" charset="0"/>
              </a:rPr>
              <a:t>, </a:t>
            </a:r>
            <a:r>
              <a:rPr lang="vi-VN" sz="2800" b="1" i="1" dirty="0">
                <a:solidFill>
                  <a:schemeClr val="bg1"/>
                </a:solidFill>
                <a:latin typeface="Times New Roman" panose="02020603050405020304" pitchFamily="18" charset="0"/>
                <a:ea typeface="Calibri" panose="020F0502020204030204" pitchFamily="34" charset="0"/>
              </a:rPr>
              <a:t>78% nitrogen</a:t>
            </a:r>
            <a:r>
              <a:rPr lang="vi-VN" sz="2800" i="1" dirty="0">
                <a:solidFill>
                  <a:schemeClr val="bg1"/>
                </a:solidFill>
                <a:latin typeface="Times New Roman" panose="02020603050405020304" pitchFamily="18" charset="0"/>
                <a:ea typeface="Calibri" panose="020F0502020204030204" pitchFamily="34" charset="0"/>
              </a:rPr>
              <a:t>, còn lại </a:t>
            </a:r>
            <a:r>
              <a:rPr lang="en-US" sz="2800" b="1" i="1" dirty="0">
                <a:solidFill>
                  <a:schemeClr val="bg1"/>
                </a:solidFill>
                <a:latin typeface="Times New Roman" panose="02020603050405020304" pitchFamily="18" charset="0"/>
                <a:ea typeface="Calibri" panose="020F0502020204030204" pitchFamily="34" charset="0"/>
              </a:rPr>
              <a:t>1%</a:t>
            </a:r>
            <a:r>
              <a:rPr lang="en-US" sz="2800" i="1" dirty="0">
                <a:solidFill>
                  <a:schemeClr val="bg1"/>
                </a:solidFill>
                <a:latin typeface="Times New Roman" panose="02020603050405020304" pitchFamily="18" charset="0"/>
                <a:ea typeface="Calibri" panose="020F0502020204030204" pitchFamily="34" charset="0"/>
              </a:rPr>
              <a:t> </a:t>
            </a:r>
            <a:r>
              <a:rPr lang="vi-VN" sz="2800" i="1" dirty="0">
                <a:solidFill>
                  <a:schemeClr val="bg1"/>
                </a:solidFill>
                <a:latin typeface="Times New Roman" panose="02020603050405020304" pitchFamily="18" charset="0"/>
                <a:ea typeface="Calibri" panose="020F0502020204030204" pitchFamily="34" charset="0"/>
              </a:rPr>
              <a:t>là </a:t>
            </a:r>
            <a:r>
              <a:rPr lang="vi-VN" sz="2800" b="1" i="1" dirty="0">
                <a:solidFill>
                  <a:schemeClr val="bg1"/>
                </a:solidFill>
                <a:latin typeface="Times New Roman" panose="02020603050405020304" pitchFamily="18" charset="0"/>
                <a:ea typeface="Calibri" panose="020F0502020204030204" pitchFamily="34" charset="0"/>
              </a:rPr>
              <a:t>ca</a:t>
            </a:r>
            <a:r>
              <a:rPr lang="en-US" sz="2800" b="1" i="1" dirty="0">
                <a:solidFill>
                  <a:schemeClr val="bg1"/>
                </a:solidFill>
                <a:latin typeface="Times New Roman" panose="02020603050405020304" pitchFamily="18" charset="0"/>
                <a:ea typeface="Calibri" panose="020F0502020204030204" pitchFamily="34" charset="0"/>
              </a:rPr>
              <a:t>r</a:t>
            </a:r>
            <a:r>
              <a:rPr lang="vi-VN" sz="2800" b="1" i="1" dirty="0">
                <a:solidFill>
                  <a:schemeClr val="bg1"/>
                </a:solidFill>
                <a:latin typeface="Times New Roman" panose="02020603050405020304" pitchFamily="18" charset="0"/>
                <a:ea typeface="Calibri" panose="020F0502020204030204" pitchFamily="34" charset="0"/>
              </a:rPr>
              <a:t>bon dioxide</a:t>
            </a:r>
            <a:r>
              <a:rPr lang="vi-VN" sz="2800" i="1" dirty="0">
                <a:solidFill>
                  <a:schemeClr val="bg1"/>
                </a:solidFill>
                <a:latin typeface="Times New Roman" panose="02020603050405020304" pitchFamily="18" charset="0"/>
                <a:ea typeface="Calibri" panose="020F0502020204030204" pitchFamily="34" charset="0"/>
              </a:rPr>
              <a:t>, </a:t>
            </a:r>
            <a:r>
              <a:rPr lang="vi-VN" sz="2800" b="1" i="1" dirty="0">
                <a:solidFill>
                  <a:schemeClr val="bg1"/>
                </a:solidFill>
                <a:latin typeface="Times New Roman" panose="02020603050405020304" pitchFamily="18" charset="0"/>
                <a:ea typeface="Calibri" panose="020F0502020204030204" pitchFamily="34" charset="0"/>
              </a:rPr>
              <a:t>hơi nước </a:t>
            </a:r>
            <a:r>
              <a:rPr lang="vi-VN" sz="2800" i="1" dirty="0">
                <a:solidFill>
                  <a:schemeClr val="bg1"/>
                </a:solidFill>
                <a:latin typeface="Times New Roman" panose="02020603050405020304" pitchFamily="18" charset="0"/>
                <a:ea typeface="Calibri" panose="020F0502020204030204" pitchFamily="34" charset="0"/>
              </a:rPr>
              <a:t>và một số chất khí khác</a:t>
            </a:r>
            <a:r>
              <a:rPr lang="en-US" sz="2800" i="1" dirty="0">
                <a:solidFill>
                  <a:schemeClr val="bg1"/>
                </a:solidFill>
                <a:latin typeface="Times New Roman" panose="02020603050405020304" pitchFamily="18" charset="0"/>
                <a:ea typeface="Calibri" panose="020F0502020204030204" pitchFamily="34" charset="0"/>
              </a:rPr>
              <a:t>.</a:t>
            </a:r>
            <a:endParaRPr lang="en-US" sz="2800" dirty="0">
              <a:solidFill>
                <a:schemeClr val="bg1"/>
              </a:solidFill>
            </a:endParaRPr>
          </a:p>
        </p:txBody>
      </p:sp>
      <p:sp>
        <p:nvSpPr>
          <p:cNvPr id="11" name="Google Shape;96;p18"/>
          <p:cNvSpPr txBox="1">
            <a:spLocks noGrp="1"/>
          </p:cNvSpPr>
          <p:nvPr>
            <p:ph type="title"/>
          </p:nvPr>
        </p:nvSpPr>
        <p:spPr>
          <a:xfrm>
            <a:off x="766560" y="2921555"/>
            <a:ext cx="11319933" cy="838200"/>
          </a:xfrm>
          <a:prstGeom prst="rect">
            <a:avLst/>
          </a:prstGeom>
        </p:spPr>
        <p:txBody>
          <a:bodyPr spcFirstLastPara="1" vert="horz" wrap="square" lIns="121900" tIns="121900" rIns="121900" bIns="121900" rtlCol="0" anchor="t" anchorCtr="0">
            <a:noAutofit/>
          </a:bodyPr>
          <a:lstStyle/>
          <a:p>
            <a:pPr>
              <a:spcBef>
                <a:spcPts val="0"/>
              </a:spcBef>
            </a:pPr>
            <a:r>
              <a:rPr lang="vi-VN" sz="2800" b="1" u="sng" dirty="0">
                <a:solidFill>
                  <a:schemeClr val="bg1"/>
                </a:solidFill>
                <a:latin typeface="Times New Roman" panose="02020603050405020304" pitchFamily="18" charset="0"/>
                <a:cs typeface="Times New Roman" panose="02020603050405020304" pitchFamily="18" charset="0"/>
              </a:rPr>
              <a:t>2. </a:t>
            </a:r>
            <a:r>
              <a:rPr lang="fr-FR" sz="2800" b="1" u="sng" dirty="0">
                <a:solidFill>
                  <a:schemeClr val="bg1"/>
                </a:solidFill>
                <a:latin typeface="Times New Roman" panose="02020603050405020304" pitchFamily="18" charset="0"/>
                <a:cs typeface="Times New Roman" panose="02020603050405020304" pitchFamily="18" charset="0"/>
              </a:rPr>
              <a:t>VAI </a:t>
            </a:r>
            <a:r>
              <a:rPr lang="fr-FR" sz="2800" b="1" u="sng" dirty="0" err="1">
                <a:solidFill>
                  <a:schemeClr val="bg1"/>
                </a:solidFill>
                <a:latin typeface="Times New Roman" panose="02020603050405020304" pitchFamily="18" charset="0"/>
                <a:cs typeface="Times New Roman" panose="02020603050405020304" pitchFamily="18" charset="0"/>
              </a:rPr>
              <a:t>TRÒ</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CỦA</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KHÔNG</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KHÍ</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TRONG</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TỰ</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NHIÊN</a:t>
            </a:r>
            <a:endParaRPr lang="fr-FR" sz="2800" b="1"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94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idx="4294967295"/>
          </p:nvPr>
        </p:nvSpPr>
        <p:spPr>
          <a:xfrm>
            <a:off x="0" y="334963"/>
            <a:ext cx="11320463" cy="838200"/>
          </a:xfrm>
          <a:prstGeom prst="rect">
            <a:avLst/>
          </a:prstGeom>
        </p:spPr>
        <p:txBody>
          <a:bodyPr spcFirstLastPara="1" vert="horz" wrap="square" lIns="121900" tIns="121900" rIns="121900" bIns="121900" rtlCol="0" anchor="t" anchorCtr="0">
            <a:noAutofit/>
          </a:bodyPr>
          <a:lstStyle/>
          <a:p>
            <a:pPr>
              <a:spcBef>
                <a:spcPts val="0"/>
              </a:spcBef>
            </a:pPr>
            <a:r>
              <a:rPr lang="vi-VN" sz="3733" b="1" dirty="0">
                <a:solidFill>
                  <a:srgbClr val="FF0000"/>
                </a:solidFill>
                <a:latin typeface="Times New Roman" panose="02020603050405020304" pitchFamily="18" charset="0"/>
                <a:cs typeface="Times New Roman" panose="02020603050405020304" pitchFamily="18" charset="0"/>
              </a:rPr>
              <a:t>2. </a:t>
            </a:r>
            <a:r>
              <a:rPr lang="fr-FR" sz="3733" b="1" dirty="0">
                <a:solidFill>
                  <a:srgbClr val="FF0000"/>
                </a:solidFill>
                <a:latin typeface="Times New Roman" panose="02020603050405020304" pitchFamily="18" charset="0"/>
                <a:cs typeface="Times New Roman" panose="02020603050405020304" pitchFamily="18" charset="0"/>
              </a:rPr>
              <a:t>VAI </a:t>
            </a:r>
            <a:r>
              <a:rPr lang="fr-FR" sz="3733" b="1" dirty="0" err="1">
                <a:solidFill>
                  <a:srgbClr val="FF0000"/>
                </a:solidFill>
                <a:latin typeface="Times New Roman" panose="02020603050405020304" pitchFamily="18" charset="0"/>
                <a:cs typeface="Times New Roman" panose="02020603050405020304" pitchFamily="18" charset="0"/>
              </a:rPr>
              <a:t>TRÒ</a:t>
            </a:r>
            <a:r>
              <a:rPr lang="fr-FR" sz="3733" b="1" dirty="0">
                <a:solidFill>
                  <a:srgbClr val="FF0000"/>
                </a:solidFill>
                <a:latin typeface="Times New Roman" panose="02020603050405020304" pitchFamily="18" charset="0"/>
                <a:cs typeface="Times New Roman" panose="02020603050405020304" pitchFamily="18" charset="0"/>
              </a:rPr>
              <a:t> </a:t>
            </a:r>
            <a:r>
              <a:rPr lang="fr-FR" sz="3733" b="1" dirty="0" err="1">
                <a:solidFill>
                  <a:srgbClr val="FF0000"/>
                </a:solidFill>
                <a:latin typeface="Times New Roman" panose="02020603050405020304" pitchFamily="18" charset="0"/>
                <a:cs typeface="Times New Roman" panose="02020603050405020304" pitchFamily="18" charset="0"/>
              </a:rPr>
              <a:t>CỦA</a:t>
            </a:r>
            <a:r>
              <a:rPr lang="fr-FR" sz="3733" b="1" dirty="0">
                <a:solidFill>
                  <a:srgbClr val="FF0000"/>
                </a:solidFill>
                <a:latin typeface="Times New Roman" panose="02020603050405020304" pitchFamily="18" charset="0"/>
                <a:cs typeface="Times New Roman" panose="02020603050405020304" pitchFamily="18" charset="0"/>
              </a:rPr>
              <a:t> </a:t>
            </a:r>
            <a:r>
              <a:rPr lang="fr-FR" sz="3733" b="1" dirty="0" err="1">
                <a:solidFill>
                  <a:srgbClr val="FF0000"/>
                </a:solidFill>
                <a:latin typeface="Times New Roman" panose="02020603050405020304" pitchFamily="18" charset="0"/>
                <a:cs typeface="Times New Roman" panose="02020603050405020304" pitchFamily="18" charset="0"/>
              </a:rPr>
              <a:t>KHÔNG</a:t>
            </a:r>
            <a:r>
              <a:rPr lang="fr-FR" sz="3733" b="1" dirty="0">
                <a:solidFill>
                  <a:srgbClr val="FF0000"/>
                </a:solidFill>
                <a:latin typeface="Times New Roman" panose="02020603050405020304" pitchFamily="18" charset="0"/>
                <a:cs typeface="Times New Roman" panose="02020603050405020304" pitchFamily="18" charset="0"/>
              </a:rPr>
              <a:t> </a:t>
            </a:r>
            <a:r>
              <a:rPr lang="fr-FR" sz="3733" b="1" dirty="0" err="1">
                <a:solidFill>
                  <a:srgbClr val="FF0000"/>
                </a:solidFill>
                <a:latin typeface="Times New Roman" panose="02020603050405020304" pitchFamily="18" charset="0"/>
                <a:cs typeface="Times New Roman" panose="02020603050405020304" pitchFamily="18" charset="0"/>
              </a:rPr>
              <a:t>KHÍ</a:t>
            </a:r>
            <a:r>
              <a:rPr lang="fr-FR" sz="3733" b="1" dirty="0">
                <a:solidFill>
                  <a:srgbClr val="FF0000"/>
                </a:solidFill>
                <a:latin typeface="Times New Roman" panose="02020603050405020304" pitchFamily="18" charset="0"/>
                <a:cs typeface="Times New Roman" panose="02020603050405020304" pitchFamily="18" charset="0"/>
              </a:rPr>
              <a:t> </a:t>
            </a:r>
            <a:r>
              <a:rPr lang="fr-FR" sz="3733" b="1" dirty="0" err="1">
                <a:solidFill>
                  <a:srgbClr val="FF0000"/>
                </a:solidFill>
                <a:latin typeface="Times New Roman" panose="02020603050405020304" pitchFamily="18" charset="0"/>
                <a:cs typeface="Times New Roman" panose="02020603050405020304" pitchFamily="18" charset="0"/>
              </a:rPr>
              <a:t>TRONG</a:t>
            </a:r>
            <a:r>
              <a:rPr lang="fr-FR" sz="3733" b="1" dirty="0">
                <a:solidFill>
                  <a:srgbClr val="FF0000"/>
                </a:solidFill>
                <a:latin typeface="Times New Roman" panose="02020603050405020304" pitchFamily="18" charset="0"/>
                <a:cs typeface="Times New Roman" panose="02020603050405020304" pitchFamily="18" charset="0"/>
              </a:rPr>
              <a:t> </a:t>
            </a:r>
            <a:r>
              <a:rPr lang="fr-FR" sz="3733" b="1" dirty="0" err="1">
                <a:solidFill>
                  <a:srgbClr val="FF0000"/>
                </a:solidFill>
                <a:latin typeface="Times New Roman" panose="02020603050405020304" pitchFamily="18" charset="0"/>
                <a:cs typeface="Times New Roman" panose="02020603050405020304" pitchFamily="18" charset="0"/>
              </a:rPr>
              <a:t>TỰ</a:t>
            </a:r>
            <a:r>
              <a:rPr lang="fr-FR" sz="3733" b="1" dirty="0">
                <a:solidFill>
                  <a:srgbClr val="FF0000"/>
                </a:solidFill>
                <a:latin typeface="Times New Roman" panose="02020603050405020304" pitchFamily="18" charset="0"/>
                <a:cs typeface="Times New Roman" panose="02020603050405020304" pitchFamily="18" charset="0"/>
              </a:rPr>
              <a:t> </a:t>
            </a:r>
            <a:r>
              <a:rPr lang="fr-FR" sz="3733" b="1" dirty="0" err="1">
                <a:solidFill>
                  <a:srgbClr val="FF0000"/>
                </a:solidFill>
                <a:latin typeface="Times New Roman" panose="02020603050405020304" pitchFamily="18" charset="0"/>
                <a:cs typeface="Times New Roman" panose="02020603050405020304" pitchFamily="18" charset="0"/>
              </a:rPr>
              <a:t>NHIÊN</a:t>
            </a:r>
            <a:endParaRPr lang="fr-FR" sz="3733" b="1" dirty="0">
              <a:solidFill>
                <a:srgbClr val="FF0000"/>
              </a:solidFill>
              <a:latin typeface="Times New Roman" panose="02020603050405020304" pitchFamily="18" charset="0"/>
              <a:cs typeface="Times New Roman" panose="02020603050405020304" pitchFamily="18" charset="0"/>
            </a:endParaRPr>
          </a:p>
        </p:txBody>
      </p:sp>
      <p:sp>
        <p:nvSpPr>
          <p:cNvPr id="2" name="Arrow: Pentagon 1">
            <a:extLst>
              <a:ext uri="{FF2B5EF4-FFF2-40B4-BE49-F238E27FC236}">
                <a16:creationId xmlns:a16="http://schemas.microsoft.com/office/drawing/2014/main" id="{1FC3B90B-F48D-4A18-BE11-BB9A7102F7D0}"/>
              </a:ext>
            </a:extLst>
          </p:cNvPr>
          <p:cNvSpPr/>
          <p:nvPr/>
        </p:nvSpPr>
        <p:spPr>
          <a:xfrm>
            <a:off x="1" y="1096358"/>
            <a:ext cx="9845964" cy="63521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E3AA56A-1C5F-41EA-B7F2-9CA56DFD353E}"/>
              </a:ext>
            </a:extLst>
          </p:cNvPr>
          <p:cNvSpPr txBox="1"/>
          <p:nvPr/>
        </p:nvSpPr>
        <p:spPr>
          <a:xfrm>
            <a:off x="92366" y="1028875"/>
            <a:ext cx="10009733" cy="666786"/>
          </a:xfrm>
          <a:prstGeom prst="rect">
            <a:avLst/>
          </a:prstGeom>
          <a:solidFill>
            <a:schemeClr val="accent1">
              <a:lumMod val="40000"/>
              <a:lumOff val="60000"/>
            </a:schemeClr>
          </a:solidFill>
        </p:spPr>
        <p:txBody>
          <a:bodyPr wrap="square" rtlCol="0">
            <a:spAutoFit/>
          </a:bodyPr>
          <a:lstStyle/>
          <a:p>
            <a:r>
              <a:rPr lang="vi-VN" sz="3733" b="1" dirty="0">
                <a:latin typeface="Times New Roman" panose="02020603050405020304" pitchFamily="18" charset="0"/>
                <a:cs typeface="Times New Roman" panose="02020603050405020304" pitchFamily="18" charset="0"/>
              </a:rPr>
              <a:t>Tìm hiểu vai trò của không khí trong tự nhiên</a:t>
            </a:r>
          </a:p>
        </p:txBody>
      </p:sp>
      <p:graphicFrame>
        <p:nvGraphicFramePr>
          <p:cNvPr id="6" name="Diagram 5">
            <a:extLst>
              <a:ext uri="{FF2B5EF4-FFF2-40B4-BE49-F238E27FC236}">
                <a16:creationId xmlns:a16="http://schemas.microsoft.com/office/drawing/2014/main" id="{13B51C29-3E95-477A-965D-11D7A1D95FEB}"/>
              </a:ext>
            </a:extLst>
          </p:cNvPr>
          <p:cNvGraphicFramePr/>
          <p:nvPr>
            <p:extLst>
              <p:ext uri="{D42A27DB-BD31-4B8C-83A1-F6EECF244321}">
                <p14:modId xmlns:p14="http://schemas.microsoft.com/office/powerpoint/2010/main" val="3505913567"/>
              </p:ext>
            </p:extLst>
          </p:nvPr>
        </p:nvGraphicFramePr>
        <p:xfrm>
          <a:off x="314328" y="1828800"/>
          <a:ext cx="11563344" cy="4670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5817" y="1771578"/>
            <a:ext cx="4807527" cy="264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89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Board Wallpapers - Wallpaper C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469765"/>
            <a:ext cx="12192000" cy="7620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 In Hand Image - Pen Bic Handwriting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77" y="2134199"/>
            <a:ext cx="666605" cy="68424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5915;p37"/>
          <p:cNvSpPr txBox="1">
            <a:spLocks/>
          </p:cNvSpPr>
          <p:nvPr/>
        </p:nvSpPr>
        <p:spPr>
          <a:xfrm>
            <a:off x="538231" y="253749"/>
            <a:ext cx="10904523" cy="782357"/>
          </a:xfrm>
          <a:prstGeom prst="rect">
            <a:avLst/>
          </a:prstGeom>
          <a:noFill/>
          <a:ln>
            <a:noFill/>
          </a:ln>
        </p:spPr>
        <p:txBody>
          <a:bodyPr spcFirstLastPara="1" wrap="square" lIns="121897" tIns="121897" rIns="121897" bIns="12189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acifico"/>
              <a:buNone/>
              <a:defRPr sz="28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US" b="1" u="sng"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10</a:t>
            </a: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KHÔNG KHÍ VÀ BẢO VỆ MÔI TRƯỜNG KHÔNG KHÍ</a:t>
            </a:r>
          </a:p>
        </p:txBody>
      </p:sp>
      <p:sp>
        <p:nvSpPr>
          <p:cNvPr id="9" name="TextBox 8"/>
          <p:cNvSpPr txBox="1"/>
          <p:nvPr/>
        </p:nvSpPr>
        <p:spPr>
          <a:xfrm>
            <a:off x="644628" y="1036106"/>
            <a:ext cx="6496030" cy="553994"/>
          </a:xfrm>
          <a:prstGeom prst="rect">
            <a:avLst/>
          </a:prstGeom>
          <a:noFill/>
        </p:spPr>
        <p:txBody>
          <a:bodyPr wrap="square" lIns="121917" tIns="60958" rIns="121917" bIns="60958" rtlCol="0">
            <a:spAutoFit/>
          </a:bodyPr>
          <a:lstStyle/>
          <a:p>
            <a:r>
              <a:rPr lang="en-US" sz="2800" b="1" u="sng"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1. THÀNH PHẦN KHÔNG KHÍ:</a:t>
            </a:r>
          </a:p>
        </p:txBody>
      </p:sp>
      <p:sp>
        <p:nvSpPr>
          <p:cNvPr id="11" name="Google Shape;96;p18"/>
          <p:cNvSpPr txBox="1">
            <a:spLocks noGrp="1"/>
          </p:cNvSpPr>
          <p:nvPr>
            <p:ph type="title"/>
          </p:nvPr>
        </p:nvSpPr>
        <p:spPr>
          <a:xfrm>
            <a:off x="766560" y="1578083"/>
            <a:ext cx="11319933" cy="838200"/>
          </a:xfrm>
          <a:prstGeom prst="rect">
            <a:avLst/>
          </a:prstGeom>
        </p:spPr>
        <p:txBody>
          <a:bodyPr spcFirstLastPara="1" vert="horz" wrap="square" lIns="121900" tIns="121900" rIns="121900" bIns="121900" rtlCol="0" anchor="t" anchorCtr="0">
            <a:noAutofit/>
          </a:bodyPr>
          <a:lstStyle/>
          <a:p>
            <a:pPr>
              <a:spcBef>
                <a:spcPts val="0"/>
              </a:spcBef>
            </a:pPr>
            <a:r>
              <a:rPr lang="vi-VN" sz="2800" b="1" u="sng" dirty="0">
                <a:solidFill>
                  <a:schemeClr val="bg1"/>
                </a:solidFill>
                <a:latin typeface="Times New Roman" panose="02020603050405020304" pitchFamily="18" charset="0"/>
                <a:cs typeface="Times New Roman" panose="02020603050405020304" pitchFamily="18" charset="0"/>
              </a:rPr>
              <a:t>2. </a:t>
            </a:r>
            <a:r>
              <a:rPr lang="fr-FR" sz="2800" b="1" u="sng" dirty="0">
                <a:solidFill>
                  <a:schemeClr val="bg1"/>
                </a:solidFill>
                <a:latin typeface="Times New Roman" panose="02020603050405020304" pitchFamily="18" charset="0"/>
                <a:cs typeface="Times New Roman" panose="02020603050405020304" pitchFamily="18" charset="0"/>
              </a:rPr>
              <a:t>VAI </a:t>
            </a:r>
            <a:r>
              <a:rPr lang="fr-FR" sz="2800" b="1" u="sng" dirty="0" err="1">
                <a:solidFill>
                  <a:schemeClr val="bg1"/>
                </a:solidFill>
                <a:latin typeface="Times New Roman" panose="02020603050405020304" pitchFamily="18" charset="0"/>
                <a:cs typeface="Times New Roman" panose="02020603050405020304" pitchFamily="18" charset="0"/>
              </a:rPr>
              <a:t>TRÒ</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CỦA</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KHÔNG</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KHÍ</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TRONG</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TỰ</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NHIÊN</a:t>
            </a:r>
            <a:endParaRPr lang="fr-FR" sz="2800" b="1"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12" name="Diagram 11">
            <a:extLst>
              <a:ext uri="{FF2B5EF4-FFF2-40B4-BE49-F238E27FC236}">
                <a16:creationId xmlns:a16="http://schemas.microsoft.com/office/drawing/2014/main" id="{13B51C29-3E95-477A-965D-11D7A1D95FEB}"/>
              </a:ext>
            </a:extLst>
          </p:cNvPr>
          <p:cNvGraphicFramePr/>
          <p:nvPr>
            <p:extLst>
              <p:ext uri="{D42A27DB-BD31-4B8C-83A1-F6EECF244321}">
                <p14:modId xmlns:p14="http://schemas.microsoft.com/office/powerpoint/2010/main" val="4211522337"/>
              </p:ext>
            </p:extLst>
          </p:nvPr>
        </p:nvGraphicFramePr>
        <p:xfrm>
          <a:off x="464322" y="2331076"/>
          <a:ext cx="11080048" cy="3940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899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2613046" y="129958"/>
            <a:ext cx="7389935" cy="5537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Ô </a:t>
            </a:r>
            <a:r>
              <a:rPr lang="en-US" sz="3200" dirty="0" err="1">
                <a:latin typeface="Times New Roman" panose="02020603050405020304" pitchFamily="18" charset="0"/>
                <a:cs typeface="Times New Roman" panose="02020603050405020304" pitchFamily="18" charset="0"/>
              </a:rPr>
              <a:t>nhiễm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pic>
        <p:nvPicPr>
          <p:cNvPr id="410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4513" t="19232" r="40668" b="7690"/>
          <a:stretch/>
        </p:blipFill>
        <p:spPr bwMode="auto">
          <a:xfrm>
            <a:off x="415637" y="845127"/>
            <a:ext cx="5030984" cy="59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5881253" y="845127"/>
            <a:ext cx="5846620" cy="1530636"/>
          </a:xfrm>
          <a:prstGeom prst="wedgeRoundRectCallout">
            <a:avLst>
              <a:gd name="adj1" fmla="val -57750"/>
              <a:gd name="adj2" fmla="val 5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Times New Roman" panose="02020603050405020304" pitchFamily="18" charset="0"/>
                <a:cs typeface="Times New Roman" panose="02020603050405020304" pitchFamily="18" charset="0"/>
              </a:rPr>
              <a:t>Ô </a:t>
            </a:r>
            <a:r>
              <a:rPr lang="en-US" sz="2800" b="1" dirty="0" err="1">
                <a:solidFill>
                  <a:srgbClr val="C00000"/>
                </a:solidFill>
                <a:latin typeface="Times New Roman" panose="02020603050405020304" pitchFamily="18" charset="0"/>
                <a:cs typeface="Times New Roman" panose="02020603050405020304" pitchFamily="18" charset="0"/>
              </a:rPr>
              <a:t>nhiễm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không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khí</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do </a:t>
            </a:r>
            <a:r>
              <a:rPr lang="en-US" sz="2800" b="1" dirty="0" err="1">
                <a:latin typeface="Times New Roman" panose="02020603050405020304" pitchFamily="18" charset="0"/>
                <a:cs typeface="Times New Roman" panose="02020603050405020304" pitchFamily="18" charset="0"/>
              </a:rPr>
              <a:t>khói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bụi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a:t>
            </a:r>
            <a:r>
              <a:rPr lang="en-US" sz="2800" b="1" dirty="0">
                <a:latin typeface="Times New Roman" panose="02020603050405020304" pitchFamily="18" charset="0"/>
                <a:cs typeface="Times New Roman" panose="02020603050405020304" pitchFamily="18" charset="0"/>
              </a:rPr>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2361908"/>
            <a:ext cx="5721928" cy="196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56563" y="4534920"/>
            <a:ext cx="6096000" cy="2246769"/>
          </a:xfrm>
          <a:prstGeom prst="rect">
            <a:avLst/>
          </a:prstGeom>
        </p:spPr>
        <p:txBody>
          <a:bodyPr>
            <a:spAutoFit/>
          </a:bodyPr>
          <a:lstStyle/>
          <a:p>
            <a:r>
              <a:rPr lang="en-US" sz="2800" b="1" dirty="0">
                <a:solidFill>
                  <a:srgbClr val="FFFF00"/>
                </a:solidFill>
                <a:latin typeface="Times New Roman" panose="02020603050405020304" pitchFamily="18" charset="0"/>
                <a:cs typeface="Times New Roman" panose="02020603050405020304" pitchFamily="18" charset="0"/>
              </a:rPr>
              <a:t>9. </a:t>
            </a:r>
            <a:r>
              <a:rPr lang="en-US" sz="2800" b="1" dirty="0" err="1">
                <a:solidFill>
                  <a:srgbClr val="FFFF00"/>
                </a:solidFill>
                <a:latin typeface="Times New Roman" panose="02020603050405020304" pitchFamily="18" charset="0"/>
                <a:cs typeface="Times New Roman" panose="02020603050405020304" pitchFamily="18" charset="0"/>
              </a:rPr>
              <a:t>Đặc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khí</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bị</a:t>
            </a:r>
            <a:r>
              <a:rPr lang="en-US" sz="2800" b="1" dirty="0">
                <a:solidFill>
                  <a:srgbClr val="FFFF00"/>
                </a:solidFill>
                <a:latin typeface="Times New Roman" panose="02020603050405020304" pitchFamily="18" charset="0"/>
                <a:cs typeface="Times New Roman" panose="02020603050405020304" pitchFamily="18" charset="0"/>
              </a:rPr>
              <a:t> ô </a:t>
            </a:r>
            <a:r>
              <a:rPr lang="en-US" sz="2800" b="1" dirty="0" err="1">
                <a:solidFill>
                  <a:srgbClr val="FFFF00"/>
                </a:solidFill>
                <a:latin typeface="Times New Roman" panose="02020603050405020304" pitchFamily="18" charset="0"/>
                <a:cs typeface="Times New Roman" panose="02020603050405020304" pitchFamily="18" charset="0"/>
              </a:rPr>
              <a:t>nhiễm</a:t>
            </a:r>
            <a:r>
              <a:rPr lang="en-US" sz="2800" b="1" dirty="0">
                <a:solidFill>
                  <a:srgbClr val="FFFF00"/>
                </a:solidFill>
                <a:latin typeface="Times New Roman" panose="02020603050405020304" pitchFamily="18" charset="0"/>
                <a:cs typeface="Times New Roman" panose="02020603050405020304" pitchFamily="18" charset="0"/>
              </a:rPr>
              <a:t> </a:t>
            </a:r>
          </a:p>
          <a:p>
            <a:r>
              <a:rPr lang="en-US" sz="2800" b="1" dirty="0" err="1">
                <a:solidFill>
                  <a:srgbClr val="FFFF00"/>
                </a:solidFill>
                <a:latin typeface="Times New Roman" panose="02020603050405020304" pitchFamily="18" charset="0"/>
                <a:cs typeface="Times New Roman" panose="02020603050405020304" pitchFamily="18" charset="0"/>
              </a:rPr>
              <a:t>Có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mùi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chịu</a:t>
            </a:r>
            <a:r>
              <a:rPr lang="en-US" sz="2800" b="1" dirty="0">
                <a:solidFill>
                  <a:srgbClr val="FFFF0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rgbClr val="FFFF00"/>
                </a:solidFill>
                <a:latin typeface="Times New Roman" panose="02020603050405020304" pitchFamily="18" charset="0"/>
                <a:cs typeface="Times New Roman" panose="02020603050405020304" pitchFamily="18" charset="0"/>
              </a:rPr>
              <a:t>Bụi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mờ</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tầm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nhìn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bị</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giảm</a:t>
            </a:r>
            <a:r>
              <a:rPr lang="en-US" sz="2800" b="1" dirty="0">
                <a:solidFill>
                  <a:srgbClr val="FFFF0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a:solidFill>
                  <a:srgbClr val="FFFF00"/>
                </a:solidFill>
                <a:latin typeface="Times New Roman" panose="02020603050405020304" pitchFamily="18" charset="0"/>
                <a:cs typeface="Times New Roman" panose="02020603050405020304" pitchFamily="18" charset="0"/>
              </a:rPr>
              <a:t>- Cay </a:t>
            </a:r>
            <a:r>
              <a:rPr lang="en-US" sz="2800" b="1" dirty="0" err="1">
                <a:solidFill>
                  <a:srgbClr val="FFFF00"/>
                </a:solidFill>
                <a:latin typeface="Times New Roman" panose="02020603050405020304" pitchFamily="18" charset="0"/>
                <a:cs typeface="Times New Roman" panose="02020603050405020304" pitchFamily="18" charset="0"/>
              </a:rPr>
              <a:t>mắt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thở</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gây</a:t>
            </a:r>
            <a:r>
              <a:rPr lang="en-US" sz="2800" b="1" dirty="0">
                <a:solidFill>
                  <a:srgbClr val="FFFF00"/>
                </a:solidFill>
                <a:latin typeface="Times New Roman" panose="02020603050405020304" pitchFamily="18" charset="0"/>
                <a:cs typeface="Times New Roman" panose="02020603050405020304" pitchFamily="18" charset="0"/>
              </a:rPr>
              <a:t> ho; </a:t>
            </a:r>
          </a:p>
          <a:p>
            <a:pPr marL="457200" indent="-457200">
              <a:buFontTx/>
              <a:buChar char="-"/>
            </a:pPr>
            <a:r>
              <a:rPr lang="en-US" sz="2800" b="1" dirty="0">
                <a:solidFill>
                  <a:srgbClr val="FFFF00"/>
                </a:solidFill>
                <a:latin typeface="Times New Roman" panose="02020603050405020304" pitchFamily="18" charset="0"/>
                <a:cs typeface="Times New Roman" panose="02020603050405020304" pitchFamily="18" charset="0"/>
              </a:rPr>
              <a:t>- Da </a:t>
            </a:r>
            <a:r>
              <a:rPr lang="en-US" sz="2800" b="1" dirty="0" err="1">
                <a:solidFill>
                  <a:srgbClr val="FFFF00"/>
                </a:solidFill>
                <a:latin typeface="Times New Roman" panose="02020603050405020304" pitchFamily="18" charset="0"/>
                <a:cs typeface="Times New Roman" panose="02020603050405020304" pitchFamily="18" charset="0"/>
              </a:rPr>
              <a:t>bị</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kích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ứng</a:t>
            </a:r>
            <a:r>
              <a:rPr lang="en-US" sz="2800" b="1"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3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742709" y="349859"/>
            <a:ext cx="6324600" cy="4901013"/>
          </a:xfrm>
          <a:prstGeom prst="wedgeRoundRectCallout">
            <a:avLst>
              <a:gd name="adj1" fmla="val -62763"/>
              <a:gd name="adj2" fmla="val 22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r>
              <a:rPr lang="en-US" sz="2800" b="1" dirty="0">
                <a:solidFill>
                  <a:srgbClr val="FFFF00"/>
                </a:solidFill>
                <a:latin typeface="Times New Roman" panose="02020603050405020304" pitchFamily="18" charset="0"/>
                <a:cs typeface="Times New Roman" panose="02020603050405020304" pitchFamily="18" charset="0"/>
              </a:rPr>
              <a:t>- </a:t>
            </a:r>
            <a:r>
              <a:rPr lang="vi-VN" sz="2800" b="1" dirty="0">
                <a:solidFill>
                  <a:srgbClr val="FFFF00"/>
                </a:solidFill>
                <a:latin typeface="Times New Roman" panose="02020603050405020304" pitchFamily="18" charset="0"/>
                <a:cs typeface="Times New Roman" panose="02020603050405020304" pitchFamily="18" charset="0"/>
              </a:rPr>
              <a:t>Ảnh hưởng đến an toàn giao thông, tầm nhìn bị cản trở; </a:t>
            </a:r>
            <a:endParaRPr lang="en-US" sz="2800" b="1" dirty="0">
              <a:solidFill>
                <a:srgbClr val="FFFF00"/>
              </a:solidFill>
              <a:latin typeface="Times New Roman" panose="02020603050405020304" pitchFamily="18" charset="0"/>
              <a:cs typeface="Times New Roman" panose="02020603050405020304" pitchFamily="18" charset="0"/>
            </a:endParaRPr>
          </a:p>
          <a:p>
            <a:pPr marL="457200" indent="-457200">
              <a:buFontTx/>
              <a:buChar char="-"/>
            </a:pPr>
            <a:r>
              <a:rPr lang="vi-VN" sz="2800" b="1" dirty="0">
                <a:solidFill>
                  <a:srgbClr val="FFFF00"/>
                </a:solidFill>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 </a:t>
            </a:r>
            <a:r>
              <a:rPr lang="vi-VN" sz="2800" b="1" dirty="0">
                <a:solidFill>
                  <a:srgbClr val="FFFF00"/>
                </a:solidFill>
                <a:latin typeface="Times New Roman" panose="02020603050405020304" pitchFamily="18" charset="0"/>
                <a:cs typeface="Times New Roman" panose="02020603050405020304" pitchFamily="18" charset="0"/>
              </a:rPr>
              <a:t>Gây biến đổi khí hậu; </a:t>
            </a:r>
            <a:endParaRPr lang="en-US" sz="2800" b="1" dirty="0">
              <a:solidFill>
                <a:srgbClr val="FFFF00"/>
              </a:solidFill>
              <a:latin typeface="Times New Roman" panose="02020603050405020304" pitchFamily="18" charset="0"/>
              <a:cs typeface="Times New Roman" panose="02020603050405020304" pitchFamily="18" charset="0"/>
            </a:endParaRPr>
          </a:p>
          <a:p>
            <a:pPr marL="457200" indent="-457200">
              <a:buFontTx/>
              <a:buChar char="-"/>
            </a:pPr>
            <a:r>
              <a:rPr lang="vi-VN" sz="2800" b="1" dirty="0">
                <a:solidFill>
                  <a:srgbClr val="FFFF00"/>
                </a:solidFill>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 </a:t>
            </a:r>
            <a:r>
              <a:rPr lang="vi-VN" sz="2800" b="1" dirty="0">
                <a:solidFill>
                  <a:srgbClr val="FFFF00"/>
                </a:solidFill>
                <a:latin typeface="Times New Roman" panose="02020603050405020304" pitchFamily="18" charset="0"/>
                <a:cs typeface="Times New Roman" panose="02020603050405020304" pitchFamily="18" charset="0"/>
              </a:rPr>
              <a:t>Gây bệnh cho con người, động vật và thực vật; </a:t>
            </a:r>
            <a:endParaRPr lang="en-US" sz="2800" b="1" dirty="0">
              <a:solidFill>
                <a:srgbClr val="FFFF00"/>
              </a:solidFill>
              <a:latin typeface="Times New Roman" panose="02020603050405020304" pitchFamily="18" charset="0"/>
              <a:cs typeface="Times New Roman" panose="02020603050405020304" pitchFamily="18" charset="0"/>
            </a:endParaRPr>
          </a:p>
          <a:p>
            <a:r>
              <a:rPr lang="en-US" sz="2800" b="1" dirty="0">
                <a:solidFill>
                  <a:srgbClr val="FFFF00"/>
                </a:solidFill>
                <a:latin typeface="Times New Roman" panose="02020603050405020304" pitchFamily="18" charset="0"/>
                <a:cs typeface="Times New Roman" panose="02020603050405020304" pitchFamily="18" charset="0"/>
              </a:rPr>
              <a:t>      </a:t>
            </a:r>
            <a:r>
              <a:rPr lang="vi-VN" sz="2800" b="1" dirty="0">
                <a:solidFill>
                  <a:srgbClr val="FFFF00"/>
                </a:solidFill>
                <a:latin typeface="Times New Roman" panose="02020603050405020304" pitchFamily="18" charset="0"/>
                <a:cs typeface="Times New Roman" panose="02020603050405020304" pitchFamily="18" charset="0"/>
              </a:rPr>
              <a:t>- Làm hỏng cảnh quan tự nhiên hoặc các công trình xây dựn</a:t>
            </a:r>
            <a:r>
              <a:rPr lang="en-US" sz="2800" b="1" dirty="0">
                <a:solidFill>
                  <a:srgbClr val="FFFF00"/>
                </a:solidFill>
                <a:latin typeface="Times New Roman" panose="02020603050405020304" pitchFamily="18" charset="0"/>
                <a:cs typeface="Times New Roman" panose="02020603050405020304" pitchFamily="18" charset="0"/>
              </a:rPr>
              <a:t>g</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2" y="155430"/>
            <a:ext cx="6047508" cy="289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5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Board Wallpapers - Wallpaper C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469765"/>
            <a:ext cx="12192000" cy="7620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 In Hand Image - Pen Bic Handwriting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77" y="2134199"/>
            <a:ext cx="666605" cy="68424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5915;p37"/>
          <p:cNvSpPr txBox="1">
            <a:spLocks/>
          </p:cNvSpPr>
          <p:nvPr/>
        </p:nvSpPr>
        <p:spPr>
          <a:xfrm>
            <a:off x="538231" y="253749"/>
            <a:ext cx="10904523" cy="782357"/>
          </a:xfrm>
          <a:prstGeom prst="rect">
            <a:avLst/>
          </a:prstGeom>
          <a:noFill/>
          <a:ln>
            <a:noFill/>
          </a:ln>
        </p:spPr>
        <p:txBody>
          <a:bodyPr spcFirstLastPara="1" wrap="square" lIns="121897" tIns="121897" rIns="121897" bIns="12189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acifico"/>
              <a:buNone/>
              <a:defRPr sz="28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US" b="1" u="sng"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10</a:t>
            </a: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KHÔNG KHÍ VÀ BẢO VỆ MÔI TRƯỜNG KHÔNG KHÍ</a:t>
            </a:r>
          </a:p>
        </p:txBody>
      </p:sp>
      <p:sp>
        <p:nvSpPr>
          <p:cNvPr id="9" name="TextBox 8"/>
          <p:cNvSpPr txBox="1"/>
          <p:nvPr/>
        </p:nvSpPr>
        <p:spPr>
          <a:xfrm>
            <a:off x="644628" y="1036106"/>
            <a:ext cx="6496030" cy="553994"/>
          </a:xfrm>
          <a:prstGeom prst="rect">
            <a:avLst/>
          </a:prstGeom>
          <a:noFill/>
        </p:spPr>
        <p:txBody>
          <a:bodyPr wrap="square" lIns="121917" tIns="60958" rIns="121917" bIns="60958" rtlCol="0">
            <a:spAutoFit/>
          </a:bodyPr>
          <a:lstStyle/>
          <a:p>
            <a:r>
              <a:rPr lang="en-US" sz="2800" b="1" u="sng"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1. THÀNH PHẦN KHÔNG KHÍ:</a:t>
            </a:r>
          </a:p>
        </p:txBody>
      </p:sp>
      <p:sp>
        <p:nvSpPr>
          <p:cNvPr id="11" name="Google Shape;96;p18"/>
          <p:cNvSpPr txBox="1">
            <a:spLocks noGrp="1"/>
          </p:cNvSpPr>
          <p:nvPr>
            <p:ph type="title"/>
          </p:nvPr>
        </p:nvSpPr>
        <p:spPr>
          <a:xfrm>
            <a:off x="766560" y="1578083"/>
            <a:ext cx="11319933" cy="838200"/>
          </a:xfrm>
          <a:prstGeom prst="rect">
            <a:avLst/>
          </a:prstGeom>
        </p:spPr>
        <p:txBody>
          <a:bodyPr spcFirstLastPara="1" vert="horz" wrap="square" lIns="121900" tIns="121900" rIns="121900" bIns="121900" rtlCol="0" anchor="t" anchorCtr="0">
            <a:noAutofit/>
          </a:bodyPr>
          <a:lstStyle/>
          <a:p>
            <a:pPr>
              <a:spcBef>
                <a:spcPts val="0"/>
              </a:spcBef>
            </a:pPr>
            <a:r>
              <a:rPr lang="vi-VN" sz="2800" b="1" u="sng" dirty="0">
                <a:solidFill>
                  <a:schemeClr val="bg1"/>
                </a:solidFill>
                <a:latin typeface="Times New Roman" panose="02020603050405020304" pitchFamily="18" charset="0"/>
                <a:cs typeface="Times New Roman" panose="02020603050405020304" pitchFamily="18" charset="0"/>
              </a:rPr>
              <a:t>2. </a:t>
            </a:r>
            <a:r>
              <a:rPr lang="fr-FR" sz="2800" b="1" u="sng" dirty="0">
                <a:solidFill>
                  <a:schemeClr val="bg1"/>
                </a:solidFill>
                <a:latin typeface="Times New Roman" panose="02020603050405020304" pitchFamily="18" charset="0"/>
                <a:cs typeface="Times New Roman" panose="02020603050405020304" pitchFamily="18" charset="0"/>
              </a:rPr>
              <a:t>VAI </a:t>
            </a:r>
            <a:r>
              <a:rPr lang="fr-FR" sz="2800" b="1" u="sng" dirty="0" err="1">
                <a:solidFill>
                  <a:schemeClr val="bg1"/>
                </a:solidFill>
                <a:latin typeface="Times New Roman" panose="02020603050405020304" pitchFamily="18" charset="0"/>
                <a:cs typeface="Times New Roman" panose="02020603050405020304" pitchFamily="18" charset="0"/>
              </a:rPr>
              <a:t>TRÒ</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CỦA</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KHÔNG</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KHÍ</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TRONG</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TỰ</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NHIÊN</a:t>
            </a:r>
            <a:endParaRPr lang="fr-FR" sz="2800" b="1" u="sng"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11380" y="2998332"/>
            <a:ext cx="9038493" cy="2246769"/>
          </a:xfrm>
          <a:prstGeom prst="rect">
            <a:avLst/>
          </a:prstGeom>
        </p:spPr>
        <p:txBody>
          <a:bodyPr wrap="square">
            <a:spAutoFit/>
          </a:bodyPr>
          <a:lstStyle/>
          <a:p>
            <a:pPr marL="0" lvl="1" algn="just" defTabSz="1185304">
              <a:spcBef>
                <a:spcPct val="0"/>
              </a:spcBef>
            </a:pP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thay</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khói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bụi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hơi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lạ</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0" lvl="1" algn="just" defTabSz="1185304">
              <a:spcBef>
                <a:spcPct val="0"/>
              </a:spcBef>
            </a:pPr>
            <a:r>
              <a:rPr lang="en-GB" sz="2800" dirty="0" err="1">
                <a:solidFill>
                  <a:schemeClr val="bg1"/>
                </a:solidFill>
                <a:latin typeface="Times New Roman" panose="02020603050405020304" pitchFamily="18" charset="0"/>
                <a:cs typeface="Times New Roman" panose="02020603050405020304" pitchFamily="18" charset="0"/>
              </a:rPr>
              <a:t>Gây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ảnh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hưởng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đến</a:t>
            </a:r>
            <a:r>
              <a:rPr lang="en-GB" sz="2800" dirty="0">
                <a:solidFill>
                  <a:schemeClr val="bg1"/>
                </a:solidFill>
                <a:latin typeface="Times New Roman" panose="02020603050405020304" pitchFamily="18" charset="0"/>
                <a:cs typeface="Times New Roman" panose="02020603050405020304" pitchFamily="18" charset="0"/>
              </a:rPr>
              <a:t> an </a:t>
            </a:r>
            <a:r>
              <a:rPr lang="en-GB" sz="2800" dirty="0" err="1">
                <a:solidFill>
                  <a:schemeClr val="bg1"/>
                </a:solidFill>
                <a:latin typeface="Times New Roman" panose="02020603050405020304" pitchFamily="18" charset="0"/>
                <a:cs typeface="Times New Roman" panose="02020603050405020304" pitchFamily="18" charset="0"/>
              </a:rPr>
              <a:t>toàn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giao</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thông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gây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biến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đổi</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khí</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hậu</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gây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bệnh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cho</a:t>
            </a:r>
            <a:r>
              <a:rPr lang="en-GB" sz="2800" dirty="0">
                <a:solidFill>
                  <a:schemeClr val="bg1"/>
                </a:solidFill>
                <a:latin typeface="Times New Roman" panose="02020603050405020304" pitchFamily="18" charset="0"/>
                <a:cs typeface="Times New Roman" panose="02020603050405020304" pitchFamily="18" charset="0"/>
              </a:rPr>
              <a:t> con </a:t>
            </a:r>
            <a:r>
              <a:rPr lang="en-GB" sz="2800" dirty="0" err="1">
                <a:solidFill>
                  <a:schemeClr val="bg1"/>
                </a:solidFill>
                <a:latin typeface="Times New Roman" panose="02020603050405020304" pitchFamily="18" charset="0"/>
                <a:cs typeface="Times New Roman" panose="02020603050405020304" pitchFamily="18" charset="0"/>
              </a:rPr>
              <a:t>người</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động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thực</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vật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làm</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hỏng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cảnh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quan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tự</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nhiên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hoặc</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các</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công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trình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xây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dựng</a:t>
            </a:r>
            <a:r>
              <a:rPr lang="en-GB"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3" name="Google Shape;96;p18">
            <a:extLst>
              <a:ext uri="{FF2B5EF4-FFF2-40B4-BE49-F238E27FC236}">
                <a16:creationId xmlns:a16="http://schemas.microsoft.com/office/drawing/2014/main" id="{601584FE-856F-4462-BF55-465EE5A16DAF}"/>
              </a:ext>
            </a:extLst>
          </p:cNvPr>
          <p:cNvSpPr txBox="1">
            <a:spLocks/>
          </p:cNvSpPr>
          <p:nvPr/>
        </p:nvSpPr>
        <p:spPr>
          <a:xfrm>
            <a:off x="766560" y="2186131"/>
            <a:ext cx="11319933" cy="8382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800" b="1" u="sng" dirty="0">
                <a:solidFill>
                  <a:schemeClr val="bg1"/>
                </a:solidFill>
                <a:latin typeface="Times New Roman" panose="02020603050405020304" pitchFamily="18" charset="0"/>
                <a:cs typeface="Times New Roman" panose="02020603050405020304" pitchFamily="18" charset="0"/>
              </a:rPr>
              <a:t>3</a:t>
            </a:r>
            <a:r>
              <a:rPr lang="vi-VN" sz="2800" b="1" u="sng" dirty="0">
                <a:solidFill>
                  <a:schemeClr val="bg1"/>
                </a:solidFill>
                <a:latin typeface="Times New Roman" panose="02020603050405020304" pitchFamily="18" charset="0"/>
                <a:cs typeface="Times New Roman" panose="02020603050405020304" pitchFamily="18" charset="0"/>
              </a:rPr>
              <a:t>. </a:t>
            </a:r>
            <a:r>
              <a:rPr lang="fr-FR" sz="2800" b="1" u="sng" dirty="0">
                <a:solidFill>
                  <a:schemeClr val="bg1"/>
                </a:solidFill>
                <a:latin typeface="Times New Roman" panose="02020603050405020304" pitchFamily="18" charset="0"/>
                <a:cs typeface="Times New Roman" panose="02020603050405020304" pitchFamily="18" charset="0"/>
              </a:rPr>
              <a:t>Ô NHIỄM KHÔNG KHÍ</a:t>
            </a:r>
          </a:p>
        </p:txBody>
      </p:sp>
    </p:spTree>
    <p:extLst>
      <p:ext uri="{BB962C8B-B14F-4D97-AF65-F5344CB8AC3E}">
        <p14:creationId xmlns:p14="http://schemas.microsoft.com/office/powerpoint/2010/main" val="295788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Board Wallpapers - Wallpaper C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310771"/>
            <a:ext cx="12192000" cy="7620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 In Hand Image - Pen Bic Handwriting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77" y="2134199"/>
            <a:ext cx="666605" cy="68424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5915;p37"/>
          <p:cNvSpPr txBox="1">
            <a:spLocks/>
          </p:cNvSpPr>
          <p:nvPr/>
        </p:nvSpPr>
        <p:spPr>
          <a:xfrm>
            <a:off x="538231" y="253749"/>
            <a:ext cx="10904523" cy="782357"/>
          </a:xfrm>
          <a:prstGeom prst="rect">
            <a:avLst/>
          </a:prstGeom>
          <a:noFill/>
          <a:ln>
            <a:noFill/>
          </a:ln>
        </p:spPr>
        <p:txBody>
          <a:bodyPr spcFirstLastPara="1" wrap="square" lIns="121897" tIns="121897" rIns="121897" bIns="12189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acifico"/>
              <a:buNone/>
              <a:defRPr sz="28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US" b="1" u="sng"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10</a:t>
            </a: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KHÔNG KHÍ VÀ BẢO VỆ MÔI TRƯỜNG KHÔNG KHÍ</a:t>
            </a:r>
          </a:p>
        </p:txBody>
      </p:sp>
      <p:sp>
        <p:nvSpPr>
          <p:cNvPr id="9" name="TextBox 8"/>
          <p:cNvSpPr txBox="1"/>
          <p:nvPr/>
        </p:nvSpPr>
        <p:spPr>
          <a:xfrm>
            <a:off x="644628" y="1036106"/>
            <a:ext cx="6496030" cy="553994"/>
          </a:xfrm>
          <a:prstGeom prst="rect">
            <a:avLst/>
          </a:prstGeom>
          <a:noFill/>
        </p:spPr>
        <p:txBody>
          <a:bodyPr wrap="square" lIns="121917" tIns="60958" rIns="121917" bIns="60958" rtlCol="0">
            <a:spAutoFit/>
          </a:bodyPr>
          <a:lstStyle/>
          <a:p>
            <a:r>
              <a:rPr lang="en-US" sz="2800" b="1" u="sng"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1. THÀNH PHẦN KHÔNG KHÍ:</a:t>
            </a:r>
          </a:p>
        </p:txBody>
      </p:sp>
      <p:sp>
        <p:nvSpPr>
          <p:cNvPr id="11" name="Google Shape;96;p18"/>
          <p:cNvSpPr txBox="1">
            <a:spLocks noGrp="1"/>
          </p:cNvSpPr>
          <p:nvPr>
            <p:ph type="title"/>
          </p:nvPr>
        </p:nvSpPr>
        <p:spPr>
          <a:xfrm>
            <a:off x="766560" y="1578083"/>
            <a:ext cx="11319933" cy="838200"/>
          </a:xfrm>
          <a:prstGeom prst="rect">
            <a:avLst/>
          </a:prstGeom>
        </p:spPr>
        <p:txBody>
          <a:bodyPr spcFirstLastPara="1" vert="horz" wrap="square" lIns="121900" tIns="121900" rIns="121900" bIns="121900" rtlCol="0" anchor="t" anchorCtr="0">
            <a:noAutofit/>
          </a:bodyPr>
          <a:lstStyle/>
          <a:p>
            <a:pPr>
              <a:spcBef>
                <a:spcPts val="0"/>
              </a:spcBef>
            </a:pPr>
            <a:r>
              <a:rPr lang="vi-VN" sz="2800" b="1" u="sng" dirty="0">
                <a:solidFill>
                  <a:schemeClr val="bg1"/>
                </a:solidFill>
                <a:latin typeface="Times New Roman" panose="02020603050405020304" pitchFamily="18" charset="0"/>
                <a:cs typeface="Times New Roman" panose="02020603050405020304" pitchFamily="18" charset="0"/>
              </a:rPr>
              <a:t>2. </a:t>
            </a:r>
            <a:r>
              <a:rPr lang="fr-FR" sz="2800" b="1" u="sng" dirty="0">
                <a:solidFill>
                  <a:schemeClr val="bg1"/>
                </a:solidFill>
                <a:latin typeface="Times New Roman" panose="02020603050405020304" pitchFamily="18" charset="0"/>
                <a:cs typeface="Times New Roman" panose="02020603050405020304" pitchFamily="18" charset="0"/>
              </a:rPr>
              <a:t>VAI </a:t>
            </a:r>
            <a:r>
              <a:rPr lang="fr-FR" sz="2800" b="1" u="sng" dirty="0" err="1">
                <a:solidFill>
                  <a:schemeClr val="bg1"/>
                </a:solidFill>
                <a:latin typeface="Times New Roman" panose="02020603050405020304" pitchFamily="18" charset="0"/>
                <a:cs typeface="Times New Roman" panose="02020603050405020304" pitchFamily="18" charset="0"/>
              </a:rPr>
              <a:t>TRÒ</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CỦA</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KHÔNG</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KHÍ</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TRONG</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TỰ</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NHIÊN</a:t>
            </a:r>
            <a:endParaRPr lang="fr-FR" sz="2800" b="1" u="sng" dirty="0">
              <a:solidFill>
                <a:schemeClr val="bg1"/>
              </a:solidFill>
              <a:latin typeface="Times New Roman" panose="02020603050405020304" pitchFamily="18" charset="0"/>
              <a:cs typeface="Times New Roman" panose="02020603050405020304" pitchFamily="18" charset="0"/>
            </a:endParaRPr>
          </a:p>
        </p:txBody>
      </p:sp>
      <p:sp>
        <p:nvSpPr>
          <p:cNvPr id="12" name="Freeform 11"/>
          <p:cNvSpPr/>
          <p:nvPr/>
        </p:nvSpPr>
        <p:spPr>
          <a:xfrm>
            <a:off x="1357745" y="3183326"/>
            <a:ext cx="5405926" cy="632648"/>
          </a:xfrm>
          <a:custGeom>
            <a:avLst/>
            <a:gdLst>
              <a:gd name="connsiteX0" fmla="*/ 0 w 6364706"/>
              <a:gd name="connsiteY0" fmla="*/ 80338 h 482016"/>
              <a:gd name="connsiteX1" fmla="*/ 80338 w 6364706"/>
              <a:gd name="connsiteY1" fmla="*/ 0 h 482016"/>
              <a:gd name="connsiteX2" fmla="*/ 6284368 w 6364706"/>
              <a:gd name="connsiteY2" fmla="*/ 0 h 482016"/>
              <a:gd name="connsiteX3" fmla="*/ 6364706 w 6364706"/>
              <a:gd name="connsiteY3" fmla="*/ 80338 h 482016"/>
              <a:gd name="connsiteX4" fmla="*/ 6364706 w 6364706"/>
              <a:gd name="connsiteY4" fmla="*/ 401678 h 482016"/>
              <a:gd name="connsiteX5" fmla="*/ 6284368 w 6364706"/>
              <a:gd name="connsiteY5" fmla="*/ 482016 h 482016"/>
              <a:gd name="connsiteX6" fmla="*/ 80338 w 6364706"/>
              <a:gd name="connsiteY6" fmla="*/ 482016 h 482016"/>
              <a:gd name="connsiteX7" fmla="*/ 0 w 6364706"/>
              <a:gd name="connsiteY7" fmla="*/ 401678 h 482016"/>
              <a:gd name="connsiteX8" fmla="*/ 0 w 6364706"/>
              <a:gd name="connsiteY8" fmla="*/ 80338 h 48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706" h="482016">
                <a:moveTo>
                  <a:pt x="0" y="80338"/>
                </a:moveTo>
                <a:cubicBezTo>
                  <a:pt x="0" y="35969"/>
                  <a:pt x="35969" y="0"/>
                  <a:pt x="80338" y="0"/>
                </a:cubicBezTo>
                <a:lnTo>
                  <a:pt x="6284368" y="0"/>
                </a:lnTo>
                <a:cubicBezTo>
                  <a:pt x="6328737" y="0"/>
                  <a:pt x="6364706" y="35969"/>
                  <a:pt x="6364706" y="80338"/>
                </a:cubicBezTo>
                <a:lnTo>
                  <a:pt x="6364706" y="401678"/>
                </a:lnTo>
                <a:cubicBezTo>
                  <a:pt x="6364706" y="446047"/>
                  <a:pt x="6328737" y="482016"/>
                  <a:pt x="6284368" y="482016"/>
                </a:cubicBezTo>
                <a:lnTo>
                  <a:pt x="80338" y="482016"/>
                </a:lnTo>
                <a:cubicBezTo>
                  <a:pt x="35969" y="482016"/>
                  <a:pt x="0" y="446047"/>
                  <a:pt x="0" y="401678"/>
                </a:cubicBezTo>
                <a:lnTo>
                  <a:pt x="0" y="80338"/>
                </a:lnTo>
                <a:close/>
              </a:path>
            </a:pathLst>
          </a:custGeom>
          <a:solidFill>
            <a:schemeClr val="accent2">
              <a:lumMod val="75000"/>
            </a:schemeClr>
          </a:solidFill>
        </p:spPr>
        <p:style>
          <a:lnRef idx="3">
            <a:schemeClr val="lt1"/>
          </a:lnRef>
          <a:fillRef idx="1">
            <a:schemeClr val="accent5"/>
          </a:fillRef>
          <a:effectRef idx="1">
            <a:schemeClr val="accent5"/>
          </a:effectRef>
          <a:fontRef idx="minor">
            <a:schemeClr val="lt1"/>
          </a:fontRef>
        </p:style>
        <p:txBody>
          <a:bodyPr spcFirstLastPara="0" vert="horz" wrap="square" lIns="132973" tIns="132973" rIns="132973" bIns="132973" numCol="1" spcCol="1270" anchor="ctr" anchorCtr="0">
            <a:noAutofit/>
          </a:bodyPr>
          <a:lstStyle/>
          <a:p>
            <a:pPr defTabSz="1185304">
              <a:lnSpc>
                <a:spcPct val="114000"/>
              </a:lnSpc>
              <a:spcBef>
                <a:spcPct val="0"/>
              </a:spcBef>
              <a:spcAft>
                <a:spcPts val="400"/>
              </a:spcAft>
            </a:pPr>
            <a:r>
              <a:rPr lang="en-GB" sz="2933" b="1" dirty="0" err="1">
                <a:latin typeface="Times New Roman" panose="02020603050405020304" pitchFamily="18" charset="0"/>
                <a:cs typeface="Times New Roman" panose="02020603050405020304" pitchFamily="18" charset="0"/>
              </a:rPr>
              <a:t>Biểu</a:t>
            </a:r>
            <a:r>
              <a:rPr lang="en-GB" sz="2933" b="1" dirty="0">
                <a:latin typeface="Times New Roman" panose="02020603050405020304" pitchFamily="18" charset="0"/>
                <a:cs typeface="Times New Roman" panose="02020603050405020304" pitchFamily="18" charset="0"/>
              </a:rPr>
              <a:t> </a:t>
            </a:r>
            <a:r>
              <a:rPr lang="en-GB" sz="2933" b="1" dirty="0" err="1">
                <a:latin typeface="Times New Roman" panose="02020603050405020304" pitchFamily="18" charset="0"/>
                <a:cs typeface="Times New Roman" panose="02020603050405020304" pitchFamily="18" charset="0"/>
              </a:rPr>
              <a:t>hiện</a:t>
            </a:r>
            <a:r>
              <a:rPr lang="en-GB" sz="2933" b="1" dirty="0">
                <a:latin typeface="Times New Roman" panose="02020603050405020304" pitchFamily="18" charset="0"/>
                <a:cs typeface="Times New Roman" panose="02020603050405020304" pitchFamily="18" charset="0"/>
              </a:rPr>
              <a:t> </a:t>
            </a:r>
            <a:r>
              <a:rPr lang="en-GB" sz="2933" b="1" dirty="0" err="1">
                <a:latin typeface="Times New Roman" panose="02020603050405020304" pitchFamily="18" charset="0"/>
                <a:cs typeface="Times New Roman" panose="02020603050405020304" pitchFamily="18" charset="0"/>
              </a:rPr>
              <a:t>không</a:t>
            </a:r>
            <a:r>
              <a:rPr lang="en-GB" sz="2933" b="1" dirty="0">
                <a:latin typeface="Times New Roman" panose="02020603050405020304" pitchFamily="18" charset="0"/>
                <a:cs typeface="Times New Roman" panose="02020603050405020304" pitchFamily="18" charset="0"/>
              </a:rPr>
              <a:t> </a:t>
            </a:r>
            <a:r>
              <a:rPr lang="en-GB" sz="2933" b="1" dirty="0" err="1">
                <a:latin typeface="Times New Roman" panose="02020603050405020304" pitchFamily="18" charset="0"/>
                <a:cs typeface="Times New Roman" panose="02020603050405020304" pitchFamily="18" charset="0"/>
              </a:rPr>
              <a:t>khí</a:t>
            </a:r>
            <a:r>
              <a:rPr lang="en-GB" sz="2933" b="1" dirty="0">
                <a:latin typeface="Times New Roman" panose="02020603050405020304" pitchFamily="18" charset="0"/>
                <a:cs typeface="Times New Roman" panose="02020603050405020304" pitchFamily="18" charset="0"/>
              </a:rPr>
              <a:t> </a:t>
            </a:r>
            <a:r>
              <a:rPr lang="en-GB" sz="2933" b="1" dirty="0" err="1">
                <a:latin typeface="Times New Roman" panose="02020603050405020304" pitchFamily="18" charset="0"/>
                <a:cs typeface="Times New Roman" panose="02020603050405020304" pitchFamily="18" charset="0"/>
              </a:rPr>
              <a:t>bị</a:t>
            </a:r>
            <a:r>
              <a:rPr lang="en-GB" sz="2933" b="1" dirty="0">
                <a:latin typeface="Times New Roman" panose="02020603050405020304" pitchFamily="18" charset="0"/>
                <a:cs typeface="Times New Roman" panose="02020603050405020304" pitchFamily="18" charset="0"/>
              </a:rPr>
              <a:t> ô </a:t>
            </a:r>
            <a:r>
              <a:rPr lang="en-GB" sz="2933" b="1" dirty="0" err="1">
                <a:latin typeface="Times New Roman" panose="02020603050405020304" pitchFamily="18" charset="0"/>
                <a:cs typeface="Times New Roman" panose="02020603050405020304" pitchFamily="18" charset="0"/>
              </a:rPr>
              <a:t>nhiễm</a:t>
            </a:r>
            <a:endParaRPr lang="en-US" sz="2933" b="1" dirty="0">
              <a:latin typeface="Times New Roman" panose="02020603050405020304" pitchFamily="18" charset="0"/>
              <a:cs typeface="Times New Roman" panose="02020603050405020304" pitchFamily="18" charset="0"/>
            </a:endParaRPr>
          </a:p>
        </p:txBody>
      </p:sp>
      <p:sp>
        <p:nvSpPr>
          <p:cNvPr id="4" name="Rectangle 3"/>
          <p:cNvSpPr/>
          <p:nvPr/>
        </p:nvSpPr>
        <p:spPr>
          <a:xfrm>
            <a:off x="1357745" y="4077379"/>
            <a:ext cx="8562109" cy="2246769"/>
          </a:xfrm>
          <a:prstGeom prst="rect">
            <a:avLst/>
          </a:prstGeom>
        </p:spPr>
        <p:txBody>
          <a:bodyPr wrap="square">
            <a:spAutoFit/>
          </a:bodyPr>
          <a:lstStyle/>
          <a:p>
            <a:pPr marL="0" lvl="1" defTabSz="1185304">
              <a:spcBef>
                <a:spcPct val="0"/>
              </a:spcBef>
            </a:pPr>
            <a:r>
              <a:rPr lang="vi-VN" sz="2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GB" sz="2800" dirty="0" err="1">
                <a:solidFill>
                  <a:schemeClr val="bg1"/>
                </a:solidFill>
                <a:latin typeface="Times New Roman" panose="02020603050405020304" pitchFamily="18" charset="0"/>
                <a:cs typeface="Times New Roman" panose="02020603050405020304" pitchFamily="18" charset="0"/>
              </a:rPr>
              <a:t>Có</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mùi</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khó</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chịu</a:t>
            </a:r>
            <a:r>
              <a:rPr lang="en-GB"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0" lvl="1" defTabSz="1185304">
              <a:spcBef>
                <a:spcPct val="0"/>
              </a:spcBef>
            </a:pPr>
            <a:r>
              <a:rPr lang="vi-VN" sz="2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Giảm</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tầm</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nhìn</a:t>
            </a:r>
            <a:r>
              <a:rPr lang="en-GB"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0" lvl="1" defTabSz="1185304">
              <a:spcBef>
                <a:spcPct val="0"/>
              </a:spcBef>
            </a:pPr>
            <a:r>
              <a:rPr lang="vi-VN" sz="2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GB" sz="2800" dirty="0">
                <a:solidFill>
                  <a:schemeClr val="bg1"/>
                </a:solidFill>
                <a:latin typeface="Times New Roman" panose="02020603050405020304" pitchFamily="18" charset="0"/>
                <a:cs typeface="Times New Roman" panose="02020603050405020304" pitchFamily="18" charset="0"/>
              </a:rPr>
              <a:t>Da, </a:t>
            </a:r>
            <a:r>
              <a:rPr lang="en-GB" sz="2800" dirty="0" err="1">
                <a:solidFill>
                  <a:schemeClr val="bg1"/>
                </a:solidFill>
                <a:latin typeface="Times New Roman" panose="02020603050405020304" pitchFamily="18" charset="0"/>
                <a:cs typeface="Times New Roman" panose="02020603050405020304" pitchFamily="18" charset="0"/>
              </a:rPr>
              <a:t>mắt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kích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ứng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nhiễm</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các</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bệnh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đường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hô</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hấp</a:t>
            </a:r>
            <a:r>
              <a:rPr lang="en-GB"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0" lvl="1" algn="just" defTabSz="1185304">
              <a:spcBef>
                <a:spcPct val="0"/>
              </a:spcBef>
            </a:pPr>
            <a:r>
              <a:rPr lang="vi-VN" sz="2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Có</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một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số</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hiện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tượng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thời</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tiết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cực</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đoan</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sương</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mù</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giữa</a:t>
            </a:r>
            <a:r>
              <a:rPr lang="en-GB" sz="2800" dirty="0">
                <a:solidFill>
                  <a:schemeClr val="bg1"/>
                </a:solidFill>
                <a:latin typeface="Times New Roman" panose="02020603050405020304" pitchFamily="18" charset="0"/>
                <a:cs typeface="Times New Roman" panose="02020603050405020304" pitchFamily="18" charset="0"/>
              </a:rPr>
              <a:t> ban </a:t>
            </a:r>
            <a:r>
              <a:rPr lang="en-GB" sz="2800" dirty="0" err="1">
                <a:solidFill>
                  <a:schemeClr val="bg1"/>
                </a:solidFill>
                <a:latin typeface="Times New Roman" panose="02020603050405020304" pitchFamily="18" charset="0"/>
                <a:cs typeface="Times New Roman" panose="02020603050405020304" pitchFamily="18" charset="0"/>
              </a:rPr>
              <a:t>ngày</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mưa</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axit</a:t>
            </a:r>
            <a:r>
              <a:rPr lang="en-GB"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3" name="Google Shape;96;p18">
            <a:extLst>
              <a:ext uri="{FF2B5EF4-FFF2-40B4-BE49-F238E27FC236}">
                <a16:creationId xmlns:a16="http://schemas.microsoft.com/office/drawing/2014/main" id="{601584FE-856F-4462-BF55-465EE5A16DAF}"/>
              </a:ext>
            </a:extLst>
          </p:cNvPr>
          <p:cNvSpPr txBox="1">
            <a:spLocks/>
          </p:cNvSpPr>
          <p:nvPr/>
        </p:nvSpPr>
        <p:spPr>
          <a:xfrm>
            <a:off x="766560" y="2172682"/>
            <a:ext cx="11319933" cy="8382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800" b="1" u="sng" dirty="0">
                <a:solidFill>
                  <a:schemeClr val="bg1"/>
                </a:solidFill>
                <a:latin typeface="Times New Roman" panose="02020603050405020304" pitchFamily="18" charset="0"/>
                <a:cs typeface="Times New Roman" panose="02020603050405020304" pitchFamily="18" charset="0"/>
              </a:rPr>
              <a:t>3</a:t>
            </a:r>
            <a:r>
              <a:rPr lang="vi-VN" sz="2800" b="1" u="sng" dirty="0">
                <a:solidFill>
                  <a:schemeClr val="bg1"/>
                </a:solidFill>
                <a:latin typeface="Times New Roman" panose="02020603050405020304" pitchFamily="18" charset="0"/>
                <a:cs typeface="Times New Roman" panose="02020603050405020304" pitchFamily="18" charset="0"/>
              </a:rPr>
              <a:t>. </a:t>
            </a:r>
            <a:r>
              <a:rPr lang="fr-FR" sz="2800" b="1" u="sng" dirty="0">
                <a:solidFill>
                  <a:schemeClr val="bg1"/>
                </a:solidFill>
                <a:latin typeface="Times New Roman" panose="02020603050405020304" pitchFamily="18" charset="0"/>
                <a:cs typeface="Times New Roman" panose="02020603050405020304" pitchFamily="18" charset="0"/>
              </a:rPr>
              <a:t>Ô NHIỄM KHÔNG KHÍ</a:t>
            </a:r>
          </a:p>
        </p:txBody>
      </p:sp>
    </p:spTree>
    <p:extLst>
      <p:ext uri="{BB962C8B-B14F-4D97-AF65-F5344CB8AC3E}">
        <p14:creationId xmlns:p14="http://schemas.microsoft.com/office/powerpoint/2010/main" val="257305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idx="4294967295"/>
          </p:nvPr>
        </p:nvSpPr>
        <p:spPr>
          <a:xfrm>
            <a:off x="0" y="255588"/>
            <a:ext cx="10814050" cy="688975"/>
          </a:xfrm>
          <a:prstGeom prst="rect">
            <a:avLst/>
          </a:prstGeom>
        </p:spPr>
        <p:txBody>
          <a:bodyPr spcFirstLastPara="1" vert="horz" wrap="square" lIns="121900" tIns="121900" rIns="121900" bIns="121900" rtlCol="0" anchor="t" anchorCtr="0">
            <a:noAutofit/>
          </a:bodyPr>
          <a:lstStyle/>
          <a:p>
            <a:pPr>
              <a:spcBef>
                <a:spcPts val="0"/>
              </a:spcBef>
            </a:pPr>
            <a:r>
              <a:rPr lang="vi-VN" sz="3733" b="1" dirty="0">
                <a:solidFill>
                  <a:srgbClr val="FF0000"/>
                </a:solidFill>
                <a:latin typeface="Times New Roman" panose="02020603050405020304" pitchFamily="18" charset="0"/>
                <a:cs typeface="Times New Roman" panose="02020603050405020304" pitchFamily="18" charset="0"/>
              </a:rPr>
              <a:t>4.</a:t>
            </a:r>
            <a:r>
              <a:rPr lang="en-US" sz="3733" b="1" dirty="0">
                <a:solidFill>
                  <a:srgbClr val="FF0000"/>
                </a:solidFill>
                <a:latin typeface="Times New Roman" panose="02020603050405020304" pitchFamily="18" charset="0"/>
                <a:cs typeface="Times New Roman" panose="02020603050405020304" pitchFamily="18" charset="0"/>
              </a:rPr>
              <a:t> </a:t>
            </a:r>
            <a:r>
              <a:rPr lang="fr-FR" sz="3733" b="1" dirty="0">
                <a:solidFill>
                  <a:srgbClr val="FF0000"/>
                </a:solidFill>
                <a:latin typeface="Times New Roman" panose="02020603050405020304" pitchFamily="18" charset="0"/>
                <a:cs typeface="Times New Roman" panose="02020603050405020304" pitchFamily="18" charset="0"/>
              </a:rPr>
              <a:t>NGUYÊN NHÂN GÂY Ô NHIỄM KHÔNG KHÍ</a:t>
            </a:r>
          </a:p>
        </p:txBody>
      </p:sp>
      <p:sp>
        <p:nvSpPr>
          <p:cNvPr id="21" name="Rectangle 20"/>
          <p:cNvSpPr/>
          <p:nvPr/>
        </p:nvSpPr>
        <p:spPr>
          <a:xfrm>
            <a:off x="189026" y="755206"/>
            <a:ext cx="7477156" cy="666786"/>
          </a:xfrm>
          <a:prstGeom prst="rect">
            <a:avLst/>
          </a:prstGeom>
        </p:spPr>
        <p:txBody>
          <a:bodyPr wrap="square">
            <a:spAutoFit/>
          </a:bodyPr>
          <a:lstStyle/>
          <a:p>
            <a:r>
              <a:rPr lang="en-US" sz="3733" b="1" dirty="0" err="1">
                <a:solidFill>
                  <a:srgbClr val="002060"/>
                </a:solidFill>
                <a:latin typeface="Times New Roman" panose="02020603050405020304" pitchFamily="18" charset="0"/>
                <a:cs typeface="Times New Roman" panose="02020603050405020304" pitchFamily="18" charset="0"/>
              </a:rPr>
              <a:t>Các</a:t>
            </a:r>
            <a:r>
              <a:rPr lang="en-US" sz="3733" b="1" dirty="0">
                <a:solidFill>
                  <a:srgbClr val="002060"/>
                </a:solidFill>
                <a:latin typeface="Times New Roman" panose="02020603050405020304" pitchFamily="18" charset="0"/>
                <a:cs typeface="Times New Roman" panose="02020603050405020304" pitchFamily="18" charset="0"/>
              </a:rPr>
              <a:t> </a:t>
            </a:r>
            <a:r>
              <a:rPr lang="en-US" sz="3733" b="1" dirty="0" err="1">
                <a:solidFill>
                  <a:srgbClr val="002060"/>
                </a:solidFill>
                <a:latin typeface="Times New Roman" panose="02020603050405020304" pitchFamily="18" charset="0"/>
                <a:cs typeface="Times New Roman" panose="02020603050405020304" pitchFamily="18" charset="0"/>
              </a:rPr>
              <a:t>nguồn</a:t>
            </a:r>
            <a:r>
              <a:rPr lang="en-US" sz="3733" b="1" dirty="0">
                <a:solidFill>
                  <a:srgbClr val="002060"/>
                </a:solidFill>
                <a:latin typeface="Times New Roman" panose="02020603050405020304" pitchFamily="18" charset="0"/>
                <a:cs typeface="Times New Roman" panose="02020603050405020304" pitchFamily="18" charset="0"/>
              </a:rPr>
              <a:t> </a:t>
            </a:r>
            <a:r>
              <a:rPr lang="en-US" sz="3733" b="1" dirty="0" err="1">
                <a:solidFill>
                  <a:srgbClr val="002060"/>
                </a:solidFill>
                <a:latin typeface="Times New Roman" panose="02020603050405020304" pitchFamily="18" charset="0"/>
                <a:cs typeface="Times New Roman" panose="02020603050405020304" pitchFamily="18" charset="0"/>
              </a:rPr>
              <a:t>gây</a:t>
            </a:r>
            <a:r>
              <a:rPr lang="en-US" sz="3733" b="1" dirty="0">
                <a:solidFill>
                  <a:srgbClr val="002060"/>
                </a:solidFill>
                <a:latin typeface="Times New Roman" panose="02020603050405020304" pitchFamily="18" charset="0"/>
                <a:cs typeface="Times New Roman" panose="02020603050405020304" pitchFamily="18" charset="0"/>
              </a:rPr>
              <a:t> ô </a:t>
            </a:r>
            <a:r>
              <a:rPr lang="en-US" sz="3733" b="1" dirty="0" err="1">
                <a:solidFill>
                  <a:srgbClr val="002060"/>
                </a:solidFill>
                <a:latin typeface="Times New Roman" panose="02020603050405020304" pitchFamily="18" charset="0"/>
                <a:cs typeface="Times New Roman" panose="02020603050405020304" pitchFamily="18" charset="0"/>
              </a:rPr>
              <a:t>nhiễm</a:t>
            </a:r>
            <a:r>
              <a:rPr lang="en-US" sz="3733" b="1" dirty="0">
                <a:solidFill>
                  <a:srgbClr val="002060"/>
                </a:solidFill>
                <a:latin typeface="Times New Roman" panose="02020603050405020304" pitchFamily="18" charset="0"/>
                <a:cs typeface="Times New Roman" panose="02020603050405020304" pitchFamily="18" charset="0"/>
              </a:rPr>
              <a:t> </a:t>
            </a:r>
            <a:r>
              <a:rPr lang="en-US" sz="3733" b="1" dirty="0" err="1">
                <a:solidFill>
                  <a:srgbClr val="002060"/>
                </a:solidFill>
                <a:latin typeface="Times New Roman" panose="02020603050405020304" pitchFamily="18" charset="0"/>
                <a:cs typeface="Times New Roman" panose="02020603050405020304" pitchFamily="18" charset="0"/>
              </a:rPr>
              <a:t>không</a:t>
            </a:r>
            <a:r>
              <a:rPr lang="en-US" sz="3733" b="1" dirty="0">
                <a:solidFill>
                  <a:srgbClr val="002060"/>
                </a:solidFill>
                <a:latin typeface="Times New Roman" panose="02020603050405020304" pitchFamily="18" charset="0"/>
                <a:cs typeface="Times New Roman" panose="02020603050405020304" pitchFamily="18" charset="0"/>
              </a:rPr>
              <a:t> </a:t>
            </a:r>
            <a:r>
              <a:rPr lang="en-US" sz="3733" b="1" dirty="0" err="1">
                <a:solidFill>
                  <a:srgbClr val="002060"/>
                </a:solidFill>
                <a:latin typeface="Times New Roman" panose="02020603050405020304" pitchFamily="18" charset="0"/>
                <a:cs typeface="Times New Roman" panose="02020603050405020304" pitchFamily="18" charset="0"/>
              </a:rPr>
              <a:t>khí</a:t>
            </a:r>
            <a:endParaRPr lang="en-US" sz="3733" b="1" dirty="0">
              <a:solidFill>
                <a:srgbClr val="002060"/>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1992"/>
            <a:ext cx="9421090" cy="254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02" y="4238624"/>
            <a:ext cx="8892886" cy="235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19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2613046" y="129958"/>
            <a:ext cx="7389935" cy="5537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Chất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gây</a:t>
            </a:r>
            <a:r>
              <a:rPr lang="en-US" sz="3200" dirty="0">
                <a:solidFill>
                  <a:srgbClr val="000000"/>
                </a:solidFill>
                <a:latin typeface="Times New Roman" panose="02020603050405020304" pitchFamily="18" charset="0"/>
                <a:cs typeface="Times New Roman" panose="02020603050405020304" pitchFamily="18" charset="0"/>
              </a:rPr>
              <a:t> ô </a:t>
            </a:r>
            <a:r>
              <a:rPr lang="en-US" sz="3200" dirty="0" err="1">
                <a:solidFill>
                  <a:srgbClr val="000000"/>
                </a:solidFill>
                <a:latin typeface="Times New Roman" panose="02020603050405020304" pitchFamily="18" charset="0"/>
                <a:cs typeface="Times New Roman" panose="02020603050405020304" pitchFamily="18" charset="0"/>
              </a:rPr>
              <a:t>nhiễm</a:t>
            </a:r>
            <a:endParaRPr lang="en-US" sz="3200" dirty="0">
              <a:solidFill>
                <a:srgbClr val="000000"/>
              </a:solidFill>
              <a:latin typeface="Times New Roman" panose="02020603050405020304" pitchFamily="18" charset="0"/>
              <a:cs typeface="Times New Roman" panose="02020603050405020304" pitchFamily="18" charset="0"/>
            </a:endParaRPr>
          </a:p>
        </p:txBody>
      </p:sp>
      <p:pic>
        <p:nvPicPr>
          <p:cNvPr id="5122" name="Picture 2" descr="Ô nhiễm không khí và nỗi lo sức khỏ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64" y="1109517"/>
            <a:ext cx="4820959" cy="33144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hững nguyên nhân bất ngờ gây ô nhiễm không k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119" y="1109517"/>
            <a:ext cx="4971616" cy="33144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1177637" y="4800892"/>
            <a:ext cx="9829098" cy="1489072"/>
          </a:xfrm>
          <a:prstGeom prst="wedgeRoundRectCallout">
            <a:avLst>
              <a:gd name="adj1" fmla="val -48176"/>
              <a:gd name="adj2" fmla="val 22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gây</a:t>
            </a:r>
            <a:r>
              <a:rPr lang="en-US" sz="2800" b="1" dirty="0">
                <a:solidFill>
                  <a:srgbClr val="C00000"/>
                </a:solidFill>
                <a:latin typeface="Times New Roman" panose="02020603050405020304" pitchFamily="18" charset="0"/>
                <a:cs typeface="Times New Roman" panose="02020603050405020304" pitchFamily="18" charset="0"/>
              </a:rPr>
              <a:t> ô </a:t>
            </a:r>
            <a:r>
              <a:rPr lang="en-US" sz="2800" b="1" dirty="0" err="1">
                <a:solidFill>
                  <a:srgbClr val="C00000"/>
                </a:solidFill>
                <a:latin typeface="Times New Roman" panose="02020603050405020304" pitchFamily="18" charset="0"/>
                <a:cs typeface="Times New Roman" panose="02020603050405020304" pitchFamily="18" charset="0"/>
              </a:rPr>
              <a:t>nhiễm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là</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các</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chất</a:t>
            </a:r>
            <a:r>
              <a:rPr lang="en-US" sz="2800" b="1" dirty="0">
                <a:solidFill>
                  <a:srgbClr val="FFFFFF"/>
                </a:solidFill>
                <a:latin typeface="Times New Roman" panose="02020603050405020304" pitchFamily="18" charset="0"/>
                <a:cs typeface="Times New Roman" panose="02020603050405020304" pitchFamily="18" charset="0"/>
              </a:rPr>
              <a:t> ở </a:t>
            </a:r>
            <a:r>
              <a:rPr lang="en-US" sz="2800" b="1" dirty="0" err="1">
                <a:solidFill>
                  <a:srgbClr val="FFFFFF"/>
                </a:solidFill>
                <a:latin typeface="Times New Roman" panose="02020603050405020304" pitchFamily="18" charset="0"/>
                <a:cs typeface="Times New Roman" panose="02020603050405020304" pitchFamily="18" charset="0"/>
              </a:rPr>
              <a:t>dạng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A87B">
                    <a:lumMod val="75000"/>
                  </a:srgbClr>
                </a:solidFill>
                <a:latin typeface="Times New Roman" panose="02020603050405020304" pitchFamily="18" charset="0"/>
                <a:cs typeface="Times New Roman" panose="02020603050405020304" pitchFamily="18" charset="0"/>
              </a:rPr>
              <a:t>hạt</a:t>
            </a:r>
            <a:r>
              <a:rPr lang="en-US" sz="2800" b="1" dirty="0">
                <a:solidFill>
                  <a:srgbClr val="FFA87B">
                    <a:lumMod val="75000"/>
                  </a:srgbClr>
                </a:solidFill>
                <a:latin typeface="Times New Roman" panose="02020603050405020304" pitchFamily="18" charset="0"/>
                <a:cs typeface="Times New Roman" panose="02020603050405020304" pitchFamily="18" charset="0"/>
              </a:rPr>
              <a:t> </a:t>
            </a:r>
            <a:r>
              <a:rPr lang="en-US" sz="2800" b="1" dirty="0" err="1">
                <a:solidFill>
                  <a:srgbClr val="FFA87B">
                    <a:lumMod val="75000"/>
                  </a:srgbClr>
                </a:solidFill>
                <a:latin typeface="Times New Roman" panose="02020603050405020304" pitchFamily="18" charset="0"/>
                <a:cs typeface="Times New Roman" panose="02020603050405020304" pitchFamily="18" charset="0"/>
              </a:rPr>
              <a:t>nhỏ</a:t>
            </a:r>
            <a:r>
              <a:rPr lang="en-US" sz="2800" b="1" dirty="0">
                <a:solidFill>
                  <a:srgbClr val="FFA87B">
                    <a:lumMod val="75000"/>
                  </a:srgbClr>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lơ</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lửng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trong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không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khí</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gây</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hại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cho</a:t>
            </a:r>
            <a:r>
              <a:rPr lang="en-US" sz="2800" b="1" dirty="0">
                <a:solidFill>
                  <a:srgbClr val="FFFFFF"/>
                </a:solidFill>
                <a:latin typeface="Times New Roman" panose="02020603050405020304" pitchFamily="18" charset="0"/>
                <a:cs typeface="Times New Roman" panose="02020603050405020304" pitchFamily="18" charset="0"/>
              </a:rPr>
              <a:t> con </a:t>
            </a:r>
            <a:r>
              <a:rPr lang="en-US" sz="2800" b="1" dirty="0" err="1">
                <a:solidFill>
                  <a:srgbClr val="FFFFFF"/>
                </a:solidFill>
                <a:latin typeface="Times New Roman" panose="02020603050405020304" pitchFamily="18" charset="0"/>
                <a:cs typeface="Times New Roman" panose="02020603050405020304" pitchFamily="18" charset="0"/>
              </a:rPr>
              <a:t>người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và</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môi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trường</a:t>
            </a:r>
            <a:endParaRPr lang="en-US" sz="28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158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9">
            <a:extLst>
              <a:ext uri="{FF2B5EF4-FFF2-40B4-BE49-F238E27FC236}">
                <a16:creationId xmlns:a16="http://schemas.microsoft.com/office/drawing/2014/main" id="{3163A1DF-E85B-4EA4-A371-744D11B3E0AC}"/>
              </a:ext>
            </a:extLst>
          </p:cNvPr>
          <p:cNvSpPr/>
          <p:nvPr/>
        </p:nvSpPr>
        <p:spPr>
          <a:xfrm>
            <a:off x="1152932" y="1457362"/>
            <a:ext cx="9697792" cy="215077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dirty="0">
                <a:solidFill>
                  <a:srgbClr val="FF0000"/>
                </a:solidFill>
                <a:latin typeface="Times New Roman" panose="02020603050405020304" pitchFamily="18" charset="0"/>
                <a:cs typeface="Times New Roman" panose="02020603050405020304" pitchFamily="18" charset="0"/>
              </a:rPr>
              <a:t>BÀI 10</a:t>
            </a:r>
            <a:r>
              <a:rPr lang="en-US" sz="4800" b="1" dirty="0">
                <a:solidFill>
                  <a:srgbClr val="FF0000"/>
                </a:solidFill>
                <a:latin typeface="Times New Roman" panose="02020603050405020304" pitchFamily="18" charset="0"/>
                <a:cs typeface="Times New Roman" panose="02020603050405020304" pitchFamily="18" charset="0"/>
              </a:rPr>
              <a:t> : KHÔNG KHÍ VÀ BẢO VỆ MÔI TRƯỜNG KHÔNG KHÍ </a:t>
            </a:r>
          </a:p>
        </p:txBody>
      </p:sp>
      <p:sp>
        <p:nvSpPr>
          <p:cNvPr id="7" name="Title 1">
            <a:extLst>
              <a:ext uri="{FF2B5EF4-FFF2-40B4-BE49-F238E27FC236}">
                <a16:creationId xmlns:a16="http://schemas.microsoft.com/office/drawing/2014/main" id="{C6FE5593-2BB1-4F00-B6CE-FF159C16DBE8}"/>
              </a:ext>
            </a:extLst>
          </p:cNvPr>
          <p:cNvSpPr txBox="1">
            <a:spLocks/>
          </p:cNvSpPr>
          <p:nvPr/>
        </p:nvSpPr>
        <p:spPr>
          <a:xfrm>
            <a:off x="1247449" y="485321"/>
            <a:ext cx="9603275" cy="680557"/>
          </a:xfrm>
          <a:prstGeom prst="rect">
            <a:avLst/>
          </a:prstGeom>
          <a:solidFill>
            <a:schemeClr val="accent4">
              <a:lumMod val="20000"/>
              <a:lumOff val="80000"/>
            </a:schemeClr>
          </a:solidFill>
        </p:spPr>
        <p:txBody>
          <a:bodyPr vert="horz" lIns="91440" tIns="45720" rIns="91440" bIns="0" rtlCol="0" anchor="b">
            <a:normAutofit fontScale="92500"/>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r>
              <a:rPr lang="en-US" sz="4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a:t>
            </a:r>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oxygen </a:t>
            </a:r>
            <a:r>
              <a:rPr lang="en-US" sz="4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a:t>
            </a:r>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khí</a:t>
            </a:r>
            <a:endPar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493" y="3608135"/>
            <a:ext cx="9974308" cy="303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774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3454" y="265745"/>
            <a:ext cx="7509163" cy="353943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11. Em hãy liệt kê các nguồn gây ô nhiễm không khí.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Đun nấu hằng ngày, đốt rác,...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Tham gia giao thông bằng các phương tiện chạy xăng dầu: ô tô, xe máy,...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 Hoạt động sản xuất công nghiệp;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 Chăn nuôi;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 Xây dựng.</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69271" y="4062029"/>
            <a:ext cx="11734801" cy="224676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12. Em hãy tìm hiểu và cho biết những chất nào gây ô nhiễm không khí.</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arbon monoxide (CO),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en-US" sz="2800"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arbon dioxide (CO</a:t>
            </a:r>
            <a:r>
              <a:rPr lang="vi-VN" sz="2800" baseline="-250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(khí gây hiệu ứng nhà kính),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en-US" sz="2800" dirty="0">
                <a:latin typeface="Times New Roman" panose="02020603050405020304" pitchFamily="18" charset="0"/>
                <a:cs typeface="Times New Roman" panose="02020603050405020304" pitchFamily="18" charset="0"/>
              </a:rPr>
              <a:t>S</a:t>
            </a:r>
            <a:r>
              <a:rPr lang="vi-VN" sz="2800" dirty="0">
                <a:latin typeface="Times New Roman" panose="02020603050405020304" pitchFamily="18" charset="0"/>
                <a:cs typeface="Times New Roman" panose="02020603050405020304" pitchFamily="18" charset="0"/>
              </a:rPr>
              <a:t>ulfur dioxide (SO2) và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en-US" sz="2800"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ác nitrogen oxide (NO</a:t>
            </a:r>
            <a:r>
              <a:rPr lang="vi-VN" sz="2800" baseline="-25000" dirty="0">
                <a:latin typeface="Times New Roman" panose="02020603050405020304" pitchFamily="18" charset="0"/>
                <a:cs typeface="Times New Roman" panose="02020603050405020304" pitchFamily="18" charset="0"/>
              </a:rPr>
              <a:t>X</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33454" cy="306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3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2540"/>
            <a:ext cx="11845636"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24" y="0"/>
            <a:ext cx="7138121" cy="197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09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nvGraphicFramePr>
        <p:xfrm>
          <a:off x="384129" y="901093"/>
          <a:ext cx="11373632" cy="4743247"/>
        </p:xfrm>
        <a:graphic>
          <a:graphicData uri="http://schemas.openxmlformats.org/drawingml/2006/table">
            <a:tbl>
              <a:tblPr firstRow="1" firstCol="1" bandRow="1">
                <a:tableStyleId>{17292A2E-F333-43FB-9621-5CBBE7FDCDCB}</a:tableStyleId>
              </a:tblPr>
              <a:tblGrid>
                <a:gridCol w="4529616">
                  <a:extLst>
                    <a:ext uri="{9D8B030D-6E8A-4147-A177-3AD203B41FA5}">
                      <a16:colId xmlns:a16="http://schemas.microsoft.com/office/drawing/2014/main" val="1214037879"/>
                    </a:ext>
                  </a:extLst>
                </a:gridCol>
                <a:gridCol w="3629891">
                  <a:extLst>
                    <a:ext uri="{9D8B030D-6E8A-4147-A177-3AD203B41FA5}">
                      <a16:colId xmlns:a16="http://schemas.microsoft.com/office/drawing/2014/main" val="276073576"/>
                    </a:ext>
                  </a:extLst>
                </a:gridCol>
                <a:gridCol w="3214125">
                  <a:extLst>
                    <a:ext uri="{9D8B030D-6E8A-4147-A177-3AD203B41FA5}">
                      <a16:colId xmlns:a16="http://schemas.microsoft.com/office/drawing/2014/main" val="4263135295"/>
                    </a:ext>
                  </a:extLst>
                </a:gridCol>
              </a:tblGrid>
              <a:tr h="881525">
                <a:tc>
                  <a:txBody>
                    <a:bodyPr/>
                    <a:lstStyle/>
                    <a:p>
                      <a:pPr algn="ctr">
                        <a:spcAft>
                          <a:spcPts val="0"/>
                        </a:spcAft>
                      </a:pPr>
                      <a:r>
                        <a:rPr lang="en-US" sz="2700" dirty="0" err="1">
                          <a:effectLst/>
                          <a:latin typeface="Times New Roman" panose="02020603050405020304" pitchFamily="18" charset="0"/>
                          <a:cs typeface="Times New Roman" panose="02020603050405020304" pitchFamily="18" charset="0"/>
                        </a:rPr>
                        <a:t>Nguồn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gây</a:t>
                      </a:r>
                      <a:r>
                        <a:rPr lang="en-US" sz="2700" dirty="0">
                          <a:effectLst/>
                          <a:latin typeface="Times New Roman" panose="02020603050405020304" pitchFamily="18" charset="0"/>
                          <a:cs typeface="Times New Roman" panose="02020603050405020304" pitchFamily="18" charset="0"/>
                        </a:rPr>
                        <a:t> ô </a:t>
                      </a:r>
                      <a:r>
                        <a:rPr lang="en-US" sz="2700" dirty="0" err="1">
                          <a:effectLst/>
                          <a:latin typeface="Times New Roman" panose="02020603050405020304" pitchFamily="18" charset="0"/>
                          <a:cs typeface="Times New Roman" panose="02020603050405020304" pitchFamily="18" charset="0"/>
                        </a:rPr>
                        <a:t>nhiễm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không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khí</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pPr algn="ctr">
                        <a:spcAft>
                          <a:spcPts val="0"/>
                        </a:spcAft>
                      </a:pPr>
                      <a:r>
                        <a:rPr lang="en-US" sz="2700" dirty="0">
                          <a:effectLst/>
                          <a:latin typeface="Times New Roman" panose="02020603050405020304" pitchFamily="18" charset="0"/>
                          <a:cs typeface="Times New Roman" panose="02020603050405020304" pitchFamily="18" charset="0"/>
                        </a:rPr>
                        <a:t>Con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hay </a:t>
                      </a:r>
                      <a:r>
                        <a:rPr lang="en-US" sz="2700" dirty="0" err="1">
                          <a:effectLst/>
                          <a:latin typeface="Times New Roman" panose="02020603050405020304" pitchFamily="18" charset="0"/>
                          <a:cs typeface="Times New Roman" panose="02020603050405020304" pitchFamily="18" charset="0"/>
                        </a:rPr>
                        <a:t>tự</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nhiên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gây</a:t>
                      </a:r>
                      <a:r>
                        <a:rPr lang="en-US" sz="2700" dirty="0">
                          <a:effectLst/>
                          <a:latin typeface="Times New Roman" panose="02020603050405020304" pitchFamily="18" charset="0"/>
                          <a:cs typeface="Times New Roman" panose="02020603050405020304" pitchFamily="18" charset="0"/>
                        </a:rPr>
                        <a:t> ra ô </a:t>
                      </a:r>
                      <a:r>
                        <a:rPr lang="en-US" sz="2700" dirty="0" err="1">
                          <a:effectLst/>
                          <a:latin typeface="Times New Roman" panose="02020603050405020304" pitchFamily="18" charset="0"/>
                          <a:cs typeface="Times New Roman" panose="02020603050405020304" pitchFamily="18" charset="0"/>
                        </a:rPr>
                        <a:t>nhiễm</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pPr algn="ctr">
                        <a:spcAft>
                          <a:spcPts val="0"/>
                        </a:spcAft>
                      </a:pPr>
                      <a:r>
                        <a:rPr lang="en-US" sz="2700" dirty="0" err="1">
                          <a:effectLst/>
                          <a:latin typeface="Times New Roman" panose="02020603050405020304" pitchFamily="18" charset="0"/>
                          <a:cs typeface="Times New Roman" panose="02020603050405020304" pitchFamily="18" charset="0"/>
                        </a:rPr>
                        <a:t>Chất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chủ</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yếu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gây</a:t>
                      </a:r>
                      <a:r>
                        <a:rPr lang="en-US" sz="2700" dirty="0">
                          <a:effectLst/>
                          <a:latin typeface="Times New Roman" panose="02020603050405020304" pitchFamily="18" charset="0"/>
                          <a:cs typeface="Times New Roman" panose="02020603050405020304" pitchFamily="18" charset="0"/>
                        </a:rPr>
                        <a:t> ô </a:t>
                      </a:r>
                      <a:r>
                        <a:rPr lang="en-US" sz="2700" dirty="0" err="1">
                          <a:effectLst/>
                          <a:latin typeface="Times New Roman" panose="02020603050405020304" pitchFamily="18" charset="0"/>
                          <a:cs typeface="Times New Roman" panose="02020603050405020304" pitchFamily="18" charset="0"/>
                        </a:rPr>
                        <a:t>nhiễm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không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khí</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672602736"/>
                  </a:ext>
                </a:extLst>
              </a:tr>
              <a:tr h="572653">
                <a:tc>
                  <a:txBody>
                    <a:bodyPr/>
                    <a:lstStyle/>
                    <a:p>
                      <a:pPr algn="l">
                        <a:spcAft>
                          <a:spcPts val="0"/>
                        </a:spcAft>
                      </a:pPr>
                      <a:r>
                        <a:rPr lang="en-US" sz="2700" b="0" dirty="0" err="1">
                          <a:solidFill>
                            <a:srgbClr val="0000FF"/>
                          </a:solidFill>
                          <a:effectLst/>
                          <a:latin typeface="Times New Roman" panose="02020603050405020304" pitchFamily="18" charset="0"/>
                          <a:cs typeface="Times New Roman" panose="02020603050405020304" pitchFamily="18" charset="0"/>
                        </a:rPr>
                        <a:t>Cháy</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rừng</a:t>
                      </a:r>
                      <a:endParaRPr lang="en-US" sz="27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pPr algn="ctr">
                        <a:spcAft>
                          <a:spcPts val="0"/>
                        </a:spcAft>
                      </a:pPr>
                      <a:r>
                        <a:rPr lang="en-US" sz="2700" dirty="0">
                          <a:effectLst/>
                          <a:latin typeface="Times New Roman" panose="02020603050405020304" pitchFamily="18" charset="0"/>
                          <a:cs typeface="Times New Roman" panose="02020603050405020304" pitchFamily="18" charset="0"/>
                        </a:rPr>
                        <a:t>Con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a:t>
                      </a:r>
                      <a:r>
                        <a:rPr lang="en-US" sz="2700" dirty="0" err="1">
                          <a:effectLst/>
                          <a:latin typeface="Times New Roman" panose="02020603050405020304" pitchFamily="18" charset="0"/>
                          <a:cs typeface="Times New Roman" panose="02020603050405020304" pitchFamily="18" charset="0"/>
                        </a:rPr>
                        <a:t>tự</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nhiên</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pPr algn="ctr">
                        <a:spcAft>
                          <a:spcPts val="0"/>
                        </a:spcAft>
                      </a:pPr>
                      <a:r>
                        <a:rPr lang="en-US" sz="2700" dirty="0" err="1">
                          <a:effectLst/>
                          <a:latin typeface="Times New Roman" panose="02020603050405020304" pitchFamily="18" charset="0"/>
                          <a:cs typeface="Times New Roman" panose="02020603050405020304" pitchFamily="18" charset="0"/>
                        </a:rPr>
                        <a:t>Tro</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khói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bụi</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1107654662"/>
                  </a:ext>
                </a:extLst>
              </a:tr>
              <a:tr h="572655">
                <a:tc>
                  <a:txBody>
                    <a:bodyPr/>
                    <a:lstStyle/>
                    <a:p>
                      <a:pPr algn="l">
                        <a:spcAft>
                          <a:spcPts val="0"/>
                        </a:spcAft>
                      </a:pPr>
                      <a:r>
                        <a:rPr lang="en-US" sz="2700" b="0" dirty="0" err="1">
                          <a:solidFill>
                            <a:srgbClr val="0000FF"/>
                          </a:solidFill>
                          <a:effectLst/>
                          <a:latin typeface="Times New Roman" panose="02020603050405020304" pitchFamily="18" charset="0"/>
                          <a:cs typeface="Times New Roman" panose="02020603050405020304" pitchFamily="18" charset="0"/>
                        </a:rPr>
                        <a:t>Núi</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lửa</a:t>
                      </a:r>
                      <a:endParaRPr lang="en-US" sz="27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pPr algn="ctr">
                        <a:spcAft>
                          <a:spcPts val="0"/>
                        </a:spcAft>
                      </a:pP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3012847421"/>
                  </a:ext>
                </a:extLst>
              </a:tr>
              <a:tr h="637309">
                <a:tc>
                  <a:txBody>
                    <a:bodyPr/>
                    <a:lstStyle/>
                    <a:p>
                      <a:pPr algn="l">
                        <a:spcAft>
                          <a:spcPts val="0"/>
                        </a:spcAft>
                      </a:pPr>
                      <a:r>
                        <a:rPr lang="en-US" sz="2700" b="0" dirty="0" err="1">
                          <a:solidFill>
                            <a:srgbClr val="0000FF"/>
                          </a:solidFill>
                          <a:effectLst/>
                          <a:latin typeface="Times New Roman" panose="02020603050405020304" pitchFamily="18" charset="0"/>
                          <a:cs typeface="Times New Roman" panose="02020603050405020304" pitchFamily="18" charset="0"/>
                        </a:rPr>
                        <a:t>Nhà</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máy</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nhiệt</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điện</a:t>
                      </a:r>
                      <a:endParaRPr lang="en-US" sz="27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pPr algn="ctr">
                        <a:spcAft>
                          <a:spcPts val="0"/>
                        </a:spcAft>
                      </a:pP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78772909"/>
                  </a:ext>
                </a:extLst>
              </a:tr>
              <a:tr h="812800">
                <a:tc>
                  <a:txBody>
                    <a:bodyPr/>
                    <a:lstStyle/>
                    <a:p>
                      <a:pPr algn="l">
                        <a:spcAft>
                          <a:spcPts val="0"/>
                        </a:spcAft>
                      </a:pPr>
                      <a:r>
                        <a:rPr lang="en-US" sz="2700" b="0" dirty="0" err="1">
                          <a:solidFill>
                            <a:srgbClr val="0000FF"/>
                          </a:solidFill>
                          <a:effectLst/>
                          <a:latin typeface="Times New Roman" panose="02020603050405020304" pitchFamily="18" charset="0"/>
                          <a:cs typeface="Times New Roman" panose="02020603050405020304" pitchFamily="18" charset="0"/>
                        </a:rPr>
                        <a:t>Phương</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tiện</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giao</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thông</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chạy</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xăng</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dầu</a:t>
                      </a:r>
                      <a:endParaRPr lang="en-US" sz="27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pPr algn="ctr">
                        <a:spcAft>
                          <a:spcPts val="0"/>
                        </a:spcAft>
                      </a:pP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4293497954"/>
                  </a:ext>
                </a:extLst>
              </a:tr>
              <a:tr h="628073">
                <a:tc>
                  <a:txBody>
                    <a:bodyPr/>
                    <a:lstStyle/>
                    <a:p>
                      <a:pPr algn="l">
                        <a:spcAft>
                          <a:spcPts val="0"/>
                        </a:spcAft>
                      </a:pPr>
                      <a:r>
                        <a:rPr lang="en-US" sz="2700" b="0" dirty="0" err="1">
                          <a:solidFill>
                            <a:srgbClr val="0000FF"/>
                          </a:solidFill>
                          <a:effectLst/>
                          <a:latin typeface="Times New Roman" panose="02020603050405020304" pitchFamily="18" charset="0"/>
                          <a:cs typeface="Times New Roman" panose="02020603050405020304" pitchFamily="18" charset="0"/>
                        </a:rPr>
                        <a:t>Đốt</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rơm</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rạ</a:t>
                      </a:r>
                      <a:endParaRPr lang="en-US" sz="27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pPr algn="ctr">
                        <a:spcAft>
                          <a:spcPts val="0"/>
                        </a:spcAft>
                      </a:pP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3591002213"/>
                  </a:ext>
                </a:extLst>
              </a:tr>
              <a:tr h="628072">
                <a:tc>
                  <a:txBody>
                    <a:bodyPr/>
                    <a:lstStyle/>
                    <a:p>
                      <a:pPr algn="l">
                        <a:spcAft>
                          <a:spcPts val="0"/>
                        </a:spcAft>
                      </a:pPr>
                      <a:r>
                        <a:rPr lang="en-US" sz="2700" b="0" dirty="0" err="1">
                          <a:solidFill>
                            <a:srgbClr val="0000FF"/>
                          </a:solidFill>
                          <a:effectLst/>
                          <a:latin typeface="Times New Roman" panose="02020603050405020304" pitchFamily="18" charset="0"/>
                          <a:cs typeface="Times New Roman" panose="02020603050405020304" pitchFamily="18" charset="0"/>
                        </a:rPr>
                        <a:t>Vận</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chuyển</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vật</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liệu</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xây</a:t>
                      </a:r>
                      <a:r>
                        <a:rPr lang="en-US" sz="2700" b="0" dirty="0">
                          <a:solidFill>
                            <a:srgbClr val="0000FF"/>
                          </a:solidFill>
                          <a:effectLst/>
                          <a:latin typeface="Times New Roman" panose="02020603050405020304" pitchFamily="18" charset="0"/>
                          <a:cs typeface="Times New Roman" panose="02020603050405020304" pitchFamily="18" charset="0"/>
                        </a:rPr>
                        <a:t> </a:t>
                      </a:r>
                      <a:r>
                        <a:rPr lang="en-US" sz="2700" b="0" dirty="0" err="1">
                          <a:solidFill>
                            <a:srgbClr val="0000FF"/>
                          </a:solidFill>
                          <a:effectLst/>
                          <a:latin typeface="Times New Roman" panose="02020603050405020304" pitchFamily="18" charset="0"/>
                          <a:cs typeface="Times New Roman" panose="02020603050405020304" pitchFamily="18" charset="0"/>
                        </a:rPr>
                        <a:t>dựng</a:t>
                      </a:r>
                      <a:endParaRPr lang="en-US" sz="27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tc>
                  <a:txBody>
                    <a:bodyPr/>
                    <a:lstStyle/>
                    <a:p>
                      <a:pPr algn="ctr">
                        <a:spcAft>
                          <a:spcPts val="0"/>
                        </a:spcAft>
                      </a:pP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029" marR="56029" marT="0" marB="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494489364"/>
                  </a:ext>
                </a:extLst>
              </a:tr>
            </a:tbl>
          </a:graphicData>
        </a:graphic>
      </p:graphicFrame>
      <p:sp>
        <p:nvSpPr>
          <p:cNvPr id="17" name="Rectangle 16"/>
          <p:cNvSpPr/>
          <p:nvPr/>
        </p:nvSpPr>
        <p:spPr>
          <a:xfrm>
            <a:off x="5818446" y="3013173"/>
            <a:ext cx="1645001" cy="502766"/>
          </a:xfrm>
          <a:prstGeom prst="rect">
            <a:avLst/>
          </a:prstGeom>
        </p:spPr>
        <p:txBody>
          <a:bodyPr wrap="none">
            <a:spAutoFit/>
          </a:bodyPr>
          <a:lstStyle/>
          <a:p>
            <a:pPr algn="ctr"/>
            <a:r>
              <a:rPr lang="en-US" sz="2667" dirty="0">
                <a:latin typeface="Times New Roman" panose="02020603050405020304" pitchFamily="18" charset="0"/>
                <a:cs typeface="Times New Roman" panose="02020603050405020304" pitchFamily="18" charset="0"/>
              </a:rPr>
              <a:t>Con </a:t>
            </a:r>
            <a:r>
              <a:rPr lang="en-US" sz="2667" dirty="0" err="1">
                <a:latin typeface="Times New Roman" panose="02020603050405020304" pitchFamily="18" charset="0"/>
                <a:cs typeface="Times New Roman" panose="02020603050405020304" pitchFamily="18" charset="0"/>
              </a:rPr>
              <a:t>người</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5928250" y="2378072"/>
            <a:ext cx="1425390" cy="502766"/>
          </a:xfrm>
          <a:prstGeom prst="rect">
            <a:avLst/>
          </a:prstGeom>
        </p:spPr>
        <p:txBody>
          <a:bodyPr wrap="none">
            <a:spAutoFit/>
          </a:bodyPr>
          <a:lstStyle/>
          <a:p>
            <a:pPr algn="ctr"/>
            <a:r>
              <a:rPr lang="en-US" sz="2667" dirty="0" err="1">
                <a:latin typeface="Times New Roman" panose="02020603050405020304" pitchFamily="18" charset="0"/>
                <a:cs typeface="Times New Roman" panose="02020603050405020304" pitchFamily="18" charset="0"/>
              </a:rPr>
              <a:t>Tự</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nhiên</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p:cNvSpPr/>
          <p:nvPr/>
        </p:nvSpPr>
        <p:spPr>
          <a:xfrm>
            <a:off x="5818446" y="3732744"/>
            <a:ext cx="1645001" cy="502766"/>
          </a:xfrm>
          <a:prstGeom prst="rect">
            <a:avLst/>
          </a:prstGeom>
        </p:spPr>
        <p:txBody>
          <a:bodyPr wrap="none">
            <a:spAutoFit/>
          </a:bodyPr>
          <a:lstStyle/>
          <a:p>
            <a:pPr algn="ctr"/>
            <a:r>
              <a:rPr lang="en-US" sz="2667" dirty="0">
                <a:latin typeface="Times New Roman" panose="02020603050405020304" pitchFamily="18" charset="0"/>
                <a:cs typeface="Times New Roman" panose="02020603050405020304" pitchFamily="18" charset="0"/>
              </a:rPr>
              <a:t>Con </a:t>
            </a:r>
            <a:r>
              <a:rPr lang="en-US" sz="2667" dirty="0" err="1">
                <a:latin typeface="Times New Roman" panose="02020603050405020304" pitchFamily="18" charset="0"/>
                <a:cs typeface="Times New Roman" panose="02020603050405020304" pitchFamily="18" charset="0"/>
              </a:rPr>
              <a:t>người</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p:cNvSpPr/>
          <p:nvPr/>
        </p:nvSpPr>
        <p:spPr>
          <a:xfrm>
            <a:off x="5818446" y="4456591"/>
            <a:ext cx="1645001" cy="502766"/>
          </a:xfrm>
          <a:prstGeom prst="rect">
            <a:avLst/>
          </a:prstGeom>
        </p:spPr>
        <p:txBody>
          <a:bodyPr wrap="none">
            <a:spAutoFit/>
          </a:bodyPr>
          <a:lstStyle/>
          <a:p>
            <a:pPr algn="ctr"/>
            <a:r>
              <a:rPr lang="en-US" sz="2667" dirty="0">
                <a:latin typeface="Times New Roman" panose="02020603050405020304" pitchFamily="18" charset="0"/>
                <a:cs typeface="Times New Roman" panose="02020603050405020304" pitchFamily="18" charset="0"/>
              </a:rPr>
              <a:t>Con </a:t>
            </a:r>
            <a:r>
              <a:rPr lang="en-US" sz="2667" dirty="0" err="1">
                <a:latin typeface="Times New Roman" panose="02020603050405020304" pitchFamily="18" charset="0"/>
                <a:cs typeface="Times New Roman" panose="02020603050405020304" pitchFamily="18" charset="0"/>
              </a:rPr>
              <a:t>người</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Rectangle 23"/>
          <p:cNvSpPr/>
          <p:nvPr/>
        </p:nvSpPr>
        <p:spPr>
          <a:xfrm>
            <a:off x="5818446" y="5084189"/>
            <a:ext cx="1645001" cy="502766"/>
          </a:xfrm>
          <a:prstGeom prst="rect">
            <a:avLst/>
          </a:prstGeom>
        </p:spPr>
        <p:txBody>
          <a:bodyPr wrap="none">
            <a:spAutoFit/>
          </a:bodyPr>
          <a:lstStyle/>
          <a:p>
            <a:pPr algn="ctr"/>
            <a:r>
              <a:rPr lang="en-US" sz="2667" dirty="0">
                <a:latin typeface="Times New Roman" panose="02020603050405020304" pitchFamily="18" charset="0"/>
                <a:cs typeface="Times New Roman" panose="02020603050405020304" pitchFamily="18" charset="0"/>
              </a:rPr>
              <a:t>Con </a:t>
            </a:r>
            <a:r>
              <a:rPr lang="en-US" sz="2667" dirty="0" err="1">
                <a:latin typeface="Times New Roman" panose="02020603050405020304" pitchFamily="18" charset="0"/>
                <a:cs typeface="Times New Roman" panose="02020603050405020304" pitchFamily="18" charset="0"/>
              </a:rPr>
              <a:t>người</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p:cNvSpPr/>
          <p:nvPr/>
        </p:nvSpPr>
        <p:spPr>
          <a:xfrm>
            <a:off x="8926865" y="2386833"/>
            <a:ext cx="2595582" cy="502766"/>
          </a:xfrm>
          <a:prstGeom prst="rect">
            <a:avLst/>
          </a:prstGeom>
        </p:spPr>
        <p:txBody>
          <a:bodyPr wrap="none">
            <a:spAutoFit/>
          </a:bodyPr>
          <a:lstStyle/>
          <a:p>
            <a:pPr algn="ctr"/>
            <a:r>
              <a:rPr lang="en-US" sz="2667" dirty="0" err="1">
                <a:latin typeface="Times New Roman" panose="02020603050405020304" pitchFamily="18" charset="0"/>
                <a:cs typeface="Times New Roman" panose="02020603050405020304" pitchFamily="18" charset="0"/>
              </a:rPr>
              <a:t>Khí</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khói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bụi</a:t>
            </a:r>
            <a:r>
              <a:rPr lang="en-US" sz="2667" dirty="0">
                <a:latin typeface="Times New Roman" panose="02020603050405020304" pitchFamily="18" charset="0"/>
                <a:cs typeface="Times New Roman" panose="02020603050405020304" pitchFamily="18" charset="0"/>
              </a:rPr>
              <a:t>,….</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9217009" y="3037367"/>
            <a:ext cx="2015295" cy="502766"/>
          </a:xfrm>
          <a:prstGeom prst="rect">
            <a:avLst/>
          </a:prstGeom>
        </p:spPr>
        <p:txBody>
          <a:bodyPr wrap="none">
            <a:spAutoFit/>
          </a:bodyPr>
          <a:lstStyle/>
          <a:p>
            <a:pPr algn="ctr"/>
            <a:r>
              <a:rPr lang="en-US" sz="2667" dirty="0" err="1">
                <a:latin typeface="Times New Roman" panose="02020603050405020304" pitchFamily="18" charset="0"/>
                <a:cs typeface="Times New Roman" panose="02020603050405020304" pitchFamily="18" charset="0"/>
              </a:rPr>
              <a:t>Khí</a:t>
            </a:r>
            <a:r>
              <a:rPr lang="en-US" sz="2667" dirty="0">
                <a:latin typeface="Times New Roman" panose="02020603050405020304" pitchFamily="18" charset="0"/>
                <a:cs typeface="Times New Roman" panose="02020603050405020304" pitchFamily="18" charset="0"/>
              </a:rPr>
              <a:t> CO, CO</a:t>
            </a:r>
            <a:r>
              <a:rPr lang="en-US" sz="2667" baseline="-25000" dirty="0">
                <a:latin typeface="Times New Roman" panose="02020603050405020304" pitchFamily="18" charset="0"/>
                <a:cs typeface="Times New Roman" panose="02020603050405020304" pitchFamily="18" charset="0"/>
              </a:rPr>
              <a:t>2</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ectangle 26"/>
          <p:cNvSpPr/>
          <p:nvPr/>
        </p:nvSpPr>
        <p:spPr>
          <a:xfrm>
            <a:off x="9217009" y="3743767"/>
            <a:ext cx="2015295" cy="502766"/>
          </a:xfrm>
          <a:prstGeom prst="rect">
            <a:avLst/>
          </a:prstGeom>
        </p:spPr>
        <p:txBody>
          <a:bodyPr wrap="none">
            <a:spAutoFit/>
          </a:bodyPr>
          <a:lstStyle/>
          <a:p>
            <a:pPr algn="ctr"/>
            <a:r>
              <a:rPr lang="en-US" sz="2667" dirty="0" err="1">
                <a:latin typeface="Times New Roman" panose="02020603050405020304" pitchFamily="18" charset="0"/>
                <a:cs typeface="Times New Roman" panose="02020603050405020304" pitchFamily="18" charset="0"/>
              </a:rPr>
              <a:t>Khí</a:t>
            </a:r>
            <a:r>
              <a:rPr lang="en-US" sz="2667" dirty="0">
                <a:latin typeface="Times New Roman" panose="02020603050405020304" pitchFamily="18" charset="0"/>
                <a:cs typeface="Times New Roman" panose="02020603050405020304" pitchFamily="18" charset="0"/>
              </a:rPr>
              <a:t> CO, CO</a:t>
            </a:r>
            <a:r>
              <a:rPr lang="en-US" sz="2667" baseline="-25000" dirty="0">
                <a:latin typeface="Times New Roman" panose="02020603050405020304" pitchFamily="18" charset="0"/>
                <a:cs typeface="Times New Roman" panose="02020603050405020304" pitchFamily="18" charset="0"/>
              </a:rPr>
              <a:t>2</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Rectangle 27"/>
          <p:cNvSpPr/>
          <p:nvPr/>
        </p:nvSpPr>
        <p:spPr>
          <a:xfrm>
            <a:off x="9198189" y="4454495"/>
            <a:ext cx="2052934" cy="502766"/>
          </a:xfrm>
          <a:prstGeom prst="rect">
            <a:avLst/>
          </a:prstGeom>
        </p:spPr>
        <p:txBody>
          <a:bodyPr wrap="none">
            <a:spAutoFit/>
          </a:bodyPr>
          <a:lstStyle/>
          <a:p>
            <a:pPr algn="ctr"/>
            <a:r>
              <a:rPr lang="en-US" sz="2667" dirty="0" err="1">
                <a:latin typeface="Times New Roman" panose="02020603050405020304" pitchFamily="18" charset="0"/>
                <a:cs typeface="Times New Roman" panose="02020603050405020304" pitchFamily="18" charset="0"/>
              </a:rPr>
              <a:t>Tro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khói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bụi</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ectangle 28"/>
          <p:cNvSpPr/>
          <p:nvPr/>
        </p:nvSpPr>
        <p:spPr>
          <a:xfrm>
            <a:off x="9885461" y="5086556"/>
            <a:ext cx="678391" cy="502766"/>
          </a:xfrm>
          <a:prstGeom prst="rect">
            <a:avLst/>
          </a:prstGeom>
        </p:spPr>
        <p:txBody>
          <a:bodyPr wrap="none">
            <a:spAutoFit/>
          </a:bodyPr>
          <a:lstStyle/>
          <a:p>
            <a:pPr algn="ctr"/>
            <a:r>
              <a:rPr lang="en-US" sz="2667" dirty="0" err="1">
                <a:latin typeface="Times New Roman" panose="02020603050405020304" pitchFamily="18" charset="0"/>
                <a:cs typeface="Times New Roman" panose="02020603050405020304" pitchFamily="18" charset="0"/>
              </a:rPr>
              <a:t>Bụi</a:t>
            </a: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A2683E02-C549-454A-B824-5DC26884F137}"/>
              </a:ext>
            </a:extLst>
          </p:cNvPr>
          <p:cNvSpPr/>
          <p:nvPr/>
        </p:nvSpPr>
        <p:spPr>
          <a:xfrm>
            <a:off x="318111" y="5700680"/>
            <a:ext cx="1660871" cy="856205"/>
          </a:xfrm>
          <a:prstGeom prst="roundRect">
            <a:avLst/>
          </a:prstGeom>
          <a: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5" name="Rectangle: Rounded Corners 14">
            <a:extLst>
              <a:ext uri="{FF2B5EF4-FFF2-40B4-BE49-F238E27FC236}">
                <a16:creationId xmlns:a16="http://schemas.microsoft.com/office/drawing/2014/main" id="{E5610729-1CAC-4036-AC60-EC9F5E2BACA2}"/>
              </a:ext>
            </a:extLst>
          </p:cNvPr>
          <p:cNvSpPr/>
          <p:nvPr/>
        </p:nvSpPr>
        <p:spPr>
          <a:xfrm>
            <a:off x="2297092" y="5700680"/>
            <a:ext cx="1660872" cy="856205"/>
          </a:xfrm>
          <a:prstGeom prst="roundRect">
            <a:avLst/>
          </a:prstGeom>
          <a: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8" name="Rectangle: Rounded Corners 17">
            <a:extLst>
              <a:ext uri="{FF2B5EF4-FFF2-40B4-BE49-F238E27FC236}">
                <a16:creationId xmlns:a16="http://schemas.microsoft.com/office/drawing/2014/main" id="{4E15765B-70B8-4597-9E6C-2EBDCF16883E}"/>
              </a:ext>
            </a:extLst>
          </p:cNvPr>
          <p:cNvSpPr/>
          <p:nvPr/>
        </p:nvSpPr>
        <p:spPr>
          <a:xfrm>
            <a:off x="4276075" y="5728301"/>
            <a:ext cx="1660872" cy="800967"/>
          </a:xfrm>
          <a:prstGeom prst="roundRect">
            <a:avLst/>
          </a:prstGeom>
          <a: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9" name="Rectangle: Rounded Corners 18">
            <a:extLst>
              <a:ext uri="{FF2B5EF4-FFF2-40B4-BE49-F238E27FC236}">
                <a16:creationId xmlns:a16="http://schemas.microsoft.com/office/drawing/2014/main" id="{5802B09F-57A7-4B5A-9B89-F1E2A5D5681F}"/>
              </a:ext>
            </a:extLst>
          </p:cNvPr>
          <p:cNvSpPr/>
          <p:nvPr/>
        </p:nvSpPr>
        <p:spPr>
          <a:xfrm>
            <a:off x="6255058" y="5728301"/>
            <a:ext cx="1660871" cy="800967"/>
          </a:xfrm>
          <a:prstGeom prst="roundRect">
            <a:avLst/>
          </a:prstGeom>
          <a:blipFill rotWithShape="1">
            <a:blip r:embed="rId8">
              <a:extLst>
                <a:ext uri="{BEBA8EAE-BF5A-486C-A8C5-ECC9F3942E4B}">
                  <a14:imgProps xmlns:a14="http://schemas.microsoft.com/office/drawing/2010/main">
                    <a14:imgLayer r:embed="rId9">
                      <a14:imgEffect>
                        <a14:sharpenSoften amount="50000"/>
                      </a14:imgEffect>
                    </a14:imgLayer>
                  </a14:imgProps>
                </a:ext>
              </a:extLst>
            </a:blip>
            <a:srcRect/>
            <a:stretch>
              <a:fillRect l="-3000" r="-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20" name="Rectangle: Rounded Corners 19">
            <a:extLst>
              <a:ext uri="{FF2B5EF4-FFF2-40B4-BE49-F238E27FC236}">
                <a16:creationId xmlns:a16="http://schemas.microsoft.com/office/drawing/2014/main" id="{CD727572-CD92-4B04-B1E1-E1E3BA47B1D8}"/>
              </a:ext>
            </a:extLst>
          </p:cNvPr>
          <p:cNvSpPr/>
          <p:nvPr/>
        </p:nvSpPr>
        <p:spPr>
          <a:xfrm>
            <a:off x="8234039" y="5700680"/>
            <a:ext cx="1660871" cy="856205"/>
          </a:xfrm>
          <a:prstGeom prst="roundRect">
            <a:avLst/>
          </a:prstGeom>
          <a:blipFill rotWithShape="1">
            <a:blip r:embed="rId10">
              <a:extLst>
                <a:ext uri="{BEBA8EAE-BF5A-486C-A8C5-ECC9F3942E4B}">
                  <a14:imgProps xmlns:a14="http://schemas.microsoft.com/office/drawing/2010/main">
                    <a14:imgLayer r:embed="rId11">
                      <a14:imgEffect>
                        <a14:sharpenSoften amount="50000"/>
                      </a14:imgEffect>
                    </a14:imgLayer>
                  </a14:imgProps>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30" name="Rectangle: Rounded Corners 29">
            <a:extLst>
              <a:ext uri="{FF2B5EF4-FFF2-40B4-BE49-F238E27FC236}">
                <a16:creationId xmlns:a16="http://schemas.microsoft.com/office/drawing/2014/main" id="{E81504BC-D7AE-4E53-AC36-CAFE5227F810}"/>
              </a:ext>
            </a:extLst>
          </p:cNvPr>
          <p:cNvSpPr/>
          <p:nvPr/>
        </p:nvSpPr>
        <p:spPr>
          <a:xfrm>
            <a:off x="10213021" y="5700680"/>
            <a:ext cx="1660871" cy="856205"/>
          </a:xfrm>
          <a:prstGeom prst="roundRect">
            <a:avLst/>
          </a:prstGeom>
          <a:blipFill rotWithShape="1">
            <a:blip r:embed="rId12">
              <a:extLst>
                <a:ext uri="{BEBA8EAE-BF5A-486C-A8C5-ECC9F3942E4B}">
                  <a14:imgProps xmlns:a14="http://schemas.microsoft.com/office/drawing/2010/main">
                    <a14:imgLayer r:embed="rId13">
                      <a14:imgEffect>
                        <a14:sharpenSoften amount="50000"/>
                      </a14:imgEffect>
                    </a14:imgLayer>
                  </a14:imgProps>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Tree>
    <p:extLst>
      <p:ext uri="{BB962C8B-B14F-4D97-AF65-F5344CB8AC3E}">
        <p14:creationId xmlns:p14="http://schemas.microsoft.com/office/powerpoint/2010/main" val="359043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arn(inVertic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barn(inVertical)">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barn(inVertical)">
                                      <p:cBhvr>
                                        <p:cTn id="42" dur="500"/>
                                        <p:tgtEl>
                                          <p:spTgt spid="2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6" grpId="0"/>
      <p:bldP spid="27"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Board Wallpapers - Wallpaper C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310771"/>
            <a:ext cx="12192000" cy="7620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 In Hand Image - Pen Bic Handwriting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77" y="3369584"/>
            <a:ext cx="666605" cy="68424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5915;p37"/>
          <p:cNvSpPr txBox="1">
            <a:spLocks/>
          </p:cNvSpPr>
          <p:nvPr/>
        </p:nvSpPr>
        <p:spPr>
          <a:xfrm>
            <a:off x="538231" y="253749"/>
            <a:ext cx="10904523" cy="782357"/>
          </a:xfrm>
          <a:prstGeom prst="rect">
            <a:avLst/>
          </a:prstGeom>
          <a:noFill/>
          <a:ln>
            <a:noFill/>
          </a:ln>
        </p:spPr>
        <p:txBody>
          <a:bodyPr spcFirstLastPara="1" wrap="square" lIns="121897" tIns="121897" rIns="121897" bIns="12189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acifico"/>
              <a:buNone/>
              <a:defRPr sz="28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US" b="1" u="sng"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10</a:t>
            </a: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KHÔNG KHÍ VÀ BẢO VỆ MÔI TRƯỜNG KHÔNG KHÍ</a:t>
            </a:r>
          </a:p>
        </p:txBody>
      </p:sp>
      <p:sp>
        <p:nvSpPr>
          <p:cNvPr id="9" name="TextBox 8"/>
          <p:cNvSpPr txBox="1"/>
          <p:nvPr/>
        </p:nvSpPr>
        <p:spPr>
          <a:xfrm>
            <a:off x="644628" y="1036106"/>
            <a:ext cx="6496030" cy="553994"/>
          </a:xfrm>
          <a:prstGeom prst="rect">
            <a:avLst/>
          </a:prstGeom>
          <a:noFill/>
        </p:spPr>
        <p:txBody>
          <a:bodyPr wrap="square" lIns="121917" tIns="60958" rIns="121917" bIns="60958" rtlCol="0">
            <a:spAutoFit/>
          </a:bodyPr>
          <a:lstStyle/>
          <a:p>
            <a:r>
              <a:rPr lang="en-US" sz="2800" b="1" u="sng" dirty="0">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1. THÀNH PHẦN KHÔNG KHÍ:</a:t>
            </a:r>
          </a:p>
        </p:txBody>
      </p:sp>
      <p:sp>
        <p:nvSpPr>
          <p:cNvPr id="11" name="Google Shape;96;p18"/>
          <p:cNvSpPr txBox="1">
            <a:spLocks noGrp="1"/>
          </p:cNvSpPr>
          <p:nvPr>
            <p:ph type="title"/>
          </p:nvPr>
        </p:nvSpPr>
        <p:spPr>
          <a:xfrm>
            <a:off x="766560" y="1578083"/>
            <a:ext cx="11319933" cy="838200"/>
          </a:xfrm>
          <a:prstGeom prst="rect">
            <a:avLst/>
          </a:prstGeom>
        </p:spPr>
        <p:txBody>
          <a:bodyPr spcFirstLastPara="1" vert="horz" wrap="square" lIns="121900" tIns="121900" rIns="121900" bIns="121900" rtlCol="0" anchor="t" anchorCtr="0">
            <a:noAutofit/>
          </a:bodyPr>
          <a:lstStyle/>
          <a:p>
            <a:pPr>
              <a:spcBef>
                <a:spcPts val="0"/>
              </a:spcBef>
            </a:pPr>
            <a:r>
              <a:rPr lang="vi-VN" sz="2800" b="1" u="sng" dirty="0">
                <a:solidFill>
                  <a:schemeClr val="bg1"/>
                </a:solidFill>
                <a:latin typeface="Times New Roman" panose="02020603050405020304" pitchFamily="18" charset="0"/>
                <a:cs typeface="Times New Roman" panose="02020603050405020304" pitchFamily="18" charset="0"/>
              </a:rPr>
              <a:t>2. </a:t>
            </a:r>
            <a:r>
              <a:rPr lang="fr-FR" sz="2800" b="1" u="sng" dirty="0">
                <a:solidFill>
                  <a:schemeClr val="bg1"/>
                </a:solidFill>
                <a:latin typeface="Times New Roman" panose="02020603050405020304" pitchFamily="18" charset="0"/>
                <a:cs typeface="Times New Roman" panose="02020603050405020304" pitchFamily="18" charset="0"/>
              </a:rPr>
              <a:t>VAI </a:t>
            </a:r>
            <a:r>
              <a:rPr lang="fr-FR" sz="2800" b="1" u="sng" dirty="0" err="1">
                <a:solidFill>
                  <a:schemeClr val="bg1"/>
                </a:solidFill>
                <a:latin typeface="Times New Roman" panose="02020603050405020304" pitchFamily="18" charset="0"/>
                <a:cs typeface="Times New Roman" panose="02020603050405020304" pitchFamily="18" charset="0"/>
              </a:rPr>
              <a:t>TRÒ</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CỦA</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KHÔNG</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KHÍ</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TRONG</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TỰ</a:t>
            </a:r>
            <a:r>
              <a:rPr lang="fr-FR" sz="2800" b="1" u="sng" dirty="0">
                <a:solidFill>
                  <a:schemeClr val="bg1"/>
                </a:solidFill>
                <a:latin typeface="Times New Roman" panose="02020603050405020304" pitchFamily="18" charset="0"/>
                <a:cs typeface="Times New Roman" panose="02020603050405020304" pitchFamily="18" charset="0"/>
              </a:rPr>
              <a:t> </a:t>
            </a:r>
            <a:r>
              <a:rPr lang="fr-FR" sz="2800" b="1" u="sng" dirty="0" err="1">
                <a:solidFill>
                  <a:schemeClr val="bg1"/>
                </a:solidFill>
                <a:latin typeface="Times New Roman" panose="02020603050405020304" pitchFamily="18" charset="0"/>
                <a:cs typeface="Times New Roman" panose="02020603050405020304" pitchFamily="18" charset="0"/>
              </a:rPr>
              <a:t>NHIÊN</a:t>
            </a:r>
            <a:endParaRPr lang="fr-FR" sz="2800" b="1" u="sng" dirty="0">
              <a:solidFill>
                <a:schemeClr val="bg1"/>
              </a:solidFill>
              <a:latin typeface="Times New Roman" panose="02020603050405020304" pitchFamily="18" charset="0"/>
              <a:cs typeface="Times New Roman" panose="02020603050405020304" pitchFamily="18" charset="0"/>
            </a:endParaRPr>
          </a:p>
        </p:txBody>
      </p:sp>
      <p:sp>
        <p:nvSpPr>
          <p:cNvPr id="13" name="Google Shape;96;p18">
            <a:extLst>
              <a:ext uri="{FF2B5EF4-FFF2-40B4-BE49-F238E27FC236}">
                <a16:creationId xmlns:a16="http://schemas.microsoft.com/office/drawing/2014/main" id="{601584FE-856F-4462-BF55-465EE5A16DAF}"/>
              </a:ext>
            </a:extLst>
          </p:cNvPr>
          <p:cNvSpPr txBox="1">
            <a:spLocks/>
          </p:cNvSpPr>
          <p:nvPr/>
        </p:nvSpPr>
        <p:spPr>
          <a:xfrm>
            <a:off x="766560" y="2172682"/>
            <a:ext cx="11319933" cy="8382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800" b="1" u="sng" dirty="0">
                <a:solidFill>
                  <a:schemeClr val="bg1"/>
                </a:solidFill>
                <a:latin typeface="Times New Roman" panose="02020603050405020304" pitchFamily="18" charset="0"/>
                <a:cs typeface="Times New Roman" panose="02020603050405020304" pitchFamily="18" charset="0"/>
              </a:rPr>
              <a:t>3</a:t>
            </a:r>
            <a:r>
              <a:rPr lang="vi-VN" sz="2800" b="1" u="sng" dirty="0">
                <a:solidFill>
                  <a:schemeClr val="bg1"/>
                </a:solidFill>
                <a:latin typeface="Times New Roman" panose="02020603050405020304" pitchFamily="18" charset="0"/>
                <a:cs typeface="Times New Roman" panose="02020603050405020304" pitchFamily="18" charset="0"/>
              </a:rPr>
              <a:t>. </a:t>
            </a:r>
            <a:r>
              <a:rPr lang="fr-FR" sz="2800" b="1" u="sng" dirty="0">
                <a:solidFill>
                  <a:schemeClr val="bg1"/>
                </a:solidFill>
                <a:latin typeface="Times New Roman" panose="02020603050405020304" pitchFamily="18" charset="0"/>
                <a:cs typeface="Times New Roman" panose="02020603050405020304" pitchFamily="18" charset="0"/>
              </a:rPr>
              <a:t>Ô NHIỄM KHÔNG KHÍ</a:t>
            </a:r>
          </a:p>
        </p:txBody>
      </p:sp>
      <p:sp>
        <p:nvSpPr>
          <p:cNvPr id="10" name="Google Shape;96;p18">
            <a:extLst>
              <a:ext uri="{FF2B5EF4-FFF2-40B4-BE49-F238E27FC236}">
                <a16:creationId xmlns:a16="http://schemas.microsoft.com/office/drawing/2014/main" id="{7E5CF14F-B569-4DD7-8C3F-D788104AAFE7}"/>
              </a:ext>
            </a:extLst>
          </p:cNvPr>
          <p:cNvSpPr txBox="1">
            <a:spLocks/>
          </p:cNvSpPr>
          <p:nvPr/>
        </p:nvSpPr>
        <p:spPr>
          <a:xfrm>
            <a:off x="644628" y="2818446"/>
            <a:ext cx="10815781" cy="687917"/>
          </a:xfrm>
          <a:prstGeom prst="rect">
            <a:avLst/>
          </a:prstGeom>
        </p:spPr>
        <p:txBody>
          <a:bodyPr spcFirstLastPara="1" vert="horz" wrap="square" lIns="121900" tIns="121900" rIns="121900" bIns="121900" rtlCol="0" anchor="t" anchorCtr="0">
            <a:no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pPr>
              <a:spcBef>
                <a:spcPts val="0"/>
              </a:spcBef>
            </a:pPr>
            <a:r>
              <a:rPr lang="vi-VN" sz="2800" b="1" u="sng" dirty="0">
                <a:solidFill>
                  <a:schemeClr val="bg1"/>
                </a:solidFill>
                <a:latin typeface="Times New Roman" panose="02020603050405020304" pitchFamily="18" charset="0"/>
                <a:cs typeface="Times New Roman" panose="02020603050405020304" pitchFamily="18" charset="0"/>
              </a:rPr>
              <a:t>4.</a:t>
            </a:r>
            <a:r>
              <a:rPr lang="en-US" sz="2800" b="1" u="sng" dirty="0">
                <a:solidFill>
                  <a:schemeClr val="bg1"/>
                </a:solidFill>
                <a:latin typeface="Times New Roman" panose="02020603050405020304" pitchFamily="18" charset="0"/>
                <a:cs typeface="Times New Roman" panose="02020603050405020304" pitchFamily="18" charset="0"/>
              </a:rPr>
              <a:t> </a:t>
            </a:r>
            <a:r>
              <a:rPr lang="fr-FR" sz="2800" b="1" u="sng" dirty="0">
                <a:solidFill>
                  <a:schemeClr val="bg1"/>
                </a:solidFill>
                <a:latin typeface="Times New Roman" panose="02020603050405020304" pitchFamily="18" charset="0"/>
                <a:cs typeface="Times New Roman" panose="02020603050405020304" pitchFamily="18" charset="0"/>
              </a:rPr>
              <a:t>NGUYÊN NHÂN GÂY Ô NHIỄM KHÔNG KHÍ</a:t>
            </a:r>
          </a:p>
        </p:txBody>
      </p:sp>
      <p:sp>
        <p:nvSpPr>
          <p:cNvPr id="14" name="Freeform 8"/>
          <p:cNvSpPr/>
          <p:nvPr/>
        </p:nvSpPr>
        <p:spPr>
          <a:xfrm>
            <a:off x="666605" y="3479585"/>
            <a:ext cx="10776149" cy="1724172"/>
          </a:xfrm>
          <a:prstGeom prst="roundRect">
            <a:avLst/>
          </a:prstGeom>
        </p:spPr>
        <p:style>
          <a:lnRef idx="2">
            <a:schemeClr val="accent4"/>
          </a:lnRef>
          <a:fillRef idx="1">
            <a:schemeClr val="lt1"/>
          </a:fillRef>
          <a:effectRef idx="0">
            <a:schemeClr val="accent4"/>
          </a:effectRef>
          <a:fontRef idx="minor">
            <a:schemeClr val="dk1"/>
          </a:fontRef>
        </p:style>
        <p:txBody>
          <a:bodyPr spcFirstLastPara="0" vert="horz" wrap="square" lIns="305359" tIns="90305" rIns="305359" bIns="90305" numCol="1" spcCol="1270" anchor="ctr" anchorCtr="0">
            <a:noAutofit/>
          </a:bodyPr>
          <a:lstStyle/>
          <a:p>
            <a:pPr algn="just" defTabSz="1303834">
              <a:lnSpc>
                <a:spcPct val="90000"/>
              </a:lnSpc>
              <a:spcBef>
                <a:spcPct val="0"/>
              </a:spcBef>
              <a:spcAft>
                <a:spcPct val="35000"/>
              </a:spcAft>
            </a:pPr>
            <a:r>
              <a:rPr lang="en-GB" sz="3733" b="1" dirty="0" err="1">
                <a:latin typeface="Times New Roman" panose="02020603050405020304" pitchFamily="18" charset="0"/>
                <a:cs typeface="Times New Roman" panose="02020603050405020304" pitchFamily="18" charset="0"/>
              </a:rPr>
              <a:t>Chất</a:t>
            </a:r>
            <a:r>
              <a:rPr lang="en-GB" sz="3733" b="1" dirty="0">
                <a:latin typeface="Times New Roman" panose="02020603050405020304" pitchFamily="18" charset="0"/>
                <a:cs typeface="Times New Roman" panose="02020603050405020304" pitchFamily="18" charset="0"/>
              </a:rPr>
              <a:t> </a:t>
            </a:r>
            <a:r>
              <a:rPr lang="en-GB" sz="3733" b="1" dirty="0" err="1">
                <a:latin typeface="Times New Roman" panose="02020603050405020304" pitchFamily="18" charset="0"/>
                <a:cs typeface="Times New Roman" panose="02020603050405020304" pitchFamily="18" charset="0"/>
              </a:rPr>
              <a:t>gây</a:t>
            </a:r>
            <a:r>
              <a:rPr lang="en-GB" sz="3733" b="1" dirty="0">
                <a:latin typeface="Times New Roman" panose="02020603050405020304" pitchFamily="18" charset="0"/>
                <a:cs typeface="Times New Roman" panose="02020603050405020304" pitchFamily="18" charset="0"/>
              </a:rPr>
              <a:t> </a:t>
            </a:r>
            <a:r>
              <a:rPr lang="en-GB" sz="3733" b="1" dirty="0" err="1">
                <a:latin typeface="Times New Roman" panose="02020603050405020304" pitchFamily="18" charset="0"/>
                <a:cs typeface="Times New Roman" panose="02020603050405020304" pitchFamily="18" charset="0"/>
              </a:rPr>
              <a:t>ra</a:t>
            </a:r>
            <a:r>
              <a:rPr lang="en-GB" sz="3733" b="1" dirty="0">
                <a:latin typeface="Times New Roman" panose="02020603050405020304" pitchFamily="18" charset="0"/>
                <a:cs typeface="Times New Roman" panose="02020603050405020304" pitchFamily="18" charset="0"/>
              </a:rPr>
              <a:t> ô </a:t>
            </a:r>
            <a:r>
              <a:rPr lang="en-GB" sz="3733" b="1" dirty="0" err="1">
                <a:latin typeface="Times New Roman" panose="02020603050405020304" pitchFamily="18" charset="0"/>
                <a:cs typeface="Times New Roman" panose="02020603050405020304" pitchFamily="18" charset="0"/>
              </a:rPr>
              <a:t>nhiễm</a:t>
            </a:r>
            <a:r>
              <a:rPr lang="en-GB" sz="3733" b="1" dirty="0">
                <a:latin typeface="Times New Roman" panose="02020603050405020304" pitchFamily="18" charset="0"/>
                <a:cs typeface="Times New Roman" panose="02020603050405020304" pitchFamily="18" charset="0"/>
              </a:rPr>
              <a:t> </a:t>
            </a:r>
            <a:r>
              <a:rPr lang="en-GB" sz="3733" b="1" dirty="0" err="1">
                <a:latin typeface="Times New Roman" panose="02020603050405020304" pitchFamily="18" charset="0"/>
                <a:cs typeface="Times New Roman" panose="02020603050405020304" pitchFamily="18" charset="0"/>
              </a:rPr>
              <a:t>không</a:t>
            </a:r>
            <a:r>
              <a:rPr lang="en-GB" sz="3733" b="1" dirty="0">
                <a:latin typeface="Times New Roman" panose="02020603050405020304" pitchFamily="18" charset="0"/>
                <a:cs typeface="Times New Roman" panose="02020603050405020304" pitchFamily="18" charset="0"/>
              </a:rPr>
              <a:t> </a:t>
            </a:r>
            <a:r>
              <a:rPr lang="en-GB" sz="3733" b="1" dirty="0" err="1">
                <a:latin typeface="Times New Roman" panose="02020603050405020304" pitchFamily="18" charset="0"/>
                <a:cs typeface="Times New Roman" panose="02020603050405020304" pitchFamily="18" charset="0"/>
              </a:rPr>
              <a:t>khí</a:t>
            </a:r>
            <a:r>
              <a:rPr lang="en-GB" sz="3733" b="1"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là</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các</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chất</a:t>
            </a:r>
            <a:r>
              <a:rPr lang="en-GB" sz="3733" dirty="0">
                <a:latin typeface="Times New Roman" panose="02020603050405020304" pitchFamily="18" charset="0"/>
                <a:cs typeface="Times New Roman" panose="02020603050405020304" pitchFamily="18" charset="0"/>
              </a:rPr>
              <a:t> ở </a:t>
            </a:r>
            <a:r>
              <a:rPr lang="en-GB" sz="3733" b="1" dirty="0" err="1">
                <a:latin typeface="Times New Roman" panose="02020603050405020304" pitchFamily="18" charset="0"/>
                <a:cs typeface="Times New Roman" panose="02020603050405020304" pitchFamily="18" charset="0"/>
              </a:rPr>
              <a:t>dạng</a:t>
            </a:r>
            <a:r>
              <a:rPr lang="en-GB" sz="3733" b="1" dirty="0">
                <a:latin typeface="Times New Roman" panose="02020603050405020304" pitchFamily="18" charset="0"/>
                <a:cs typeface="Times New Roman" panose="02020603050405020304" pitchFamily="18" charset="0"/>
              </a:rPr>
              <a:t> </a:t>
            </a:r>
            <a:r>
              <a:rPr lang="en-GB" sz="3733" b="1" dirty="0" err="1">
                <a:latin typeface="Times New Roman" panose="02020603050405020304" pitchFamily="18" charset="0"/>
                <a:cs typeface="Times New Roman" panose="02020603050405020304" pitchFamily="18" charset="0"/>
              </a:rPr>
              <a:t>hạt</a:t>
            </a:r>
            <a:r>
              <a:rPr lang="en-GB" sz="3733" b="1" dirty="0">
                <a:latin typeface="Times New Roman" panose="02020603050405020304" pitchFamily="18" charset="0"/>
                <a:cs typeface="Times New Roman" panose="02020603050405020304" pitchFamily="18" charset="0"/>
              </a:rPr>
              <a:t> </a:t>
            </a:r>
            <a:r>
              <a:rPr lang="en-GB" sz="3733" b="1" dirty="0" err="1">
                <a:latin typeface="Times New Roman" panose="02020603050405020304" pitchFamily="18" charset="0"/>
                <a:cs typeface="Times New Roman" panose="02020603050405020304" pitchFamily="18" charset="0"/>
              </a:rPr>
              <a:t>nhỏ</a:t>
            </a:r>
            <a:r>
              <a:rPr lang="en-GB" sz="3733" b="1"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lơ</a:t>
            </a:r>
            <a:r>
              <a:rPr lang="vi-VN"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lửng</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trong</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không</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khí</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gây</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hại</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cho</a:t>
            </a:r>
            <a:r>
              <a:rPr lang="en-GB" sz="3733" dirty="0">
                <a:latin typeface="Times New Roman" panose="02020603050405020304" pitchFamily="18" charset="0"/>
                <a:cs typeface="Times New Roman" panose="02020603050405020304" pitchFamily="18" charset="0"/>
              </a:rPr>
              <a:t> con </a:t>
            </a:r>
            <a:r>
              <a:rPr lang="en-GB" sz="3733" dirty="0" err="1">
                <a:latin typeface="Times New Roman" panose="02020603050405020304" pitchFamily="18" charset="0"/>
                <a:cs typeface="Times New Roman" panose="02020603050405020304" pitchFamily="18" charset="0"/>
              </a:rPr>
              <a:t>người</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và</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môi</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trường</a:t>
            </a:r>
            <a:r>
              <a:rPr lang="vi-VN" sz="3733" dirty="0">
                <a:latin typeface="Times New Roman" panose="02020603050405020304" pitchFamily="18" charset="0"/>
                <a:cs typeface="Times New Roman" panose="02020603050405020304" pitchFamily="18" charset="0"/>
              </a:rPr>
              <a:t>.</a:t>
            </a:r>
            <a:endParaRPr lang="en-US" sz="3733" dirty="0">
              <a:latin typeface="Times New Roman" panose="02020603050405020304" pitchFamily="18" charset="0"/>
              <a:cs typeface="Times New Roman" panose="02020603050405020304" pitchFamily="18" charset="0"/>
            </a:endParaRPr>
          </a:p>
        </p:txBody>
      </p:sp>
      <p:sp>
        <p:nvSpPr>
          <p:cNvPr id="15" name="Freeform 10"/>
          <p:cNvSpPr/>
          <p:nvPr/>
        </p:nvSpPr>
        <p:spPr>
          <a:xfrm>
            <a:off x="705375" y="5363110"/>
            <a:ext cx="10755034" cy="931472"/>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305359" tIns="90305" rIns="305359" bIns="90305" numCol="1" spcCol="1270" anchor="ctr" anchorCtr="0">
            <a:noAutofit/>
          </a:bodyPr>
          <a:lstStyle/>
          <a:p>
            <a:pPr algn="just" defTabSz="1303834">
              <a:lnSpc>
                <a:spcPct val="90000"/>
              </a:lnSpc>
              <a:spcBef>
                <a:spcPct val="0"/>
              </a:spcBef>
              <a:spcAft>
                <a:spcPct val="35000"/>
              </a:spcAft>
            </a:pPr>
            <a:r>
              <a:rPr lang="en-GB" sz="3733" b="1" dirty="0" err="1">
                <a:latin typeface="Times New Roman" panose="02020603050405020304" pitchFamily="18" charset="0"/>
                <a:cs typeface="Times New Roman" panose="02020603050405020304" pitchFamily="18" charset="0"/>
              </a:rPr>
              <a:t>Nguồn</a:t>
            </a:r>
            <a:r>
              <a:rPr lang="en-GB" sz="3733" b="1" dirty="0">
                <a:latin typeface="Times New Roman" panose="02020603050405020304" pitchFamily="18" charset="0"/>
                <a:cs typeface="Times New Roman" panose="02020603050405020304" pitchFamily="18" charset="0"/>
              </a:rPr>
              <a:t> ô </a:t>
            </a:r>
            <a:r>
              <a:rPr lang="en-GB" sz="3733" b="1" dirty="0" err="1">
                <a:latin typeface="Times New Roman" panose="02020603050405020304" pitchFamily="18" charset="0"/>
                <a:cs typeface="Times New Roman" panose="02020603050405020304" pitchFamily="18" charset="0"/>
              </a:rPr>
              <a:t>nhiễm</a:t>
            </a:r>
            <a:r>
              <a:rPr lang="en-GB" sz="3733" b="1" dirty="0">
                <a:latin typeface="Times New Roman" panose="02020603050405020304" pitchFamily="18" charset="0"/>
                <a:cs typeface="Times New Roman" panose="02020603050405020304" pitchFamily="18" charset="0"/>
              </a:rPr>
              <a:t> </a:t>
            </a:r>
            <a:r>
              <a:rPr lang="en-GB" sz="3733" b="1" dirty="0" err="1">
                <a:latin typeface="Times New Roman" panose="02020603050405020304" pitchFamily="18" charset="0"/>
                <a:cs typeface="Times New Roman" panose="02020603050405020304" pitchFamily="18" charset="0"/>
              </a:rPr>
              <a:t>không</a:t>
            </a:r>
            <a:r>
              <a:rPr lang="en-GB" sz="3733" b="1" dirty="0">
                <a:latin typeface="Times New Roman" panose="02020603050405020304" pitchFamily="18" charset="0"/>
                <a:cs typeface="Times New Roman" panose="02020603050405020304" pitchFamily="18" charset="0"/>
              </a:rPr>
              <a:t> </a:t>
            </a:r>
            <a:r>
              <a:rPr lang="en-GB" sz="3733" b="1" dirty="0" err="1">
                <a:latin typeface="Times New Roman" panose="02020603050405020304" pitchFamily="18" charset="0"/>
                <a:cs typeface="Times New Roman" panose="02020603050405020304" pitchFamily="18" charset="0"/>
              </a:rPr>
              <a:t>khí</a:t>
            </a:r>
            <a:r>
              <a:rPr lang="en-GB" sz="3733" b="1" dirty="0">
                <a:latin typeface="Times New Roman" panose="02020603050405020304" pitchFamily="18" charset="0"/>
                <a:cs typeface="Times New Roman" panose="02020603050405020304" pitchFamily="18" charset="0"/>
              </a:rPr>
              <a:t>: </a:t>
            </a:r>
            <a:r>
              <a:rPr lang="en-GB" sz="3733" dirty="0">
                <a:latin typeface="Times New Roman" panose="02020603050405020304" pitchFamily="18" charset="0"/>
                <a:cs typeface="Times New Roman" panose="02020603050405020304" pitchFamily="18" charset="0"/>
              </a:rPr>
              <a:t>Con </a:t>
            </a:r>
            <a:r>
              <a:rPr lang="en-GB" sz="3733" dirty="0" err="1">
                <a:latin typeface="Times New Roman" panose="02020603050405020304" pitchFamily="18" charset="0"/>
                <a:cs typeface="Times New Roman" panose="02020603050405020304" pitchFamily="18" charset="0"/>
              </a:rPr>
              <a:t>người</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hoặc</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tự</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nhiên</a:t>
            </a:r>
            <a:r>
              <a:rPr lang="vi-VN" sz="3733" dirty="0">
                <a:latin typeface="Times New Roman" panose="02020603050405020304" pitchFamily="18" charset="0"/>
                <a:cs typeface="Times New Roman" panose="02020603050405020304" pitchFamily="18" charset="0"/>
              </a:rPr>
              <a:t>.</a:t>
            </a:r>
            <a:endParaRPr lang="en-US"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24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idx="4294967295"/>
          </p:nvPr>
        </p:nvSpPr>
        <p:spPr>
          <a:xfrm>
            <a:off x="0" y="214313"/>
            <a:ext cx="9753600" cy="825500"/>
          </a:xfrm>
          <a:prstGeom prst="rect">
            <a:avLst/>
          </a:prstGeom>
        </p:spPr>
        <p:txBody>
          <a:bodyPr spcFirstLastPara="1" vert="horz" wrap="square" lIns="121900" tIns="121900" rIns="121900" bIns="121900" rtlCol="0" anchor="t" anchorCtr="0">
            <a:noAutofit/>
          </a:bodyPr>
          <a:lstStyle/>
          <a:p>
            <a:pPr>
              <a:spcBef>
                <a:spcPts val="0"/>
              </a:spcBef>
            </a:pPr>
            <a:r>
              <a:rPr lang="vi-VN" sz="3733" b="1" dirty="0">
                <a:solidFill>
                  <a:srgbClr val="FF0000"/>
                </a:solidFill>
                <a:latin typeface="Times New Roman" panose="02020603050405020304" pitchFamily="18" charset="0"/>
                <a:cs typeface="Times New Roman" panose="02020603050405020304" pitchFamily="18" charset="0"/>
              </a:rPr>
              <a:t>5. </a:t>
            </a:r>
            <a:r>
              <a:rPr lang="fr-FR" sz="3733" b="1" dirty="0">
                <a:solidFill>
                  <a:srgbClr val="FF0000"/>
                </a:solidFill>
                <a:latin typeface="Times New Roman" panose="02020603050405020304" pitchFamily="18" charset="0"/>
                <a:cs typeface="Times New Roman" panose="02020603050405020304" pitchFamily="18" charset="0"/>
              </a:rPr>
              <a:t>BẢO VỆ MÔI TRƯỜNG KHÔNG KHÍ</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42281" y="1109468"/>
            <a:ext cx="10091851" cy="4211141"/>
          </a:xfrm>
          <a:prstGeom prst="rect">
            <a:avLst/>
          </a:prstGeom>
        </p:spPr>
      </p:pic>
      <p:sp>
        <p:nvSpPr>
          <p:cNvPr id="14" name="Rectangle 13"/>
          <p:cNvSpPr/>
          <p:nvPr/>
        </p:nvSpPr>
        <p:spPr>
          <a:xfrm>
            <a:off x="583986" y="5391077"/>
            <a:ext cx="11024028" cy="1274195"/>
          </a:xfrm>
          <a:prstGeom prst="rect">
            <a:avLst/>
          </a:prstGeom>
        </p:spPr>
        <p:txBody>
          <a:bodyPr wrap="square">
            <a:spAutoFit/>
          </a:bodyPr>
          <a:lstStyle/>
          <a:p>
            <a:pPr algn="ctr">
              <a:lnSpc>
                <a:spcPct val="120000"/>
              </a:lnSpc>
              <a:spcBef>
                <a:spcPts val="800"/>
              </a:spcBef>
              <a:spcAft>
                <a:spcPts val="8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14.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thiểu</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tình</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ô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khí</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ta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gì</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987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2613046" y="129958"/>
            <a:ext cx="7389935" cy="5537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Biện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pháp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bảo</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vệ</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khí</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6" name="Rounded Rectangular Callout 5"/>
          <p:cNvSpPr/>
          <p:nvPr/>
        </p:nvSpPr>
        <p:spPr>
          <a:xfrm>
            <a:off x="294120" y="3984226"/>
            <a:ext cx="2457473" cy="1033019"/>
          </a:xfrm>
          <a:prstGeom prst="wedgeRoundRectCallout">
            <a:avLst>
              <a:gd name="adj1" fmla="val -48176"/>
              <a:gd name="adj2" fmla="val 22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Times New Roman" panose="02020603050405020304" pitchFamily="18" charset="0"/>
                <a:cs typeface="Times New Roman" panose="02020603050405020304" pitchFamily="18" charset="0"/>
              </a:rPr>
              <a:t>Trồng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nhiều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cây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xanh</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19" t="33332" r="29635" b="38371"/>
          <a:stretch/>
        </p:blipFill>
        <p:spPr bwMode="auto">
          <a:xfrm>
            <a:off x="155573" y="911942"/>
            <a:ext cx="2910765" cy="291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4 điều phải dạy con trước 10 tuổi"/>
          <p:cNvPicPr>
            <a:picLocks noChangeAspect="1" noChangeArrowheads="1"/>
          </p:cNvPicPr>
          <p:nvPr/>
        </p:nvPicPr>
        <p:blipFill rotWithShape="1">
          <a:blip r:embed="rId3">
            <a:extLst>
              <a:ext uri="{28A0092B-C50C-407E-A947-70E740481C1C}">
                <a14:useLocalDpi xmlns:a14="http://schemas.microsoft.com/office/drawing/2010/main" val="0"/>
              </a:ext>
            </a:extLst>
          </a:blip>
          <a:srcRect l="4057" t="5181" r="24372"/>
          <a:stretch/>
        </p:blipFill>
        <p:spPr bwMode="auto">
          <a:xfrm>
            <a:off x="5698413" y="1858841"/>
            <a:ext cx="3295675" cy="291076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rường học nói không với rác thải nhựa | giaoduc.edu.vn"/>
          <p:cNvPicPr>
            <a:picLocks noChangeAspect="1" noChangeArrowheads="1"/>
          </p:cNvPicPr>
          <p:nvPr/>
        </p:nvPicPr>
        <p:blipFill rotWithShape="1">
          <a:blip r:embed="rId4">
            <a:extLst>
              <a:ext uri="{28A0092B-C50C-407E-A947-70E740481C1C}">
                <a14:useLocalDpi xmlns:a14="http://schemas.microsoft.com/office/drawing/2010/main" val="0"/>
              </a:ext>
            </a:extLst>
          </a:blip>
          <a:srcRect l="9867" r="17304"/>
          <a:stretch/>
        </p:blipFill>
        <p:spPr bwMode="auto">
          <a:xfrm>
            <a:off x="2959918" y="1286015"/>
            <a:ext cx="3140276" cy="291076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Nên đeo khẩu trang khi vào nhà vệ sinh công cộ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 name="AutoShape 10" descr="Nên đeo khẩu trang khi vào nhà vệ sinh công cộ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8204" name="Picture 12" descr="Học sinh không bắt buộc đeo khẩu trang và giãn cách trong lớp học - Ảnh  thời sự trong nước - Văn hoá &amp;amp; Xã hội - Thông tấn xã Việt Nam (TTXVN)"/>
          <p:cNvPicPr>
            <a:picLocks noChangeAspect="1" noChangeArrowheads="1"/>
          </p:cNvPicPr>
          <p:nvPr/>
        </p:nvPicPr>
        <p:blipFill rotWithShape="1">
          <a:blip r:embed="rId5">
            <a:extLst>
              <a:ext uri="{28A0092B-C50C-407E-A947-70E740481C1C}">
                <a14:useLocalDpi xmlns:a14="http://schemas.microsoft.com/office/drawing/2010/main" val="0"/>
              </a:ext>
            </a:extLst>
          </a:blip>
          <a:srcRect l="29260" t="15343"/>
          <a:stretch/>
        </p:blipFill>
        <p:spPr bwMode="auto">
          <a:xfrm>
            <a:off x="8813979" y="1198354"/>
            <a:ext cx="3378021" cy="2772017"/>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3066338" y="4253095"/>
            <a:ext cx="2457473" cy="1033019"/>
          </a:xfrm>
          <a:prstGeom prst="wedgeRoundRectCallout">
            <a:avLst>
              <a:gd name="adj1" fmla="val -48176"/>
              <a:gd name="adj2" fmla="val 22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Times New Roman" panose="02020603050405020304" pitchFamily="18" charset="0"/>
                <a:cs typeface="Times New Roman" panose="02020603050405020304" pitchFamily="18" charset="0"/>
              </a:rPr>
              <a:t>Không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xả</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rác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bừa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bãi</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4" name="Rounded Rectangular Callout 13"/>
          <p:cNvSpPr/>
          <p:nvPr/>
        </p:nvSpPr>
        <p:spPr>
          <a:xfrm>
            <a:off x="5989357" y="4836447"/>
            <a:ext cx="2824622" cy="1033019"/>
          </a:xfrm>
          <a:prstGeom prst="wedgeRoundRectCallout">
            <a:avLst>
              <a:gd name="adj1" fmla="val -48176"/>
              <a:gd name="adj2" fmla="val 22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latin typeface="Times New Roman" panose="02020603050405020304" pitchFamily="18" charset="0"/>
                <a:cs typeface="Times New Roman" panose="02020603050405020304" pitchFamily="18" charset="0"/>
              </a:rPr>
              <a:t>Lau </a:t>
            </a:r>
            <a:r>
              <a:rPr lang="en-US" sz="2800" dirty="0" err="1">
                <a:solidFill>
                  <a:srgbClr val="C00000"/>
                </a:solidFill>
                <a:latin typeface="Times New Roman" panose="02020603050405020304" pitchFamily="18" charset="0"/>
                <a:cs typeface="Times New Roman" panose="02020603050405020304" pitchFamily="18" charset="0"/>
              </a:rPr>
              <a:t>dọn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thường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xuyên</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5" name="Rounded Rectangular Callout 14"/>
          <p:cNvSpPr/>
          <p:nvPr/>
        </p:nvSpPr>
        <p:spPr>
          <a:xfrm>
            <a:off x="9189757" y="4196780"/>
            <a:ext cx="2824622" cy="1033019"/>
          </a:xfrm>
          <a:prstGeom prst="wedgeRoundRectCallout">
            <a:avLst>
              <a:gd name="adj1" fmla="val -48176"/>
              <a:gd name="adj2" fmla="val 22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C00000"/>
                </a:solidFill>
                <a:latin typeface="Times New Roman" panose="02020603050405020304" pitchFamily="18" charset="0"/>
                <a:cs typeface="Times New Roman" panose="02020603050405020304" pitchFamily="18" charset="0"/>
              </a:rPr>
              <a:t>Đeo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khẩu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trang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ra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ngoài</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89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4"/>
                                        </p:tgtEl>
                                        <p:attrNameLst>
                                          <p:attrName>style.visibility</p:attrName>
                                        </p:attrNameLst>
                                      </p:cBhvr>
                                      <p:to>
                                        <p:strVal val="visible"/>
                                      </p:to>
                                    </p:set>
                                    <p:animEffect transition="in" filter="fade">
                                      <p:cBhvr>
                                        <p:cTn id="22" dur="500"/>
                                        <p:tgtEl>
                                          <p:spTgt spid="82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164242" y="1336078"/>
            <a:ext cx="10022172" cy="595857"/>
          </a:xfrm>
          <a:custGeom>
            <a:avLst/>
            <a:gdLst>
              <a:gd name="connsiteX0" fmla="*/ 0 w 6061560"/>
              <a:gd name="connsiteY0" fmla="*/ 73323 h 733226"/>
              <a:gd name="connsiteX1" fmla="*/ 73323 w 6061560"/>
              <a:gd name="connsiteY1" fmla="*/ 0 h 733226"/>
              <a:gd name="connsiteX2" fmla="*/ 5988237 w 6061560"/>
              <a:gd name="connsiteY2" fmla="*/ 0 h 733226"/>
              <a:gd name="connsiteX3" fmla="*/ 6061560 w 6061560"/>
              <a:gd name="connsiteY3" fmla="*/ 73323 h 733226"/>
              <a:gd name="connsiteX4" fmla="*/ 6061560 w 6061560"/>
              <a:gd name="connsiteY4" fmla="*/ 659903 h 733226"/>
              <a:gd name="connsiteX5" fmla="*/ 5988237 w 6061560"/>
              <a:gd name="connsiteY5" fmla="*/ 733226 h 733226"/>
              <a:gd name="connsiteX6" fmla="*/ 73323 w 6061560"/>
              <a:gd name="connsiteY6" fmla="*/ 733226 h 733226"/>
              <a:gd name="connsiteX7" fmla="*/ 0 w 6061560"/>
              <a:gd name="connsiteY7" fmla="*/ 659903 h 733226"/>
              <a:gd name="connsiteX8" fmla="*/ 0 w 6061560"/>
              <a:gd name="connsiteY8" fmla="*/ 73323 h 73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1560" h="733226">
                <a:moveTo>
                  <a:pt x="0" y="73323"/>
                </a:moveTo>
                <a:cubicBezTo>
                  <a:pt x="0" y="32828"/>
                  <a:pt x="32828" y="0"/>
                  <a:pt x="73323" y="0"/>
                </a:cubicBezTo>
                <a:lnTo>
                  <a:pt x="5988237" y="0"/>
                </a:lnTo>
                <a:cubicBezTo>
                  <a:pt x="6028732" y="0"/>
                  <a:pt x="6061560" y="32828"/>
                  <a:pt x="6061560" y="73323"/>
                </a:cubicBezTo>
                <a:lnTo>
                  <a:pt x="6061560" y="659903"/>
                </a:lnTo>
                <a:cubicBezTo>
                  <a:pt x="6061560" y="700398"/>
                  <a:pt x="6028732" y="733226"/>
                  <a:pt x="5988237" y="733226"/>
                </a:cubicBezTo>
                <a:lnTo>
                  <a:pt x="73323" y="733226"/>
                </a:lnTo>
                <a:cubicBezTo>
                  <a:pt x="32828" y="733226"/>
                  <a:pt x="0" y="700398"/>
                  <a:pt x="0" y="659903"/>
                </a:cubicBezTo>
                <a:lnTo>
                  <a:pt x="0" y="73323"/>
                </a:lnTo>
                <a:close/>
              </a:path>
            </a:pathLst>
          </a:custGeom>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84513" tIns="65887" rIns="84513" bIns="65887" numCol="1" spcCol="1270" anchor="ctr" anchorCtr="0">
            <a:noAutofit/>
          </a:bodyPr>
          <a:lstStyle/>
          <a:p>
            <a:pPr algn="ctr" defTabSz="1303834">
              <a:lnSpc>
                <a:spcPct val="90000"/>
              </a:lnSpc>
              <a:spcBef>
                <a:spcPct val="0"/>
              </a:spcBef>
              <a:spcAft>
                <a:spcPct val="35000"/>
              </a:spcAft>
            </a:pPr>
            <a:r>
              <a:rPr lang="en-GB" sz="3733" b="1" dirty="0" err="1">
                <a:latin typeface="Times New Roman" panose="02020603050405020304" pitchFamily="18" charset="0"/>
                <a:cs typeface="Times New Roman" panose="02020603050405020304" pitchFamily="18" charset="0"/>
              </a:rPr>
              <a:t>Các</a:t>
            </a:r>
            <a:r>
              <a:rPr lang="en-GB" sz="3733" b="1" dirty="0">
                <a:latin typeface="Times New Roman" panose="02020603050405020304" pitchFamily="18" charset="0"/>
                <a:cs typeface="Times New Roman" panose="02020603050405020304" pitchFamily="18" charset="0"/>
              </a:rPr>
              <a:t> </a:t>
            </a:r>
            <a:r>
              <a:rPr lang="en-GB" sz="3733" b="1" dirty="0" err="1">
                <a:latin typeface="Times New Roman" panose="02020603050405020304" pitchFamily="18" charset="0"/>
                <a:cs typeface="Times New Roman" panose="02020603050405020304" pitchFamily="18" charset="0"/>
              </a:rPr>
              <a:t>giải</a:t>
            </a:r>
            <a:r>
              <a:rPr lang="en-GB" sz="3733" b="1" dirty="0">
                <a:latin typeface="Times New Roman" panose="02020603050405020304" pitchFamily="18" charset="0"/>
                <a:cs typeface="Times New Roman" panose="02020603050405020304" pitchFamily="18" charset="0"/>
              </a:rPr>
              <a:t> </a:t>
            </a:r>
            <a:r>
              <a:rPr lang="en-GB" sz="3733" b="1" dirty="0" err="1">
                <a:latin typeface="Times New Roman" panose="02020603050405020304" pitchFamily="18" charset="0"/>
                <a:cs typeface="Times New Roman" panose="02020603050405020304" pitchFamily="18" charset="0"/>
              </a:rPr>
              <a:t>pháp</a:t>
            </a:r>
            <a:endParaRPr lang="en-US" sz="3733" b="1"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1164289" y="2016252"/>
            <a:ext cx="10022172" cy="934902"/>
            <a:chOff x="998586" y="1904109"/>
            <a:chExt cx="7516629" cy="701176"/>
          </a:xfrm>
        </p:grpSpPr>
        <p:sp>
          <p:nvSpPr>
            <p:cNvPr id="6" name="Rounded Rectangle 5"/>
            <p:cNvSpPr/>
            <p:nvPr/>
          </p:nvSpPr>
          <p:spPr>
            <a:xfrm>
              <a:off x="998586" y="1904109"/>
              <a:ext cx="814535" cy="701176"/>
            </a:xfrm>
            <a:prstGeom prst="roundRect">
              <a:avLst>
                <a:gd name="adj" fmla="val 16670"/>
              </a:avLst>
            </a:prstGeom>
          </p:spPr>
          <p:style>
            <a:lnRef idx="1">
              <a:schemeClr val="accent5"/>
            </a:lnRef>
            <a:fillRef idx="2">
              <a:schemeClr val="accent5"/>
            </a:fillRef>
            <a:effectRef idx="1">
              <a:schemeClr val="accent5"/>
            </a:effectRef>
            <a:fontRef idx="minor">
              <a:schemeClr val="dk1"/>
            </a:fontRef>
          </p:style>
          <p:txBody>
            <a:bodyPr/>
            <a:lstStyle/>
            <a:p>
              <a:endParaRPr lang="vi-VN"/>
            </a:p>
          </p:txBody>
        </p:sp>
        <p:sp>
          <p:nvSpPr>
            <p:cNvPr id="7" name="Freeform 6"/>
            <p:cNvSpPr/>
            <p:nvPr/>
          </p:nvSpPr>
          <p:spPr>
            <a:xfrm>
              <a:off x="1868458" y="1904109"/>
              <a:ext cx="6646757" cy="701176"/>
            </a:xfrm>
            <a:custGeom>
              <a:avLst/>
              <a:gdLst>
                <a:gd name="connsiteX0" fmla="*/ 0 w 5284340"/>
                <a:gd name="connsiteY0" fmla="*/ 122229 h 733226"/>
                <a:gd name="connsiteX1" fmla="*/ 122229 w 5284340"/>
                <a:gd name="connsiteY1" fmla="*/ 0 h 733226"/>
                <a:gd name="connsiteX2" fmla="*/ 5162111 w 5284340"/>
                <a:gd name="connsiteY2" fmla="*/ 0 h 733226"/>
                <a:gd name="connsiteX3" fmla="*/ 5284340 w 5284340"/>
                <a:gd name="connsiteY3" fmla="*/ 122229 h 733226"/>
                <a:gd name="connsiteX4" fmla="*/ 5284340 w 5284340"/>
                <a:gd name="connsiteY4" fmla="*/ 610997 h 733226"/>
                <a:gd name="connsiteX5" fmla="*/ 5162111 w 5284340"/>
                <a:gd name="connsiteY5" fmla="*/ 733226 h 733226"/>
                <a:gd name="connsiteX6" fmla="*/ 122229 w 5284340"/>
                <a:gd name="connsiteY6" fmla="*/ 733226 h 733226"/>
                <a:gd name="connsiteX7" fmla="*/ 0 w 5284340"/>
                <a:gd name="connsiteY7" fmla="*/ 610997 h 733226"/>
                <a:gd name="connsiteX8" fmla="*/ 0 w 5284340"/>
                <a:gd name="connsiteY8" fmla="*/ 122229 h 73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4340" h="733226">
                  <a:moveTo>
                    <a:pt x="0" y="122229"/>
                  </a:moveTo>
                  <a:cubicBezTo>
                    <a:pt x="0" y="54724"/>
                    <a:pt x="54724" y="0"/>
                    <a:pt x="122229" y="0"/>
                  </a:cubicBezTo>
                  <a:lnTo>
                    <a:pt x="5162111" y="0"/>
                  </a:lnTo>
                  <a:cubicBezTo>
                    <a:pt x="5229616" y="0"/>
                    <a:pt x="5284340" y="54724"/>
                    <a:pt x="5284340" y="122229"/>
                  </a:cubicBezTo>
                  <a:lnTo>
                    <a:pt x="5284340" y="610997"/>
                  </a:lnTo>
                  <a:cubicBezTo>
                    <a:pt x="5284340" y="678502"/>
                    <a:pt x="5229616" y="733226"/>
                    <a:pt x="5162111" y="733226"/>
                  </a:cubicBezTo>
                  <a:lnTo>
                    <a:pt x="122229" y="733226"/>
                  </a:lnTo>
                  <a:cubicBezTo>
                    <a:pt x="54724" y="733226"/>
                    <a:pt x="0" y="678502"/>
                    <a:pt x="0" y="610997"/>
                  </a:cubicBezTo>
                  <a:lnTo>
                    <a:pt x="0" y="122229"/>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256352" tIns="256352" rIns="256352" bIns="256352" numCol="1" spcCol="1270" anchor="ctr" anchorCtr="0">
              <a:noAutofit/>
            </a:bodyPr>
            <a:lstStyle/>
            <a:p>
              <a:pPr algn="just" defTabSz="1303834">
                <a:lnSpc>
                  <a:spcPct val="90000"/>
                </a:lnSpc>
                <a:spcBef>
                  <a:spcPct val="0"/>
                </a:spcBef>
                <a:spcAft>
                  <a:spcPct val="35000"/>
                </a:spcAft>
              </a:pPr>
              <a:r>
                <a:rPr lang="en-GB" sz="3733" dirty="0" err="1">
                  <a:latin typeface="Times New Roman" panose="02020603050405020304" pitchFamily="18" charset="0"/>
                  <a:cs typeface="Times New Roman" panose="02020603050405020304" pitchFamily="18" charset="0"/>
                </a:rPr>
                <a:t>Tìm</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nguồn</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năng</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lượng</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sạch</a:t>
              </a:r>
              <a:r>
                <a:rPr lang="en-GB" sz="3733" dirty="0">
                  <a:latin typeface="Times New Roman" panose="02020603050405020304" pitchFamily="18" charset="0"/>
                  <a:cs typeface="Times New Roman" panose="02020603050405020304" pitchFamily="18" charset="0"/>
                </a:rPr>
                <a:t>.</a:t>
              </a:r>
              <a:endParaRPr lang="en-US" sz="3733"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25240" y="1966052"/>
              <a:ext cx="361156" cy="50008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3733" b="1" dirty="0">
                  <a:latin typeface="Times New Roman" panose="02020603050405020304" pitchFamily="18" charset="0"/>
                  <a:cs typeface="Times New Roman" panose="02020603050405020304" pitchFamily="18" charset="0"/>
                </a:rPr>
                <a:t>1</a:t>
              </a:r>
              <a:endParaRPr lang="en-US" sz="3733" b="1"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1164242" y="3110638"/>
            <a:ext cx="10022172" cy="977634"/>
            <a:chOff x="998586" y="2702173"/>
            <a:chExt cx="7516629" cy="733226"/>
          </a:xfrm>
        </p:grpSpPr>
        <p:sp>
          <p:nvSpPr>
            <p:cNvPr id="10" name="Rounded Rectangle 9"/>
            <p:cNvSpPr/>
            <p:nvPr/>
          </p:nvSpPr>
          <p:spPr>
            <a:xfrm>
              <a:off x="998586" y="2702173"/>
              <a:ext cx="814535" cy="733226"/>
            </a:xfrm>
            <a:prstGeom prst="roundRect">
              <a:avLst>
                <a:gd name="adj" fmla="val 16670"/>
              </a:avLst>
            </a:prstGeom>
          </p:spPr>
          <p:style>
            <a:lnRef idx="1">
              <a:schemeClr val="accent4"/>
            </a:lnRef>
            <a:fillRef idx="2">
              <a:schemeClr val="accent4"/>
            </a:fillRef>
            <a:effectRef idx="1">
              <a:schemeClr val="accent4"/>
            </a:effectRef>
            <a:fontRef idx="minor">
              <a:schemeClr val="dk1"/>
            </a:fontRef>
          </p:style>
          <p:txBody>
            <a:bodyPr/>
            <a:lstStyle/>
            <a:p>
              <a:endParaRPr lang="vi-VN"/>
            </a:p>
          </p:txBody>
        </p:sp>
        <p:sp>
          <p:nvSpPr>
            <p:cNvPr id="11" name="Freeform 10"/>
            <p:cNvSpPr/>
            <p:nvPr/>
          </p:nvSpPr>
          <p:spPr>
            <a:xfrm>
              <a:off x="1868458" y="2702173"/>
              <a:ext cx="6646757" cy="733226"/>
            </a:xfrm>
            <a:custGeom>
              <a:avLst/>
              <a:gdLst>
                <a:gd name="connsiteX0" fmla="*/ 0 w 5284340"/>
                <a:gd name="connsiteY0" fmla="*/ 122229 h 733226"/>
                <a:gd name="connsiteX1" fmla="*/ 122229 w 5284340"/>
                <a:gd name="connsiteY1" fmla="*/ 0 h 733226"/>
                <a:gd name="connsiteX2" fmla="*/ 5162111 w 5284340"/>
                <a:gd name="connsiteY2" fmla="*/ 0 h 733226"/>
                <a:gd name="connsiteX3" fmla="*/ 5284340 w 5284340"/>
                <a:gd name="connsiteY3" fmla="*/ 122229 h 733226"/>
                <a:gd name="connsiteX4" fmla="*/ 5284340 w 5284340"/>
                <a:gd name="connsiteY4" fmla="*/ 610997 h 733226"/>
                <a:gd name="connsiteX5" fmla="*/ 5162111 w 5284340"/>
                <a:gd name="connsiteY5" fmla="*/ 733226 h 733226"/>
                <a:gd name="connsiteX6" fmla="*/ 122229 w 5284340"/>
                <a:gd name="connsiteY6" fmla="*/ 733226 h 733226"/>
                <a:gd name="connsiteX7" fmla="*/ 0 w 5284340"/>
                <a:gd name="connsiteY7" fmla="*/ 610997 h 733226"/>
                <a:gd name="connsiteX8" fmla="*/ 0 w 5284340"/>
                <a:gd name="connsiteY8" fmla="*/ 122229 h 73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4340" h="733226">
                  <a:moveTo>
                    <a:pt x="0" y="122229"/>
                  </a:moveTo>
                  <a:cubicBezTo>
                    <a:pt x="0" y="54724"/>
                    <a:pt x="54724" y="0"/>
                    <a:pt x="122229" y="0"/>
                  </a:cubicBezTo>
                  <a:lnTo>
                    <a:pt x="5162111" y="0"/>
                  </a:lnTo>
                  <a:cubicBezTo>
                    <a:pt x="5229616" y="0"/>
                    <a:pt x="5284340" y="54724"/>
                    <a:pt x="5284340" y="122229"/>
                  </a:cubicBezTo>
                  <a:lnTo>
                    <a:pt x="5284340" y="610997"/>
                  </a:lnTo>
                  <a:cubicBezTo>
                    <a:pt x="5284340" y="678502"/>
                    <a:pt x="5229616" y="733226"/>
                    <a:pt x="5162111" y="733226"/>
                  </a:cubicBezTo>
                  <a:lnTo>
                    <a:pt x="122229" y="733226"/>
                  </a:lnTo>
                  <a:cubicBezTo>
                    <a:pt x="54724" y="733226"/>
                    <a:pt x="0" y="678502"/>
                    <a:pt x="0" y="610997"/>
                  </a:cubicBezTo>
                  <a:lnTo>
                    <a:pt x="0" y="122229"/>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56352" tIns="256352" rIns="256352" bIns="256352" numCol="1" spcCol="1270" anchor="ctr" anchorCtr="0">
              <a:noAutofit/>
            </a:bodyPr>
            <a:lstStyle/>
            <a:p>
              <a:pPr algn="just" defTabSz="1303834">
                <a:lnSpc>
                  <a:spcPct val="90000"/>
                </a:lnSpc>
                <a:spcBef>
                  <a:spcPct val="0"/>
                </a:spcBef>
                <a:spcAft>
                  <a:spcPct val="35000"/>
                </a:spcAft>
              </a:pPr>
              <a:r>
                <a:rPr lang="en-GB" sz="3733" dirty="0" err="1">
                  <a:latin typeface="Times New Roman" panose="02020603050405020304" pitchFamily="18" charset="0"/>
                  <a:cs typeface="Times New Roman" panose="02020603050405020304" pitchFamily="18" charset="0"/>
                </a:rPr>
                <a:t>Hướng</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dẫn</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người</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dân</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sử</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dụng</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năng</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lượng</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hợp</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lí</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tiết</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kiệm</a:t>
              </a:r>
              <a:r>
                <a:rPr lang="en-GB" sz="3733" dirty="0">
                  <a:latin typeface="Times New Roman" panose="02020603050405020304" pitchFamily="18" charset="0"/>
                  <a:cs typeface="Times New Roman" panose="02020603050405020304" pitchFamily="18" charset="0"/>
                </a:rPr>
                <a:t>.</a:t>
              </a:r>
              <a:endParaRPr lang="en-US" sz="3733"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225240" y="2826251"/>
              <a:ext cx="361156" cy="500090"/>
            </a:xfrm>
            <a:prstGeom prst="rect">
              <a:avLst/>
            </a:prstGeom>
            <a:noFill/>
          </p:spPr>
          <p:txBody>
            <a:bodyPr wrap="square" rtlCol="0">
              <a:spAutoFit/>
            </a:bodyPr>
            <a:lstStyle/>
            <a:p>
              <a:r>
                <a:rPr lang="en-GB" sz="3733" b="1" dirty="0">
                  <a:latin typeface="Times New Roman" panose="02020603050405020304" pitchFamily="18" charset="0"/>
                  <a:cs typeface="Times New Roman" panose="02020603050405020304" pitchFamily="18" charset="0"/>
                </a:rPr>
                <a:t>2</a:t>
              </a:r>
              <a:endParaRPr lang="en-US" sz="3733" b="1"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1164242" y="4247759"/>
            <a:ext cx="10022172" cy="977634"/>
            <a:chOff x="998586" y="3546537"/>
            <a:chExt cx="7516629" cy="733226"/>
          </a:xfrm>
        </p:grpSpPr>
        <p:sp>
          <p:nvSpPr>
            <p:cNvPr id="14" name="Rounded Rectangle 13"/>
            <p:cNvSpPr/>
            <p:nvPr/>
          </p:nvSpPr>
          <p:spPr>
            <a:xfrm>
              <a:off x="998586" y="3546537"/>
              <a:ext cx="814535" cy="733226"/>
            </a:xfrm>
            <a:prstGeom prst="roundRect">
              <a:avLst>
                <a:gd name="adj" fmla="val 16670"/>
              </a:avLst>
            </a:prstGeom>
          </p:spPr>
          <p:style>
            <a:lnRef idx="1">
              <a:schemeClr val="accent3"/>
            </a:lnRef>
            <a:fillRef idx="2">
              <a:schemeClr val="accent3"/>
            </a:fillRef>
            <a:effectRef idx="1">
              <a:schemeClr val="accent3"/>
            </a:effectRef>
            <a:fontRef idx="minor">
              <a:schemeClr val="dk1"/>
            </a:fontRef>
          </p:style>
          <p:txBody>
            <a:bodyPr/>
            <a:lstStyle/>
            <a:p>
              <a:endParaRPr lang="vi-VN"/>
            </a:p>
          </p:txBody>
        </p:sp>
        <p:sp>
          <p:nvSpPr>
            <p:cNvPr id="15" name="Freeform 14"/>
            <p:cNvSpPr/>
            <p:nvPr/>
          </p:nvSpPr>
          <p:spPr>
            <a:xfrm>
              <a:off x="1868458" y="3546537"/>
              <a:ext cx="6646757" cy="733226"/>
            </a:xfrm>
            <a:custGeom>
              <a:avLst/>
              <a:gdLst>
                <a:gd name="connsiteX0" fmla="*/ 0 w 5284340"/>
                <a:gd name="connsiteY0" fmla="*/ 122229 h 733226"/>
                <a:gd name="connsiteX1" fmla="*/ 122229 w 5284340"/>
                <a:gd name="connsiteY1" fmla="*/ 0 h 733226"/>
                <a:gd name="connsiteX2" fmla="*/ 5162111 w 5284340"/>
                <a:gd name="connsiteY2" fmla="*/ 0 h 733226"/>
                <a:gd name="connsiteX3" fmla="*/ 5284340 w 5284340"/>
                <a:gd name="connsiteY3" fmla="*/ 122229 h 733226"/>
                <a:gd name="connsiteX4" fmla="*/ 5284340 w 5284340"/>
                <a:gd name="connsiteY4" fmla="*/ 610997 h 733226"/>
                <a:gd name="connsiteX5" fmla="*/ 5162111 w 5284340"/>
                <a:gd name="connsiteY5" fmla="*/ 733226 h 733226"/>
                <a:gd name="connsiteX6" fmla="*/ 122229 w 5284340"/>
                <a:gd name="connsiteY6" fmla="*/ 733226 h 733226"/>
                <a:gd name="connsiteX7" fmla="*/ 0 w 5284340"/>
                <a:gd name="connsiteY7" fmla="*/ 610997 h 733226"/>
                <a:gd name="connsiteX8" fmla="*/ 0 w 5284340"/>
                <a:gd name="connsiteY8" fmla="*/ 122229 h 73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4340" h="733226">
                  <a:moveTo>
                    <a:pt x="0" y="122229"/>
                  </a:moveTo>
                  <a:cubicBezTo>
                    <a:pt x="0" y="54724"/>
                    <a:pt x="54724" y="0"/>
                    <a:pt x="122229" y="0"/>
                  </a:cubicBezTo>
                  <a:lnTo>
                    <a:pt x="5162111" y="0"/>
                  </a:lnTo>
                  <a:cubicBezTo>
                    <a:pt x="5229616" y="0"/>
                    <a:pt x="5284340" y="54724"/>
                    <a:pt x="5284340" y="122229"/>
                  </a:cubicBezTo>
                  <a:lnTo>
                    <a:pt x="5284340" y="610997"/>
                  </a:lnTo>
                  <a:cubicBezTo>
                    <a:pt x="5284340" y="678502"/>
                    <a:pt x="5229616" y="733226"/>
                    <a:pt x="5162111" y="733226"/>
                  </a:cubicBezTo>
                  <a:lnTo>
                    <a:pt x="122229" y="733226"/>
                  </a:lnTo>
                  <a:cubicBezTo>
                    <a:pt x="54724" y="733226"/>
                    <a:pt x="0" y="678502"/>
                    <a:pt x="0" y="610997"/>
                  </a:cubicBezTo>
                  <a:lnTo>
                    <a:pt x="0" y="122229"/>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256352" tIns="256352" rIns="256352" bIns="256352" numCol="1" spcCol="1270" anchor="ctr" anchorCtr="0">
              <a:noAutofit/>
            </a:bodyPr>
            <a:lstStyle/>
            <a:p>
              <a:pPr algn="just" defTabSz="1303834">
                <a:lnSpc>
                  <a:spcPct val="90000"/>
                </a:lnSpc>
                <a:spcBef>
                  <a:spcPct val="0"/>
                </a:spcBef>
                <a:spcAft>
                  <a:spcPct val="35000"/>
                </a:spcAft>
              </a:pPr>
              <a:r>
                <a:rPr lang="en-GB" sz="3733" dirty="0" err="1">
                  <a:latin typeface="Times New Roman" panose="02020603050405020304" pitchFamily="18" charset="0"/>
                  <a:cs typeface="Times New Roman" panose="02020603050405020304" pitchFamily="18" charset="0"/>
                </a:rPr>
                <a:t>Đề</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ra</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những</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quy</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định</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nghiêm</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ngặt</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về</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xử</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lí</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khí</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thải</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chất</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độc</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hại</a:t>
              </a:r>
              <a:r>
                <a:rPr lang="en-GB" sz="3733" dirty="0">
                  <a:latin typeface="Times New Roman" panose="02020603050405020304" pitchFamily="18" charset="0"/>
                  <a:cs typeface="Times New Roman" panose="02020603050405020304" pitchFamily="18" charset="0"/>
                </a:rPr>
                <a:t>,…</a:t>
              </a:r>
              <a:endParaRPr lang="en-US" sz="3733"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225275" y="3694894"/>
              <a:ext cx="361156" cy="500090"/>
            </a:xfrm>
            <a:prstGeom prst="rect">
              <a:avLst/>
            </a:prstGeom>
            <a:noFill/>
          </p:spPr>
          <p:txBody>
            <a:bodyPr wrap="square" rtlCol="0">
              <a:spAutoFit/>
            </a:bodyPr>
            <a:lstStyle/>
            <a:p>
              <a:r>
                <a:rPr lang="en-GB" sz="3733" b="1" dirty="0">
                  <a:latin typeface="Times New Roman" panose="02020603050405020304" pitchFamily="18" charset="0"/>
                  <a:cs typeface="Times New Roman" panose="02020603050405020304" pitchFamily="18" charset="0"/>
                </a:rPr>
                <a:t>3</a:t>
              </a:r>
              <a:endParaRPr lang="en-US" sz="3733" b="1" dirty="0">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1164242" y="5423206"/>
            <a:ext cx="10022172" cy="817584"/>
            <a:chOff x="998586" y="4367751"/>
            <a:chExt cx="7516629" cy="613188"/>
          </a:xfrm>
        </p:grpSpPr>
        <p:sp>
          <p:nvSpPr>
            <p:cNvPr id="18" name="Rounded Rectangle 17"/>
            <p:cNvSpPr/>
            <p:nvPr/>
          </p:nvSpPr>
          <p:spPr>
            <a:xfrm>
              <a:off x="998586" y="4367751"/>
              <a:ext cx="814535" cy="613188"/>
            </a:xfrm>
            <a:prstGeom prst="roundRect">
              <a:avLst>
                <a:gd name="adj" fmla="val 16670"/>
              </a:avLst>
            </a:prstGeom>
          </p:spPr>
          <p:style>
            <a:lnRef idx="1">
              <a:schemeClr val="accent6"/>
            </a:lnRef>
            <a:fillRef idx="2">
              <a:schemeClr val="accent6"/>
            </a:fillRef>
            <a:effectRef idx="1">
              <a:schemeClr val="accent6"/>
            </a:effectRef>
            <a:fontRef idx="minor">
              <a:schemeClr val="dk1"/>
            </a:fontRef>
          </p:style>
          <p:txBody>
            <a:bodyPr/>
            <a:lstStyle/>
            <a:p>
              <a:endParaRPr lang="vi-VN"/>
            </a:p>
          </p:txBody>
        </p:sp>
        <p:sp>
          <p:nvSpPr>
            <p:cNvPr id="19" name="Freeform 18"/>
            <p:cNvSpPr/>
            <p:nvPr/>
          </p:nvSpPr>
          <p:spPr>
            <a:xfrm>
              <a:off x="1868458" y="4367751"/>
              <a:ext cx="6646757" cy="613188"/>
            </a:xfrm>
            <a:custGeom>
              <a:avLst/>
              <a:gdLst>
                <a:gd name="connsiteX0" fmla="*/ 0 w 5284340"/>
                <a:gd name="connsiteY0" fmla="*/ 122229 h 733226"/>
                <a:gd name="connsiteX1" fmla="*/ 122229 w 5284340"/>
                <a:gd name="connsiteY1" fmla="*/ 0 h 733226"/>
                <a:gd name="connsiteX2" fmla="*/ 5162111 w 5284340"/>
                <a:gd name="connsiteY2" fmla="*/ 0 h 733226"/>
                <a:gd name="connsiteX3" fmla="*/ 5284340 w 5284340"/>
                <a:gd name="connsiteY3" fmla="*/ 122229 h 733226"/>
                <a:gd name="connsiteX4" fmla="*/ 5284340 w 5284340"/>
                <a:gd name="connsiteY4" fmla="*/ 610997 h 733226"/>
                <a:gd name="connsiteX5" fmla="*/ 5162111 w 5284340"/>
                <a:gd name="connsiteY5" fmla="*/ 733226 h 733226"/>
                <a:gd name="connsiteX6" fmla="*/ 122229 w 5284340"/>
                <a:gd name="connsiteY6" fmla="*/ 733226 h 733226"/>
                <a:gd name="connsiteX7" fmla="*/ 0 w 5284340"/>
                <a:gd name="connsiteY7" fmla="*/ 610997 h 733226"/>
                <a:gd name="connsiteX8" fmla="*/ 0 w 5284340"/>
                <a:gd name="connsiteY8" fmla="*/ 122229 h 73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4340" h="733226">
                  <a:moveTo>
                    <a:pt x="0" y="122229"/>
                  </a:moveTo>
                  <a:cubicBezTo>
                    <a:pt x="0" y="54724"/>
                    <a:pt x="54724" y="0"/>
                    <a:pt x="122229" y="0"/>
                  </a:cubicBezTo>
                  <a:lnTo>
                    <a:pt x="5162111" y="0"/>
                  </a:lnTo>
                  <a:cubicBezTo>
                    <a:pt x="5229616" y="0"/>
                    <a:pt x="5284340" y="54724"/>
                    <a:pt x="5284340" y="122229"/>
                  </a:cubicBezTo>
                  <a:lnTo>
                    <a:pt x="5284340" y="610997"/>
                  </a:lnTo>
                  <a:cubicBezTo>
                    <a:pt x="5284340" y="678502"/>
                    <a:pt x="5229616" y="733226"/>
                    <a:pt x="5162111" y="733226"/>
                  </a:cubicBezTo>
                  <a:lnTo>
                    <a:pt x="122229" y="733226"/>
                  </a:lnTo>
                  <a:cubicBezTo>
                    <a:pt x="54724" y="733226"/>
                    <a:pt x="0" y="678502"/>
                    <a:pt x="0" y="610997"/>
                  </a:cubicBezTo>
                  <a:lnTo>
                    <a:pt x="0" y="122229"/>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56352" tIns="256352" rIns="256352" bIns="256352" numCol="1" spcCol="1270" anchor="ctr" anchorCtr="0">
              <a:noAutofit/>
            </a:bodyPr>
            <a:lstStyle/>
            <a:p>
              <a:pPr algn="just" defTabSz="1303834">
                <a:lnSpc>
                  <a:spcPct val="90000"/>
                </a:lnSpc>
                <a:spcBef>
                  <a:spcPct val="0"/>
                </a:spcBef>
                <a:spcAft>
                  <a:spcPct val="35000"/>
                </a:spcAft>
              </a:pPr>
              <a:r>
                <a:rPr lang="en-GB" sz="3733" dirty="0" err="1">
                  <a:latin typeface="Times New Roman" panose="02020603050405020304" pitchFamily="18" charset="0"/>
                  <a:cs typeface="Times New Roman" panose="02020603050405020304" pitchFamily="18" charset="0"/>
                </a:rPr>
                <a:t>Bảo</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vệ</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và</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trồng</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cây</a:t>
              </a:r>
              <a:r>
                <a:rPr lang="en-GB" sz="3733" dirty="0">
                  <a:latin typeface="Times New Roman" panose="02020603050405020304" pitchFamily="18" charset="0"/>
                  <a:cs typeface="Times New Roman" panose="02020603050405020304" pitchFamily="18" charset="0"/>
                </a:rPr>
                <a:t> </a:t>
              </a:r>
              <a:r>
                <a:rPr lang="en-GB" sz="3733" dirty="0" err="1">
                  <a:latin typeface="Times New Roman" panose="02020603050405020304" pitchFamily="18" charset="0"/>
                  <a:cs typeface="Times New Roman" panose="02020603050405020304" pitchFamily="18" charset="0"/>
                </a:rPr>
                <a:t>xanh</a:t>
              </a:r>
              <a:r>
                <a:rPr lang="en-GB" sz="3733" dirty="0">
                  <a:latin typeface="Times New Roman" panose="02020603050405020304" pitchFamily="18" charset="0"/>
                  <a:cs typeface="Times New Roman" panose="02020603050405020304" pitchFamily="18" charset="0"/>
                </a:rPr>
                <a:t>.</a:t>
              </a:r>
              <a:endParaRPr lang="en-US" sz="3733"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191719" y="4405105"/>
              <a:ext cx="361156" cy="500090"/>
            </a:xfrm>
            <a:prstGeom prst="rect">
              <a:avLst/>
            </a:prstGeom>
            <a:noFill/>
          </p:spPr>
          <p:txBody>
            <a:bodyPr wrap="square" rtlCol="0">
              <a:spAutoFit/>
            </a:bodyPr>
            <a:lstStyle/>
            <a:p>
              <a:r>
                <a:rPr lang="en-GB" sz="3733" b="1" dirty="0">
                  <a:latin typeface="Times New Roman" panose="02020603050405020304" pitchFamily="18" charset="0"/>
                  <a:cs typeface="Times New Roman" panose="02020603050405020304" pitchFamily="18" charset="0"/>
                </a:rPr>
                <a:t>4</a:t>
              </a:r>
              <a:endParaRPr lang="en-US" sz="3733" b="1" dirty="0">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B708BF83-F5CB-4C84-BF31-6C37EAAB2C81}"/>
              </a:ext>
            </a:extLst>
          </p:cNvPr>
          <p:cNvSpPr txBox="1"/>
          <p:nvPr/>
        </p:nvSpPr>
        <p:spPr>
          <a:xfrm>
            <a:off x="623102" y="285725"/>
            <a:ext cx="10945796" cy="1077218"/>
          </a:xfrm>
          <a:prstGeom prst="rect">
            <a:avLst/>
          </a:prstGeom>
          <a:noFill/>
        </p:spPr>
        <p:txBody>
          <a:bodyPr wrap="square" rtlCol="0">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Có thể giảm thiểu tình trạng ô nhiễm không khí được không? Để làm được điều đó chúng ta c</a:t>
            </a:r>
            <a:r>
              <a:rPr lang="en-US" sz="3200" b="1" dirty="0">
                <a:solidFill>
                  <a:srgbClr val="FF0000"/>
                </a:solidFill>
                <a:latin typeface="Times New Roman" panose="02020603050405020304" pitchFamily="18" charset="0"/>
                <a:cs typeface="Times New Roman" panose="02020603050405020304" pitchFamily="18" charset="0"/>
              </a:rPr>
              <a:t>ầ</a:t>
            </a:r>
            <a:r>
              <a:rPr lang="vi-VN" sz="3200" b="1" dirty="0">
                <a:solidFill>
                  <a:srgbClr val="FF0000"/>
                </a:solidFill>
                <a:latin typeface="Times New Roman" panose="02020603050405020304" pitchFamily="18" charset="0"/>
                <a:cs typeface="Times New Roman" panose="02020603050405020304" pitchFamily="18" charset="0"/>
              </a:rPr>
              <a:t>n phải làm gì?</a:t>
            </a:r>
          </a:p>
        </p:txBody>
      </p:sp>
    </p:spTree>
    <p:extLst>
      <p:ext uri="{BB962C8B-B14F-4D97-AF65-F5344CB8AC3E}">
        <p14:creationId xmlns:p14="http://schemas.microsoft.com/office/powerpoint/2010/main" val="27545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Board Wallpapers - Wallpaper C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310771"/>
            <a:ext cx="12192000" cy="7620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 In Hand Image - Pen Bic Handwriting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37" y="646670"/>
            <a:ext cx="666605" cy="684247"/>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96;p18">
            <a:extLst>
              <a:ext uri="{FF2B5EF4-FFF2-40B4-BE49-F238E27FC236}">
                <a16:creationId xmlns:a16="http://schemas.microsoft.com/office/drawing/2014/main" id="{4FCCB045-F60E-4C16-86D3-E256A2D4D047}"/>
              </a:ext>
            </a:extLst>
          </p:cNvPr>
          <p:cNvSpPr txBox="1">
            <a:spLocks/>
          </p:cNvSpPr>
          <p:nvPr/>
        </p:nvSpPr>
        <p:spPr>
          <a:xfrm>
            <a:off x="506083" y="421320"/>
            <a:ext cx="9753600" cy="825500"/>
          </a:xfrm>
          <a:prstGeom prst="rect">
            <a:avLst/>
          </a:prstGeom>
        </p:spPr>
        <p:txBody>
          <a:bodyPr spcFirstLastPara="1" vert="horz" wrap="square" lIns="121900" tIns="121900" rIns="121900" bIns="121900" rtlCol="0" anchor="t" anchorCtr="0">
            <a:no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pPr>
              <a:spcBef>
                <a:spcPts val="0"/>
              </a:spcBef>
            </a:pPr>
            <a:r>
              <a:rPr lang="vi-VN" sz="2800" b="1" u="sng" dirty="0">
                <a:solidFill>
                  <a:schemeClr val="bg1"/>
                </a:solidFill>
                <a:latin typeface="Times New Roman" panose="02020603050405020304" pitchFamily="18" charset="0"/>
                <a:cs typeface="Times New Roman" panose="02020603050405020304" pitchFamily="18" charset="0"/>
              </a:rPr>
              <a:t>5. </a:t>
            </a:r>
            <a:r>
              <a:rPr lang="fr-FR" sz="2800" b="1" u="sng" dirty="0">
                <a:solidFill>
                  <a:schemeClr val="bg1"/>
                </a:solidFill>
                <a:latin typeface="Times New Roman" panose="02020603050405020304" pitchFamily="18" charset="0"/>
                <a:cs typeface="Times New Roman" panose="02020603050405020304" pitchFamily="18" charset="0"/>
              </a:rPr>
              <a:t>BẢO VỆ MÔI TRƯỜNG KHÔNG KHÍ</a:t>
            </a:r>
          </a:p>
        </p:txBody>
      </p:sp>
      <p:sp>
        <p:nvSpPr>
          <p:cNvPr id="2" name="Rectangle 1"/>
          <p:cNvSpPr/>
          <p:nvPr/>
        </p:nvSpPr>
        <p:spPr>
          <a:xfrm>
            <a:off x="506083" y="870124"/>
            <a:ext cx="11007044" cy="5632311"/>
          </a:xfrm>
          <a:prstGeom prst="rect">
            <a:avLst/>
          </a:prstGeom>
        </p:spPr>
        <p:txBody>
          <a:bodyPr wrap="square">
            <a:spAutoFit/>
          </a:bodyPr>
          <a:lstStyle/>
          <a:p>
            <a:pPr algn="just"/>
            <a:r>
              <a:rPr lang="vi-VN" sz="2400" dirty="0">
                <a:solidFill>
                  <a:schemeClr val="bg1"/>
                </a:solidFill>
                <a:latin typeface="Times New Roman" panose="02020603050405020304" pitchFamily="18" charset="0"/>
                <a:cs typeface="Times New Roman" panose="02020603050405020304" pitchFamily="18" charset="0"/>
              </a:rPr>
              <a:t>Để bảo vệ môi trường không khí cần phải thực hiện các biện pháp nhằm giảm thiểu chất gây ô nhiễm. Ví dụ:</a:t>
            </a:r>
          </a:p>
          <a:p>
            <a:pPr algn="just"/>
            <a:r>
              <a:rPr lang="vi-VN"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bg1"/>
                </a:solidFill>
                <a:latin typeface="Times New Roman" panose="02020603050405020304" pitchFamily="18" charset="0"/>
                <a:cs typeface="Times New Roman" panose="02020603050405020304" pitchFamily="18" charset="0"/>
              </a:rPr>
              <a:t>Di chuyển các cơ sở sản xuất công nghiệp, thủ công nghiệp ra ngoài thành phố và khu dân cư; thay thế máy móc, dây chuyền công nghệ sản xuất bằng công nghệ hiện đại, ít gây ô nhiễm hơn.</a:t>
            </a:r>
          </a:p>
          <a:p>
            <a:pPr algn="just"/>
            <a:r>
              <a:rPr lang="vi-VN"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bg1"/>
                </a:solidFill>
                <a:latin typeface="Times New Roman" panose="02020603050405020304" pitchFamily="18" charset="0"/>
                <a:cs typeface="Times New Roman" panose="02020603050405020304" pitchFamily="18" charset="0"/>
              </a:rPr>
              <a:t>Xây dựng các hệ thống xử lí khí thải gây ô nhiễm môi tường.</a:t>
            </a:r>
          </a:p>
          <a:p>
            <a:pPr algn="just"/>
            <a:r>
              <a:rPr lang="vi-VN"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bg1"/>
                </a:solidFill>
                <a:latin typeface="Times New Roman" panose="02020603050405020304" pitchFamily="18" charset="0"/>
                <a:cs typeface="Times New Roman" panose="02020603050405020304" pitchFamily="18" charset="0"/>
              </a:rPr>
              <a:t>Hạn chế các nguồn gây ô nhiễm không khí như bụi, rác thải,... </a:t>
            </a:r>
            <a:r>
              <a:rPr lang="en-US" sz="2400" dirty="0">
                <a:solidFill>
                  <a:schemeClr val="bg1"/>
                </a:solidFill>
                <a:latin typeface="Times New Roman" panose="02020603050405020304" pitchFamily="18" charset="0"/>
                <a:cs typeface="Times New Roman" panose="02020603050405020304" pitchFamily="18" charset="0"/>
              </a:rPr>
              <a:t>d</a:t>
            </a:r>
            <a:r>
              <a:rPr lang="vi-VN" sz="2400" dirty="0">
                <a:solidFill>
                  <a:schemeClr val="bg1"/>
                </a:solidFill>
                <a:latin typeface="Times New Roman" panose="02020603050405020304" pitchFamily="18" charset="0"/>
                <a:cs typeface="Times New Roman" panose="02020603050405020304" pitchFamily="18" charset="0"/>
              </a:rPr>
              <a:t>o xây dựng.</a:t>
            </a:r>
          </a:p>
          <a:p>
            <a:pPr algn="just"/>
            <a:r>
              <a:rPr lang="vi-VN"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bg1"/>
                </a:solidFill>
                <a:latin typeface="Times New Roman" panose="02020603050405020304" pitchFamily="18" charset="0"/>
                <a:cs typeface="Times New Roman" panose="02020603050405020304" pitchFamily="18" charset="0"/>
              </a:rPr>
              <a:t>Sử dụng các nguồn nguyên liệu sạch thay thế than đá, dầu mỏ,... </a:t>
            </a:r>
            <a:r>
              <a:rPr lang="en-US" sz="2400" dirty="0">
                <a:solidFill>
                  <a:schemeClr val="bg1"/>
                </a:solidFill>
                <a:latin typeface="Times New Roman" panose="02020603050405020304" pitchFamily="18" charset="0"/>
                <a:cs typeface="Times New Roman" panose="02020603050405020304" pitchFamily="18" charset="0"/>
              </a:rPr>
              <a:t>đ</a:t>
            </a:r>
            <a:r>
              <a:rPr lang="vi-VN" sz="2400" dirty="0">
                <a:solidFill>
                  <a:schemeClr val="bg1"/>
                </a:solidFill>
                <a:latin typeface="Times New Roman" panose="02020603050405020304" pitchFamily="18" charset="0"/>
                <a:cs typeface="Times New Roman" panose="02020603050405020304" pitchFamily="18" charset="0"/>
              </a:rPr>
              <a:t>ể giảm thiểu khí carbon monoxide và cảbon dioxide khi đốt cháy.</a:t>
            </a:r>
          </a:p>
          <a:p>
            <a:pPr algn="just"/>
            <a:r>
              <a:rPr lang="vi-VN"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bg1"/>
                </a:solidFill>
                <a:latin typeface="Times New Roman" panose="02020603050405020304" pitchFamily="18" charset="0"/>
                <a:cs typeface="Times New Roman" panose="02020603050405020304" pitchFamily="18" charset="0"/>
              </a:rPr>
              <a:t>Giảm phương tiện giao thông cá nhân, tăng cường đi bộ, đi xe đạp và sử dụng các phương tiện giao thông công cộng.</a:t>
            </a:r>
          </a:p>
          <a:p>
            <a:pPr algn="just"/>
            <a:r>
              <a:rPr lang="vi-VN"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bg1"/>
                </a:solidFill>
                <a:latin typeface="Times New Roman" panose="02020603050405020304" pitchFamily="18" charset="0"/>
                <a:cs typeface="Times New Roman" panose="02020603050405020304" pitchFamily="18" charset="0"/>
              </a:rPr>
              <a:t>Trồng nhiều cây xanh.</a:t>
            </a:r>
          </a:p>
          <a:p>
            <a:pPr algn="just"/>
            <a:r>
              <a:rPr lang="vi-VN"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bg1"/>
                </a:solidFill>
                <a:latin typeface="Times New Roman" panose="02020603050405020304" pitchFamily="18" charset="0"/>
                <a:cs typeface="Times New Roman" panose="02020603050405020304" pitchFamily="18" charset="0"/>
              </a:rPr>
              <a:t>Lắp đặt các trạm theo dõi tự động môi trường không khí, kiểm soát khí thải ô nhiễm.</a:t>
            </a:r>
          </a:p>
          <a:p>
            <a:pPr algn="just"/>
            <a:r>
              <a:rPr lang="vi-VN"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bg1"/>
                </a:solidFill>
                <a:latin typeface="Times New Roman" panose="02020603050405020304" pitchFamily="18" charset="0"/>
                <a:cs typeface="Times New Roman" panose="02020603050405020304" pitchFamily="18" charset="0"/>
              </a:rPr>
              <a:t>Tuyên truyền, vận động, nâng cao </a:t>
            </a:r>
            <a:r>
              <a:rPr lang="en-US" sz="2400" dirty="0">
                <a:solidFill>
                  <a:schemeClr val="bg1"/>
                </a:solidFill>
                <a:latin typeface="Times New Roman" panose="02020603050405020304" pitchFamily="18" charset="0"/>
                <a:cs typeface="Times New Roman" panose="02020603050405020304" pitchFamily="18" charset="0"/>
              </a:rPr>
              <a:t>ý</a:t>
            </a:r>
            <a:r>
              <a:rPr lang="vi-VN" sz="2400" dirty="0">
                <a:solidFill>
                  <a:schemeClr val="bg1"/>
                </a:solidFill>
                <a:latin typeface="Times New Roman" panose="02020603050405020304" pitchFamily="18" charset="0"/>
                <a:cs typeface="Times New Roman" panose="02020603050405020304" pitchFamily="18" charset="0"/>
              </a:rPr>
              <a:t> thức cộng đồng về vấn đề bảo vệ môi trường không khí.</a:t>
            </a:r>
          </a:p>
        </p:txBody>
      </p:sp>
    </p:spTree>
    <p:extLst>
      <p:ext uri="{BB962C8B-B14F-4D97-AF65-F5344CB8AC3E}">
        <p14:creationId xmlns:p14="http://schemas.microsoft.com/office/powerpoint/2010/main" val="14799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91" y="1"/>
            <a:ext cx="11604481" cy="148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3072459304"/>
              </p:ext>
            </p:extLst>
          </p:nvPr>
        </p:nvGraphicFramePr>
        <p:xfrm>
          <a:off x="563414" y="1661775"/>
          <a:ext cx="11490040" cy="5177405"/>
        </p:xfrm>
        <a:graphic>
          <a:graphicData uri="http://schemas.openxmlformats.org/drawingml/2006/table">
            <a:tbl>
              <a:tblPr firstRow="1" bandRow="1">
                <a:tableStyleId>{5C22544A-7EE6-4342-B048-85BDC9FD1C3A}</a:tableStyleId>
              </a:tblPr>
              <a:tblGrid>
                <a:gridCol w="5745020">
                  <a:extLst>
                    <a:ext uri="{9D8B030D-6E8A-4147-A177-3AD203B41FA5}">
                      <a16:colId xmlns:a16="http://schemas.microsoft.com/office/drawing/2014/main" val="20000"/>
                    </a:ext>
                  </a:extLst>
                </a:gridCol>
                <a:gridCol w="5745020">
                  <a:extLst>
                    <a:ext uri="{9D8B030D-6E8A-4147-A177-3AD203B41FA5}">
                      <a16:colId xmlns:a16="http://schemas.microsoft.com/office/drawing/2014/main" val="20001"/>
                    </a:ext>
                  </a:extLst>
                </a:gridCol>
              </a:tblGrid>
              <a:tr h="823948">
                <a:tc>
                  <a:txBody>
                    <a:bodyPr/>
                    <a:lstStyle/>
                    <a:p>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guồn gây ô nhiễm không khí </a:t>
                      </a:r>
                      <a:endParaRPr lang="en-US" sz="2800" dirty="0">
                        <a:latin typeface="Times New Roman" panose="02020603050405020304" pitchFamily="18" charset="0"/>
                        <a:cs typeface="Times New Roman" panose="02020603050405020304" pitchFamily="18" charset="0"/>
                      </a:endParaRPr>
                    </a:p>
                  </a:txBody>
                  <a:tcPr/>
                </a:tc>
                <a:tc>
                  <a:txBody>
                    <a:bodyPr/>
                    <a:lstStyle/>
                    <a:p>
                      <a:r>
                        <a:rPr lang="vi-VN" sz="2800" dirty="0">
                          <a:latin typeface="Times New Roman" panose="02020603050405020304" pitchFamily="18" charset="0"/>
                          <a:cs typeface="Times New Roman" panose="02020603050405020304" pitchFamily="18" charset="0"/>
                        </a:rPr>
                        <a:t>Biện pháp khắc phục </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823948">
                <a:tc>
                  <a:txBody>
                    <a:bodyPr/>
                    <a:lstStyle/>
                    <a:p>
                      <a:r>
                        <a:rPr lang="vi-VN" sz="2800" dirty="0">
                          <a:solidFill>
                            <a:srgbClr val="FF0000"/>
                          </a:solidFill>
                          <a:latin typeface="Times New Roman" panose="02020603050405020304" pitchFamily="18" charset="0"/>
                          <a:cs typeface="Times New Roman" panose="02020603050405020304" pitchFamily="18" charset="0"/>
                        </a:rPr>
                        <a:t>Đốt rơm rạ. </a:t>
                      </a:r>
                      <a:endParaRPr lang="en-US" sz="28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28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497856">
                <a:tc>
                  <a:txBody>
                    <a:bodyPr/>
                    <a:lstStyle/>
                    <a:p>
                      <a:r>
                        <a:rPr lang="vi-VN" sz="2800" dirty="0">
                          <a:solidFill>
                            <a:srgbClr val="0000FF"/>
                          </a:solidFill>
                          <a:latin typeface="Times New Roman" panose="02020603050405020304" pitchFamily="18" charset="0"/>
                          <a:cs typeface="Times New Roman" panose="02020603050405020304" pitchFamily="18" charset="0"/>
                        </a:rPr>
                        <a:t>Phương tiện giao thông chạy xăng dầu. </a:t>
                      </a:r>
                      <a:endParaRPr lang="en-US" sz="2800" dirty="0">
                        <a:solidFill>
                          <a:srgbClr val="0000FF"/>
                        </a:solidFill>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2031653">
                <a:tc>
                  <a:txBody>
                    <a:bodyPr/>
                    <a:lstStyle/>
                    <a:p>
                      <a:r>
                        <a:rPr lang="vi-VN" sz="2800" dirty="0">
                          <a:solidFill>
                            <a:srgbClr val="FF6600"/>
                          </a:solidFill>
                          <a:latin typeface="Times New Roman" panose="02020603050405020304" pitchFamily="18" charset="0"/>
                          <a:cs typeface="Times New Roman" panose="02020603050405020304" pitchFamily="18" charset="0"/>
                        </a:rPr>
                        <a:t>Vận chuyển vật liệu xây dựng</a:t>
                      </a:r>
                      <a:endParaRPr lang="en-US" sz="2800" dirty="0">
                        <a:solidFill>
                          <a:srgbClr val="FF6600"/>
                        </a:solidFill>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6470073" y="2466109"/>
            <a:ext cx="4724400" cy="800219"/>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Ngừng đốt rơm rạ</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6303818" y="3238618"/>
            <a:ext cx="5056909" cy="1231106"/>
          </a:xfrm>
          <a:prstGeom prst="rect">
            <a:avLst/>
          </a:prstGeom>
          <a:noFill/>
        </p:spPr>
        <p:txBody>
          <a:bodyPr wrap="square" rtlCol="0">
            <a:spAutoFit/>
          </a:bodyPr>
          <a:lstStyle/>
          <a:p>
            <a:r>
              <a:rPr lang="vi-VN" sz="2800" dirty="0">
                <a:solidFill>
                  <a:srgbClr val="0000FF"/>
                </a:solidFill>
                <a:latin typeface="Times New Roman" panose="02020603050405020304" pitchFamily="18" charset="0"/>
                <a:cs typeface="Times New Roman" panose="02020603050405020304" pitchFamily="18" charset="0"/>
              </a:rPr>
              <a:t>Sử dụng giao thông công cộng</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bộ</a:t>
            </a:r>
            <a:r>
              <a:rPr lang="en-US" sz="2800" dirty="0">
                <a:solidFill>
                  <a:srgbClr val="0000FF"/>
                </a:solidFill>
                <a:latin typeface="Times New Roman" panose="02020603050405020304" pitchFamily="18" charset="0"/>
                <a:cs typeface="Times New Roman" panose="02020603050405020304" pitchFamily="18" charset="0"/>
              </a:rPr>
              <a:t> , </a:t>
            </a:r>
            <a:r>
              <a:rPr lang="en-US" sz="2800" dirty="0" err="1">
                <a:solidFill>
                  <a:srgbClr val="0000FF"/>
                </a:solidFill>
                <a:latin typeface="Times New Roman" panose="02020603050405020304" pitchFamily="18" charset="0"/>
                <a:cs typeface="Times New Roman" panose="02020603050405020304" pitchFamily="18" charset="0"/>
              </a:rPr>
              <a:t>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xe</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đạp</a:t>
            </a:r>
            <a:r>
              <a:rPr lang="vi-VN" sz="2800"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6303818" y="4765964"/>
            <a:ext cx="5846618" cy="1231106"/>
          </a:xfrm>
          <a:prstGeom prst="rect">
            <a:avLst/>
          </a:prstGeom>
          <a:noFill/>
        </p:spPr>
        <p:txBody>
          <a:bodyPr wrap="square" rtlCol="0">
            <a:spAutoFit/>
          </a:bodyPr>
          <a:lstStyle/>
          <a:p>
            <a:r>
              <a:rPr lang="vi-VN" sz="2800" dirty="0">
                <a:solidFill>
                  <a:srgbClr val="FF6600"/>
                </a:solidFill>
                <a:latin typeface="Times New Roman" panose="02020603050405020304" pitchFamily="18" charset="0"/>
                <a:cs typeface="Times New Roman" panose="02020603050405020304" pitchFamily="18" charset="0"/>
              </a:rPr>
              <a:t>Không chở vượt quá quy định, xe chở vật liệu phải được phủ bạt che chắn.</a:t>
            </a:r>
            <a:endParaRPr lang="en-US" sz="2800" dirty="0">
              <a:solidFill>
                <a:srgbClr val="FF66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192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042"/>
            <a:ext cx="11568545" cy="400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84" y="4003964"/>
            <a:ext cx="4533034" cy="28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0" y="151042"/>
            <a:ext cx="6705600" cy="6555641"/>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Vận dụng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Đeo khẩu trang, đeo kính chắn bụi mỗi khi ra đường;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 Sử dụng nước muối sinh lí để nhỏ mắt, vệ sinh mũi sau khi đi ra ngoài;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 Rửa tay bằng xà phòng trước khi ăn, trước khi đi ngủ và khi tiếp xúc với bộ phận khác trên cơ thể;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 Khi về nhà, cần thay quần áo và tắm gội ngay;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 Không ăn uống lề đường, chọn thực phẩm sạch, không bị nhiễm bẩn;</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 Hạn chế đi ra ngoài;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Vệ sinh nhà cửa sạch sẽ, đóng kín các cửa khi cần thiết.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3314"/>
                                        </p:tgtEl>
                                      </p:cBhvr>
                                    </p:animEffect>
                                    <p:set>
                                      <p:cBhvr>
                                        <p:cTn id="11" dur="1" fill="hold">
                                          <p:stCondLst>
                                            <p:cond delay="499"/>
                                          </p:stCondLst>
                                        </p:cTn>
                                        <p:tgtEl>
                                          <p:spTgt spid="1331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ô Gái Cầm Kính Lúp Hình ảnh | Định dạng hình ảnh PNG 401003016|  vn.lovepik.co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837" b="90000" l="10000" r="90000">
                        <a14:foregroundMark x1="47791" y1="42791" x2="45581" y2="48721"/>
                        <a14:foregroundMark x1="61279" y1="38372" x2="65349" y2="46512"/>
                        <a14:foregroundMark x1="67558" y1="40233" x2="51279" y2="45233"/>
                      </a14:backgroundRemoval>
                    </a14:imgEffect>
                  </a14:imgLayer>
                </a14:imgProps>
              </a:ext>
              <a:ext uri="{28A0092B-C50C-407E-A947-70E740481C1C}">
                <a14:useLocalDpi xmlns:a14="http://schemas.microsoft.com/office/drawing/2010/main" val="0"/>
              </a:ext>
            </a:extLst>
          </a:blip>
          <a:srcRect l="24527" t="15313" r="21491" b="15012"/>
          <a:stretch/>
        </p:blipFill>
        <p:spPr bwMode="auto">
          <a:xfrm>
            <a:off x="754431" y="3715437"/>
            <a:ext cx="2013097" cy="2598300"/>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676A30A5-EA97-4989-81AE-83605466EDBD}"/>
              </a:ext>
            </a:extLst>
          </p:cNvPr>
          <p:cNvGrpSpPr/>
          <p:nvPr/>
        </p:nvGrpSpPr>
        <p:grpSpPr>
          <a:xfrm>
            <a:off x="1958442" y="1340880"/>
            <a:ext cx="5547661" cy="878825"/>
            <a:chOff x="1714484" y="742654"/>
            <a:chExt cx="7728386" cy="527051"/>
          </a:xfrm>
        </p:grpSpPr>
        <p:sp>
          <p:nvSpPr>
            <p:cNvPr id="43" name="AutoShape 4">
              <a:extLst>
                <a:ext uri="{FF2B5EF4-FFF2-40B4-BE49-F238E27FC236}">
                  <a16:creationId xmlns:a16="http://schemas.microsoft.com/office/drawing/2014/main" id="{66334634-F8A9-4072-98C0-2BF194ECF7ED}"/>
                </a:ext>
              </a:extLst>
            </p:cNvPr>
            <p:cNvSpPr>
              <a:spLocks noChangeArrowheads="1"/>
            </p:cNvSpPr>
            <p:nvPr/>
          </p:nvSpPr>
          <p:spPr bwMode="gray">
            <a:xfrm>
              <a:off x="1793858" y="760111"/>
              <a:ext cx="7194987" cy="503238"/>
            </a:xfrm>
            <a:prstGeom prst="roundRect">
              <a:avLst>
                <a:gd name="adj" fmla="val 50000"/>
              </a:avLst>
            </a:prstGeom>
            <a:noFill/>
            <a:ln w="28575">
              <a:solidFill>
                <a:schemeClr val="accent1"/>
              </a:solidFill>
              <a:round/>
              <a:headEnd/>
              <a:tailEnd/>
            </a:ln>
            <a:effectLst/>
          </p:spPr>
          <p:txBody>
            <a:bodyPr wrap="none"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a:p>
          </p:txBody>
        </p:sp>
        <p:grpSp>
          <p:nvGrpSpPr>
            <p:cNvPr id="44" name="Group 43">
              <a:extLst>
                <a:ext uri="{FF2B5EF4-FFF2-40B4-BE49-F238E27FC236}">
                  <a16:creationId xmlns:a16="http://schemas.microsoft.com/office/drawing/2014/main" id="{20666AD0-D50C-4001-B827-E67A68689776}"/>
                </a:ext>
              </a:extLst>
            </p:cNvPr>
            <p:cNvGrpSpPr>
              <a:grpSpLocks/>
            </p:cNvGrpSpPr>
            <p:nvPr/>
          </p:nvGrpSpPr>
          <p:grpSpPr bwMode="auto">
            <a:xfrm>
              <a:off x="1714484" y="742654"/>
              <a:ext cx="523875" cy="527051"/>
              <a:chOff x="1188" y="1705"/>
              <a:chExt cx="330" cy="332"/>
            </a:xfrm>
          </p:grpSpPr>
          <p:sp>
            <p:nvSpPr>
              <p:cNvPr id="47" name="Oval 46">
                <a:extLst>
                  <a:ext uri="{FF2B5EF4-FFF2-40B4-BE49-F238E27FC236}">
                    <a16:creationId xmlns:a16="http://schemas.microsoft.com/office/drawing/2014/main" id="{2BD0B212-80A5-45B1-8421-6A0BF9AF8326}"/>
                  </a:ext>
                </a:extLst>
              </p:cNvPr>
              <p:cNvSpPr>
                <a:spLocks noChangeArrowheads="1"/>
              </p:cNvSpPr>
              <p:nvPr/>
            </p:nvSpPr>
            <p:spPr bwMode="gray">
              <a:xfrm>
                <a:off x="1188" y="1706"/>
                <a:ext cx="330" cy="331"/>
              </a:xfrm>
              <a:prstGeom prst="ellipse">
                <a:avLst/>
              </a:prstGeom>
              <a:solidFill>
                <a:schemeClr val="accent1"/>
              </a:solidFill>
              <a:ln w="9525">
                <a:noFill/>
                <a:round/>
                <a:headEnd/>
                <a:tailEnd/>
              </a:ln>
              <a:effectLst/>
            </p:spPr>
            <p:txBody>
              <a:bodyPr wrap="none"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a:p>
            </p:txBody>
          </p:sp>
          <p:pic>
            <p:nvPicPr>
              <p:cNvPr id="48" name="Picture 47" descr="drop">
                <a:extLst>
                  <a:ext uri="{FF2B5EF4-FFF2-40B4-BE49-F238E27FC236}">
                    <a16:creationId xmlns:a16="http://schemas.microsoft.com/office/drawing/2014/main" id="{D1C0240C-3D7C-469E-9D42-35BCCCF48EAF}"/>
                  </a:ext>
                </a:extLst>
              </p:cNvPr>
              <p:cNvPicPr>
                <a:picLocks noChangeAspect="1" noChangeArrowheads="1"/>
              </p:cNvPicPr>
              <p:nvPr/>
            </p:nvPicPr>
            <p:blipFill>
              <a:blip r:embed="rId4" cstate="print"/>
              <a:srcRect/>
              <a:stretch>
                <a:fillRect/>
              </a:stretch>
            </p:blipFill>
            <p:spPr bwMode="gray">
              <a:xfrm>
                <a:off x="1190" y="1705"/>
                <a:ext cx="328" cy="329"/>
              </a:xfrm>
              <a:prstGeom prst="rect">
                <a:avLst/>
              </a:prstGeom>
              <a:noFill/>
            </p:spPr>
          </p:pic>
        </p:grpSp>
        <p:sp>
          <p:nvSpPr>
            <p:cNvPr id="45" name="Text Box 14">
              <a:extLst>
                <a:ext uri="{FF2B5EF4-FFF2-40B4-BE49-F238E27FC236}">
                  <a16:creationId xmlns:a16="http://schemas.microsoft.com/office/drawing/2014/main" id="{38B9614C-9126-4FE0-BED3-3F53230646CC}"/>
                </a:ext>
              </a:extLst>
            </p:cNvPr>
            <p:cNvSpPr txBox="1">
              <a:spLocks noChangeArrowheads="1"/>
            </p:cNvSpPr>
            <p:nvPr/>
          </p:nvSpPr>
          <p:spPr bwMode="gray">
            <a:xfrm>
              <a:off x="1803383" y="857692"/>
              <a:ext cx="346075" cy="276871"/>
            </a:xfrm>
            <a:prstGeom prst="rect">
              <a:avLst/>
            </a:prstGeom>
            <a:noFill/>
            <a:ln w="9525">
              <a:noFill/>
              <a:miter lim="800000"/>
              <a:headEnd/>
              <a:tailEnd/>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50000"/>
                </a:spcBef>
              </a:pPr>
              <a:r>
                <a:rPr lang="en-US" b="1" i="1" dirty="0">
                  <a:solidFill>
                    <a:srgbClr val="FFFFFF"/>
                  </a:solidFill>
                  <a:cs typeface="Arial" charset="0"/>
                </a:rPr>
                <a:t>1</a:t>
              </a:r>
            </a:p>
          </p:txBody>
        </p:sp>
        <p:sp>
          <p:nvSpPr>
            <p:cNvPr id="46" name="Text Box 24">
              <a:extLst>
                <a:ext uri="{FF2B5EF4-FFF2-40B4-BE49-F238E27FC236}">
                  <a16:creationId xmlns:a16="http://schemas.microsoft.com/office/drawing/2014/main" id="{0D867232-89B7-400E-930B-5C6ECA0CC374}"/>
                </a:ext>
              </a:extLst>
            </p:cNvPr>
            <p:cNvSpPr txBox="1">
              <a:spLocks noChangeArrowheads="1"/>
            </p:cNvSpPr>
            <p:nvPr/>
          </p:nvSpPr>
          <p:spPr bwMode="gray">
            <a:xfrm>
              <a:off x="2247884" y="866997"/>
              <a:ext cx="7194986" cy="276871"/>
            </a:xfrm>
            <a:prstGeom prst="rect">
              <a:avLst/>
            </a:prstGeom>
            <a:noFill/>
            <a:ln w="9525">
              <a:noFill/>
              <a:miter lim="800000"/>
              <a:headEnd/>
              <a:tailEnd/>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609585" indent="-609585">
                <a:spcBef>
                  <a:spcPct val="50000"/>
                </a:spcBef>
                <a:buClr>
                  <a:schemeClr val="tx1"/>
                </a:buClr>
              </a:pPr>
              <a:r>
                <a:rPr lang="en-US" b="1" dirty="0">
                  <a:solidFill>
                    <a:schemeClr val="accent6">
                      <a:lumMod val="50000"/>
                    </a:schemeClr>
                  </a:solidFill>
                  <a:latin typeface="Times New Roman" panose="02020603050405020304" pitchFamily="18" charset="0"/>
                  <a:cs typeface="Times New Roman" panose="02020603050405020304" pitchFamily="18" charset="0"/>
                </a:rPr>
                <a:t>THÀNH PHẦN KHÔNG KHÍ</a:t>
              </a:r>
            </a:p>
          </p:txBody>
        </p:sp>
      </p:grpSp>
      <p:grpSp>
        <p:nvGrpSpPr>
          <p:cNvPr id="49" name="Group 48">
            <a:extLst>
              <a:ext uri="{FF2B5EF4-FFF2-40B4-BE49-F238E27FC236}">
                <a16:creationId xmlns:a16="http://schemas.microsoft.com/office/drawing/2014/main" id="{214D87C0-6625-4B1E-A92E-DDDF2FDE471C}"/>
              </a:ext>
            </a:extLst>
          </p:cNvPr>
          <p:cNvGrpSpPr/>
          <p:nvPr/>
        </p:nvGrpSpPr>
        <p:grpSpPr>
          <a:xfrm>
            <a:off x="3219081" y="3477719"/>
            <a:ext cx="7158999" cy="1182389"/>
            <a:chOff x="1318190" y="2352519"/>
            <a:chExt cx="9493245" cy="763786"/>
          </a:xfrm>
        </p:grpSpPr>
        <p:sp>
          <p:nvSpPr>
            <p:cNvPr id="50" name="AutoShape 2">
              <a:extLst>
                <a:ext uri="{FF2B5EF4-FFF2-40B4-BE49-F238E27FC236}">
                  <a16:creationId xmlns:a16="http://schemas.microsoft.com/office/drawing/2014/main" id="{3C82A4BC-3C64-4575-B51A-113A9D3F36F3}"/>
                </a:ext>
              </a:extLst>
            </p:cNvPr>
            <p:cNvSpPr>
              <a:spLocks noChangeArrowheads="1"/>
            </p:cNvSpPr>
            <p:nvPr/>
          </p:nvSpPr>
          <p:spPr bwMode="gray">
            <a:xfrm>
              <a:off x="1793858" y="2369974"/>
              <a:ext cx="7161009" cy="503238"/>
            </a:xfrm>
            <a:prstGeom prst="roundRect">
              <a:avLst>
                <a:gd name="adj" fmla="val 50000"/>
              </a:avLst>
            </a:prstGeom>
            <a:noFill/>
            <a:ln w="28575">
              <a:solidFill>
                <a:schemeClr val="folHlink"/>
              </a:solidFill>
              <a:round/>
              <a:headEnd/>
              <a:tailEnd/>
            </a:ln>
            <a:effectLst/>
          </p:spPr>
          <p:txBody>
            <a:bodyPr wrap="none"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a:p>
          </p:txBody>
        </p:sp>
        <p:grpSp>
          <p:nvGrpSpPr>
            <p:cNvPr id="51" name="Group 50">
              <a:extLst>
                <a:ext uri="{FF2B5EF4-FFF2-40B4-BE49-F238E27FC236}">
                  <a16:creationId xmlns:a16="http://schemas.microsoft.com/office/drawing/2014/main" id="{1020F83F-6B65-4F1C-8640-323C9F612036}"/>
                </a:ext>
              </a:extLst>
            </p:cNvPr>
            <p:cNvGrpSpPr>
              <a:grpSpLocks/>
            </p:cNvGrpSpPr>
            <p:nvPr/>
          </p:nvGrpSpPr>
          <p:grpSpPr bwMode="auto">
            <a:xfrm>
              <a:off x="1714484" y="2352519"/>
              <a:ext cx="523875" cy="527051"/>
              <a:chOff x="1188" y="2532"/>
              <a:chExt cx="330" cy="332"/>
            </a:xfrm>
          </p:grpSpPr>
          <p:sp>
            <p:nvSpPr>
              <p:cNvPr id="54" name="Oval 53">
                <a:extLst>
                  <a:ext uri="{FF2B5EF4-FFF2-40B4-BE49-F238E27FC236}">
                    <a16:creationId xmlns:a16="http://schemas.microsoft.com/office/drawing/2014/main" id="{7A21A267-63CC-4505-A938-8C887A81DE43}"/>
                  </a:ext>
                </a:extLst>
              </p:cNvPr>
              <p:cNvSpPr>
                <a:spLocks noChangeArrowheads="1"/>
              </p:cNvSpPr>
              <p:nvPr/>
            </p:nvSpPr>
            <p:spPr bwMode="gray">
              <a:xfrm>
                <a:off x="1188" y="2533"/>
                <a:ext cx="330" cy="331"/>
              </a:xfrm>
              <a:prstGeom prst="ellipse">
                <a:avLst/>
              </a:prstGeom>
              <a:solidFill>
                <a:schemeClr val="folHlink"/>
              </a:solidFill>
              <a:ln w="9525">
                <a:noFill/>
                <a:round/>
                <a:headEnd/>
                <a:tailEnd/>
              </a:ln>
              <a:effectLst/>
            </p:spPr>
            <p:txBody>
              <a:bodyPr wrap="none"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a:p>
            </p:txBody>
          </p:sp>
          <p:pic>
            <p:nvPicPr>
              <p:cNvPr id="55" name="Picture 54" descr="drop">
                <a:extLst>
                  <a:ext uri="{FF2B5EF4-FFF2-40B4-BE49-F238E27FC236}">
                    <a16:creationId xmlns:a16="http://schemas.microsoft.com/office/drawing/2014/main" id="{C3CB983C-50E2-481E-81B3-9061A05D802B}"/>
                  </a:ext>
                </a:extLst>
              </p:cNvPr>
              <p:cNvPicPr>
                <a:picLocks noChangeAspect="1" noChangeArrowheads="1"/>
              </p:cNvPicPr>
              <p:nvPr/>
            </p:nvPicPr>
            <p:blipFill>
              <a:blip r:embed="rId4" cstate="print"/>
              <a:srcRect/>
              <a:stretch>
                <a:fillRect/>
              </a:stretch>
            </p:blipFill>
            <p:spPr bwMode="gray">
              <a:xfrm>
                <a:off x="1190" y="2532"/>
                <a:ext cx="328" cy="329"/>
              </a:xfrm>
              <a:prstGeom prst="rect">
                <a:avLst/>
              </a:prstGeom>
              <a:noFill/>
            </p:spPr>
          </p:pic>
        </p:grpSp>
        <p:sp>
          <p:nvSpPr>
            <p:cNvPr id="52" name="Text Box 22">
              <a:extLst>
                <a:ext uri="{FF2B5EF4-FFF2-40B4-BE49-F238E27FC236}">
                  <a16:creationId xmlns:a16="http://schemas.microsoft.com/office/drawing/2014/main" id="{2CB3972E-DB3C-4FD0-B9D3-6BFB4A37621C}"/>
                </a:ext>
              </a:extLst>
            </p:cNvPr>
            <p:cNvSpPr txBox="1">
              <a:spLocks noChangeArrowheads="1"/>
            </p:cNvSpPr>
            <p:nvPr/>
          </p:nvSpPr>
          <p:spPr bwMode="gray">
            <a:xfrm>
              <a:off x="1318190" y="2415870"/>
              <a:ext cx="1316464" cy="298221"/>
            </a:xfrm>
            <a:prstGeom prst="rect">
              <a:avLst/>
            </a:prstGeom>
            <a:noFill/>
            <a:ln w="9525">
              <a:noFill/>
              <a:miter lim="800000"/>
              <a:headEnd/>
              <a:tailEnd/>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50000"/>
                </a:spcBef>
              </a:pPr>
              <a:r>
                <a:rPr lang="en-US" b="1" i="1">
                  <a:solidFill>
                    <a:srgbClr val="FFFFFF"/>
                  </a:solidFill>
                  <a:cs typeface="Arial" charset="0"/>
                </a:rPr>
                <a:t>3</a:t>
              </a:r>
              <a:endParaRPr lang="en-US" b="1" i="1" dirty="0">
                <a:solidFill>
                  <a:srgbClr val="FFFFFF"/>
                </a:solidFill>
                <a:cs typeface="Arial" charset="0"/>
              </a:endParaRPr>
            </a:p>
          </p:txBody>
        </p:sp>
        <p:sp>
          <p:nvSpPr>
            <p:cNvPr id="53" name="Text Box 26">
              <a:extLst>
                <a:ext uri="{FF2B5EF4-FFF2-40B4-BE49-F238E27FC236}">
                  <a16:creationId xmlns:a16="http://schemas.microsoft.com/office/drawing/2014/main" id="{7CA49E15-7590-4591-8575-032703689567}"/>
                </a:ext>
              </a:extLst>
            </p:cNvPr>
            <p:cNvSpPr txBox="1">
              <a:spLocks noChangeArrowheads="1"/>
            </p:cNvSpPr>
            <p:nvPr/>
          </p:nvSpPr>
          <p:spPr bwMode="gray">
            <a:xfrm>
              <a:off x="2238359" y="2460219"/>
              <a:ext cx="8573076" cy="656086"/>
            </a:xfrm>
            <a:prstGeom prst="rect">
              <a:avLst/>
            </a:prstGeom>
            <a:noFill/>
            <a:ln w="9525">
              <a:noFill/>
              <a:miter lim="800000"/>
              <a:headEnd/>
              <a:tailEnd/>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609585" indent="-609585">
                <a:spcBef>
                  <a:spcPct val="50000"/>
                </a:spcBef>
                <a:buClr>
                  <a:schemeClr val="tx1"/>
                </a:buClr>
              </a:pPr>
              <a:r>
                <a:rPr lang="en-US" b="1" dirty="0">
                  <a:solidFill>
                    <a:srgbClr val="0070C0"/>
                  </a:solidFill>
                  <a:latin typeface="Times New Roman" panose="02020603050405020304" pitchFamily="18" charset="0"/>
                  <a:cs typeface="Times New Roman" panose="02020603050405020304" pitchFamily="18" charset="0"/>
                </a:rPr>
                <a:t>Ô NHIỄM KHÔNG KHÍ</a:t>
              </a:r>
            </a:p>
            <a:p>
              <a:pPr marL="609585" indent="-609585">
                <a:spcBef>
                  <a:spcPct val="50000"/>
                </a:spcBef>
                <a:buClr>
                  <a:schemeClr val="tx1"/>
                </a:buClr>
              </a:pPr>
              <a:endParaRPr lang="en-US" b="1" dirty="0">
                <a:solidFill>
                  <a:schemeClr val="accent6">
                    <a:lumMod val="50000"/>
                  </a:schemeClr>
                </a:solidFill>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A034E3DF-8905-4081-B39D-6E844ACD3F45}"/>
              </a:ext>
            </a:extLst>
          </p:cNvPr>
          <p:cNvGrpSpPr/>
          <p:nvPr/>
        </p:nvGrpSpPr>
        <p:grpSpPr>
          <a:xfrm>
            <a:off x="2767528" y="2360139"/>
            <a:ext cx="5524421" cy="965210"/>
            <a:chOff x="1634309" y="3096001"/>
            <a:chExt cx="7292625" cy="531813"/>
          </a:xfrm>
        </p:grpSpPr>
        <p:sp>
          <p:nvSpPr>
            <p:cNvPr id="57" name="AutoShape 2">
              <a:extLst>
                <a:ext uri="{FF2B5EF4-FFF2-40B4-BE49-F238E27FC236}">
                  <a16:creationId xmlns:a16="http://schemas.microsoft.com/office/drawing/2014/main" id="{7569647E-381D-449D-BF6A-0DA82CE71E0B}"/>
                </a:ext>
              </a:extLst>
            </p:cNvPr>
            <p:cNvSpPr>
              <a:spLocks noChangeArrowheads="1"/>
            </p:cNvSpPr>
            <p:nvPr/>
          </p:nvSpPr>
          <p:spPr bwMode="gray">
            <a:xfrm>
              <a:off x="1785888" y="3111872"/>
              <a:ext cx="7141046" cy="503238"/>
            </a:xfrm>
            <a:prstGeom prst="roundRect">
              <a:avLst>
                <a:gd name="adj" fmla="val 50000"/>
              </a:avLst>
            </a:prstGeom>
            <a:noFill/>
            <a:ln w="28575">
              <a:solidFill>
                <a:schemeClr val="accent6">
                  <a:lumMod val="60000"/>
                  <a:lumOff val="40000"/>
                </a:schemeClr>
              </a:solidFill>
              <a:round/>
              <a:headEnd/>
              <a:tailEnd/>
            </a:ln>
            <a:effectLst/>
          </p:spPr>
          <p:txBody>
            <a:bodyPr wrap="none"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a:p>
          </p:txBody>
        </p:sp>
        <p:grpSp>
          <p:nvGrpSpPr>
            <p:cNvPr id="58" name="Group 57">
              <a:extLst>
                <a:ext uri="{FF2B5EF4-FFF2-40B4-BE49-F238E27FC236}">
                  <a16:creationId xmlns:a16="http://schemas.microsoft.com/office/drawing/2014/main" id="{A41D94A4-BB5B-4E5D-951C-DD93E1B48427}"/>
                </a:ext>
              </a:extLst>
            </p:cNvPr>
            <p:cNvGrpSpPr>
              <a:grpSpLocks/>
            </p:cNvGrpSpPr>
            <p:nvPr/>
          </p:nvGrpSpPr>
          <p:grpSpPr bwMode="auto">
            <a:xfrm>
              <a:off x="1706515" y="3096001"/>
              <a:ext cx="538163" cy="531813"/>
              <a:chOff x="1188" y="2533"/>
              <a:chExt cx="339" cy="335"/>
            </a:xfrm>
          </p:grpSpPr>
          <p:sp>
            <p:nvSpPr>
              <p:cNvPr id="61" name="Oval 60">
                <a:extLst>
                  <a:ext uri="{FF2B5EF4-FFF2-40B4-BE49-F238E27FC236}">
                    <a16:creationId xmlns:a16="http://schemas.microsoft.com/office/drawing/2014/main" id="{B06FD027-AAAF-494F-BB64-5A9AF9662DF1}"/>
                  </a:ext>
                </a:extLst>
              </p:cNvPr>
              <p:cNvSpPr>
                <a:spLocks noChangeArrowheads="1"/>
              </p:cNvSpPr>
              <p:nvPr/>
            </p:nvSpPr>
            <p:spPr bwMode="gray">
              <a:xfrm>
                <a:off x="1188" y="2533"/>
                <a:ext cx="330" cy="331"/>
              </a:xfrm>
              <a:prstGeom prst="ellipse">
                <a:avLst/>
              </a:prstGeom>
              <a:solidFill>
                <a:schemeClr val="accent6">
                  <a:lumMod val="60000"/>
                  <a:lumOff val="40000"/>
                </a:schemeClr>
              </a:solidFill>
              <a:ln w="9525">
                <a:noFill/>
                <a:round/>
                <a:headEnd/>
                <a:tailEnd/>
              </a:ln>
              <a:effectLst/>
            </p:spPr>
            <p:txBody>
              <a:bodyPr wrap="none"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a:p>
            </p:txBody>
          </p:sp>
          <p:pic>
            <p:nvPicPr>
              <p:cNvPr id="62" name="Picture 61" descr="drop">
                <a:extLst>
                  <a:ext uri="{FF2B5EF4-FFF2-40B4-BE49-F238E27FC236}">
                    <a16:creationId xmlns:a16="http://schemas.microsoft.com/office/drawing/2014/main" id="{391694EA-C527-498A-B166-9F42F8DF0DAD}"/>
                  </a:ext>
                </a:extLst>
              </p:cNvPr>
              <p:cNvPicPr>
                <a:picLocks noChangeAspect="1" noChangeArrowheads="1"/>
              </p:cNvPicPr>
              <p:nvPr/>
            </p:nvPicPr>
            <p:blipFill>
              <a:blip r:embed="rId4" cstate="print"/>
              <a:srcRect/>
              <a:stretch>
                <a:fillRect/>
              </a:stretch>
            </p:blipFill>
            <p:spPr bwMode="gray">
              <a:xfrm>
                <a:off x="1199" y="2539"/>
                <a:ext cx="328" cy="329"/>
              </a:xfrm>
              <a:prstGeom prst="rect">
                <a:avLst/>
              </a:prstGeom>
              <a:noFill/>
            </p:spPr>
          </p:pic>
        </p:grpSp>
        <p:sp>
          <p:nvSpPr>
            <p:cNvPr id="59" name="Text Box 22">
              <a:extLst>
                <a:ext uri="{FF2B5EF4-FFF2-40B4-BE49-F238E27FC236}">
                  <a16:creationId xmlns:a16="http://schemas.microsoft.com/office/drawing/2014/main" id="{A88F8FB4-D140-4DD5-ADF6-BBC9EC843AEB}"/>
                </a:ext>
              </a:extLst>
            </p:cNvPr>
            <p:cNvSpPr txBox="1">
              <a:spLocks noChangeArrowheads="1"/>
            </p:cNvSpPr>
            <p:nvPr/>
          </p:nvSpPr>
          <p:spPr bwMode="gray">
            <a:xfrm>
              <a:off x="1634309" y="3193545"/>
              <a:ext cx="727215" cy="254369"/>
            </a:xfrm>
            <a:prstGeom prst="rect">
              <a:avLst/>
            </a:prstGeom>
            <a:noFill/>
            <a:ln w="9525">
              <a:noFill/>
              <a:miter lim="800000"/>
              <a:headEnd/>
              <a:tailEnd/>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50000"/>
                </a:spcBef>
              </a:pPr>
              <a:r>
                <a:rPr lang="en-US" b="1" i="1">
                  <a:solidFill>
                    <a:srgbClr val="FFFFFF"/>
                  </a:solidFill>
                  <a:cs typeface="Arial" charset="0"/>
                </a:rPr>
                <a:t>2</a:t>
              </a:r>
              <a:endParaRPr lang="en-US" b="1" i="1" dirty="0">
                <a:solidFill>
                  <a:srgbClr val="FFFFFF"/>
                </a:solidFill>
                <a:cs typeface="Arial" charset="0"/>
              </a:endParaRPr>
            </a:p>
          </p:txBody>
        </p:sp>
        <p:sp>
          <p:nvSpPr>
            <p:cNvPr id="60" name="Text Box 26">
              <a:extLst>
                <a:ext uri="{FF2B5EF4-FFF2-40B4-BE49-F238E27FC236}">
                  <a16:creationId xmlns:a16="http://schemas.microsoft.com/office/drawing/2014/main" id="{ADDCB921-E983-48FA-811D-DF0D7A6F05D8}"/>
                </a:ext>
              </a:extLst>
            </p:cNvPr>
            <p:cNvSpPr txBox="1">
              <a:spLocks noChangeArrowheads="1"/>
            </p:cNvSpPr>
            <p:nvPr/>
          </p:nvSpPr>
          <p:spPr bwMode="gray">
            <a:xfrm>
              <a:off x="2230391" y="3167453"/>
              <a:ext cx="6645747" cy="457864"/>
            </a:xfrm>
            <a:prstGeom prst="rect">
              <a:avLst/>
            </a:prstGeom>
            <a:noFill/>
            <a:ln w="9525">
              <a:noFill/>
              <a:miter lim="800000"/>
              <a:headEnd/>
              <a:tailEnd/>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609585" indent="-609585">
                <a:spcBef>
                  <a:spcPct val="50000"/>
                </a:spcBef>
                <a:buClr>
                  <a:schemeClr val="tx1"/>
                </a:buClr>
              </a:pPr>
              <a:r>
                <a:rPr lang="en-US" b="1" dirty="0">
                  <a:solidFill>
                    <a:srgbClr val="00B050"/>
                  </a:solidFill>
                  <a:latin typeface="Times New Roman" panose="02020603050405020304" pitchFamily="18" charset="0"/>
                  <a:cs typeface="Times New Roman" panose="02020603050405020304" pitchFamily="18" charset="0"/>
                </a:rPr>
                <a:t>VAI TRÒ CỦA KHÔNG KHÍ TRONG TỰ NHIÊN</a:t>
              </a:r>
            </a:p>
          </p:txBody>
        </p:sp>
      </p:grpSp>
      <p:sp>
        <p:nvSpPr>
          <p:cNvPr id="63" name="Title 1">
            <a:extLst>
              <a:ext uri="{FF2B5EF4-FFF2-40B4-BE49-F238E27FC236}">
                <a16:creationId xmlns:a16="http://schemas.microsoft.com/office/drawing/2014/main" id="{6F020FC3-266C-4B28-8311-2C80A7727E31}"/>
              </a:ext>
            </a:extLst>
          </p:cNvPr>
          <p:cNvSpPr txBox="1">
            <a:spLocks/>
          </p:cNvSpPr>
          <p:nvPr/>
        </p:nvSpPr>
        <p:spPr>
          <a:xfrm>
            <a:off x="4517508" y="301382"/>
            <a:ext cx="2853389" cy="825803"/>
          </a:xfrm>
          <a:prstGeom prst="rect">
            <a:avLst/>
          </a:prstGeom>
          <a:solidFill>
            <a:schemeClr val="accent1">
              <a:lumMod val="40000"/>
              <a:lumOff val="60000"/>
            </a:schemeClr>
          </a:solidFill>
          <a:effectLst>
            <a:glow rad="228600">
              <a:schemeClr val="accent1">
                <a:satMod val="175000"/>
                <a:alpha val="40000"/>
              </a:schemeClr>
            </a:glow>
          </a:effectLst>
        </p:spPr>
        <p:txBody>
          <a:bodyPr vert="horz" lIns="91440" tIns="45720" rIns="91440" bIns="45720" rtlCol="0" anchor="ctr">
            <a:normAutofit/>
          </a:bodyPr>
          <a:lstStyle>
            <a:defPPr>
              <a:defRPr lang="en-US"/>
            </a:defPPr>
            <a:lvl1pPr marL="0" algn="l" defTabSz="609585" rtl="0" eaLnBrk="1" latinLnBrk="0" hangingPunct="1">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b="1" dirty="0">
                <a:latin typeface="Arial" panose="020B0604020202020204" pitchFamily="34" charset="0"/>
                <a:cs typeface="Arial" panose="020B0604020202020204" pitchFamily="34" charset="0"/>
              </a:rPr>
              <a:t>NỘI DUNG</a:t>
            </a:r>
          </a:p>
        </p:txBody>
      </p:sp>
      <p:grpSp>
        <p:nvGrpSpPr>
          <p:cNvPr id="41" name="Group 40">
            <a:extLst>
              <a:ext uri="{FF2B5EF4-FFF2-40B4-BE49-F238E27FC236}">
                <a16:creationId xmlns:a16="http://schemas.microsoft.com/office/drawing/2014/main" id="{FAC70BFD-7C24-4249-B7B9-82ACD6E7B95E}"/>
              </a:ext>
            </a:extLst>
          </p:cNvPr>
          <p:cNvGrpSpPr/>
          <p:nvPr/>
        </p:nvGrpSpPr>
        <p:grpSpPr>
          <a:xfrm>
            <a:off x="3715463" y="4268258"/>
            <a:ext cx="5816062" cy="1016683"/>
            <a:chOff x="1318190" y="2303308"/>
            <a:chExt cx="10102882" cy="656742"/>
          </a:xfrm>
        </p:grpSpPr>
        <p:sp>
          <p:nvSpPr>
            <p:cNvPr id="64" name="AutoShape 2">
              <a:extLst>
                <a:ext uri="{FF2B5EF4-FFF2-40B4-BE49-F238E27FC236}">
                  <a16:creationId xmlns:a16="http://schemas.microsoft.com/office/drawing/2014/main" id="{24DA95D4-12CB-421F-8D06-57940CD952AE}"/>
                </a:ext>
              </a:extLst>
            </p:cNvPr>
            <p:cNvSpPr>
              <a:spLocks noChangeArrowheads="1"/>
            </p:cNvSpPr>
            <p:nvPr/>
          </p:nvSpPr>
          <p:spPr bwMode="gray">
            <a:xfrm>
              <a:off x="2634652" y="2417504"/>
              <a:ext cx="8786420" cy="503238"/>
            </a:xfrm>
            <a:prstGeom prst="roundRect">
              <a:avLst>
                <a:gd name="adj" fmla="val 50000"/>
              </a:avLst>
            </a:prstGeom>
            <a:noFill/>
            <a:ln w="28575">
              <a:solidFill>
                <a:srgbClr val="FF0000"/>
              </a:solidFill>
              <a:round/>
              <a:headEnd/>
              <a:tailEnd/>
            </a:ln>
            <a:effectLst/>
          </p:spPr>
          <p:txBody>
            <a:bodyPr wrap="none"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a:p>
          </p:txBody>
        </p:sp>
        <p:grpSp>
          <p:nvGrpSpPr>
            <p:cNvPr id="65" name="Group 64">
              <a:extLst>
                <a:ext uri="{FF2B5EF4-FFF2-40B4-BE49-F238E27FC236}">
                  <a16:creationId xmlns:a16="http://schemas.microsoft.com/office/drawing/2014/main" id="{35588588-C599-455A-B662-0B7031FF4471}"/>
                </a:ext>
              </a:extLst>
            </p:cNvPr>
            <p:cNvGrpSpPr>
              <a:grpSpLocks/>
            </p:cNvGrpSpPr>
            <p:nvPr/>
          </p:nvGrpSpPr>
          <p:grpSpPr bwMode="auto">
            <a:xfrm>
              <a:off x="1603360" y="2303308"/>
              <a:ext cx="1328738" cy="611189"/>
              <a:chOff x="1118" y="2501"/>
              <a:chExt cx="837" cy="385"/>
            </a:xfrm>
          </p:grpSpPr>
          <p:sp>
            <p:nvSpPr>
              <p:cNvPr id="68" name="Oval 67">
                <a:extLst>
                  <a:ext uri="{FF2B5EF4-FFF2-40B4-BE49-F238E27FC236}">
                    <a16:creationId xmlns:a16="http://schemas.microsoft.com/office/drawing/2014/main" id="{CF78C86C-070F-4EC5-A67B-8D61CD1CB784}"/>
                  </a:ext>
                </a:extLst>
              </p:cNvPr>
              <p:cNvSpPr>
                <a:spLocks noChangeArrowheads="1"/>
              </p:cNvSpPr>
              <p:nvPr/>
            </p:nvSpPr>
            <p:spPr bwMode="gray">
              <a:xfrm>
                <a:off x="1512" y="2572"/>
                <a:ext cx="443" cy="314"/>
              </a:xfrm>
              <a:prstGeom prst="ellipse">
                <a:avLst/>
              </a:prstGeom>
              <a:solidFill>
                <a:srgbClr val="FF0000"/>
              </a:solidFill>
              <a:ln w="9525">
                <a:noFill/>
                <a:round/>
                <a:headEnd/>
                <a:tailEnd/>
              </a:ln>
              <a:effectLst/>
            </p:spPr>
            <p:txBody>
              <a:bodyPr wrap="none"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b="1" dirty="0">
                    <a:solidFill>
                      <a:schemeClr val="bg1"/>
                    </a:solidFill>
                  </a:rPr>
                  <a:t>4</a:t>
                </a:r>
              </a:p>
            </p:txBody>
          </p:sp>
          <p:pic>
            <p:nvPicPr>
              <p:cNvPr id="69" name="Picture 68" descr="drop">
                <a:extLst>
                  <a:ext uri="{FF2B5EF4-FFF2-40B4-BE49-F238E27FC236}">
                    <a16:creationId xmlns:a16="http://schemas.microsoft.com/office/drawing/2014/main" id="{F54E595D-391F-48B0-ACA0-500F95AF72B3}"/>
                  </a:ext>
                </a:extLst>
              </p:cNvPr>
              <p:cNvPicPr>
                <a:picLocks noChangeAspect="1" noChangeArrowheads="1"/>
              </p:cNvPicPr>
              <p:nvPr/>
            </p:nvPicPr>
            <p:blipFill>
              <a:blip r:embed="rId4" cstate="print"/>
              <a:srcRect/>
              <a:stretch>
                <a:fillRect/>
              </a:stretch>
            </p:blipFill>
            <p:spPr bwMode="gray">
              <a:xfrm>
                <a:off x="1118" y="2501"/>
                <a:ext cx="328" cy="329"/>
              </a:xfrm>
              <a:prstGeom prst="rect">
                <a:avLst/>
              </a:prstGeom>
              <a:noFill/>
            </p:spPr>
          </p:pic>
        </p:grpSp>
        <p:sp>
          <p:nvSpPr>
            <p:cNvPr id="66" name="Text Box 22">
              <a:extLst>
                <a:ext uri="{FF2B5EF4-FFF2-40B4-BE49-F238E27FC236}">
                  <a16:creationId xmlns:a16="http://schemas.microsoft.com/office/drawing/2014/main" id="{7FA713DF-A785-4E8D-B987-2FC62BD42FC6}"/>
                </a:ext>
              </a:extLst>
            </p:cNvPr>
            <p:cNvSpPr txBox="1">
              <a:spLocks noChangeArrowheads="1"/>
            </p:cNvSpPr>
            <p:nvPr/>
          </p:nvSpPr>
          <p:spPr bwMode="gray">
            <a:xfrm>
              <a:off x="1318190" y="2415870"/>
              <a:ext cx="1316464" cy="298221"/>
            </a:xfrm>
            <a:prstGeom prst="rect">
              <a:avLst/>
            </a:prstGeom>
            <a:noFill/>
            <a:ln w="9525">
              <a:noFill/>
              <a:miter lim="800000"/>
              <a:headEnd/>
              <a:tailEnd/>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50000"/>
                </a:spcBef>
              </a:pPr>
              <a:r>
                <a:rPr lang="en-US" b="1" i="1" dirty="0">
                  <a:solidFill>
                    <a:srgbClr val="FFFFFF"/>
                  </a:solidFill>
                  <a:cs typeface="Arial" charset="0"/>
                </a:rPr>
                <a:t>3</a:t>
              </a:r>
            </a:p>
          </p:txBody>
        </p:sp>
        <p:sp>
          <p:nvSpPr>
            <p:cNvPr id="67" name="Text Box 26">
              <a:extLst>
                <a:ext uri="{FF2B5EF4-FFF2-40B4-BE49-F238E27FC236}">
                  <a16:creationId xmlns:a16="http://schemas.microsoft.com/office/drawing/2014/main" id="{5D708735-D1D8-4D14-B7F2-29206E7BB2F7}"/>
                </a:ext>
              </a:extLst>
            </p:cNvPr>
            <p:cNvSpPr txBox="1">
              <a:spLocks noChangeArrowheads="1"/>
            </p:cNvSpPr>
            <p:nvPr/>
          </p:nvSpPr>
          <p:spPr bwMode="gray">
            <a:xfrm>
              <a:off x="2993490" y="2435181"/>
              <a:ext cx="7819187" cy="524869"/>
            </a:xfrm>
            <a:prstGeom prst="rect">
              <a:avLst/>
            </a:prstGeom>
            <a:noFill/>
            <a:ln w="9525">
              <a:noFill/>
              <a:miter lim="800000"/>
              <a:headEnd/>
              <a:tailEnd/>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1" algn="ctr" defTabSz="1066800">
                <a:lnSpc>
                  <a:spcPct val="90000"/>
                </a:lnSpc>
                <a:spcBef>
                  <a:spcPct val="0"/>
                </a:spcBef>
                <a:spcAft>
                  <a:spcPct val="15000"/>
                </a:spcAft>
              </a:pPr>
              <a:r>
                <a:rPr lang="en-GB" b="1" kern="1200" dirty="0">
                  <a:solidFill>
                    <a:srgbClr val="FF0000"/>
                  </a:solidFill>
                  <a:latin typeface="Times New Roman" panose="02020603050405020304" pitchFamily="18" charset="0"/>
                  <a:cs typeface="Times New Roman" panose="02020603050405020304" pitchFamily="18" charset="0"/>
                </a:rPr>
                <a:t>NGUYÊN NHÂN GÂY </a:t>
              </a:r>
            </a:p>
            <a:p>
              <a:pPr marL="0" lvl="1" algn="ctr" defTabSz="1066800">
                <a:lnSpc>
                  <a:spcPct val="90000"/>
                </a:lnSpc>
                <a:spcBef>
                  <a:spcPct val="0"/>
                </a:spcBef>
                <a:spcAft>
                  <a:spcPct val="15000"/>
                </a:spcAft>
              </a:pPr>
              <a:r>
                <a:rPr lang="en-GB" b="1" kern="1200" dirty="0">
                  <a:solidFill>
                    <a:srgbClr val="FF0000"/>
                  </a:solidFill>
                  <a:latin typeface="Times New Roman" panose="02020603050405020304" pitchFamily="18" charset="0"/>
                  <a:cs typeface="Times New Roman" panose="02020603050405020304" pitchFamily="18" charset="0"/>
                </a:rPr>
                <a:t>Ô NHIỄM KHÔNG KHÍ</a:t>
              </a:r>
              <a:endParaRPr lang="en-US" b="1" kern="1200" dirty="0">
                <a:solidFill>
                  <a:srgbClr val="FF0000"/>
                </a:solidFill>
                <a:latin typeface="Times New Roman" panose="02020603050405020304" pitchFamily="18"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id="{35DA3152-1755-4033-B622-FC6E4F4F941C}"/>
              </a:ext>
            </a:extLst>
          </p:cNvPr>
          <p:cNvGrpSpPr/>
          <p:nvPr/>
        </p:nvGrpSpPr>
        <p:grpSpPr>
          <a:xfrm>
            <a:off x="4431186" y="5266696"/>
            <a:ext cx="5816062" cy="1349073"/>
            <a:chOff x="1318190" y="2303311"/>
            <a:chExt cx="10102882" cy="871455"/>
          </a:xfrm>
        </p:grpSpPr>
        <p:sp>
          <p:nvSpPr>
            <p:cNvPr id="71" name="AutoShape 2">
              <a:extLst>
                <a:ext uri="{FF2B5EF4-FFF2-40B4-BE49-F238E27FC236}">
                  <a16:creationId xmlns:a16="http://schemas.microsoft.com/office/drawing/2014/main" id="{C1B9FCFD-BB9F-49E3-B8FA-ABA4922B9018}"/>
                </a:ext>
              </a:extLst>
            </p:cNvPr>
            <p:cNvSpPr>
              <a:spLocks noChangeArrowheads="1"/>
            </p:cNvSpPr>
            <p:nvPr/>
          </p:nvSpPr>
          <p:spPr bwMode="gray">
            <a:xfrm>
              <a:off x="2634652" y="2417504"/>
              <a:ext cx="8786420" cy="503238"/>
            </a:xfrm>
            <a:prstGeom prst="roundRect">
              <a:avLst>
                <a:gd name="adj" fmla="val 50000"/>
              </a:avLst>
            </a:prstGeom>
            <a:noFill/>
            <a:ln w="28575">
              <a:solidFill>
                <a:srgbClr val="FFC000"/>
              </a:solidFill>
              <a:round/>
              <a:headEnd/>
              <a:tailEnd/>
            </a:ln>
            <a:effectLst/>
          </p:spPr>
          <p:txBody>
            <a:bodyPr wrap="none"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a:p>
          </p:txBody>
        </p:sp>
        <p:grpSp>
          <p:nvGrpSpPr>
            <p:cNvPr id="72" name="Group 71">
              <a:extLst>
                <a:ext uri="{FF2B5EF4-FFF2-40B4-BE49-F238E27FC236}">
                  <a16:creationId xmlns:a16="http://schemas.microsoft.com/office/drawing/2014/main" id="{70D2F568-B7D8-4ADB-A9C5-4E81DA186722}"/>
                </a:ext>
              </a:extLst>
            </p:cNvPr>
            <p:cNvGrpSpPr>
              <a:grpSpLocks/>
            </p:cNvGrpSpPr>
            <p:nvPr/>
          </p:nvGrpSpPr>
          <p:grpSpPr bwMode="auto">
            <a:xfrm>
              <a:off x="1603360" y="2303311"/>
              <a:ext cx="1328738" cy="635002"/>
              <a:chOff x="1118" y="2501"/>
              <a:chExt cx="837" cy="400"/>
            </a:xfrm>
          </p:grpSpPr>
          <p:sp>
            <p:nvSpPr>
              <p:cNvPr id="75" name="Oval 74">
                <a:extLst>
                  <a:ext uri="{FF2B5EF4-FFF2-40B4-BE49-F238E27FC236}">
                    <a16:creationId xmlns:a16="http://schemas.microsoft.com/office/drawing/2014/main" id="{B9B14398-F150-4238-A92F-B523D95B2F66}"/>
                  </a:ext>
                </a:extLst>
              </p:cNvPr>
              <p:cNvSpPr>
                <a:spLocks noChangeArrowheads="1"/>
              </p:cNvSpPr>
              <p:nvPr/>
            </p:nvSpPr>
            <p:spPr bwMode="gray">
              <a:xfrm>
                <a:off x="1540" y="2572"/>
                <a:ext cx="415" cy="329"/>
              </a:xfrm>
              <a:prstGeom prst="ellipse">
                <a:avLst/>
              </a:prstGeom>
              <a:solidFill>
                <a:srgbClr val="FFC000"/>
              </a:solidFill>
              <a:ln w="9525">
                <a:solidFill>
                  <a:srgbClr val="FFC000"/>
                </a:solidFill>
                <a:round/>
                <a:headEnd/>
                <a:tailEnd/>
              </a:ln>
              <a:effectLst/>
            </p:spPr>
            <p:txBody>
              <a:bodyPr wrap="none"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b="1" dirty="0">
                    <a:solidFill>
                      <a:schemeClr val="bg1"/>
                    </a:solidFill>
                  </a:rPr>
                  <a:t>5</a:t>
                </a:r>
              </a:p>
            </p:txBody>
          </p:sp>
          <p:pic>
            <p:nvPicPr>
              <p:cNvPr id="76" name="Picture 75" descr="drop">
                <a:extLst>
                  <a:ext uri="{FF2B5EF4-FFF2-40B4-BE49-F238E27FC236}">
                    <a16:creationId xmlns:a16="http://schemas.microsoft.com/office/drawing/2014/main" id="{7DE16FD5-EB2A-4CBA-86EE-CA5137D47612}"/>
                  </a:ext>
                </a:extLst>
              </p:cNvPr>
              <p:cNvPicPr>
                <a:picLocks noChangeAspect="1" noChangeArrowheads="1"/>
              </p:cNvPicPr>
              <p:nvPr/>
            </p:nvPicPr>
            <p:blipFill>
              <a:blip r:embed="rId4" cstate="print"/>
              <a:srcRect/>
              <a:stretch>
                <a:fillRect/>
              </a:stretch>
            </p:blipFill>
            <p:spPr bwMode="gray">
              <a:xfrm>
                <a:off x="1118" y="2501"/>
                <a:ext cx="328" cy="329"/>
              </a:xfrm>
              <a:prstGeom prst="rect">
                <a:avLst/>
              </a:prstGeom>
              <a:noFill/>
            </p:spPr>
          </p:pic>
        </p:grpSp>
        <p:sp>
          <p:nvSpPr>
            <p:cNvPr id="73" name="Text Box 22">
              <a:extLst>
                <a:ext uri="{FF2B5EF4-FFF2-40B4-BE49-F238E27FC236}">
                  <a16:creationId xmlns:a16="http://schemas.microsoft.com/office/drawing/2014/main" id="{75C5507E-967E-448B-8F8A-C2E92BBC4F12}"/>
                </a:ext>
              </a:extLst>
            </p:cNvPr>
            <p:cNvSpPr txBox="1">
              <a:spLocks noChangeArrowheads="1"/>
            </p:cNvSpPr>
            <p:nvPr/>
          </p:nvSpPr>
          <p:spPr bwMode="gray">
            <a:xfrm>
              <a:off x="1318190" y="2415870"/>
              <a:ext cx="1316464" cy="298221"/>
            </a:xfrm>
            <a:prstGeom prst="rect">
              <a:avLst/>
            </a:prstGeom>
            <a:noFill/>
            <a:ln w="9525">
              <a:noFill/>
              <a:miter lim="800000"/>
              <a:headEnd/>
              <a:tailEnd/>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50000"/>
                </a:spcBef>
              </a:pPr>
              <a:r>
                <a:rPr lang="en-US" b="1" i="1" dirty="0">
                  <a:solidFill>
                    <a:srgbClr val="FFFFFF"/>
                  </a:solidFill>
                  <a:cs typeface="Arial" charset="0"/>
                </a:rPr>
                <a:t>3</a:t>
              </a:r>
            </a:p>
          </p:txBody>
        </p:sp>
        <p:sp>
          <p:nvSpPr>
            <p:cNvPr id="74" name="Text Box 26">
              <a:extLst>
                <a:ext uri="{FF2B5EF4-FFF2-40B4-BE49-F238E27FC236}">
                  <a16:creationId xmlns:a16="http://schemas.microsoft.com/office/drawing/2014/main" id="{E8EFA4E6-0198-4ABD-8698-BD37987610A1}"/>
                </a:ext>
              </a:extLst>
            </p:cNvPr>
            <p:cNvSpPr txBox="1">
              <a:spLocks noChangeArrowheads="1"/>
            </p:cNvSpPr>
            <p:nvPr/>
          </p:nvSpPr>
          <p:spPr bwMode="gray">
            <a:xfrm>
              <a:off x="2993489" y="2435181"/>
              <a:ext cx="7819188" cy="739585"/>
            </a:xfrm>
            <a:prstGeom prst="rect">
              <a:avLst/>
            </a:prstGeom>
            <a:noFill/>
            <a:ln w="9525">
              <a:noFill/>
              <a:miter lim="800000"/>
              <a:headEnd/>
              <a:tailEnd/>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1" algn="ctr" defTabSz="1066800">
                <a:lnSpc>
                  <a:spcPct val="90000"/>
                </a:lnSpc>
                <a:spcBef>
                  <a:spcPct val="0"/>
                </a:spcBef>
                <a:spcAft>
                  <a:spcPct val="15000"/>
                </a:spcAft>
              </a:pPr>
              <a:r>
                <a:rPr lang="en-GB" sz="2400" b="1" kern="1200" dirty="0">
                  <a:solidFill>
                    <a:srgbClr val="FF6600"/>
                  </a:solidFill>
                  <a:latin typeface="Times New Roman" panose="02020603050405020304" pitchFamily="18" charset="0"/>
                  <a:cs typeface="Times New Roman" panose="02020603050405020304" pitchFamily="18" charset="0"/>
                </a:rPr>
                <a:t>BẢO VỆ MÔI TRƯỜNG KHÔNG KHÍ</a:t>
              </a:r>
              <a:endParaRPr lang="en-US" sz="2400" b="1" kern="1200" dirty="0">
                <a:solidFill>
                  <a:srgbClr val="FF6600"/>
                </a:solidFill>
                <a:latin typeface="Times New Roman" panose="02020603050405020304" pitchFamily="18" charset="0"/>
                <a:cs typeface="Times New Roman" panose="02020603050405020304" pitchFamily="18" charset="0"/>
              </a:endParaRPr>
            </a:p>
            <a:p>
              <a:pPr marL="0" lvl="1" algn="l" defTabSz="1066800">
                <a:lnSpc>
                  <a:spcPct val="90000"/>
                </a:lnSpc>
                <a:spcBef>
                  <a:spcPct val="0"/>
                </a:spcBef>
                <a:spcAft>
                  <a:spcPct val="15000"/>
                </a:spcAft>
              </a:pPr>
              <a:endParaRPr lang="en-US" b="1" kern="1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305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par>
                                <p:cTn id="28" presetID="22" presetClass="entr" presetSubtype="8" fill="hold"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617" y="882653"/>
            <a:ext cx="5704416" cy="2765425"/>
          </a:xfrm>
          <a:prstGeom prst="rect">
            <a:avLst/>
          </a:prstGeom>
          <a:noFill/>
          <a:extLst>
            <a:ext uri="{909E8E84-426E-40DD-AFC4-6F175D3DCCD1}">
              <a14:hiddenFill xmlns:a14="http://schemas.microsoft.com/office/drawing/2010/main">
                <a:solidFill>
                  <a:srgbClr val="FFFFFF"/>
                </a:solidFill>
              </a14:hiddenFill>
            </a:ext>
          </a:extLst>
        </p:spPr>
      </p:pic>
      <p:pic>
        <p:nvPicPr>
          <p:cNvPr id="21556" name="Picture 5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169" y="5384803"/>
            <a:ext cx="3450167" cy="993775"/>
          </a:xfrm>
          <a:prstGeom prst="rect">
            <a:avLst/>
          </a:prstGeom>
          <a:noFill/>
          <a:extLst>
            <a:ext uri="{909E8E84-426E-40DD-AFC4-6F175D3DCCD1}">
              <a14:hiddenFill xmlns:a14="http://schemas.microsoft.com/office/drawing/2010/main">
                <a:solidFill>
                  <a:srgbClr val="FFFFFF"/>
                </a:solidFill>
              </a14:hiddenFill>
            </a:ext>
          </a:extLst>
        </p:spPr>
      </p:pic>
      <p:pic>
        <p:nvPicPr>
          <p:cNvPr id="21555" name="Picture 5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167" y="5372103"/>
            <a:ext cx="2870200" cy="652463"/>
          </a:xfrm>
          <a:prstGeom prst="rect">
            <a:avLst/>
          </a:prstGeom>
          <a:noFill/>
          <a:extLst>
            <a:ext uri="{909E8E84-426E-40DD-AFC4-6F175D3DCCD1}">
              <a14:hiddenFill xmlns:a14="http://schemas.microsoft.com/office/drawing/2010/main">
                <a:solidFill>
                  <a:srgbClr val="FFFFFF"/>
                </a:solidFill>
              </a14:hiddenFill>
            </a:ext>
          </a:extLst>
        </p:spPr>
      </p:pic>
      <p:pic>
        <p:nvPicPr>
          <p:cNvPr id="21554" name="Picture 5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4168" y="5286378"/>
            <a:ext cx="4309533" cy="474663"/>
          </a:xfrm>
          <a:prstGeom prst="rect">
            <a:avLst/>
          </a:prstGeom>
          <a:noFill/>
          <a:extLst>
            <a:ext uri="{909E8E84-426E-40DD-AFC4-6F175D3DCCD1}">
              <a14:hiddenFill xmlns:a14="http://schemas.microsoft.com/office/drawing/2010/main">
                <a:solidFill>
                  <a:srgbClr val="FFFFFF"/>
                </a:solidFill>
              </a14:hiddenFill>
            </a:ext>
          </a:extLst>
        </p:spPr>
      </p:pic>
      <p:pic>
        <p:nvPicPr>
          <p:cNvPr id="21553" name="Picture 4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8767" y="5003800"/>
            <a:ext cx="2298700" cy="585788"/>
          </a:xfrm>
          <a:prstGeom prst="rect">
            <a:avLst/>
          </a:prstGeom>
          <a:noFill/>
          <a:extLst>
            <a:ext uri="{909E8E84-426E-40DD-AFC4-6F175D3DCCD1}">
              <a14:hiddenFill xmlns:a14="http://schemas.microsoft.com/office/drawing/2010/main">
                <a:solidFill>
                  <a:srgbClr val="FFFFFF"/>
                </a:solidFill>
              </a14:hiddenFill>
            </a:ext>
          </a:extLst>
        </p:spPr>
      </p:pic>
      <p:pic>
        <p:nvPicPr>
          <p:cNvPr id="21552" name="Picture 4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8186" y="4706938"/>
            <a:ext cx="2711449" cy="882650"/>
          </a:xfrm>
          <a:prstGeom prst="rect">
            <a:avLst/>
          </a:prstGeom>
          <a:noFill/>
          <a:extLst>
            <a:ext uri="{909E8E84-426E-40DD-AFC4-6F175D3DCCD1}">
              <a14:hiddenFill xmlns:a14="http://schemas.microsoft.com/office/drawing/2010/main">
                <a:solidFill>
                  <a:srgbClr val="FFFFFF"/>
                </a:solidFill>
              </a14:hiddenFill>
            </a:ext>
          </a:extLst>
        </p:spPr>
      </p:pic>
      <p:pic>
        <p:nvPicPr>
          <p:cNvPr id="21551" name="Picture 4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2786" y="4278316"/>
            <a:ext cx="3388783" cy="1309687"/>
          </a:xfrm>
          <a:prstGeom prst="rect">
            <a:avLst/>
          </a:prstGeom>
          <a:noFill/>
          <a:extLst>
            <a:ext uri="{909E8E84-426E-40DD-AFC4-6F175D3DCCD1}">
              <a14:hiddenFill xmlns:a14="http://schemas.microsoft.com/office/drawing/2010/main">
                <a:solidFill>
                  <a:srgbClr val="FFFFFF"/>
                </a:solidFill>
              </a14:hiddenFill>
            </a:ext>
          </a:extLst>
        </p:spPr>
      </p:pic>
      <p:pic>
        <p:nvPicPr>
          <p:cNvPr id="21550" name="Picture 4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0484" y="4464050"/>
            <a:ext cx="931333" cy="1125538"/>
          </a:xfrm>
          <a:prstGeom prst="rect">
            <a:avLst/>
          </a:prstGeom>
          <a:noFill/>
          <a:extLst>
            <a:ext uri="{909E8E84-426E-40DD-AFC4-6F175D3DCCD1}">
              <a14:hiddenFill xmlns:a14="http://schemas.microsoft.com/office/drawing/2010/main">
                <a:solidFill>
                  <a:srgbClr val="FFFFFF"/>
                </a:solidFill>
              </a14:hiddenFill>
            </a:ext>
          </a:extLst>
        </p:spPr>
      </p:pic>
      <p:pic>
        <p:nvPicPr>
          <p:cNvPr id="21549" name="Picture 4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117" y="4133853"/>
            <a:ext cx="1640416" cy="474663"/>
          </a:xfrm>
          <a:prstGeom prst="rect">
            <a:avLst/>
          </a:prstGeom>
          <a:noFill/>
          <a:extLst>
            <a:ext uri="{909E8E84-426E-40DD-AFC4-6F175D3DCCD1}">
              <a14:hiddenFill xmlns:a14="http://schemas.microsoft.com/office/drawing/2010/main">
                <a:solidFill>
                  <a:srgbClr val="FFFFFF"/>
                </a:solidFill>
              </a14:hiddenFill>
            </a:ext>
          </a:extLst>
        </p:spPr>
      </p:pic>
      <p:pic>
        <p:nvPicPr>
          <p:cNvPr id="21548" name="Picture 4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835" y="3897316"/>
            <a:ext cx="22987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21547" name="Picture 43"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75935" y="3989388"/>
            <a:ext cx="1403351" cy="652462"/>
          </a:xfrm>
          <a:prstGeom prst="rect">
            <a:avLst/>
          </a:prstGeom>
          <a:noFill/>
          <a:extLst>
            <a:ext uri="{909E8E84-426E-40DD-AFC4-6F175D3DCCD1}">
              <a14:hiddenFill xmlns:a14="http://schemas.microsoft.com/office/drawing/2010/main">
                <a:solidFill>
                  <a:srgbClr val="FFFFFF"/>
                </a:solidFill>
              </a14:hiddenFill>
            </a:ext>
          </a:extLst>
        </p:spPr>
      </p:pic>
      <p:pic>
        <p:nvPicPr>
          <p:cNvPr id="21546" name="Picture 42"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586" y="3529014"/>
            <a:ext cx="1737783" cy="434975"/>
          </a:xfrm>
          <a:prstGeom prst="rect">
            <a:avLst/>
          </a:prstGeom>
          <a:noFill/>
          <a:extLst>
            <a:ext uri="{909E8E84-426E-40DD-AFC4-6F175D3DCCD1}">
              <a14:hiddenFill xmlns:a14="http://schemas.microsoft.com/office/drawing/2010/main">
                <a:solidFill>
                  <a:srgbClr val="FFFFFF"/>
                </a:solidFill>
              </a14:hiddenFill>
            </a:ext>
          </a:extLst>
        </p:spPr>
      </p:pic>
      <p:pic>
        <p:nvPicPr>
          <p:cNvPr id="21545" name="Picture 41"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2753" y="3021013"/>
            <a:ext cx="2423583" cy="723900"/>
          </a:xfrm>
          <a:prstGeom prst="rect">
            <a:avLst/>
          </a:prstGeom>
          <a:noFill/>
          <a:extLst>
            <a:ext uri="{909E8E84-426E-40DD-AFC4-6F175D3DCCD1}">
              <a14:hiddenFill xmlns:a14="http://schemas.microsoft.com/office/drawing/2010/main">
                <a:solidFill>
                  <a:srgbClr val="FFFFFF"/>
                </a:solidFill>
              </a14:hiddenFill>
            </a:ext>
          </a:extLst>
        </p:spPr>
      </p:pic>
      <p:pic>
        <p:nvPicPr>
          <p:cNvPr id="21544" name="Picture 40"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0884" y="3330575"/>
            <a:ext cx="1631949" cy="407988"/>
          </a:xfrm>
          <a:prstGeom prst="rect">
            <a:avLst/>
          </a:prstGeom>
          <a:noFill/>
          <a:extLst>
            <a:ext uri="{909E8E84-426E-40DD-AFC4-6F175D3DCCD1}">
              <a14:hiddenFill xmlns:a14="http://schemas.microsoft.com/office/drawing/2010/main">
                <a:solidFill>
                  <a:srgbClr val="FFFFFF"/>
                </a:solidFill>
              </a14:hiddenFill>
            </a:ext>
          </a:extLst>
        </p:spPr>
      </p:pic>
      <p:pic>
        <p:nvPicPr>
          <p:cNvPr id="21543" name="Picture 39"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6351" y="3397250"/>
            <a:ext cx="1386416" cy="1244600"/>
          </a:xfrm>
          <a:prstGeom prst="rect">
            <a:avLst/>
          </a:prstGeom>
          <a:noFill/>
          <a:extLst>
            <a:ext uri="{909E8E84-426E-40DD-AFC4-6F175D3DCCD1}">
              <a14:hiddenFill xmlns:a14="http://schemas.microsoft.com/office/drawing/2010/main">
                <a:solidFill>
                  <a:srgbClr val="FFFFFF"/>
                </a:solidFill>
              </a14:hiddenFill>
            </a:ext>
          </a:extLst>
        </p:spPr>
      </p:pic>
      <p:pic>
        <p:nvPicPr>
          <p:cNvPr id="21542" name="Picture 38"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04635" y="3067050"/>
            <a:ext cx="3009900" cy="1665288"/>
          </a:xfrm>
          <a:prstGeom prst="rect">
            <a:avLst/>
          </a:prstGeom>
          <a:noFill/>
          <a:extLst>
            <a:ext uri="{909E8E84-426E-40DD-AFC4-6F175D3DCCD1}">
              <a14:hiddenFill xmlns:a14="http://schemas.microsoft.com/office/drawing/2010/main">
                <a:solidFill>
                  <a:srgbClr val="FFFFFF"/>
                </a:solidFill>
              </a14:hiddenFill>
            </a:ext>
          </a:extLst>
        </p:spPr>
      </p:pic>
      <p:pic>
        <p:nvPicPr>
          <p:cNvPr id="21541" name="Picture 37"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2568" y="1000128"/>
            <a:ext cx="3625851" cy="493713"/>
          </a:xfrm>
          <a:prstGeom prst="rect">
            <a:avLst/>
          </a:prstGeom>
          <a:noFill/>
          <a:extLst>
            <a:ext uri="{909E8E84-426E-40DD-AFC4-6F175D3DCCD1}">
              <a14:hiddenFill xmlns:a14="http://schemas.microsoft.com/office/drawing/2010/main">
                <a:solidFill>
                  <a:srgbClr val="FFFFFF"/>
                </a:solidFill>
              </a14:hiddenFill>
            </a:ext>
          </a:extLst>
        </p:spPr>
      </p:pic>
      <p:pic>
        <p:nvPicPr>
          <p:cNvPr id="21540" name="Picture 36"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60651" y="757238"/>
            <a:ext cx="20447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21539" name="Picture 35"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97152" y="441325"/>
            <a:ext cx="2142067" cy="882650"/>
          </a:xfrm>
          <a:prstGeom prst="rect">
            <a:avLst/>
          </a:prstGeom>
          <a:noFill/>
          <a:extLst>
            <a:ext uri="{909E8E84-426E-40DD-AFC4-6F175D3DCCD1}">
              <a14:hiddenFill xmlns:a14="http://schemas.microsoft.com/office/drawing/2010/main">
                <a:solidFill>
                  <a:srgbClr val="FFFFFF"/>
                </a:solidFill>
              </a14:hiddenFill>
            </a:ext>
          </a:extLst>
        </p:spPr>
      </p:pic>
      <p:pic>
        <p:nvPicPr>
          <p:cNvPr id="21538" name="Picture 34"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37052" y="1046166"/>
            <a:ext cx="1938867"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1537" name="Picture 33"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7067" y="2679703"/>
            <a:ext cx="2106084" cy="460375"/>
          </a:xfrm>
          <a:prstGeom prst="rect">
            <a:avLst/>
          </a:prstGeom>
          <a:noFill/>
          <a:extLst>
            <a:ext uri="{909E8E84-426E-40DD-AFC4-6F175D3DCCD1}">
              <a14:hiddenFill xmlns:a14="http://schemas.microsoft.com/office/drawing/2010/main">
                <a:solidFill>
                  <a:srgbClr val="FFFFFF"/>
                </a:solidFill>
              </a14:hiddenFill>
            </a:ext>
          </a:extLst>
        </p:spPr>
      </p:pic>
      <p:pic>
        <p:nvPicPr>
          <p:cNvPr id="21536" name="Picture 32"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25136" y="2290763"/>
            <a:ext cx="1807633" cy="849312"/>
          </a:xfrm>
          <a:prstGeom prst="rect">
            <a:avLst/>
          </a:prstGeom>
          <a:noFill/>
          <a:extLst>
            <a:ext uri="{909E8E84-426E-40DD-AFC4-6F175D3DCCD1}">
              <a14:hiddenFill xmlns:a14="http://schemas.microsoft.com/office/drawing/2010/main">
                <a:solidFill>
                  <a:srgbClr val="FFFFFF"/>
                </a:solidFill>
              </a14:hiddenFill>
            </a:ext>
          </a:extLst>
        </p:spPr>
      </p:pic>
      <p:pic>
        <p:nvPicPr>
          <p:cNvPr id="21535" name="Picture 31"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 y="2297113"/>
            <a:ext cx="1888067" cy="487362"/>
          </a:xfrm>
          <a:prstGeom prst="rect">
            <a:avLst/>
          </a:prstGeom>
          <a:noFill/>
          <a:extLst>
            <a:ext uri="{909E8E84-426E-40DD-AFC4-6F175D3DCCD1}">
              <a14:hiddenFill xmlns:a14="http://schemas.microsoft.com/office/drawing/2010/main">
                <a:solidFill>
                  <a:srgbClr val="FFFFFF"/>
                </a:solidFill>
              </a14:hiddenFill>
            </a:ext>
          </a:extLst>
        </p:spPr>
      </p:pic>
      <p:pic>
        <p:nvPicPr>
          <p:cNvPr id="21534" name="Picture 30"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51002" y="2265363"/>
            <a:ext cx="2281767" cy="527050"/>
          </a:xfrm>
          <a:prstGeom prst="rect">
            <a:avLst/>
          </a:prstGeom>
          <a:noFill/>
          <a:extLst>
            <a:ext uri="{909E8E84-426E-40DD-AFC4-6F175D3DCCD1}">
              <a14:hiddenFill xmlns:a14="http://schemas.microsoft.com/office/drawing/2010/main">
                <a:solidFill>
                  <a:srgbClr val="FFFFFF"/>
                </a:solidFill>
              </a14:hiddenFill>
            </a:ext>
          </a:extLst>
        </p:spPr>
      </p:pic>
      <p:pic>
        <p:nvPicPr>
          <p:cNvPr id="21533" name="Picture 29" descr="Cov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8284" y="2033588"/>
            <a:ext cx="1701800" cy="374650"/>
          </a:xfrm>
          <a:prstGeom prst="rect">
            <a:avLst/>
          </a:prstGeom>
          <a:noFill/>
          <a:extLst>
            <a:ext uri="{909E8E84-426E-40DD-AFC4-6F175D3DCCD1}">
              <a14:hiddenFill xmlns:a14="http://schemas.microsoft.com/office/drawing/2010/main">
                <a:solidFill>
                  <a:srgbClr val="FFFFFF"/>
                </a:solidFill>
              </a14:hiddenFill>
            </a:ext>
          </a:extLst>
        </p:spPr>
      </p:pic>
      <p:pic>
        <p:nvPicPr>
          <p:cNvPr id="21532" name="Picture 28" descr="Cove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42067" y="2027241"/>
            <a:ext cx="1790700" cy="454025"/>
          </a:xfrm>
          <a:prstGeom prst="rect">
            <a:avLst/>
          </a:prstGeom>
          <a:noFill/>
          <a:extLst>
            <a:ext uri="{909E8E84-426E-40DD-AFC4-6F175D3DCCD1}">
              <a14:hiddenFill xmlns:a14="http://schemas.microsoft.com/office/drawing/2010/main">
                <a:solidFill>
                  <a:srgbClr val="FFFFFF"/>
                </a:solidFill>
              </a14:hiddenFill>
            </a:ext>
          </a:extLst>
        </p:spPr>
      </p:pic>
      <p:pic>
        <p:nvPicPr>
          <p:cNvPr id="21531" name="Picture 27" descr="Cove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89517" y="1717675"/>
            <a:ext cx="1896533" cy="374650"/>
          </a:xfrm>
          <a:prstGeom prst="rect">
            <a:avLst/>
          </a:prstGeom>
          <a:noFill/>
          <a:extLst>
            <a:ext uri="{909E8E84-426E-40DD-AFC4-6F175D3DCCD1}">
              <a14:hiddenFill xmlns:a14="http://schemas.microsoft.com/office/drawing/2010/main">
                <a:solidFill>
                  <a:srgbClr val="FFFFFF"/>
                </a:solidFill>
              </a14:hiddenFill>
            </a:ext>
          </a:extLst>
        </p:spPr>
      </p:pic>
      <p:pic>
        <p:nvPicPr>
          <p:cNvPr id="21530" name="Picture 26" descr="Cove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32417" y="1382716"/>
            <a:ext cx="1589616" cy="631825"/>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descr="Cov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57453" y="1646238"/>
            <a:ext cx="1517649" cy="836612"/>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72933" y="2146303"/>
            <a:ext cx="26416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43033" y="2928941"/>
            <a:ext cx="6538384" cy="315912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643033" y="2928941"/>
            <a:ext cx="6538384" cy="3159125"/>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43033" y="2928941"/>
            <a:ext cx="6538384" cy="315912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43033" y="2928941"/>
            <a:ext cx="6538384" cy="3159125"/>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643033" y="2928941"/>
            <a:ext cx="6538384" cy="3159125"/>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643033" y="2928941"/>
            <a:ext cx="6538384" cy="3159125"/>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643033" y="2928941"/>
            <a:ext cx="6538384" cy="3159125"/>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643033" y="2928941"/>
            <a:ext cx="6538384" cy="3159125"/>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643033" y="2928941"/>
            <a:ext cx="6538384" cy="3159125"/>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643033" y="2928941"/>
            <a:ext cx="6538384" cy="3159125"/>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643033" y="2928941"/>
            <a:ext cx="6538384" cy="315912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653617" y="882653"/>
            <a:ext cx="5704416" cy="27654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653617" y="882653"/>
            <a:ext cx="5704416" cy="2765425"/>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653617" y="882653"/>
            <a:ext cx="5704416" cy="276542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653617" y="882653"/>
            <a:ext cx="5704416" cy="276542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653617" y="882653"/>
            <a:ext cx="5704416" cy="27654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653617" y="882653"/>
            <a:ext cx="5704416" cy="276542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653617" y="882653"/>
            <a:ext cx="5704416" cy="27654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783669" y="2759078"/>
            <a:ext cx="2351617" cy="103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00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6"/>
                                        </p:tgtEl>
                                        <p:attrNameLst>
                                          <p:attrName>style.visibility</p:attrName>
                                        </p:attrNameLst>
                                      </p:cBhvr>
                                      <p:to>
                                        <p:strVal val="visible"/>
                                      </p:to>
                                    </p:set>
                                    <p:animEffect transition="in" filter="wipe(left)">
                                      <p:cBhvr>
                                        <p:cTn id="42" dur="500"/>
                                        <p:tgtEl>
                                          <p:spTgt spid="215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5"/>
                                        </p:tgtEl>
                                        <p:attrNameLst>
                                          <p:attrName>style.visibility</p:attrName>
                                        </p:attrNameLst>
                                      </p:cBhvr>
                                      <p:to>
                                        <p:strVal val="visible"/>
                                      </p:to>
                                    </p:set>
                                    <p:animEffect transition="in" filter="wipe(left)">
                                      <p:cBhvr>
                                        <p:cTn id="47" dur="500"/>
                                        <p:tgtEl>
                                          <p:spTgt spid="215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2" fill="hold" nodeType="clickEffect">
                                  <p:stCondLst>
                                    <p:cond delay="0"/>
                                  </p:stCondLst>
                                  <p:childTnLst>
                                    <p:set>
                                      <p:cBhvr>
                                        <p:cTn id="101" dur="1" fill="hold">
                                          <p:stCondLst>
                                            <p:cond delay="0"/>
                                          </p:stCondLst>
                                        </p:cTn>
                                        <p:tgtEl>
                                          <p:spTgt spid="21538"/>
                                        </p:tgtEl>
                                        <p:attrNameLst>
                                          <p:attrName>style.visibility</p:attrName>
                                        </p:attrNameLst>
                                      </p:cBhvr>
                                      <p:to>
                                        <p:strVal val="visible"/>
                                      </p:to>
                                    </p:set>
                                    <p:animEffect transition="in" filter="wipe(right)">
                                      <p:cBhvr>
                                        <p:cTn id="102" dur="500"/>
                                        <p:tgtEl>
                                          <p:spTgt spid="215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21539"/>
                                        </p:tgtEl>
                                        <p:attrNameLst>
                                          <p:attrName>style.visibility</p:attrName>
                                        </p:attrNameLst>
                                      </p:cBhvr>
                                      <p:to>
                                        <p:strVal val="visible"/>
                                      </p:to>
                                    </p:set>
                                    <p:animEffect transition="in" filter="wipe(right)">
                                      <p:cBhvr>
                                        <p:cTn id="107" dur="500"/>
                                        <p:tgtEl>
                                          <p:spTgt spid="215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nodeType="clickEffect">
                                  <p:stCondLst>
                                    <p:cond delay="0"/>
                                  </p:stCondLst>
                                  <p:childTnLst>
                                    <p:set>
                                      <p:cBhvr>
                                        <p:cTn id="111" dur="1" fill="hold">
                                          <p:stCondLst>
                                            <p:cond delay="0"/>
                                          </p:stCondLst>
                                        </p:cTn>
                                        <p:tgtEl>
                                          <p:spTgt spid="21540"/>
                                        </p:tgtEl>
                                        <p:attrNameLst>
                                          <p:attrName>style.visibility</p:attrName>
                                        </p:attrNameLst>
                                      </p:cBhvr>
                                      <p:to>
                                        <p:strVal val="visible"/>
                                      </p:to>
                                    </p:set>
                                    <p:animEffect transition="in" filter="wipe(right)">
                                      <p:cBhvr>
                                        <p:cTn id="112" dur="500"/>
                                        <p:tgtEl>
                                          <p:spTgt spid="215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nodeType="clickEffect">
                                  <p:stCondLst>
                                    <p:cond delay="0"/>
                                  </p:stCondLst>
                                  <p:childTnLst>
                                    <p:set>
                                      <p:cBhvr>
                                        <p:cTn id="116" dur="1" fill="hold">
                                          <p:stCondLst>
                                            <p:cond delay="0"/>
                                          </p:stCondLst>
                                        </p:cTn>
                                        <p:tgtEl>
                                          <p:spTgt spid="21541"/>
                                        </p:tgtEl>
                                        <p:attrNameLst>
                                          <p:attrName>style.visibility</p:attrName>
                                        </p:attrNameLst>
                                      </p:cBhvr>
                                      <p:to>
                                        <p:strVal val="visible"/>
                                      </p:to>
                                    </p:set>
                                    <p:animEffect transition="in" filter="wipe(right)">
                                      <p:cBhvr>
                                        <p:cTn id="117" dur="500"/>
                                        <p:tgtEl>
                                          <p:spTgt spid="215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21527"/>
                                        </p:tgtEl>
                                        <p:attrNameLst>
                                          <p:attrName>style.visibility</p:attrName>
                                        </p:attrNameLst>
                                      </p:cBhvr>
                                      <p:to>
                                        <p:strVal val="visible"/>
                                      </p:to>
                                    </p:set>
                                    <p:animEffect transition="in" filter="wipe(left)">
                                      <p:cBhvr>
                                        <p:cTn id="122" dur="500"/>
                                        <p:tgtEl>
                                          <p:spTgt spid="2152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21528"/>
                                        </p:tgtEl>
                                        <p:attrNameLst>
                                          <p:attrName>style.visibility</p:attrName>
                                        </p:attrNameLst>
                                      </p:cBhvr>
                                      <p:to>
                                        <p:strVal val="visible"/>
                                      </p:to>
                                    </p:set>
                                    <p:animEffect transition="in" filter="wipe(right)">
                                      <p:cBhvr>
                                        <p:cTn id="127" dur="500"/>
                                        <p:tgtEl>
                                          <p:spTgt spid="2152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nodeType="clickEffect">
                                  <p:stCondLst>
                                    <p:cond delay="0"/>
                                  </p:stCondLst>
                                  <p:childTnLst>
                                    <p:set>
                                      <p:cBhvr>
                                        <p:cTn id="131" dur="1" fill="hold">
                                          <p:stCondLst>
                                            <p:cond delay="0"/>
                                          </p:stCondLst>
                                        </p:cTn>
                                        <p:tgtEl>
                                          <p:spTgt spid="21529"/>
                                        </p:tgtEl>
                                        <p:attrNameLst>
                                          <p:attrName>style.visibility</p:attrName>
                                        </p:attrNameLst>
                                      </p:cBhvr>
                                      <p:to>
                                        <p:strVal val="visible"/>
                                      </p:to>
                                    </p:set>
                                    <p:animEffect transition="in" filter="wipe(right)">
                                      <p:cBhvr>
                                        <p:cTn id="132" dur="500"/>
                                        <p:tgtEl>
                                          <p:spTgt spid="2152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2" fill="hold" nodeType="clickEffect">
                                  <p:stCondLst>
                                    <p:cond delay="0"/>
                                  </p:stCondLst>
                                  <p:childTnLst>
                                    <p:set>
                                      <p:cBhvr>
                                        <p:cTn id="136" dur="1" fill="hold">
                                          <p:stCondLst>
                                            <p:cond delay="0"/>
                                          </p:stCondLst>
                                        </p:cTn>
                                        <p:tgtEl>
                                          <p:spTgt spid="21530"/>
                                        </p:tgtEl>
                                        <p:attrNameLst>
                                          <p:attrName>style.visibility</p:attrName>
                                        </p:attrNameLst>
                                      </p:cBhvr>
                                      <p:to>
                                        <p:strVal val="visible"/>
                                      </p:to>
                                    </p:set>
                                    <p:animEffect transition="in" filter="wipe(right)">
                                      <p:cBhvr>
                                        <p:cTn id="137" dur="500"/>
                                        <p:tgtEl>
                                          <p:spTgt spid="2153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2" fill="hold" nodeType="clickEffect">
                                  <p:stCondLst>
                                    <p:cond delay="0"/>
                                  </p:stCondLst>
                                  <p:childTnLst>
                                    <p:set>
                                      <p:cBhvr>
                                        <p:cTn id="141" dur="1" fill="hold">
                                          <p:stCondLst>
                                            <p:cond delay="0"/>
                                          </p:stCondLst>
                                        </p:cTn>
                                        <p:tgtEl>
                                          <p:spTgt spid="21531"/>
                                        </p:tgtEl>
                                        <p:attrNameLst>
                                          <p:attrName>style.visibility</p:attrName>
                                        </p:attrNameLst>
                                      </p:cBhvr>
                                      <p:to>
                                        <p:strVal val="visible"/>
                                      </p:to>
                                    </p:set>
                                    <p:animEffect transition="in" filter="wipe(right)">
                                      <p:cBhvr>
                                        <p:cTn id="142" dur="500"/>
                                        <p:tgtEl>
                                          <p:spTgt spid="2153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nodeType="clickEffect">
                                  <p:stCondLst>
                                    <p:cond delay="0"/>
                                  </p:stCondLst>
                                  <p:childTnLst>
                                    <p:set>
                                      <p:cBhvr>
                                        <p:cTn id="146" dur="1" fill="hold">
                                          <p:stCondLst>
                                            <p:cond delay="0"/>
                                          </p:stCondLst>
                                        </p:cTn>
                                        <p:tgtEl>
                                          <p:spTgt spid="21532"/>
                                        </p:tgtEl>
                                        <p:attrNameLst>
                                          <p:attrName>style.visibility</p:attrName>
                                        </p:attrNameLst>
                                      </p:cBhvr>
                                      <p:to>
                                        <p:strVal val="visible"/>
                                      </p:to>
                                    </p:set>
                                    <p:animEffect transition="in" filter="wipe(right)">
                                      <p:cBhvr>
                                        <p:cTn id="147" dur="500"/>
                                        <p:tgtEl>
                                          <p:spTgt spid="2153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2" fill="hold" nodeType="clickEffect">
                                  <p:stCondLst>
                                    <p:cond delay="0"/>
                                  </p:stCondLst>
                                  <p:childTnLst>
                                    <p:set>
                                      <p:cBhvr>
                                        <p:cTn id="151" dur="1" fill="hold">
                                          <p:stCondLst>
                                            <p:cond delay="0"/>
                                          </p:stCondLst>
                                        </p:cTn>
                                        <p:tgtEl>
                                          <p:spTgt spid="21533"/>
                                        </p:tgtEl>
                                        <p:attrNameLst>
                                          <p:attrName>style.visibility</p:attrName>
                                        </p:attrNameLst>
                                      </p:cBhvr>
                                      <p:to>
                                        <p:strVal val="visible"/>
                                      </p:to>
                                    </p:set>
                                    <p:animEffect transition="in" filter="wipe(right)">
                                      <p:cBhvr>
                                        <p:cTn id="152" dur="500"/>
                                        <p:tgtEl>
                                          <p:spTgt spid="21533"/>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2" fill="hold" nodeType="clickEffect">
                                  <p:stCondLst>
                                    <p:cond delay="0"/>
                                  </p:stCondLst>
                                  <p:childTnLst>
                                    <p:set>
                                      <p:cBhvr>
                                        <p:cTn id="156" dur="1" fill="hold">
                                          <p:stCondLst>
                                            <p:cond delay="0"/>
                                          </p:stCondLst>
                                        </p:cTn>
                                        <p:tgtEl>
                                          <p:spTgt spid="21534"/>
                                        </p:tgtEl>
                                        <p:attrNameLst>
                                          <p:attrName>style.visibility</p:attrName>
                                        </p:attrNameLst>
                                      </p:cBhvr>
                                      <p:to>
                                        <p:strVal val="visible"/>
                                      </p:to>
                                    </p:set>
                                    <p:animEffect transition="in" filter="wipe(right)">
                                      <p:cBhvr>
                                        <p:cTn id="157" dur="500"/>
                                        <p:tgtEl>
                                          <p:spTgt spid="21534"/>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2" fill="hold" nodeType="clickEffect">
                                  <p:stCondLst>
                                    <p:cond delay="0"/>
                                  </p:stCondLst>
                                  <p:childTnLst>
                                    <p:set>
                                      <p:cBhvr>
                                        <p:cTn id="161" dur="1" fill="hold">
                                          <p:stCondLst>
                                            <p:cond delay="0"/>
                                          </p:stCondLst>
                                        </p:cTn>
                                        <p:tgtEl>
                                          <p:spTgt spid="21535"/>
                                        </p:tgtEl>
                                        <p:attrNameLst>
                                          <p:attrName>style.visibility</p:attrName>
                                        </p:attrNameLst>
                                      </p:cBhvr>
                                      <p:to>
                                        <p:strVal val="visible"/>
                                      </p:to>
                                    </p:set>
                                    <p:animEffect transition="in" filter="wipe(right)">
                                      <p:cBhvr>
                                        <p:cTn id="162" dur="500"/>
                                        <p:tgtEl>
                                          <p:spTgt spid="21535"/>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nodeType="clickEffect">
                                  <p:stCondLst>
                                    <p:cond delay="0"/>
                                  </p:stCondLst>
                                  <p:childTnLst>
                                    <p:set>
                                      <p:cBhvr>
                                        <p:cTn id="166" dur="1" fill="hold">
                                          <p:stCondLst>
                                            <p:cond delay="0"/>
                                          </p:stCondLst>
                                        </p:cTn>
                                        <p:tgtEl>
                                          <p:spTgt spid="21536"/>
                                        </p:tgtEl>
                                        <p:attrNameLst>
                                          <p:attrName>style.visibility</p:attrName>
                                        </p:attrNameLst>
                                      </p:cBhvr>
                                      <p:to>
                                        <p:strVal val="visible"/>
                                      </p:to>
                                    </p:set>
                                    <p:animEffect transition="in" filter="wipe(right)">
                                      <p:cBhvr>
                                        <p:cTn id="167" dur="500"/>
                                        <p:tgtEl>
                                          <p:spTgt spid="21536"/>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2" fill="hold" nodeType="clickEffect">
                                  <p:stCondLst>
                                    <p:cond delay="0"/>
                                  </p:stCondLst>
                                  <p:childTnLst>
                                    <p:set>
                                      <p:cBhvr>
                                        <p:cTn id="171" dur="1" fill="hold">
                                          <p:stCondLst>
                                            <p:cond delay="0"/>
                                          </p:stCondLst>
                                        </p:cTn>
                                        <p:tgtEl>
                                          <p:spTgt spid="21537"/>
                                        </p:tgtEl>
                                        <p:attrNameLst>
                                          <p:attrName>style.visibility</p:attrName>
                                        </p:attrNameLst>
                                      </p:cBhvr>
                                      <p:to>
                                        <p:strVal val="visible"/>
                                      </p:to>
                                    </p:set>
                                    <p:animEffect transition="in" filter="wipe(right)">
                                      <p:cBhvr>
                                        <p:cTn id="172" dur="500"/>
                                        <p:tgtEl>
                                          <p:spTgt spid="21537"/>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2" fill="hold" nodeType="clickEffect">
                                  <p:stCondLst>
                                    <p:cond delay="0"/>
                                  </p:stCondLst>
                                  <p:childTnLst>
                                    <p:set>
                                      <p:cBhvr>
                                        <p:cTn id="176" dur="1" fill="hold">
                                          <p:stCondLst>
                                            <p:cond delay="0"/>
                                          </p:stCondLst>
                                        </p:cTn>
                                        <p:tgtEl>
                                          <p:spTgt spid="21542"/>
                                        </p:tgtEl>
                                        <p:attrNameLst>
                                          <p:attrName>style.visibility</p:attrName>
                                        </p:attrNameLst>
                                      </p:cBhvr>
                                      <p:to>
                                        <p:strVal val="visible"/>
                                      </p:to>
                                    </p:set>
                                    <p:animEffect transition="in" filter="wipe(right)">
                                      <p:cBhvr>
                                        <p:cTn id="177" dur="500"/>
                                        <p:tgtEl>
                                          <p:spTgt spid="21542"/>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2" fill="hold" nodeType="clickEffect">
                                  <p:stCondLst>
                                    <p:cond delay="0"/>
                                  </p:stCondLst>
                                  <p:childTnLst>
                                    <p:set>
                                      <p:cBhvr>
                                        <p:cTn id="181" dur="1" fill="hold">
                                          <p:stCondLst>
                                            <p:cond delay="0"/>
                                          </p:stCondLst>
                                        </p:cTn>
                                        <p:tgtEl>
                                          <p:spTgt spid="21543"/>
                                        </p:tgtEl>
                                        <p:attrNameLst>
                                          <p:attrName>style.visibility</p:attrName>
                                        </p:attrNameLst>
                                      </p:cBhvr>
                                      <p:to>
                                        <p:strVal val="visible"/>
                                      </p:to>
                                    </p:set>
                                    <p:animEffect transition="in" filter="wipe(right)">
                                      <p:cBhvr>
                                        <p:cTn id="182" dur="500"/>
                                        <p:tgtEl>
                                          <p:spTgt spid="21543"/>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2" presetClass="entr" presetSubtype="2" fill="hold" nodeType="clickEffect">
                                  <p:stCondLst>
                                    <p:cond delay="0"/>
                                  </p:stCondLst>
                                  <p:childTnLst>
                                    <p:set>
                                      <p:cBhvr>
                                        <p:cTn id="186" dur="1" fill="hold">
                                          <p:stCondLst>
                                            <p:cond delay="0"/>
                                          </p:stCondLst>
                                        </p:cTn>
                                        <p:tgtEl>
                                          <p:spTgt spid="21545"/>
                                        </p:tgtEl>
                                        <p:attrNameLst>
                                          <p:attrName>style.visibility</p:attrName>
                                        </p:attrNameLst>
                                      </p:cBhvr>
                                      <p:to>
                                        <p:strVal val="visible"/>
                                      </p:to>
                                    </p:set>
                                    <p:animEffect transition="in" filter="wipe(right)">
                                      <p:cBhvr>
                                        <p:cTn id="187" dur="500"/>
                                        <p:tgtEl>
                                          <p:spTgt spid="21545"/>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2" fill="hold" nodeType="clickEffect">
                                  <p:stCondLst>
                                    <p:cond delay="0"/>
                                  </p:stCondLst>
                                  <p:childTnLst>
                                    <p:set>
                                      <p:cBhvr>
                                        <p:cTn id="191" dur="1" fill="hold">
                                          <p:stCondLst>
                                            <p:cond delay="0"/>
                                          </p:stCondLst>
                                        </p:cTn>
                                        <p:tgtEl>
                                          <p:spTgt spid="21544"/>
                                        </p:tgtEl>
                                        <p:attrNameLst>
                                          <p:attrName>style.visibility</p:attrName>
                                        </p:attrNameLst>
                                      </p:cBhvr>
                                      <p:to>
                                        <p:strVal val="visible"/>
                                      </p:to>
                                    </p:set>
                                    <p:animEffect transition="in" filter="wipe(right)">
                                      <p:cBhvr>
                                        <p:cTn id="192" dur="500"/>
                                        <p:tgtEl>
                                          <p:spTgt spid="21544"/>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2" presetClass="entr" presetSubtype="2" fill="hold" nodeType="clickEffect">
                                  <p:stCondLst>
                                    <p:cond delay="0"/>
                                  </p:stCondLst>
                                  <p:childTnLst>
                                    <p:set>
                                      <p:cBhvr>
                                        <p:cTn id="196" dur="1" fill="hold">
                                          <p:stCondLst>
                                            <p:cond delay="0"/>
                                          </p:stCondLst>
                                        </p:cTn>
                                        <p:tgtEl>
                                          <p:spTgt spid="21546"/>
                                        </p:tgtEl>
                                        <p:attrNameLst>
                                          <p:attrName>style.visibility</p:attrName>
                                        </p:attrNameLst>
                                      </p:cBhvr>
                                      <p:to>
                                        <p:strVal val="visible"/>
                                      </p:to>
                                    </p:set>
                                    <p:animEffect transition="in" filter="wipe(right)">
                                      <p:cBhvr>
                                        <p:cTn id="197" dur="500"/>
                                        <p:tgtEl>
                                          <p:spTgt spid="21546"/>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2" fill="hold" nodeType="clickEffect">
                                  <p:stCondLst>
                                    <p:cond delay="0"/>
                                  </p:stCondLst>
                                  <p:childTnLst>
                                    <p:set>
                                      <p:cBhvr>
                                        <p:cTn id="201" dur="1" fill="hold">
                                          <p:stCondLst>
                                            <p:cond delay="0"/>
                                          </p:stCondLst>
                                        </p:cTn>
                                        <p:tgtEl>
                                          <p:spTgt spid="21547"/>
                                        </p:tgtEl>
                                        <p:attrNameLst>
                                          <p:attrName>style.visibility</p:attrName>
                                        </p:attrNameLst>
                                      </p:cBhvr>
                                      <p:to>
                                        <p:strVal val="visible"/>
                                      </p:to>
                                    </p:set>
                                    <p:animEffect transition="in" filter="wipe(right)">
                                      <p:cBhvr>
                                        <p:cTn id="202" dur="500"/>
                                        <p:tgtEl>
                                          <p:spTgt spid="21547"/>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2" presetClass="entr" presetSubtype="2" fill="hold" nodeType="clickEffect">
                                  <p:stCondLst>
                                    <p:cond delay="0"/>
                                  </p:stCondLst>
                                  <p:childTnLst>
                                    <p:set>
                                      <p:cBhvr>
                                        <p:cTn id="206" dur="1" fill="hold">
                                          <p:stCondLst>
                                            <p:cond delay="0"/>
                                          </p:stCondLst>
                                        </p:cTn>
                                        <p:tgtEl>
                                          <p:spTgt spid="21548"/>
                                        </p:tgtEl>
                                        <p:attrNameLst>
                                          <p:attrName>style.visibility</p:attrName>
                                        </p:attrNameLst>
                                      </p:cBhvr>
                                      <p:to>
                                        <p:strVal val="visible"/>
                                      </p:to>
                                    </p:set>
                                    <p:animEffect transition="in" filter="wipe(right)">
                                      <p:cBhvr>
                                        <p:cTn id="207" dur="500"/>
                                        <p:tgtEl>
                                          <p:spTgt spid="21548"/>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22" presetClass="entr" presetSubtype="2" fill="hold" nodeType="clickEffect">
                                  <p:stCondLst>
                                    <p:cond delay="0"/>
                                  </p:stCondLst>
                                  <p:childTnLst>
                                    <p:set>
                                      <p:cBhvr>
                                        <p:cTn id="211" dur="1" fill="hold">
                                          <p:stCondLst>
                                            <p:cond delay="0"/>
                                          </p:stCondLst>
                                        </p:cTn>
                                        <p:tgtEl>
                                          <p:spTgt spid="21549"/>
                                        </p:tgtEl>
                                        <p:attrNameLst>
                                          <p:attrName>style.visibility</p:attrName>
                                        </p:attrNameLst>
                                      </p:cBhvr>
                                      <p:to>
                                        <p:strVal val="visible"/>
                                      </p:to>
                                    </p:set>
                                    <p:animEffect transition="in" filter="wipe(right)">
                                      <p:cBhvr>
                                        <p:cTn id="212" dur="500"/>
                                        <p:tgtEl>
                                          <p:spTgt spid="21549"/>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2" presetClass="entr" presetSubtype="8" fill="hold" nodeType="clickEffect">
                                  <p:stCondLst>
                                    <p:cond delay="0"/>
                                  </p:stCondLst>
                                  <p:childTnLst>
                                    <p:set>
                                      <p:cBhvr>
                                        <p:cTn id="216" dur="1" fill="hold">
                                          <p:stCondLst>
                                            <p:cond delay="0"/>
                                          </p:stCondLst>
                                        </p:cTn>
                                        <p:tgtEl>
                                          <p:spTgt spid="21550"/>
                                        </p:tgtEl>
                                        <p:attrNameLst>
                                          <p:attrName>style.visibility</p:attrName>
                                        </p:attrNameLst>
                                      </p:cBhvr>
                                      <p:to>
                                        <p:strVal val="visible"/>
                                      </p:to>
                                    </p:set>
                                    <p:animEffect transition="in" filter="wipe(left)">
                                      <p:cBhvr>
                                        <p:cTn id="217" dur="500"/>
                                        <p:tgtEl>
                                          <p:spTgt spid="21550"/>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22" presetClass="entr" presetSubtype="8" fill="hold" nodeType="clickEffect">
                                  <p:stCondLst>
                                    <p:cond delay="0"/>
                                  </p:stCondLst>
                                  <p:childTnLst>
                                    <p:set>
                                      <p:cBhvr>
                                        <p:cTn id="221" dur="1" fill="hold">
                                          <p:stCondLst>
                                            <p:cond delay="0"/>
                                          </p:stCondLst>
                                        </p:cTn>
                                        <p:tgtEl>
                                          <p:spTgt spid="21551"/>
                                        </p:tgtEl>
                                        <p:attrNameLst>
                                          <p:attrName>style.visibility</p:attrName>
                                        </p:attrNameLst>
                                      </p:cBhvr>
                                      <p:to>
                                        <p:strVal val="visible"/>
                                      </p:to>
                                    </p:set>
                                    <p:animEffect transition="in" filter="wipe(left)">
                                      <p:cBhvr>
                                        <p:cTn id="222" dur="500"/>
                                        <p:tgtEl>
                                          <p:spTgt spid="21551"/>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2" presetClass="entr" presetSubtype="8" fill="hold" nodeType="clickEffect">
                                  <p:stCondLst>
                                    <p:cond delay="0"/>
                                  </p:stCondLst>
                                  <p:childTnLst>
                                    <p:set>
                                      <p:cBhvr>
                                        <p:cTn id="226" dur="1" fill="hold">
                                          <p:stCondLst>
                                            <p:cond delay="0"/>
                                          </p:stCondLst>
                                        </p:cTn>
                                        <p:tgtEl>
                                          <p:spTgt spid="21552"/>
                                        </p:tgtEl>
                                        <p:attrNameLst>
                                          <p:attrName>style.visibility</p:attrName>
                                        </p:attrNameLst>
                                      </p:cBhvr>
                                      <p:to>
                                        <p:strVal val="visible"/>
                                      </p:to>
                                    </p:set>
                                    <p:animEffect transition="in" filter="wipe(left)">
                                      <p:cBhvr>
                                        <p:cTn id="227" dur="500"/>
                                        <p:tgtEl>
                                          <p:spTgt spid="21552"/>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22" presetClass="entr" presetSubtype="8" fill="hold" nodeType="clickEffect">
                                  <p:stCondLst>
                                    <p:cond delay="0"/>
                                  </p:stCondLst>
                                  <p:childTnLst>
                                    <p:set>
                                      <p:cBhvr>
                                        <p:cTn id="231" dur="1" fill="hold">
                                          <p:stCondLst>
                                            <p:cond delay="0"/>
                                          </p:stCondLst>
                                        </p:cTn>
                                        <p:tgtEl>
                                          <p:spTgt spid="21553"/>
                                        </p:tgtEl>
                                        <p:attrNameLst>
                                          <p:attrName>style.visibility</p:attrName>
                                        </p:attrNameLst>
                                      </p:cBhvr>
                                      <p:to>
                                        <p:strVal val="visible"/>
                                      </p:to>
                                    </p:set>
                                    <p:animEffect transition="in" filter="wipe(left)">
                                      <p:cBhvr>
                                        <p:cTn id="232" dur="500"/>
                                        <p:tgtEl>
                                          <p:spTgt spid="21553"/>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2" presetClass="entr" presetSubtype="8" fill="hold" nodeType="clickEffect">
                                  <p:stCondLst>
                                    <p:cond delay="0"/>
                                  </p:stCondLst>
                                  <p:childTnLst>
                                    <p:set>
                                      <p:cBhvr>
                                        <p:cTn id="236" dur="1" fill="hold">
                                          <p:stCondLst>
                                            <p:cond delay="0"/>
                                          </p:stCondLst>
                                        </p:cTn>
                                        <p:tgtEl>
                                          <p:spTgt spid="21554"/>
                                        </p:tgtEl>
                                        <p:attrNameLst>
                                          <p:attrName>style.visibility</p:attrName>
                                        </p:attrNameLst>
                                      </p:cBhvr>
                                      <p:to>
                                        <p:strVal val="visible"/>
                                      </p:to>
                                    </p:set>
                                    <p:animEffect transition="in" filter="wipe(left)">
                                      <p:cBhvr>
                                        <p:cTn id="237" dur="500"/>
                                        <p:tgtEl>
                                          <p:spTgt spid="21554"/>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22" presetClass="entr" presetSubtype="8" fill="hold" nodeType="clickEffect">
                                  <p:stCondLst>
                                    <p:cond delay="0"/>
                                  </p:stCondLst>
                                  <p:childTnLst>
                                    <p:set>
                                      <p:cBhvr>
                                        <p:cTn id="241" dur="1" fill="hold">
                                          <p:stCondLst>
                                            <p:cond delay="0"/>
                                          </p:stCondLst>
                                        </p:cTn>
                                        <p:tgtEl>
                                          <p:spTgt spid="21555"/>
                                        </p:tgtEl>
                                        <p:attrNameLst>
                                          <p:attrName>style.visibility</p:attrName>
                                        </p:attrNameLst>
                                      </p:cBhvr>
                                      <p:to>
                                        <p:strVal val="visible"/>
                                      </p:to>
                                    </p:set>
                                    <p:animEffect transition="in" filter="wipe(left)">
                                      <p:cBhvr>
                                        <p:cTn id="242" dur="500"/>
                                        <p:tgtEl>
                                          <p:spTgt spid="21555"/>
                                        </p:tgtEl>
                                      </p:cBhvr>
                                    </p:animEffec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2" presetClass="entr" presetSubtype="8" fill="hold" nodeType="clickEffect">
                                  <p:stCondLst>
                                    <p:cond delay="0"/>
                                  </p:stCondLst>
                                  <p:childTnLst>
                                    <p:set>
                                      <p:cBhvr>
                                        <p:cTn id="246" dur="1" fill="hold">
                                          <p:stCondLst>
                                            <p:cond delay="0"/>
                                          </p:stCondLst>
                                        </p:cTn>
                                        <p:tgtEl>
                                          <p:spTgt spid="21556"/>
                                        </p:tgtEl>
                                        <p:attrNameLst>
                                          <p:attrName>style.visibility</p:attrName>
                                        </p:attrNameLst>
                                      </p:cBhvr>
                                      <p:to>
                                        <p:strVal val="visible"/>
                                      </p:to>
                                    </p:set>
                                    <p:animEffect transition="in" filter="wipe(left)">
                                      <p:cBhvr>
                                        <p:cTn id="247" dur="500"/>
                                        <p:tgtEl>
                                          <p:spTgt spid="2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909"/>
            <a:ext cx="1199803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833735"/>
            <a:ext cx="11998036"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53 KHTN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6:</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nhiễm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thiểu</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nhiễm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a:t>
            </a:r>
          </a:p>
        </p:txBody>
      </p:sp>
      <p:sp>
        <p:nvSpPr>
          <p:cNvPr id="5" name="Rectangle 4"/>
          <p:cNvSpPr/>
          <p:nvPr/>
        </p:nvSpPr>
        <p:spPr>
          <a:xfrm>
            <a:off x="0" y="1819072"/>
            <a:ext cx="10945091" cy="3108543"/>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Các nguồn gây ô nhiễm không khí chủ yếu: Khí thải ô tô, xe máy; Bụi do vận chuyển vật liệu xây dựng, phá dỡ, thi công công trình; Cháy rừng; Đun bếp than tổ ong; Đốt rơm rạ, rác thải; Mùi hôi thối từ hệ thống thoát nước chưa được xử lí; Mùi và khí thải từ các chuồng, trại chăn nuôi gia súc và gia cầm; Thu gom và xử lí rác thải không theo quy định; Khói bụi từ các cơ sở sản xuất công nghiệp; Ô nhiễm ao hồ lâu năm; Tác động của khí hậu, thời tiết chuyển mùa;...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091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498"/>
            <a:ext cx="12011892" cy="6986528"/>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Một số biện pháp nhằm giảm thiểu ô nhiễm không khí: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Quy hoạch, di chuyển các cơ sở sản xuất công nghiệp, thủ công nghiệp ra ngoài thành phố và khu dân cư, thay thế máy móc, dây chuyền công nghệ sản xuất lạc hậu gây ô nhiễm bằng công nghệ hiện đại, ít gây ô nhiễm hơn.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 Xây dựng, lắp đặt, vận hành các hệ thống xử lí khí thải như hệ thống xử lí khí thải lò hơi, hệ thống xử lí bụi, hóa chất bay hơi, xử lí triệt để các loại khí gây ô nhiễm môi trường.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 Quản lí chặt chẽ hoạt động xây dựng, có biện pháp bảo vệ thích hợp nhằm hạn chế các nguồn gây ô nhiễm không khí như bụi, rác thải,...</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Khuyến khích sử dụng các nguồn nguyên liệu sạch, giảm thiểu khai thác và sử dụng nguyên liệu hóa thạch như than đá, dầu mỏ,...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Khuyến khích giảm sử dụng phương tiện cá nhân, nên tăng cường đi bộ, đi xe đạp và sử dụng các phương tiện giao thông công cộng.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Trồng nhiều cây xanh. </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vi-VN" sz="2800" dirty="0">
                <a:latin typeface="Times New Roman" panose="02020603050405020304" pitchFamily="18" charset="0"/>
                <a:cs typeface="Times New Roman" panose="02020603050405020304" pitchFamily="18" charset="0"/>
              </a:rPr>
              <a:t>Lắp đặt các trạm quan trắc, xây dựng mạng lưới giám sát chất lượng môi trường và kiểm soát nguồn thải.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059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108" y="0"/>
            <a:ext cx="11859491" cy="1384995"/>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Bài 2 trang 53 KHTN lớp 6:</a:t>
            </a:r>
            <a:r>
              <a:rPr lang="vi-VN" sz="2800" dirty="0">
                <a:latin typeface="Times New Roman" panose="02020603050405020304" pitchFamily="18" charset="0"/>
                <a:cs typeface="Times New Roman" panose="02020603050405020304" pitchFamily="18" charset="0"/>
              </a:rPr>
              <a:t>Ô nhiễm không khí ảnh hưởng như thể nào đến sức khoẻ con người? Em hãy đề xuất một số biện pháp nhằm bảo vệ bầu không khí ở trường học hoặc nơi ở của em.</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80107" y="1595827"/>
            <a:ext cx="11734801" cy="954107"/>
          </a:xfrm>
          <a:prstGeom prst="rect">
            <a:avLst/>
          </a:prstGeom>
        </p:spPr>
        <p:txBody>
          <a:bodyPr wrap="square">
            <a:spAutoFit/>
          </a:bodyPr>
          <a:lstStyle/>
          <a:p>
            <a:r>
              <a:rPr lang="vi-VN" sz="2800" dirty="0">
                <a:solidFill>
                  <a:srgbClr val="FF6600"/>
                </a:solidFill>
                <a:latin typeface="Times New Roman" panose="02020603050405020304" pitchFamily="18" charset="0"/>
                <a:cs typeface="Times New Roman" panose="02020603050405020304" pitchFamily="18" charset="0"/>
              </a:rPr>
              <a:t>Ô nhiễm không khí ảnh hưởng như thể nào đến sức khoẻ con người </a:t>
            </a:r>
            <a:r>
              <a:rPr lang="en-US" sz="2800" dirty="0">
                <a:solidFill>
                  <a:srgbClr val="FF6600"/>
                </a:solidFill>
                <a:latin typeface="Times New Roman" panose="02020603050405020304" pitchFamily="18" charset="0"/>
                <a:cs typeface="Times New Roman" panose="02020603050405020304" pitchFamily="18" charset="0"/>
              </a:rPr>
              <a:t> : </a:t>
            </a:r>
            <a:r>
              <a:rPr lang="vi-VN" sz="2800" dirty="0">
                <a:solidFill>
                  <a:srgbClr val="FF6600"/>
                </a:solidFill>
                <a:latin typeface="Times New Roman" panose="02020603050405020304" pitchFamily="18" charset="0"/>
                <a:cs typeface="Times New Roman" panose="02020603050405020304" pitchFamily="18" charset="0"/>
              </a:rPr>
              <a:t>Gây ra các bệnh đường hô hấp, các bệnh về da, làm tăng nguy cơ mắc các bệnh ung</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thư</a:t>
            </a:r>
            <a:endParaRPr lang="en-US" sz="2800" dirty="0">
              <a:solidFill>
                <a:srgbClr val="FF66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2508" y="2898201"/>
            <a:ext cx="11097491" cy="3108543"/>
          </a:xfrm>
          <a:prstGeom prst="rect">
            <a:avLst/>
          </a:prstGeom>
        </p:spPr>
        <p:txBody>
          <a:bodyPr wrap="square">
            <a:spAutoFit/>
          </a:bodyPr>
          <a:lstStyle/>
          <a:p>
            <a:r>
              <a:rPr lang="vi-VN" sz="2800" dirty="0">
                <a:solidFill>
                  <a:srgbClr val="0000FF"/>
                </a:solidFill>
                <a:latin typeface="Times New Roman" panose="02020603050405020304" pitchFamily="18" charset="0"/>
                <a:cs typeface="Times New Roman" panose="02020603050405020304" pitchFamily="18" charset="0"/>
              </a:rPr>
              <a:t>Một số biện pháp bảo vệ môi trường không khí: </a:t>
            </a:r>
            <a:endParaRPr lang="en-US"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Thu gom rác thải đúng quy định, không đốt rác; </a:t>
            </a:r>
            <a:endParaRPr lang="en-US"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Trồng nhiều cây hoa, cây cảnh; </a:t>
            </a:r>
            <a:endParaRPr lang="en-US"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Vệ sinh phòng học, nhà ở sạch sẽ, đảm bảo thông khí thường xuyên; </a:t>
            </a:r>
            <a:endParaRPr lang="en-US"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Hạn chế sử dụng các hoá mỹ phẩm; </a:t>
            </a:r>
            <a:endParaRPr lang="en-US"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Sử dụng xe đạp làm phương tiện đi lại; </a:t>
            </a:r>
            <a:endParaRPr lang="en-US"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Sử dụng nhiên liệu hợp lý, tiết kiệm.</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214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8764"/>
            <a:ext cx="12192000" cy="1384995"/>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Bài 3 trang 53 KHTN lớp 6:</a:t>
            </a:r>
            <a:r>
              <a:rPr lang="vi-VN" sz="2800" dirty="0">
                <a:latin typeface="Times New Roman" panose="02020603050405020304" pitchFamily="18" charset="0"/>
                <a:cs typeface="Times New Roman" panose="02020603050405020304" pitchFamily="18" charset="0"/>
              </a:rPr>
              <a:t>Em hãy giải thích vì sao lượng oxygen trong không khí hầu như không đổi mặc dù hàng ngày con người dùng rất nhiều oxygen cho nhu cầu hô hấp và sản xuất trong công nghiệp.</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90946" y="1817362"/>
            <a:ext cx="10931236" cy="523220"/>
          </a:xfrm>
          <a:prstGeom prst="rect">
            <a:avLst/>
          </a:prstGeom>
        </p:spPr>
        <p:txBody>
          <a:bodyPr wrap="square">
            <a:spAutoFit/>
          </a:bodyPr>
          <a:lstStyle/>
          <a:p>
            <a:r>
              <a:rPr lang="vi-VN" sz="2800" dirty="0">
                <a:solidFill>
                  <a:srgbClr val="0000FF"/>
                </a:solidFill>
                <a:latin typeface="Times New Roman" panose="02020603050405020304" pitchFamily="18" charset="0"/>
                <a:cs typeface="Times New Roman" panose="02020603050405020304" pitchFamily="18" charset="0"/>
              </a:rPr>
              <a:t> Nhờ sự quang hợp của cây xanh </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  lượng khí oxygen </a:t>
            </a:r>
            <a:r>
              <a:rPr lang="en-US" sz="2800" dirty="0">
                <a:solidFill>
                  <a:srgbClr val="0000FF"/>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457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1392" y="280949"/>
            <a:ext cx="3296991" cy="6181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Times New Roman" panose="02020603050405020304" pitchFamily="18" charset="0"/>
                <a:cs typeface="Times New Roman" panose="02020603050405020304" pitchFamily="18" charset="0"/>
              </a:rPr>
              <a:t>BÀI TẬP VỀ NHÀ</a:t>
            </a:r>
          </a:p>
        </p:txBody>
      </p:sp>
      <p:sp>
        <p:nvSpPr>
          <p:cNvPr id="3" name="Rounded Rectangle 2"/>
          <p:cNvSpPr/>
          <p:nvPr/>
        </p:nvSpPr>
        <p:spPr>
          <a:xfrm>
            <a:off x="460816" y="1068874"/>
            <a:ext cx="11269014" cy="57665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82033" y="1408351"/>
            <a:ext cx="9826579" cy="1307537"/>
          </a:xfrm>
          <a:prstGeom prst="rect">
            <a:avLst/>
          </a:prstGeom>
          <a:noFill/>
        </p:spPr>
        <p:txBody>
          <a:bodyPr wrap="square" rtlCol="0">
            <a:spAutoFit/>
          </a:bodyPr>
          <a:lstStyle/>
          <a:p>
            <a:pPr>
              <a:lnSpc>
                <a:spcPct val="150000"/>
              </a:lnSpc>
            </a:pP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phích</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2"/>
          <a:stretch>
            <a:fillRect/>
          </a:stretch>
        </p:blipFill>
        <p:spPr>
          <a:xfrm>
            <a:off x="6829901" y="2963084"/>
            <a:ext cx="4480891" cy="3702631"/>
          </a:xfrm>
          <a:prstGeom prst="rect">
            <a:avLst/>
          </a:prstGeom>
        </p:spPr>
      </p:pic>
      <p:sp>
        <p:nvSpPr>
          <p:cNvPr id="8" name="TextBox 7"/>
          <p:cNvSpPr txBox="1"/>
          <p:nvPr/>
        </p:nvSpPr>
        <p:spPr>
          <a:xfrm>
            <a:off x="802886" y="2963084"/>
            <a:ext cx="4489550" cy="2246769"/>
          </a:xfrm>
          <a:prstGeom prst="rect">
            <a:avLst/>
          </a:prstGeom>
          <a:noFill/>
        </p:spPr>
        <p:txBody>
          <a:bodyPr wrap="square" rtlCol="0">
            <a:spAutoFit/>
          </a:bodyPr>
          <a:lstStyle/>
          <a:p>
            <a:r>
              <a:rPr lang="en-US" sz="2800" dirty="0">
                <a:solidFill>
                  <a:srgbClr val="FF6600"/>
                </a:solidFill>
                <a:latin typeface="Times New Roman" panose="02020603050405020304" pitchFamily="18" charset="0"/>
                <a:cs typeface="Times New Roman" panose="02020603050405020304" pitchFamily="18" charset="0"/>
              </a:rPr>
              <a:t>HS </a:t>
            </a:r>
            <a:r>
              <a:rPr lang="en-US" sz="2800" dirty="0" err="1">
                <a:solidFill>
                  <a:srgbClr val="FF6600"/>
                </a:solidFill>
                <a:latin typeface="Times New Roman" panose="02020603050405020304" pitchFamily="18" charset="0"/>
                <a:cs typeface="Times New Roman" panose="02020603050405020304" pitchFamily="18" charset="0"/>
              </a:rPr>
              <a:t>tự</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thiết</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kế</a:t>
            </a:r>
            <a:r>
              <a:rPr lang="en-US" sz="2800" dirty="0">
                <a:solidFill>
                  <a:srgbClr val="FF6600"/>
                </a:solidFill>
                <a:latin typeface="Times New Roman" panose="02020603050405020304" pitchFamily="18" charset="0"/>
                <a:cs typeface="Times New Roman" panose="02020603050405020304" pitchFamily="18" charset="0"/>
              </a:rPr>
              <a:t> ( </a:t>
            </a:r>
            <a:r>
              <a:rPr lang="en-US" sz="2800" dirty="0" err="1">
                <a:solidFill>
                  <a:srgbClr val="FF6600"/>
                </a:solidFill>
                <a:latin typeface="Times New Roman" panose="02020603050405020304" pitchFamily="18" charset="0"/>
                <a:cs typeface="Times New Roman" panose="02020603050405020304" pitchFamily="18" charset="0"/>
              </a:rPr>
              <a:t>có</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thể</a:t>
            </a:r>
            <a:r>
              <a:rPr lang="en-US" sz="2800" dirty="0">
                <a:solidFill>
                  <a:srgbClr val="FF6600"/>
                </a:solidFill>
                <a:latin typeface="Times New Roman" panose="02020603050405020304" pitchFamily="18" charset="0"/>
                <a:cs typeface="Times New Roman" panose="02020603050405020304" pitchFamily="18" charset="0"/>
              </a:rPr>
              <a:t> 1 , 2 </a:t>
            </a:r>
            <a:r>
              <a:rPr lang="en-US" sz="2800" dirty="0" err="1">
                <a:solidFill>
                  <a:srgbClr val="FF6600"/>
                </a:solidFill>
                <a:latin typeface="Times New Roman" panose="02020603050405020304" pitchFamily="18" charset="0"/>
                <a:cs typeface="Times New Roman" panose="02020603050405020304" pitchFamily="18" charset="0"/>
              </a:rPr>
              <a:t>bạn</a:t>
            </a:r>
            <a:r>
              <a:rPr lang="en-US" sz="2800" dirty="0">
                <a:solidFill>
                  <a:srgbClr val="FF6600"/>
                </a:solidFill>
                <a:latin typeface="Times New Roman" panose="02020603050405020304" pitchFamily="18" charset="0"/>
                <a:cs typeface="Times New Roman" panose="02020603050405020304" pitchFamily="18" charset="0"/>
              </a:rPr>
              <a:t> , </a:t>
            </a:r>
            <a:r>
              <a:rPr lang="en-US" sz="2800" dirty="0" err="1">
                <a:solidFill>
                  <a:srgbClr val="FF6600"/>
                </a:solidFill>
                <a:latin typeface="Times New Roman" panose="02020603050405020304" pitchFamily="18" charset="0"/>
                <a:cs typeface="Times New Roman" panose="02020603050405020304" pitchFamily="18" charset="0"/>
              </a:rPr>
              <a:t>tổ</a:t>
            </a:r>
            <a:r>
              <a:rPr lang="en-US" sz="2800" dirty="0">
                <a:solidFill>
                  <a:srgbClr val="FF6600"/>
                </a:solidFill>
                <a:latin typeface="Times New Roman" panose="02020603050405020304" pitchFamily="18" charset="0"/>
                <a:cs typeface="Times New Roman" panose="02020603050405020304" pitchFamily="18" charset="0"/>
              </a:rPr>
              <a:t> , </a:t>
            </a:r>
            <a:r>
              <a:rPr lang="en-US" sz="2800" dirty="0" err="1">
                <a:solidFill>
                  <a:srgbClr val="FF6600"/>
                </a:solidFill>
                <a:latin typeface="Times New Roman" panose="02020603050405020304" pitchFamily="18" charset="0"/>
                <a:cs typeface="Times New Roman" panose="02020603050405020304" pitchFamily="18" charset="0"/>
              </a:rPr>
              <a:t>nhóm</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có</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sản</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phẩm</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được</a:t>
            </a:r>
            <a:r>
              <a:rPr lang="en-US" sz="2800" dirty="0">
                <a:solidFill>
                  <a:srgbClr val="FF6600"/>
                </a:solidFill>
                <a:latin typeface="Times New Roman" panose="02020603050405020304" pitchFamily="18" charset="0"/>
                <a:cs typeface="Times New Roman" panose="02020603050405020304" pitchFamily="18" charset="0"/>
              </a:rPr>
              <a:t> +1 , </a:t>
            </a:r>
            <a:r>
              <a:rPr lang="en-US" sz="2800" dirty="0" err="1">
                <a:solidFill>
                  <a:srgbClr val="FF6600"/>
                </a:solidFill>
                <a:latin typeface="Times New Roman" panose="02020603050405020304" pitchFamily="18" charset="0"/>
                <a:cs typeface="Times New Roman" panose="02020603050405020304" pitchFamily="18" charset="0"/>
              </a:rPr>
              <a:t>sản</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phẩm</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tốt</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được</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chấm</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điểm</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thay</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cho</a:t>
            </a:r>
            <a:r>
              <a:rPr lang="en-US" sz="2800" dirty="0">
                <a:solidFill>
                  <a:srgbClr val="FF6600"/>
                </a:solidFill>
                <a:latin typeface="Times New Roman" panose="02020603050405020304" pitchFamily="18" charset="0"/>
                <a:cs typeface="Times New Roman" panose="02020603050405020304" pitchFamily="18" charset="0"/>
              </a:rPr>
              <a:t> </a:t>
            </a:r>
            <a:r>
              <a:rPr lang="en-US" sz="2800" dirty="0" err="1">
                <a:solidFill>
                  <a:srgbClr val="FF6600"/>
                </a:solidFill>
                <a:latin typeface="Times New Roman" panose="02020603050405020304" pitchFamily="18" charset="0"/>
                <a:cs typeface="Times New Roman" panose="02020603050405020304" pitchFamily="18" charset="0"/>
              </a:rPr>
              <a:t>bài</a:t>
            </a:r>
            <a:r>
              <a:rPr lang="en-US" sz="2800" dirty="0">
                <a:solidFill>
                  <a:srgbClr val="FF6600"/>
                </a:solidFill>
                <a:latin typeface="Times New Roman" panose="02020603050405020304" pitchFamily="18" charset="0"/>
                <a:cs typeface="Times New Roman" panose="02020603050405020304" pitchFamily="18" charset="0"/>
              </a:rPr>
              <a:t>  ĐGTX</a:t>
            </a:r>
          </a:p>
        </p:txBody>
      </p:sp>
    </p:spTree>
    <p:extLst>
      <p:ext uri="{BB962C8B-B14F-4D97-AF65-F5344CB8AC3E}">
        <p14:creationId xmlns:p14="http://schemas.microsoft.com/office/powerpoint/2010/main" val="107004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Count="5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06045" y="269658"/>
            <a:ext cx="6503415" cy="6181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Times New Roman" panose="02020603050405020304" pitchFamily="18" charset="0"/>
                <a:cs typeface="Times New Roman" panose="02020603050405020304" pitchFamily="18" charset="0"/>
              </a:rPr>
              <a:t>BÀI TẬP TRẮC NGHIỆM </a:t>
            </a:r>
          </a:p>
        </p:txBody>
      </p:sp>
      <p:sp>
        <p:nvSpPr>
          <p:cNvPr id="3" name="Rounded Rectangle 2"/>
          <p:cNvSpPr/>
          <p:nvPr/>
        </p:nvSpPr>
        <p:spPr>
          <a:xfrm>
            <a:off x="460816" y="1025675"/>
            <a:ext cx="11269014" cy="46492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223493" y="2104438"/>
            <a:ext cx="9826579" cy="2031325"/>
          </a:xfrm>
          <a:prstGeom prst="rect">
            <a:avLst/>
          </a:prstGeom>
          <a:noFill/>
        </p:spPr>
        <p:txBody>
          <a:bodyPr wrap="square" rtlCol="0">
            <a:spAutoFit/>
          </a:bodyPr>
          <a:lstStyle/>
          <a:p>
            <a:pPr>
              <a:lnSpc>
                <a:spcPct val="150000"/>
              </a:lnSpc>
            </a:pPr>
            <a:r>
              <a:rPr lang="en-US" sz="2800" b="1" u="sng" dirty="0" err="1">
                <a:latin typeface="Times New Roman" panose="02020603050405020304" pitchFamily="18" charset="0"/>
                <a:cs typeface="Times New Roman" panose="02020603050405020304" pitchFamily="18" charset="0"/>
              </a:rPr>
              <a:t>Câu</a:t>
            </a:r>
            <a:r>
              <a:rPr lang="en-US" sz="2800" b="1" u="sng" dirty="0">
                <a:latin typeface="Times New Roman" panose="02020603050405020304" pitchFamily="18" charset="0"/>
                <a:cs typeface="Times New Roman" panose="02020603050405020304" pitchFamily="18" charset="0"/>
              </a:rPr>
              <a:t> 1</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p>
          <a:p>
            <a:pPr marL="342900" indent="-342900">
              <a:lnSpc>
                <a:spcPct val="150000"/>
              </a:lnSpc>
              <a:buAutoNum type="alphaUcPeriod"/>
            </a:pPr>
            <a:r>
              <a:rPr lang="en-US" sz="2800" dirty="0">
                <a:latin typeface="Times New Roman" panose="02020603050405020304" pitchFamily="18" charset="0"/>
                <a:cs typeface="Times New Roman" panose="02020603050405020304" pitchFamily="18" charset="0"/>
              </a:rPr>
              <a:t>Oxygen                                                      B. Hydrogen</a:t>
            </a:r>
          </a:p>
          <a:p>
            <a:pPr>
              <a:lnSpc>
                <a:spcPct val="150000"/>
              </a:lnSpc>
            </a:pPr>
            <a:r>
              <a:rPr lang="en-US" sz="2800" dirty="0">
                <a:latin typeface="Times New Roman" panose="02020603050405020304" pitchFamily="18" charset="0"/>
                <a:cs typeface="Times New Roman" panose="02020603050405020304" pitchFamily="18" charset="0"/>
              </a:rPr>
              <a:t>C. Nitrogen                                                    D. Carbon dioxide</a:t>
            </a:r>
          </a:p>
        </p:txBody>
      </p:sp>
      <p:sp>
        <p:nvSpPr>
          <p:cNvPr id="8" name="Donut 7"/>
          <p:cNvSpPr/>
          <p:nvPr/>
        </p:nvSpPr>
        <p:spPr>
          <a:xfrm>
            <a:off x="1112002" y="3583868"/>
            <a:ext cx="575131" cy="434342"/>
          </a:xfrm>
          <a:prstGeom prst="donut">
            <a:avLst>
              <a:gd name="adj" fmla="val 79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4" descr="https://lh3.googleusercontent.com/-i_teF-dVKl8/WsHGd0hSzZI/AAAAAAAABTE/18VNOCkV09wL0JtYuKoMxsXvbJSMNlDjACHMYCw/2-mau_slide_powerpoint_dep_ctu.vn_(16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95213" y="104865"/>
            <a:ext cx="1204314" cy="9477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3.googleusercontent.com/-i_teF-dVKl8/WsHGd0hSzZI/AAAAAAAABTE/18VNOCkV09wL0JtYuKoMxsXvbJSMNlDjACHMYCw/2-mau_slide_powerpoint_dep_ctu.vn_(16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09461" y="131828"/>
            <a:ext cx="1135790" cy="89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6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0816" y="1025675"/>
            <a:ext cx="11269014" cy="46492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460816" y="2191526"/>
            <a:ext cx="11135439" cy="138499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Chất nào sau đây chiếm khoảng </a:t>
            </a:r>
            <a:r>
              <a:rPr lang="en-US" sz="2800" dirty="0">
                <a:latin typeface="Times New Roman" panose="02020603050405020304" pitchFamily="18" charset="0"/>
                <a:cs typeface="Times New Roman" panose="02020603050405020304" pitchFamily="18" charset="0"/>
              </a:rPr>
              <a:t>21</a:t>
            </a:r>
            <a:r>
              <a:rPr lang="vi-VN" sz="2800" dirty="0">
                <a:latin typeface="Times New Roman" panose="02020603050405020304" pitchFamily="18" charset="0"/>
                <a:cs typeface="Times New Roman" panose="02020603050405020304" pitchFamily="18" charset="0"/>
              </a:rPr>
              <a:t>% thể tích không khí?</a:t>
            </a:r>
          </a:p>
          <a:p>
            <a:r>
              <a:rPr lang="vi-VN" sz="2800" dirty="0">
                <a:latin typeface="Times New Roman" panose="02020603050405020304" pitchFamily="18" charset="0"/>
                <a:cs typeface="Times New Roman" panose="02020603050405020304" pitchFamily="18" charset="0"/>
              </a:rPr>
              <a:t>A. Nitrogen.                              B. Oxygen.</a:t>
            </a:r>
          </a:p>
          <a:p>
            <a:r>
              <a:rPr lang="vi-VN" sz="2800" dirty="0">
                <a:latin typeface="Times New Roman" panose="02020603050405020304" pitchFamily="18" charset="0"/>
                <a:cs typeface="Times New Roman" panose="02020603050405020304" pitchFamily="18" charset="0"/>
              </a:rPr>
              <a:t>C. Sunfur dioxide                     D. Carbon dioxide</a:t>
            </a:r>
            <a:r>
              <a:rPr lang="vi-VN" dirty="0"/>
              <a:t>.</a:t>
            </a:r>
          </a:p>
        </p:txBody>
      </p:sp>
      <p:sp>
        <p:nvSpPr>
          <p:cNvPr id="4" name="Donut 3"/>
          <p:cNvSpPr/>
          <p:nvPr/>
        </p:nvSpPr>
        <p:spPr>
          <a:xfrm>
            <a:off x="4838875" y="2666852"/>
            <a:ext cx="575131" cy="434342"/>
          </a:xfrm>
          <a:prstGeom prst="donut">
            <a:avLst>
              <a:gd name="adj" fmla="val 79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464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7" name="Rounded Rectangle 6"/>
          <p:cNvSpPr/>
          <p:nvPr/>
        </p:nvSpPr>
        <p:spPr>
          <a:xfrm>
            <a:off x="180109" y="498765"/>
            <a:ext cx="11549721" cy="51761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341747" y="1038262"/>
            <a:ext cx="11615507" cy="10363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sz="3067" b="1" u="sng" dirty="0" err="1">
                <a:latin typeface="Times New Roman" panose="02020603050405020304" pitchFamily="18" charset="0"/>
                <a:cs typeface="Times New Roman" panose="02020603050405020304" pitchFamily="18" charset="0"/>
              </a:rPr>
              <a:t>Câu</a:t>
            </a:r>
            <a:r>
              <a:rPr lang="en-GB" sz="3067" b="1" u="sng" dirty="0">
                <a:latin typeface="Times New Roman" panose="02020603050405020304" pitchFamily="18" charset="0"/>
                <a:cs typeface="Times New Roman" panose="02020603050405020304" pitchFamily="18" charset="0"/>
              </a:rPr>
              <a:t> 3 </a:t>
            </a:r>
            <a:r>
              <a:rPr lang="en-GB" sz="3067" b="1"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Thành</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phần</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nào</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của</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không</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khí</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là</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nguyên</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nhân</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chủ</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yếu</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gây</a:t>
            </a:r>
            <a:r>
              <a:rPr lang="en-US" sz="3067" dirty="0">
                <a:latin typeface="Times New Roman" panose="02020603050405020304" pitchFamily="18" charset="0"/>
                <a:cs typeface="Times New Roman" panose="02020603050405020304" pitchFamily="18" charset="0"/>
              </a:rPr>
              <a:t> ra </a:t>
            </a:r>
            <a:r>
              <a:rPr lang="en-US" sz="3067" dirty="0" err="1">
                <a:latin typeface="Times New Roman" panose="02020603050405020304" pitchFamily="18" charset="0"/>
                <a:cs typeface="Times New Roman" panose="02020603050405020304" pitchFamily="18" charset="0"/>
              </a:rPr>
              <a:t>hiệu</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ứng</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nhà</a:t>
            </a:r>
            <a:r>
              <a:rPr lang="en-US" sz="3067" dirty="0">
                <a:latin typeface="Times New Roman" panose="02020603050405020304" pitchFamily="18" charset="0"/>
                <a:cs typeface="Times New Roman" panose="02020603050405020304" pitchFamily="18" charset="0"/>
              </a:rPr>
              <a:t> </a:t>
            </a:r>
            <a:r>
              <a:rPr lang="en-US" sz="3067" dirty="0" err="1">
                <a:latin typeface="Times New Roman" panose="02020603050405020304" pitchFamily="18" charset="0"/>
                <a:cs typeface="Times New Roman" panose="02020603050405020304" pitchFamily="18" charset="0"/>
              </a:rPr>
              <a:t>kính</a:t>
            </a:r>
            <a:r>
              <a:rPr lang="en-US" sz="3067" dirty="0">
                <a:latin typeface="Times New Roman" panose="02020603050405020304" pitchFamily="18" charset="0"/>
                <a:cs typeface="Times New Roman" panose="02020603050405020304" pitchFamily="18" charset="0"/>
              </a:rPr>
              <a:t>?</a:t>
            </a:r>
            <a:endParaRPr lang="vi-VN" sz="3067" b="1" dirty="0">
              <a:latin typeface="Times New Roman" panose="02020603050405020304" pitchFamily="18" charset="0"/>
              <a:cs typeface="Times New Roman" panose="02020603050405020304" pitchFamily="18" charset="0"/>
            </a:endParaRPr>
          </a:p>
        </p:txBody>
      </p:sp>
      <p:sp>
        <p:nvSpPr>
          <p:cNvPr id="5" name="Content Placeholder 92163">
            <a:extLst>
              <a:ext uri="{FF2B5EF4-FFF2-40B4-BE49-F238E27FC236}">
                <a16:creationId xmlns:a16="http://schemas.microsoft.com/office/drawing/2014/main" id="{33BBB2A5-7208-489C-B465-DA98AC8EFC25}"/>
              </a:ext>
            </a:extLst>
          </p:cNvPr>
          <p:cNvSpPr txBox="1">
            <a:spLocks noChangeArrowheads="1"/>
          </p:cNvSpPr>
          <p:nvPr/>
        </p:nvSpPr>
        <p:spPr>
          <a:xfrm>
            <a:off x="1536642" y="1966017"/>
            <a:ext cx="4559359" cy="26798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35000"/>
              </a:lnSpc>
            </a:pPr>
            <a:r>
              <a:rPr lang="en-US" sz="3200" b="1" dirty="0">
                <a:solidFill>
                  <a:srgbClr val="002060"/>
                </a:solidFill>
                <a:latin typeface="Times New Roman" panose="02020603050405020304" pitchFamily="18" charset="0"/>
                <a:cs typeface="Times New Roman" panose="02020603050405020304" pitchFamily="18" charset="0"/>
              </a:rPr>
              <a:t>A. Oxygen.</a:t>
            </a:r>
          </a:p>
          <a:p>
            <a:pPr>
              <a:lnSpc>
                <a:spcPct val="135000"/>
              </a:lnSpc>
            </a:pPr>
            <a:r>
              <a:rPr lang="en-US" sz="3200" b="1" dirty="0">
                <a:solidFill>
                  <a:srgbClr val="002060"/>
                </a:solidFill>
                <a:latin typeface="Times New Roman" panose="02020603050405020304" pitchFamily="18" charset="0"/>
                <a:cs typeface="Times New Roman" panose="02020603050405020304" pitchFamily="18" charset="0"/>
              </a:rPr>
              <a:t>B. Carbon dioxide.</a:t>
            </a:r>
          </a:p>
          <a:p>
            <a:pPr>
              <a:lnSpc>
                <a:spcPct val="135000"/>
              </a:lnSpc>
            </a:pPr>
            <a:r>
              <a:rPr lang="en-US" sz="3200" b="1" dirty="0">
                <a:solidFill>
                  <a:srgbClr val="002060"/>
                </a:solidFill>
                <a:latin typeface="Times New Roman" panose="02020603050405020304" pitchFamily="18" charset="0"/>
                <a:cs typeface="Times New Roman" panose="02020603050405020304" pitchFamily="18" charset="0"/>
              </a:rPr>
              <a:t>C. </a:t>
            </a:r>
            <a:r>
              <a:rPr lang="en-US" sz="3200" b="1" dirty="0" err="1">
                <a:solidFill>
                  <a:srgbClr val="002060"/>
                </a:solidFill>
                <a:latin typeface="Times New Roman" panose="02020603050405020304" pitchFamily="18" charset="0"/>
                <a:cs typeface="Times New Roman" panose="02020603050405020304" pitchFamily="18" charset="0"/>
              </a:rPr>
              <a:t>Hidrogen</a:t>
            </a:r>
            <a:r>
              <a:rPr lang="en-US" sz="3200" b="1" dirty="0">
                <a:solidFill>
                  <a:srgbClr val="002060"/>
                </a:solidFill>
                <a:latin typeface="Times New Roman" panose="02020603050405020304" pitchFamily="18" charset="0"/>
                <a:cs typeface="Times New Roman" panose="02020603050405020304" pitchFamily="18" charset="0"/>
              </a:rPr>
              <a:t>.</a:t>
            </a:r>
          </a:p>
          <a:p>
            <a:pPr>
              <a:lnSpc>
                <a:spcPct val="135000"/>
              </a:lnSpc>
            </a:pPr>
            <a:r>
              <a:rPr lang="en-US" sz="3200" b="1" dirty="0">
                <a:solidFill>
                  <a:srgbClr val="002060"/>
                </a:solidFill>
                <a:latin typeface="Times New Roman" panose="02020603050405020304" pitchFamily="18" charset="0"/>
                <a:cs typeface="Times New Roman" panose="02020603050405020304" pitchFamily="18" charset="0"/>
              </a:rPr>
              <a:t>D. Nitrogen.</a:t>
            </a:r>
          </a:p>
        </p:txBody>
      </p:sp>
      <p:sp>
        <p:nvSpPr>
          <p:cNvPr id="6" name="Donut 7">
            <a:extLst>
              <a:ext uri="{FF2B5EF4-FFF2-40B4-BE49-F238E27FC236}">
                <a16:creationId xmlns:a16="http://schemas.microsoft.com/office/drawing/2014/main" id="{BEB94756-D4E3-4E84-9D72-131859541895}"/>
              </a:ext>
            </a:extLst>
          </p:cNvPr>
          <p:cNvSpPr/>
          <p:nvPr/>
        </p:nvSpPr>
        <p:spPr>
          <a:xfrm>
            <a:off x="1514450" y="2783604"/>
            <a:ext cx="575131" cy="434342"/>
          </a:xfrm>
          <a:prstGeom prst="donut">
            <a:avLst>
              <a:gd name="adj" fmla="val 79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778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1" end="1"/>
                                            </p:txEl>
                                          </p:spTgt>
                                        </p:tgtEl>
                                        <p:attrNameLst>
                                          <p:attrName>style.color</p:attrName>
                                        </p:attrNameLst>
                                      </p:cBhvr>
                                      <p:to>
                                        <a:srgbClr val="CC3300"/>
                                      </p:to>
                                    </p:animClr>
                                    <p:animClr clrSpc="rgb" dir="cw">
                                      <p:cBhvr>
                                        <p:cTn id="7" dur="500" fill="hold"/>
                                        <p:tgtEl>
                                          <p:spTgt spid="5">
                                            <p:txEl>
                                              <p:pRg st="1" end="1"/>
                                            </p:txEl>
                                          </p:spTgt>
                                        </p:tgtEl>
                                        <p:attrNameLst>
                                          <p:attrName>fillcolor</p:attrName>
                                        </p:attrNameLst>
                                      </p:cBhvr>
                                      <p:to>
                                        <a:srgbClr val="CC3300"/>
                                      </p:to>
                                    </p:animClr>
                                    <p:set>
                                      <p:cBhvr>
                                        <p:cTn id="8" dur="500" fill="hold"/>
                                        <p:tgtEl>
                                          <p:spTgt spid="5">
                                            <p:txEl>
                                              <p:pRg st="1" end="1"/>
                                            </p:txEl>
                                          </p:spTgt>
                                        </p:tgtEl>
                                        <p:attrNameLst>
                                          <p:attrName>fill.type</p:attrName>
                                        </p:attrNameLst>
                                      </p:cBhvr>
                                      <p:to>
                                        <p:strVal val="solid"/>
                                      </p:to>
                                    </p:set>
                                    <p:set>
                                      <p:cBhvr>
                                        <p:cTn id="9" dur="500" fill="hold"/>
                                        <p:tgtEl>
                                          <p:spTgt spid="5">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7" name="Rounded Rectangle 6"/>
          <p:cNvSpPr/>
          <p:nvPr/>
        </p:nvSpPr>
        <p:spPr>
          <a:xfrm>
            <a:off x="166255" y="1025675"/>
            <a:ext cx="11563575" cy="46492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341747" y="1038262"/>
            <a:ext cx="11615507" cy="6667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sz="3733" b="1" u="sng" dirty="0" err="1">
                <a:latin typeface="Times New Roman" panose="02020603050405020304" pitchFamily="18" charset="0"/>
                <a:cs typeface="Times New Roman" panose="02020603050405020304" pitchFamily="18" charset="0"/>
              </a:rPr>
              <a:t>Câu</a:t>
            </a:r>
            <a:r>
              <a:rPr lang="en-GB" sz="3733" b="1" u="sng" dirty="0">
                <a:latin typeface="Times New Roman" panose="02020603050405020304" pitchFamily="18" charset="0"/>
                <a:cs typeface="Times New Roman" panose="02020603050405020304" pitchFamily="18" charset="0"/>
              </a:rPr>
              <a:t> 4</a:t>
            </a:r>
            <a:r>
              <a:rPr lang="en-GB" sz="3733" b="1" dirty="0">
                <a:latin typeface="Times New Roman" panose="02020603050405020304" pitchFamily="18" charset="0"/>
                <a:cs typeface="Times New Roman" panose="02020603050405020304" pitchFamily="18" charset="0"/>
              </a:rPr>
              <a:t>: </a:t>
            </a:r>
            <a:r>
              <a:rPr lang="en-US" sz="3733" dirty="0">
                <a:latin typeface="Times New Roman" panose="02020603050405020304" pitchFamily="18" charset="0"/>
                <a:cs typeface="Times New Roman" panose="02020603050405020304" pitchFamily="18" charset="0"/>
              </a:rPr>
              <a:t>Nitrogen </a:t>
            </a:r>
            <a:r>
              <a:rPr lang="en-US" sz="3733" dirty="0" err="1">
                <a:latin typeface="Times New Roman" panose="02020603050405020304" pitchFamily="18" charset="0"/>
                <a:cs typeface="Times New Roman" panose="02020603050405020304" pitchFamily="18" charset="0"/>
              </a:rPr>
              <a:t>trong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không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khí</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có</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vai</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trò</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nào</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sau</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đây</a:t>
            </a:r>
            <a:r>
              <a:rPr lang="en-US" sz="3733" dirty="0">
                <a:latin typeface="Times New Roman" panose="02020603050405020304" pitchFamily="18" charset="0"/>
                <a:cs typeface="Times New Roman" panose="02020603050405020304" pitchFamily="18" charset="0"/>
              </a:rPr>
              <a:t>?</a:t>
            </a:r>
            <a:endParaRPr lang="vi-VN" sz="3733" b="1" dirty="0">
              <a:latin typeface="Times New Roman" panose="02020603050405020304" pitchFamily="18" charset="0"/>
              <a:cs typeface="Times New Roman" panose="02020603050405020304" pitchFamily="18" charset="0"/>
            </a:endParaRPr>
          </a:p>
        </p:txBody>
      </p:sp>
      <p:sp>
        <p:nvSpPr>
          <p:cNvPr id="6" name="Content Placeholder 92163">
            <a:extLst>
              <a:ext uri="{FF2B5EF4-FFF2-40B4-BE49-F238E27FC236}">
                <a16:creationId xmlns:a16="http://schemas.microsoft.com/office/drawing/2014/main" id="{5C8D0068-ED25-41D8-8536-46A46EB0E9A5}"/>
              </a:ext>
            </a:extLst>
          </p:cNvPr>
          <p:cNvSpPr txBox="1">
            <a:spLocks noChangeArrowheads="1"/>
          </p:cNvSpPr>
          <p:nvPr/>
        </p:nvSpPr>
        <p:spPr>
          <a:xfrm>
            <a:off x="1812191" y="1735889"/>
            <a:ext cx="7599664" cy="26513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30000"/>
              </a:lnSpc>
            </a:pPr>
            <a:r>
              <a:rPr lang="en-US" sz="3200" b="1" dirty="0">
                <a:solidFill>
                  <a:srgbClr val="002060"/>
                </a:solidFill>
                <a:latin typeface="Times New Roman" panose="02020603050405020304" pitchFamily="18" charset="0"/>
                <a:cs typeface="Times New Roman" panose="02020603050405020304" pitchFamily="18" charset="0"/>
              </a:rPr>
              <a:t>A. </a:t>
            </a:r>
            <a:r>
              <a:rPr lang="en-US" sz="3200" b="1" dirty="0" err="1">
                <a:solidFill>
                  <a:srgbClr val="002060"/>
                </a:solidFill>
                <a:latin typeface="Times New Roman" panose="02020603050405020304" pitchFamily="18" charset="0"/>
                <a:cs typeface="Times New Roman" panose="02020603050405020304" pitchFamily="18" charset="0"/>
              </a:rPr>
              <a:t>Cung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cấp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đạm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tự</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trồng</a:t>
            </a:r>
            <a:r>
              <a:rPr lang="en-US" sz="3200" b="1" dirty="0">
                <a:solidFill>
                  <a:srgbClr val="002060"/>
                </a:solidFill>
                <a:latin typeface="Times New Roman" panose="02020603050405020304" pitchFamily="18" charset="0"/>
                <a:cs typeface="Times New Roman" panose="02020603050405020304" pitchFamily="18" charset="0"/>
              </a:rPr>
              <a:t>.</a:t>
            </a:r>
          </a:p>
          <a:p>
            <a:pPr>
              <a:lnSpc>
                <a:spcPct val="130000"/>
              </a:lnSpc>
            </a:pPr>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sấm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sét</a:t>
            </a:r>
            <a:r>
              <a:rPr lang="en-US" sz="3200" b="1" dirty="0">
                <a:solidFill>
                  <a:srgbClr val="002060"/>
                </a:solidFill>
                <a:latin typeface="Times New Roman" panose="02020603050405020304" pitchFamily="18" charset="0"/>
                <a:cs typeface="Times New Roman" panose="02020603050405020304" pitchFamily="18" charset="0"/>
              </a:rPr>
              <a:t>.</a:t>
            </a:r>
          </a:p>
          <a:p>
            <a:pPr>
              <a:lnSpc>
                <a:spcPct val="130000"/>
              </a:lnSpc>
            </a:pPr>
            <a:r>
              <a:rPr lang="en-US" sz="3200" b="1" dirty="0">
                <a:solidFill>
                  <a:srgbClr val="002060"/>
                </a:solidFill>
                <a:latin typeface="Times New Roman" panose="02020603050405020304" pitchFamily="18" charset="0"/>
                <a:cs typeface="Times New Roman" panose="02020603050405020304" pitchFamily="18" charset="0"/>
              </a:rPr>
              <a:t>C. </a:t>
            </a:r>
            <a:r>
              <a:rPr lang="en-US" sz="3200" b="1" dirty="0" err="1">
                <a:solidFill>
                  <a:srgbClr val="002060"/>
                </a:solidFill>
                <a:latin typeface="Times New Roman" panose="02020603050405020304" pitchFamily="18" charset="0"/>
                <a:cs typeface="Times New Roman" panose="02020603050405020304" pitchFamily="18" charset="0"/>
              </a:rPr>
              <a:t>Tham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quá</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quang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hợp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cây</a:t>
            </a:r>
            <a:r>
              <a:rPr lang="en-US" sz="3200" b="1" dirty="0">
                <a:solidFill>
                  <a:srgbClr val="002060"/>
                </a:solidFill>
                <a:latin typeface="Times New Roman" panose="02020603050405020304" pitchFamily="18" charset="0"/>
                <a:cs typeface="Times New Roman" panose="02020603050405020304" pitchFamily="18" charset="0"/>
              </a:rPr>
              <a:t>.</a:t>
            </a:r>
          </a:p>
          <a:p>
            <a:pPr>
              <a:lnSpc>
                <a:spcPct val="130000"/>
              </a:lnSpc>
            </a:pPr>
            <a:r>
              <a:rPr lang="en-US" sz="3200" b="1" dirty="0">
                <a:solidFill>
                  <a:srgbClr val="002060"/>
                </a:solidFill>
                <a:latin typeface="Times New Roman" panose="02020603050405020304" pitchFamily="18" charset="0"/>
                <a:cs typeface="Times New Roman" panose="02020603050405020304" pitchFamily="18" charset="0"/>
              </a:rPr>
              <a:t>D. </a:t>
            </a:r>
            <a:r>
              <a:rPr lang="en-US" sz="3200" b="1" dirty="0" err="1">
                <a:solidFill>
                  <a:srgbClr val="002060"/>
                </a:solidFill>
                <a:latin typeface="Times New Roman" panose="02020603050405020304" pitchFamily="18" charset="0"/>
                <a:cs typeface="Times New Roman" panose="02020603050405020304" pitchFamily="18" charset="0"/>
              </a:rPr>
              <a:t>Tham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quá</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mây</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5" name="Donut 7">
            <a:extLst>
              <a:ext uri="{FF2B5EF4-FFF2-40B4-BE49-F238E27FC236}">
                <a16:creationId xmlns:a16="http://schemas.microsoft.com/office/drawing/2014/main" id="{7884D5F3-DD03-4B86-89C8-B685266A1EC8}"/>
              </a:ext>
            </a:extLst>
          </p:cNvPr>
          <p:cNvSpPr/>
          <p:nvPr/>
        </p:nvSpPr>
        <p:spPr>
          <a:xfrm>
            <a:off x="1812191" y="1929975"/>
            <a:ext cx="575131" cy="434342"/>
          </a:xfrm>
          <a:prstGeom prst="donut">
            <a:avLst>
              <a:gd name="adj" fmla="val 79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72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CC3300"/>
                                      </p:to>
                                    </p:animClr>
                                    <p:animClr clrSpc="rgb" dir="cw">
                                      <p:cBhvr>
                                        <p:cTn id="7" dur="500" fill="hold"/>
                                        <p:tgtEl>
                                          <p:spTgt spid="6">
                                            <p:txEl>
                                              <p:pRg st="0" end="0"/>
                                            </p:txEl>
                                          </p:spTgt>
                                        </p:tgtEl>
                                        <p:attrNameLst>
                                          <p:attrName>fillcolor</p:attrName>
                                        </p:attrNameLst>
                                      </p:cBhvr>
                                      <p:to>
                                        <a:srgbClr val="CC33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idx="4294967295"/>
          </p:nvPr>
        </p:nvSpPr>
        <p:spPr>
          <a:xfrm>
            <a:off x="0" y="236538"/>
            <a:ext cx="6300788" cy="552450"/>
          </a:xfrm>
          <a:prstGeom prst="rect">
            <a:avLst/>
          </a:prstGeom>
        </p:spPr>
        <p:txBody>
          <a:bodyPr spcFirstLastPara="1" vert="horz" wrap="square" lIns="121900" tIns="121900" rIns="121900" bIns="121900" rtlCol="0" anchor="t" anchorCtr="0">
            <a:noAutofit/>
          </a:bodyPr>
          <a:lstStyle/>
          <a:p>
            <a:pPr>
              <a:spcBef>
                <a:spcPts val="0"/>
              </a:spcBef>
            </a:pPr>
            <a:r>
              <a:rPr lang="fr-FR" sz="3200" b="1" dirty="0">
                <a:solidFill>
                  <a:srgbClr val="FF0000"/>
                </a:solidFill>
                <a:latin typeface="Times New Roman" panose="02020603050405020304" pitchFamily="18" charset="0"/>
                <a:cs typeface="Times New Roman" panose="02020603050405020304" pitchFamily="18" charset="0"/>
              </a:rPr>
              <a:t>1. </a:t>
            </a:r>
            <a:r>
              <a:rPr lang="fr-FR" sz="3200" b="1" dirty="0" err="1">
                <a:solidFill>
                  <a:srgbClr val="FF0000"/>
                </a:solidFill>
                <a:latin typeface="Times New Roman" panose="02020603050405020304" pitchFamily="18" charset="0"/>
                <a:cs typeface="Times New Roman" panose="02020603050405020304" pitchFamily="18" charset="0"/>
              </a:rPr>
              <a:t>THÀNH</a:t>
            </a:r>
            <a:r>
              <a:rPr lang="fr-FR" sz="3200" b="1" dirty="0">
                <a:solidFill>
                  <a:srgbClr val="FF0000"/>
                </a:solidFill>
                <a:latin typeface="Times New Roman" panose="02020603050405020304" pitchFamily="18" charset="0"/>
                <a:cs typeface="Times New Roman" panose="02020603050405020304" pitchFamily="18" charset="0"/>
              </a:rPr>
              <a:t> PHẦN </a:t>
            </a:r>
            <a:r>
              <a:rPr lang="fr-FR" sz="3200" b="1" dirty="0" err="1">
                <a:solidFill>
                  <a:srgbClr val="FF0000"/>
                </a:solidFill>
                <a:latin typeface="Times New Roman" panose="02020603050405020304" pitchFamily="18" charset="0"/>
                <a:cs typeface="Times New Roman" panose="02020603050405020304" pitchFamily="18" charset="0"/>
              </a:rPr>
              <a:t>KHÔNG</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KHÍ</a:t>
            </a:r>
            <a:endParaRPr lang="fr-FR" sz="3200" b="1" dirty="0">
              <a:solidFill>
                <a:srgbClr val="FF0000"/>
              </a:solidFill>
              <a:latin typeface="Times New Roman" panose="02020603050405020304" pitchFamily="18" charset="0"/>
              <a:cs typeface="Times New Roman" panose="02020603050405020304" pitchFamily="18" charset="0"/>
            </a:endParaRPr>
          </a:p>
        </p:txBody>
      </p:sp>
      <p:sp>
        <p:nvSpPr>
          <p:cNvPr id="3" name="Arrow: Pentagon 2">
            <a:extLst>
              <a:ext uri="{FF2B5EF4-FFF2-40B4-BE49-F238E27FC236}">
                <a16:creationId xmlns:a16="http://schemas.microsoft.com/office/drawing/2014/main" id="{BA40DC62-7A34-4EF3-A9D6-FAF831AD86EA}"/>
              </a:ext>
            </a:extLst>
          </p:cNvPr>
          <p:cNvSpPr/>
          <p:nvPr/>
        </p:nvSpPr>
        <p:spPr>
          <a:xfrm>
            <a:off x="152737" y="869477"/>
            <a:ext cx="6179961" cy="55292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Google Shape;96;p18">
            <a:extLst>
              <a:ext uri="{FF2B5EF4-FFF2-40B4-BE49-F238E27FC236}">
                <a16:creationId xmlns:a16="http://schemas.microsoft.com/office/drawing/2014/main" id="{6E8EB367-F5EE-4B23-9DD8-21F7985D5A19}"/>
              </a:ext>
            </a:extLst>
          </p:cNvPr>
          <p:cNvSpPr txBox="1">
            <a:spLocks/>
          </p:cNvSpPr>
          <p:nvPr/>
        </p:nvSpPr>
        <p:spPr>
          <a:xfrm>
            <a:off x="152736" y="781439"/>
            <a:ext cx="5874488" cy="72899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9pPr>
          </a:lstStyle>
          <a:p>
            <a:pPr algn="ctr"/>
            <a:r>
              <a:rPr lang="fr-FR" sz="3200" dirty="0" err="1">
                <a:solidFill>
                  <a:schemeClr val="tx1"/>
                </a:solidFill>
                <a:latin typeface="Times New Roman" panose="02020603050405020304" pitchFamily="18" charset="0"/>
                <a:cs typeface="Times New Roman" panose="02020603050405020304" pitchFamily="18" charset="0"/>
              </a:rPr>
              <a:t>Tìm</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hiểu</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thành</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phần</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không</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khí</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4D31FE2-5896-469B-8ABE-732FF8D0B413}"/>
              </a:ext>
            </a:extLst>
          </p:cNvPr>
          <p:cNvSpPr txBox="1"/>
          <p:nvPr/>
        </p:nvSpPr>
        <p:spPr>
          <a:xfrm>
            <a:off x="337957" y="5434524"/>
            <a:ext cx="11463888" cy="1077218"/>
          </a:xfrm>
          <a:prstGeom prst="rect">
            <a:avLst/>
          </a:prstGeom>
          <a:noFill/>
        </p:spPr>
        <p:txBody>
          <a:bodyPr wrap="square" rtlCol="0">
            <a:spAutoFit/>
          </a:bodyPr>
          <a:lstStyle/>
          <a:p>
            <a:pPr algn="just"/>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Hđ</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1:</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chứa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 do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bốc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từ</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hồ</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suối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biển</a:t>
            </a:r>
            <a:r>
              <a:rPr lang="en-US" sz="3200"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CB9E6FE-2057-4499-B179-14DD531C09E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rcRect l="4418" t="25206" r="38030" b="27812"/>
          <a:stretch/>
        </p:blipFill>
        <p:spPr>
          <a:xfrm>
            <a:off x="337957" y="1800478"/>
            <a:ext cx="5276581" cy="3325314"/>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698" y="1178262"/>
            <a:ext cx="5469147" cy="408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0816" y="1068874"/>
            <a:ext cx="11269014" cy="46492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82033" y="1408351"/>
            <a:ext cx="9826579" cy="3970318"/>
          </a:xfrm>
          <a:prstGeom prst="rect">
            <a:avLst/>
          </a:prstGeom>
          <a:noFill/>
        </p:spPr>
        <p:txBody>
          <a:bodyPr wrap="square" rtlCol="0">
            <a:spAutoFit/>
          </a:bodyPr>
          <a:lstStyle/>
          <a:p>
            <a:pPr>
              <a:lnSpc>
                <a:spcPct val="150000"/>
              </a:lnSpc>
            </a:pPr>
            <a:r>
              <a:rPr lang="en-US" sz="2800" b="1" u="sng" dirty="0" err="1">
                <a:latin typeface="Times New Roman" panose="02020603050405020304" pitchFamily="18" charset="0"/>
                <a:cs typeface="Times New Roman" panose="02020603050405020304" pitchFamily="18" charset="0"/>
              </a:rPr>
              <a:t>Câu</a:t>
            </a:r>
            <a:r>
              <a:rPr lang="en-US" sz="2800" b="1" u="sng" dirty="0">
                <a:latin typeface="Times New Roman" panose="02020603050405020304" pitchFamily="18" charset="0"/>
                <a:cs typeface="Times New Roman" panose="02020603050405020304" pitchFamily="18" charset="0"/>
              </a:rPr>
              <a:t> 5</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b="1" dirty="0" err="1">
                <a:solidFill>
                  <a:srgbClr val="FF6600"/>
                </a:solidFill>
                <a:latin typeface="Times New Roman" panose="02020603050405020304" pitchFamily="18" charset="0"/>
                <a:cs typeface="Times New Roman" panose="02020603050405020304" pitchFamily="18" charset="0"/>
              </a:rPr>
              <a:t>không</a:t>
            </a:r>
            <a:r>
              <a:rPr lang="en-US" sz="2800" b="1" dirty="0">
                <a:solidFill>
                  <a:srgbClr val="FF66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nhiễm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p>
          <a:p>
            <a:pPr marL="514350" indent="-514350">
              <a:lnSpc>
                <a:spcPct val="150000"/>
              </a:lnSpc>
              <a:buAutoNum type="alphaUcPeriod"/>
            </a:pP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endParaRPr lang="en-US" sz="2800"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endParaRPr lang="en-US" sz="2800"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dirty="0" err="1">
                <a:latin typeface="Times New Roman" panose="02020603050405020304" pitchFamily="18" charset="0"/>
                <a:cs typeface="Times New Roman" panose="02020603050405020304" pitchFamily="18" charset="0"/>
              </a:rPr>
              <a:t>Bón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endParaRPr lang="en-US" sz="2800"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dirty="0" err="1">
                <a:latin typeface="Times New Roman" panose="02020603050405020304" pitchFamily="18" charset="0"/>
                <a:cs typeface="Times New Roman" panose="02020603050405020304" pitchFamily="18" charset="0"/>
              </a:rPr>
              <a:t>Phun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p>
        </p:txBody>
      </p:sp>
      <p:sp>
        <p:nvSpPr>
          <p:cNvPr id="8" name="Donut 7"/>
          <p:cNvSpPr/>
          <p:nvPr/>
        </p:nvSpPr>
        <p:spPr>
          <a:xfrm>
            <a:off x="1112758" y="3532352"/>
            <a:ext cx="575131" cy="434342"/>
          </a:xfrm>
          <a:prstGeom prst="donut">
            <a:avLst>
              <a:gd name="adj" fmla="val 79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4" descr="https://lh3.googleusercontent.com/-i_teF-dVKl8/WsHGd0hSzZI/AAAAAAAABTE/18VNOCkV09wL0JtYuKoMxsXvbJSMNlDjACHMYCw/2-mau_slide_powerpoint_dep_ctu.vn_(16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95213" y="104865"/>
            <a:ext cx="1204314" cy="9477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3.googleusercontent.com/-i_teF-dVKl8/WsHGd0hSzZI/AAAAAAAABTE/18VNOCkV09wL0JtYuKoMxsXvbJSMNlDjACHMYCw/2-mau_slide_powerpoint_dep_ctu.vn_(16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09461" y="131828"/>
            <a:ext cx="1135790" cy="89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70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0816" y="1068874"/>
            <a:ext cx="11269014" cy="46492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484909" y="1928383"/>
            <a:ext cx="10875817" cy="2246769"/>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6</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Biểu hiện nào sau đây </a:t>
            </a:r>
            <a:r>
              <a:rPr lang="vi-VN" sz="2800" b="1" dirty="0">
                <a:latin typeface="Times New Roman" panose="02020603050405020304" pitchFamily="18" charset="0"/>
                <a:cs typeface="Times New Roman" panose="02020603050405020304" pitchFamily="18" charset="0"/>
              </a:rPr>
              <a:t>không phải </a:t>
            </a:r>
            <a:r>
              <a:rPr lang="en-US" sz="2800" b="1" dirty="0">
                <a:latin typeface="Times New Roman" panose="02020603050405020304" pitchFamily="18" charset="0"/>
                <a:cs typeface="Times New Roman" panose="02020603050405020304" pitchFamily="18" charset="0"/>
              </a:rPr>
              <a:t>do </a:t>
            </a:r>
            <a:r>
              <a:rPr lang="vi-VN" sz="2800" dirty="0">
                <a:latin typeface="Times New Roman" panose="02020603050405020304" pitchFamily="18" charset="0"/>
                <a:cs typeface="Times New Roman" panose="02020603050405020304" pitchFamily="18" charset="0"/>
              </a:rPr>
              <a:t> không khí bị ô nhiễm?</a:t>
            </a:r>
          </a:p>
          <a:p>
            <a:r>
              <a:rPr lang="vi-VN" sz="2800" b="1"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Có mùi khó chịu.</a:t>
            </a:r>
          </a:p>
          <a:p>
            <a:r>
              <a:rPr lang="vi-VN" sz="2800" b="1" dirty="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Giảm tầm nhìn.</a:t>
            </a:r>
          </a:p>
          <a:p>
            <a:r>
              <a:rPr lang="vi-VN" sz="2800" b="1" dirty="0">
                <a:latin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cs typeface="Times New Roman" panose="02020603050405020304" pitchFamily="18" charset="0"/>
              </a:rPr>
              <a:t>Sương mù giữa ban ngày,</a:t>
            </a:r>
          </a:p>
          <a:p>
            <a:r>
              <a:rPr lang="vi-VN" sz="2800" b="1" dirty="0">
                <a:latin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Sương mai buổi sớm.</a:t>
            </a:r>
          </a:p>
        </p:txBody>
      </p:sp>
      <p:sp>
        <p:nvSpPr>
          <p:cNvPr id="4" name="Donut 3"/>
          <p:cNvSpPr/>
          <p:nvPr/>
        </p:nvSpPr>
        <p:spPr>
          <a:xfrm>
            <a:off x="460816" y="3740810"/>
            <a:ext cx="575131" cy="434342"/>
          </a:xfrm>
          <a:prstGeom prst="donut">
            <a:avLst>
              <a:gd name="adj" fmla="val 79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042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7" name="Rounded Rectangle 6"/>
          <p:cNvSpPr/>
          <p:nvPr/>
        </p:nvSpPr>
        <p:spPr>
          <a:xfrm>
            <a:off x="0" y="1068874"/>
            <a:ext cx="12192000" cy="46492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341747" y="1038262"/>
            <a:ext cx="11615507" cy="12412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sz="3733" b="1" u="sng" dirty="0" err="1">
                <a:latin typeface="Times New Roman" panose="02020603050405020304" pitchFamily="18" charset="0"/>
                <a:cs typeface="Times New Roman" panose="02020603050405020304" pitchFamily="18" charset="0"/>
              </a:rPr>
              <a:t>Câu</a:t>
            </a:r>
            <a:r>
              <a:rPr lang="en-GB" sz="3733" b="1" u="sng" dirty="0">
                <a:latin typeface="Times New Roman" panose="02020603050405020304" pitchFamily="18" charset="0"/>
                <a:cs typeface="Times New Roman" panose="02020603050405020304" pitchFamily="18" charset="0"/>
              </a:rPr>
              <a:t> 7</a:t>
            </a:r>
            <a:r>
              <a:rPr lang="en-GB" sz="3733" b="1"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Những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biện</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pháp</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nào</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sau</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đây</a:t>
            </a:r>
            <a:r>
              <a:rPr lang="en-US" sz="3733" dirty="0">
                <a:latin typeface="Times New Roman" panose="02020603050405020304" pitchFamily="18" charset="0"/>
                <a:cs typeface="Times New Roman" panose="02020603050405020304" pitchFamily="18" charset="0"/>
              </a:rPr>
              <a:t> </a:t>
            </a:r>
            <a:r>
              <a:rPr lang="en-US" sz="3733" b="1" u="sng" dirty="0" err="1">
                <a:latin typeface="Times New Roman" panose="02020603050405020304" pitchFamily="18" charset="0"/>
                <a:cs typeface="Times New Roman" panose="02020603050405020304" pitchFamily="18" charset="0"/>
              </a:rPr>
              <a:t>không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góp</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phần</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làm</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giảm</a:t>
            </a:r>
            <a:r>
              <a:rPr lang="en-US" sz="3733" dirty="0">
                <a:latin typeface="Times New Roman" panose="02020603050405020304" pitchFamily="18" charset="0"/>
                <a:cs typeface="Times New Roman" panose="02020603050405020304" pitchFamily="18" charset="0"/>
              </a:rPr>
              <a:t> ô </a:t>
            </a:r>
            <a:r>
              <a:rPr lang="en-US" sz="3733" dirty="0" err="1">
                <a:latin typeface="Times New Roman" panose="02020603050405020304" pitchFamily="18" charset="0"/>
                <a:cs typeface="Times New Roman" panose="02020603050405020304" pitchFamily="18" charset="0"/>
              </a:rPr>
              <a:t>nhiễm</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không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khí</a:t>
            </a:r>
            <a:r>
              <a:rPr lang="en-US" sz="3733" dirty="0">
                <a:latin typeface="Times New Roman" panose="02020603050405020304" pitchFamily="18" charset="0"/>
                <a:cs typeface="Times New Roman" panose="02020603050405020304" pitchFamily="18" charset="0"/>
              </a:rPr>
              <a:t>?</a:t>
            </a:r>
            <a:endParaRPr lang="vi-VN" sz="3733" b="1" dirty="0">
              <a:latin typeface="Times New Roman" panose="02020603050405020304" pitchFamily="18" charset="0"/>
              <a:cs typeface="Times New Roman" panose="02020603050405020304" pitchFamily="18" charset="0"/>
            </a:endParaRPr>
          </a:p>
        </p:txBody>
      </p:sp>
      <p:sp>
        <p:nvSpPr>
          <p:cNvPr id="5" name="Content Placeholder 92163">
            <a:extLst>
              <a:ext uri="{FF2B5EF4-FFF2-40B4-BE49-F238E27FC236}">
                <a16:creationId xmlns:a16="http://schemas.microsoft.com/office/drawing/2014/main" id="{C4EB223E-77AB-4CB9-8766-2CE0A860E241}"/>
              </a:ext>
            </a:extLst>
          </p:cNvPr>
          <p:cNvSpPr txBox="1">
            <a:spLocks noChangeArrowheads="1"/>
          </p:cNvSpPr>
          <p:nvPr/>
        </p:nvSpPr>
        <p:spPr>
          <a:xfrm>
            <a:off x="980540" y="2165621"/>
            <a:ext cx="10230921" cy="277583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35000"/>
              </a:lnSpc>
            </a:pPr>
            <a:r>
              <a:rPr lang="en-US" sz="3200" b="1" dirty="0">
                <a:solidFill>
                  <a:srgbClr val="002060"/>
                </a:solidFill>
                <a:latin typeface="Times New Roman" panose="02020603050405020304" pitchFamily="18" charset="0"/>
                <a:cs typeface="Times New Roman" panose="02020603050405020304" pitchFamily="18" charset="0"/>
              </a:rPr>
              <a:t>A. </a:t>
            </a:r>
            <a:r>
              <a:rPr lang="en-US" sz="3200" b="1" dirty="0" err="1">
                <a:solidFill>
                  <a:srgbClr val="002060"/>
                </a:solidFill>
                <a:latin typeface="Times New Roman" panose="02020603050405020304" pitchFamily="18" charset="0"/>
                <a:cs typeface="Times New Roman" panose="02020603050405020304" pitchFamily="18" charset="0"/>
              </a:rPr>
              <a:t>Cắt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giảm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thải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nghiệp</a:t>
            </a:r>
            <a:r>
              <a:rPr lang="en-US" sz="3200" b="1" dirty="0">
                <a:solidFill>
                  <a:srgbClr val="002060"/>
                </a:solidFill>
                <a:latin typeface="Times New Roman" panose="02020603050405020304" pitchFamily="18" charset="0"/>
                <a:cs typeface="Times New Roman" panose="02020603050405020304" pitchFamily="18" charset="0"/>
              </a:rPr>
              <a:t>.</a:t>
            </a:r>
          </a:p>
          <a:p>
            <a:pPr>
              <a:lnSpc>
                <a:spcPct val="135000"/>
              </a:lnSpc>
            </a:pPr>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Trồng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nhiều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xanh</a:t>
            </a:r>
            <a:r>
              <a:rPr lang="en-US" sz="3200" b="1" dirty="0">
                <a:solidFill>
                  <a:srgbClr val="002060"/>
                </a:solidFill>
                <a:latin typeface="Times New Roman" panose="02020603050405020304" pitchFamily="18" charset="0"/>
                <a:cs typeface="Times New Roman" panose="02020603050405020304" pitchFamily="18" charset="0"/>
              </a:rPr>
              <a:t>.</a:t>
            </a:r>
          </a:p>
          <a:p>
            <a:pPr>
              <a:lnSpc>
                <a:spcPct val="135000"/>
              </a:lnSpc>
            </a:pPr>
            <a:r>
              <a:rPr lang="en-US" sz="3200" b="1" dirty="0">
                <a:solidFill>
                  <a:srgbClr val="002060"/>
                </a:solidFill>
                <a:latin typeface="Times New Roman" panose="02020603050405020304" pitchFamily="18" charset="0"/>
                <a:cs typeface="Times New Roman" panose="02020603050405020304" pitchFamily="18" charset="0"/>
              </a:rPr>
              <a:t>C. </a:t>
            </a:r>
            <a:r>
              <a:rPr lang="en-US" sz="3200" b="1" dirty="0" err="1">
                <a:solidFill>
                  <a:srgbClr val="002060"/>
                </a:solidFill>
                <a:latin typeface="Times New Roman" panose="02020603050405020304" pitchFamily="18" charset="0"/>
                <a:cs typeface="Times New Roman" panose="02020603050405020304" pitchFamily="18" charset="0"/>
              </a:rPr>
              <a:t>Không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đốt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chế</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phẩm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nghiệp</a:t>
            </a:r>
            <a:r>
              <a:rPr lang="en-US" sz="3200" b="1" dirty="0">
                <a:solidFill>
                  <a:srgbClr val="002060"/>
                </a:solidFill>
                <a:latin typeface="Times New Roman" panose="02020603050405020304" pitchFamily="18" charset="0"/>
                <a:cs typeface="Times New Roman" panose="02020603050405020304" pitchFamily="18" charset="0"/>
              </a:rPr>
              <a:t>.</a:t>
            </a:r>
          </a:p>
          <a:p>
            <a:pPr>
              <a:lnSpc>
                <a:spcPct val="135000"/>
              </a:lnSpc>
            </a:pPr>
            <a:r>
              <a:rPr lang="en-US" sz="3200" b="1" dirty="0">
                <a:solidFill>
                  <a:srgbClr val="002060"/>
                </a:solidFill>
                <a:latin typeface="Times New Roman" panose="02020603050405020304" pitchFamily="18" charset="0"/>
                <a:cs typeface="Times New Roman" panose="02020603050405020304" pitchFamily="18" charset="0"/>
              </a:rPr>
              <a:t>D. </a:t>
            </a:r>
            <a:r>
              <a:rPr lang="en-US" sz="3200" b="1" dirty="0" err="1">
                <a:solidFill>
                  <a:srgbClr val="002060"/>
                </a:solidFill>
                <a:latin typeface="Times New Roman" panose="02020603050405020304" pitchFamily="18" charset="0"/>
                <a:cs typeface="Times New Roman" panose="02020603050405020304" pitchFamily="18" charset="0"/>
              </a:rPr>
              <a:t>Tăng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tiện</a:t>
            </a:r>
            <a:r>
              <a:rPr lang="en-US" sz="3200" b="1" dirty="0">
                <a:solidFill>
                  <a:srgbClr val="002060"/>
                </a:solidFill>
                <a:latin typeface="Times New Roman" panose="02020603050405020304" pitchFamily="18" charset="0"/>
                <a:cs typeface="Times New Roman" panose="02020603050405020304" pitchFamily="18" charset="0"/>
              </a:rPr>
              <a:t> ô </a:t>
            </a:r>
            <a:r>
              <a:rPr lang="en-US" sz="3200" b="1" dirty="0" err="1">
                <a:solidFill>
                  <a:srgbClr val="002060"/>
                </a:solidFill>
                <a:latin typeface="Times New Roman" panose="02020603050405020304" pitchFamily="18" charset="0"/>
                <a:cs typeface="Times New Roman" panose="02020603050405020304" pitchFamily="18" charset="0"/>
              </a:rPr>
              <a:t>tô</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xe</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máy</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6" name="Donut 7">
            <a:extLst>
              <a:ext uri="{FF2B5EF4-FFF2-40B4-BE49-F238E27FC236}">
                <a16:creationId xmlns:a16="http://schemas.microsoft.com/office/drawing/2014/main" id="{689846FD-3652-4C15-96E2-DF99154B4490}"/>
              </a:ext>
            </a:extLst>
          </p:cNvPr>
          <p:cNvSpPr/>
          <p:nvPr/>
        </p:nvSpPr>
        <p:spPr>
          <a:xfrm>
            <a:off x="902162" y="4361331"/>
            <a:ext cx="575131" cy="434342"/>
          </a:xfrm>
          <a:prstGeom prst="donut">
            <a:avLst>
              <a:gd name="adj" fmla="val 79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591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1068874"/>
            <a:ext cx="12192000" cy="46492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512619" y="1711645"/>
            <a:ext cx="10238508" cy="2246769"/>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8</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Hoạt động nào sau đây </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làm ô nhiễm không khí?</a:t>
            </a:r>
          </a:p>
          <a:p>
            <a:r>
              <a:rPr lang="vi-VN" sz="2800" b="1"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Đốt rạ sau khi thu hoạch lúa.</a:t>
            </a:r>
          </a:p>
          <a:p>
            <a:r>
              <a:rPr lang="vi-VN" sz="2800" b="1" dirty="0">
                <a:latin typeface="Times New Roman" panose="02020603050405020304" pitchFamily="18" charset="0"/>
                <a:cs typeface="Times New Roman" panose="02020603050405020304" pitchFamily="18" charset="0"/>
              </a:rPr>
              <a:t>B.</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vi-VN" sz="2800" dirty="0">
                <a:latin typeface="Times New Roman" panose="02020603050405020304" pitchFamily="18" charset="0"/>
                <a:cs typeface="Times New Roman" panose="02020603050405020304" pitchFamily="18" charset="0"/>
              </a:rPr>
              <a:t>.</a:t>
            </a:r>
          </a:p>
          <a:p>
            <a:r>
              <a:rPr lang="vi-VN" sz="2800" b="1"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 Thu gom rác thải đúng quy định</a:t>
            </a:r>
          </a:p>
          <a:p>
            <a:r>
              <a:rPr lang="vi-VN" sz="2800" b="1"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 Sử dụng xe đạp làm phương tiện đi lại</a:t>
            </a:r>
          </a:p>
        </p:txBody>
      </p:sp>
      <p:sp>
        <p:nvSpPr>
          <p:cNvPr id="6" name="Donut 7">
            <a:extLst>
              <a:ext uri="{FF2B5EF4-FFF2-40B4-BE49-F238E27FC236}">
                <a16:creationId xmlns:a16="http://schemas.microsoft.com/office/drawing/2014/main" id="{689846FD-3652-4C15-96E2-DF99154B4490}"/>
              </a:ext>
            </a:extLst>
          </p:cNvPr>
          <p:cNvSpPr/>
          <p:nvPr/>
        </p:nvSpPr>
        <p:spPr>
          <a:xfrm>
            <a:off x="512619" y="2186168"/>
            <a:ext cx="575131" cy="434342"/>
          </a:xfrm>
          <a:prstGeom prst="donut">
            <a:avLst>
              <a:gd name="adj" fmla="val 79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55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1068873"/>
            <a:ext cx="12192000" cy="46492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775853" y="1750875"/>
            <a:ext cx="10681856" cy="1815882"/>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9</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Hoạt động của ngành kinh tế nào ít gây ô nhiễm môi trường không khí nhất?</a:t>
            </a:r>
          </a:p>
          <a:p>
            <a:r>
              <a:rPr lang="vi-VN" sz="2800" b="1"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Giao thông, vận tải.                       </a:t>
            </a:r>
            <a:r>
              <a:rPr lang="vi-VN" sz="2800" b="1" dirty="0">
                <a:latin typeface="Times New Roman" panose="02020603050405020304" pitchFamily="18" charset="0"/>
                <a:cs typeface="Times New Roman" panose="02020603050405020304" pitchFamily="18" charset="0"/>
              </a:rPr>
              <a:t>B.</a:t>
            </a:r>
            <a:r>
              <a:rPr lang="vi-VN" sz="2800" dirty="0">
                <a:latin typeface="Times New Roman" panose="02020603050405020304" pitchFamily="18" charset="0"/>
                <a:cs typeface="Times New Roman" panose="02020603050405020304" pitchFamily="18" charset="0"/>
              </a:rPr>
              <a:t> Sản xuất nhiệt điện.</a:t>
            </a:r>
          </a:p>
          <a:p>
            <a:r>
              <a:rPr lang="vi-VN" sz="2800" b="1"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 Du lịch.                                         </a:t>
            </a:r>
            <a:r>
              <a:rPr lang="en-US"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 Sản xuất phần mềm tin học. </a:t>
            </a:r>
          </a:p>
        </p:txBody>
      </p:sp>
      <p:sp>
        <p:nvSpPr>
          <p:cNvPr id="6" name="Donut 7">
            <a:extLst>
              <a:ext uri="{FF2B5EF4-FFF2-40B4-BE49-F238E27FC236}">
                <a16:creationId xmlns:a16="http://schemas.microsoft.com/office/drawing/2014/main" id="{689846FD-3652-4C15-96E2-DF99154B4490}"/>
              </a:ext>
            </a:extLst>
          </p:cNvPr>
          <p:cNvSpPr/>
          <p:nvPr/>
        </p:nvSpPr>
        <p:spPr>
          <a:xfrm>
            <a:off x="6096000" y="3132415"/>
            <a:ext cx="575131" cy="434342"/>
          </a:xfrm>
          <a:prstGeom prst="donut">
            <a:avLst>
              <a:gd name="adj" fmla="val 79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924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1068873"/>
            <a:ext cx="12192000" cy="46492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540327" y="1332637"/>
            <a:ext cx="11319164" cy="2677656"/>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Câu 10: </a:t>
            </a:r>
            <a:r>
              <a:rPr lang="vi-VN" sz="2800" dirty="0">
                <a:latin typeface="Times New Roman" panose="02020603050405020304" pitchFamily="18" charset="0"/>
                <a:cs typeface="Times New Roman" panose="02020603050405020304" pitchFamily="18" charset="0"/>
              </a:rPr>
              <a:t>Nguyên nhân nào sau đây là nguyên  nhân tự nhiên gây nên ô nhiễm không khí?</a:t>
            </a:r>
          </a:p>
          <a:p>
            <a:r>
              <a:rPr lang="vi-VN" sz="2800" b="1"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Phương tiện giao thông.</a:t>
            </a:r>
          </a:p>
          <a:p>
            <a:r>
              <a:rPr lang="vi-VN" sz="2800" b="1" dirty="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Đốt rơm rạ sau gặt.</a:t>
            </a:r>
          </a:p>
          <a:p>
            <a:r>
              <a:rPr lang="vi-VN" sz="2800" b="1" dirty="0">
                <a:latin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cs typeface="Times New Roman" panose="02020603050405020304" pitchFamily="18" charset="0"/>
              </a:rPr>
              <a:t>Khí thải nhà máy nhiệt điện.</a:t>
            </a:r>
          </a:p>
          <a:p>
            <a:r>
              <a:rPr lang="vi-VN" sz="2800" b="1" dirty="0">
                <a:latin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Núi lửa phun trào.</a:t>
            </a:r>
          </a:p>
        </p:txBody>
      </p:sp>
      <p:sp>
        <p:nvSpPr>
          <p:cNvPr id="6" name="Donut 7">
            <a:extLst>
              <a:ext uri="{FF2B5EF4-FFF2-40B4-BE49-F238E27FC236}">
                <a16:creationId xmlns:a16="http://schemas.microsoft.com/office/drawing/2014/main" id="{689846FD-3652-4C15-96E2-DF99154B4490}"/>
              </a:ext>
            </a:extLst>
          </p:cNvPr>
          <p:cNvSpPr/>
          <p:nvPr/>
        </p:nvSpPr>
        <p:spPr>
          <a:xfrm>
            <a:off x="540327" y="3566757"/>
            <a:ext cx="575131" cy="434342"/>
          </a:xfrm>
          <a:prstGeom prst="donut">
            <a:avLst>
              <a:gd name="adj" fmla="val 79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302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7713E2-E6D7-437A-B07A-EFA8B9F0BFEC}"/>
              </a:ext>
            </a:extLst>
          </p:cNvPr>
          <p:cNvSpPr txBox="1"/>
          <p:nvPr/>
        </p:nvSpPr>
        <p:spPr>
          <a:xfrm>
            <a:off x="733425" y="263009"/>
            <a:ext cx="1771650" cy="523220"/>
          </a:xfrm>
          <a:prstGeom prst="rect">
            <a:avLst/>
          </a:prstGeom>
          <a:noFill/>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DẶN DÒ</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DB6CE76-BF9B-4AA6-9D73-EE3C419FA3A0}"/>
              </a:ext>
            </a:extLst>
          </p:cNvPr>
          <p:cNvSpPr txBox="1"/>
          <p:nvPr/>
        </p:nvSpPr>
        <p:spPr>
          <a:xfrm>
            <a:off x="535018" y="868025"/>
            <a:ext cx="11334930" cy="1477328"/>
          </a:xfrm>
          <a:prstGeom prst="rect">
            <a:avLst/>
          </a:prstGeom>
          <a:noFill/>
        </p:spPr>
        <p:txBody>
          <a:bodyPr wrap="square" rtlCol="0">
            <a:spAutoFit/>
          </a:bodyPr>
          <a:lstStyle/>
          <a:p>
            <a:pPr marL="285750" indent="-285750">
              <a:buFontTx/>
              <a:buChar char="-"/>
            </a:pPr>
            <a:r>
              <a:rPr lang="en-US" sz="3000" dirty="0" err="1">
                <a:latin typeface="Times New Roman" panose="02020603050405020304" pitchFamily="18" charset="0"/>
                <a:cs typeface="Times New Roman" panose="02020603050405020304" pitchFamily="18" charset="0"/>
              </a:rPr>
              <a:t>Chép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h</a:t>
            </a:r>
            <a:r>
              <a:rPr lang="vi-VN" sz="3000" dirty="0">
                <a:latin typeface="Times New Roman" panose="02020603050405020304" pitchFamily="18" charset="0"/>
                <a:cs typeface="Times New Roman" panose="02020603050405020304" pitchFamily="18" charset="0"/>
              </a:rPr>
              <a:t>ọc bài</a:t>
            </a:r>
            <a:r>
              <a:rPr lang="en-US" sz="3000" dirty="0">
                <a:latin typeface="Times New Roman" panose="02020603050405020304" pitchFamily="18" charset="0"/>
                <a:cs typeface="Times New Roman" panose="02020603050405020304" pitchFamily="18" charset="0"/>
              </a:rPr>
              <a:t> 10</a:t>
            </a:r>
            <a:r>
              <a:rPr lang="vi-VN" sz="3000" dirty="0">
                <a:latin typeface="Times New Roman" panose="02020603050405020304" pitchFamily="18" charset="0"/>
                <a:cs typeface="Times New Roman" panose="02020603050405020304" pitchFamily="18" charset="0"/>
              </a:rPr>
              <a:t>.</a:t>
            </a:r>
          </a:p>
          <a:p>
            <a:pPr marL="285750" indent="-285750">
              <a:buFontTx/>
              <a:buChar char="-"/>
            </a:pPr>
            <a:r>
              <a:rPr lang="vi-VN" sz="3000" dirty="0">
                <a:latin typeface="Times New Roman" panose="02020603050405020304" pitchFamily="18" charset="0"/>
                <a:cs typeface="Times New Roman" panose="02020603050405020304" pitchFamily="18" charset="0"/>
              </a:rPr>
              <a:t>Làm bài tập 1, </a:t>
            </a:r>
            <a:r>
              <a:rPr lang="en-US" sz="3000" dirty="0">
                <a:latin typeface="Times New Roman" panose="02020603050405020304" pitchFamily="18" charset="0"/>
                <a:cs typeface="Times New Roman" panose="02020603050405020304" pitchFamily="18" charset="0"/>
              </a:rPr>
              <a:t>2, </a:t>
            </a:r>
            <a:r>
              <a:rPr lang="vi-VN" sz="3000" dirty="0">
                <a:latin typeface="Times New Roman" panose="02020603050405020304" pitchFamily="18" charset="0"/>
                <a:cs typeface="Times New Roman" panose="02020603050405020304" pitchFamily="18" charset="0"/>
              </a:rPr>
              <a:t>3 trong SGK</a:t>
            </a:r>
            <a:r>
              <a:rPr lang="en-US" sz="3000" dirty="0">
                <a:latin typeface="Times New Roman" panose="02020603050405020304" pitchFamily="18" charset="0"/>
                <a:cs typeface="Times New Roman" panose="02020603050405020304" pitchFamily="18" charset="0"/>
              </a:rPr>
              <a:t>/53</a:t>
            </a:r>
            <a:endParaRPr lang="vi-VN" sz="3000" dirty="0">
              <a:latin typeface="Times New Roman" panose="02020603050405020304" pitchFamily="18" charset="0"/>
              <a:cs typeface="Times New Roman" panose="02020603050405020304" pitchFamily="18" charset="0"/>
            </a:endParaRPr>
          </a:p>
          <a:p>
            <a:pPr marL="285750" indent="-285750">
              <a:buFontTx/>
              <a:buChar char="-"/>
            </a:pPr>
            <a:r>
              <a:rPr lang="en-US" sz="3000" dirty="0" err="1">
                <a:latin typeface="Times New Roman" panose="02020603050405020304" pitchFamily="18" charset="0"/>
                <a:cs typeface="Times New Roman" panose="02020603050405020304" pitchFamily="18" charset="0"/>
              </a:rPr>
              <a:t>Đọc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11: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A5559-33FA-4D88-84A3-F418BF12F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241046"/>
            <a:ext cx="11612880" cy="6375908"/>
          </a:xfrm>
          <a:prstGeom prst="rect">
            <a:avLst/>
          </a:prstGeom>
        </p:spPr>
      </p:pic>
    </p:spTree>
    <p:extLst>
      <p:ext uri="{BB962C8B-B14F-4D97-AF65-F5344CB8AC3E}">
        <p14:creationId xmlns:p14="http://schemas.microsoft.com/office/powerpoint/2010/main" val="45813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9239AD-456C-4FC5-BA5E-D1391B6BB52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0837" y="53068"/>
            <a:ext cx="6050519" cy="4412417"/>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080" y="122830"/>
            <a:ext cx="5219720" cy="406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1609" y="4440238"/>
            <a:ext cx="10695709" cy="523220"/>
          </a:xfrm>
          <a:prstGeom prst="rect">
            <a:avLst/>
          </a:prstGeom>
        </p:spPr>
        <p:txBody>
          <a:bodyPr wrap="square">
            <a:spAutoFit/>
          </a:bodyPr>
          <a:lstStyle/>
          <a:p>
            <a:pPr algn="just"/>
            <a:r>
              <a:rPr lang="en-GB" sz="2800" dirty="0">
                <a:solidFill>
                  <a:srgbClr val="FF0000"/>
                </a:solidFill>
                <a:latin typeface="Times New Roman" panose="02020603050405020304" pitchFamily="18" charset="0"/>
                <a:cs typeface="Times New Roman" panose="02020603050405020304" pitchFamily="18" charset="0"/>
              </a:rPr>
              <a:t>2.Không </a:t>
            </a:r>
            <a:r>
              <a:rPr lang="en-GB" sz="2800" dirty="0" err="1">
                <a:solidFill>
                  <a:srgbClr val="FF0000"/>
                </a:solidFill>
                <a:latin typeface="Times New Roman" panose="02020603050405020304" pitchFamily="18" charset="0"/>
                <a:cs typeface="Times New Roman" panose="02020603050405020304" pitchFamily="18" charset="0"/>
              </a:rPr>
              <a:t>khí</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là</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hỗn</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hợp</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khí</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gồm</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nhiều</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chất</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khí</a:t>
            </a:r>
            <a:r>
              <a:rPr lang="en-GB"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1609" y="5030359"/>
            <a:ext cx="10741191"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3. </a:t>
            </a:r>
            <a:r>
              <a:rPr lang="vi-VN" sz="2800" dirty="0">
                <a:solidFill>
                  <a:srgbClr val="FF0000"/>
                </a:solidFill>
                <a:latin typeface="Times New Roman" panose="02020603050405020304" pitchFamily="18" charset="0"/>
                <a:cs typeface="Times New Roman" panose="02020603050405020304" pitchFamily="18" charset="0"/>
              </a:rPr>
              <a:t>Không khí có duy trì sự cháy và sự sống vì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khí</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oxygen là chất duy trì sự cháy và sự sống.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31608" y="5984466"/>
            <a:ext cx="11711009" cy="523220"/>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4. </a:t>
            </a:r>
            <a:r>
              <a:rPr lang="en-US" sz="2800" dirty="0" err="1">
                <a:solidFill>
                  <a:srgbClr val="FF0000"/>
                </a:solidFill>
                <a:latin typeface="Times New Roman" panose="02020603050405020304" pitchFamily="18" charset="0"/>
                <a:cs typeface="Times New Roman" panose="02020603050405020304" pitchFamily="18" charset="0"/>
              </a:rPr>
              <a:t>Tỉ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khí</a:t>
            </a:r>
            <a:r>
              <a:rPr lang="en-US" sz="2800" dirty="0">
                <a:solidFill>
                  <a:srgbClr val="FF0000"/>
                </a:solidFill>
                <a:latin typeface="Times New Roman" panose="02020603050405020304" pitchFamily="18" charset="0"/>
                <a:cs typeface="Times New Roman" panose="02020603050405020304" pitchFamily="18" charset="0"/>
              </a:rPr>
              <a:t> oxygen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nitrogen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21:78 ≈ 0,3.</a:t>
            </a:r>
          </a:p>
        </p:txBody>
      </p:sp>
    </p:spTree>
    <p:extLst>
      <p:ext uri="{BB962C8B-B14F-4D97-AF65-F5344CB8AC3E}">
        <p14:creationId xmlns:p14="http://schemas.microsoft.com/office/powerpoint/2010/main" val="335448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4" name="Google Shape;96;p18">
            <a:extLst>
              <a:ext uri="{FF2B5EF4-FFF2-40B4-BE49-F238E27FC236}">
                <a16:creationId xmlns:a16="http://schemas.microsoft.com/office/drawing/2014/main" id="{B2409CE9-DCE1-4564-92DE-9EA2108724AF}"/>
              </a:ext>
            </a:extLst>
          </p:cNvPr>
          <p:cNvSpPr txBox="1">
            <a:spLocks/>
          </p:cNvSpPr>
          <p:nvPr/>
        </p:nvSpPr>
        <p:spPr>
          <a:xfrm>
            <a:off x="169789" y="130497"/>
            <a:ext cx="7668353" cy="73311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9pPr>
          </a:lstStyle>
          <a:p>
            <a:pPr algn="ctr"/>
            <a:r>
              <a:rPr lang="fr-FR" sz="3733" dirty="0">
                <a:solidFill>
                  <a:srgbClr val="FF0000"/>
                </a:solidFill>
                <a:latin typeface="Times New Roman" panose="02020603050405020304" pitchFamily="18" charset="0"/>
                <a:cs typeface="Times New Roman" panose="02020603050405020304" pitchFamily="18" charset="0"/>
              </a:rPr>
              <a:t>1. </a:t>
            </a:r>
            <a:r>
              <a:rPr lang="fr-FR" sz="3733" dirty="0" err="1">
                <a:solidFill>
                  <a:srgbClr val="FF0000"/>
                </a:solidFill>
                <a:latin typeface="Times New Roman" panose="02020603050405020304" pitchFamily="18" charset="0"/>
                <a:cs typeface="Times New Roman" panose="02020603050405020304" pitchFamily="18" charset="0"/>
              </a:rPr>
              <a:t>THÀNH</a:t>
            </a:r>
            <a:r>
              <a:rPr lang="fr-FR" sz="3733" dirty="0">
                <a:solidFill>
                  <a:srgbClr val="FF0000"/>
                </a:solidFill>
                <a:latin typeface="Times New Roman" panose="02020603050405020304" pitchFamily="18" charset="0"/>
                <a:cs typeface="Times New Roman" panose="02020603050405020304" pitchFamily="18" charset="0"/>
              </a:rPr>
              <a:t> PHẦN </a:t>
            </a:r>
            <a:r>
              <a:rPr lang="fr-FR" sz="3733" dirty="0" err="1">
                <a:solidFill>
                  <a:srgbClr val="FF0000"/>
                </a:solidFill>
                <a:latin typeface="Times New Roman" panose="02020603050405020304" pitchFamily="18" charset="0"/>
                <a:cs typeface="Times New Roman" panose="02020603050405020304" pitchFamily="18" charset="0"/>
              </a:rPr>
              <a:t>KHÔNG</a:t>
            </a:r>
            <a:r>
              <a:rPr lang="fr-FR" sz="3733" dirty="0">
                <a:solidFill>
                  <a:srgbClr val="FF0000"/>
                </a:solidFill>
                <a:latin typeface="Times New Roman" panose="02020603050405020304" pitchFamily="18" charset="0"/>
                <a:cs typeface="Times New Roman" panose="02020603050405020304" pitchFamily="18" charset="0"/>
              </a:rPr>
              <a:t> </a:t>
            </a:r>
            <a:r>
              <a:rPr lang="fr-FR" sz="3733" dirty="0" err="1">
                <a:solidFill>
                  <a:srgbClr val="FF0000"/>
                </a:solidFill>
                <a:latin typeface="Times New Roman" panose="02020603050405020304" pitchFamily="18" charset="0"/>
                <a:cs typeface="Times New Roman" panose="02020603050405020304" pitchFamily="18" charset="0"/>
              </a:rPr>
              <a:t>KHÍ</a:t>
            </a:r>
            <a:endParaRPr lang="fr-FR" sz="3733"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19239AD-456C-4FC5-BA5E-D1391B6BB52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1810" y="1279254"/>
            <a:ext cx="6050519" cy="4412417"/>
          </a:xfrm>
          <a:prstGeom prst="rect">
            <a:avLst/>
          </a:prstGeom>
        </p:spPr>
      </p:pic>
      <p:sp>
        <p:nvSpPr>
          <p:cNvPr id="3" name="TextBox 2"/>
          <p:cNvSpPr txBox="1"/>
          <p:nvPr/>
        </p:nvSpPr>
        <p:spPr>
          <a:xfrm>
            <a:off x="5472545" y="983673"/>
            <a:ext cx="6470073"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loại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khí</a:t>
            </a:r>
            <a:r>
              <a:rPr lang="en-US" sz="2800" dirty="0">
                <a:solidFill>
                  <a:srgbClr val="0000FF"/>
                </a:solidFill>
                <a:latin typeface="Times New Roman" panose="02020603050405020304" pitchFamily="18" charset="0"/>
                <a:cs typeface="Times New Roman" panose="02020603050405020304" pitchFamily="18" charset="0"/>
              </a:rPr>
              <a:t> ?</a:t>
            </a:r>
          </a:p>
        </p:txBody>
      </p:sp>
      <p:sp>
        <p:nvSpPr>
          <p:cNvPr id="6" name="TextBox 5"/>
          <p:cNvSpPr txBox="1"/>
          <p:nvPr/>
        </p:nvSpPr>
        <p:spPr>
          <a:xfrm>
            <a:off x="5721927" y="1995055"/>
            <a:ext cx="6470073" cy="954107"/>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Loại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khí</a:t>
            </a:r>
            <a:r>
              <a:rPr lang="en-US" sz="2800" dirty="0">
                <a:solidFill>
                  <a:srgbClr val="0000FF"/>
                </a:solidFill>
                <a:latin typeface="Times New Roman" panose="02020603050405020304" pitchFamily="18" charset="0"/>
                <a:cs typeface="Times New Roman" panose="02020603050405020304" pitchFamily="18" charset="0"/>
              </a:rPr>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455" y="3533953"/>
            <a:ext cx="5777345" cy="299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9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 name="Rectangle 2"/>
          <p:cNvSpPr/>
          <p:nvPr/>
        </p:nvSpPr>
        <p:spPr>
          <a:xfrm>
            <a:off x="240145" y="261253"/>
            <a:ext cx="11841019" cy="644728"/>
          </a:xfrm>
          <a:prstGeom prst="rect">
            <a:avLst/>
          </a:prstGeom>
        </p:spPr>
        <p:txBody>
          <a:bodyPr wrap="square">
            <a:spAutoFit/>
          </a:bodyPr>
          <a:lstStyle/>
          <a:p>
            <a:pPr>
              <a:lnSpc>
                <a:spcPct val="130000"/>
              </a:lnSpc>
              <a:spcBef>
                <a:spcPts val="800"/>
              </a:spcBef>
              <a:spcAft>
                <a:spcPts val="800"/>
              </a:spcAft>
            </a:pP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30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0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0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30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30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trăm</a:t>
            </a:r>
            <a:r>
              <a:rPr lang="en-US" sz="30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0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30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0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oxygen </a:t>
            </a: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0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67"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khí</a:t>
            </a:r>
            <a:endParaRPr lang="en-US" sz="3067"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16087" y="864866"/>
            <a:ext cx="8445500" cy="3619500"/>
          </a:xfrm>
          <a:prstGeom prst="rect">
            <a:avLst/>
          </a:prstGeom>
        </p:spPr>
      </p:pic>
      <p:sp>
        <p:nvSpPr>
          <p:cNvPr id="4" name="TextBox 3">
            <a:extLst>
              <a:ext uri="{FF2B5EF4-FFF2-40B4-BE49-F238E27FC236}">
                <a16:creationId xmlns:a16="http://schemas.microsoft.com/office/drawing/2014/main" id="{1C83843A-60DD-4A2D-8E81-148E61CC3E81}"/>
              </a:ext>
            </a:extLst>
          </p:cNvPr>
          <p:cNvSpPr txBox="1"/>
          <p:nvPr/>
        </p:nvSpPr>
        <p:spPr>
          <a:xfrm>
            <a:off x="8822791" y="1171626"/>
            <a:ext cx="3053123" cy="2554930"/>
          </a:xfrm>
          <a:prstGeom prst="rect">
            <a:avLst/>
          </a:prstGeom>
          <a:noFill/>
        </p:spPr>
        <p:txBody>
          <a:bodyPr wrap="square" rtlCol="0">
            <a:spAutoFit/>
          </a:bodyPr>
          <a:lstStyle/>
          <a:p>
            <a:pPr algn="just"/>
            <a:r>
              <a:rPr lang="vi-VN" sz="2667" b="1" dirty="0">
                <a:solidFill>
                  <a:srgbClr val="0000FF"/>
                </a:solidFill>
                <a:latin typeface="Times New Roman" panose="02020603050405020304" pitchFamily="18" charset="0"/>
                <a:cs typeface="Times New Roman" panose="02020603050405020304" pitchFamily="18" charset="0"/>
              </a:rPr>
              <a:t>Chuẩn bị:</a:t>
            </a:r>
            <a:endParaRPr lang="en-US" sz="2667" b="1" dirty="0">
              <a:solidFill>
                <a:srgbClr val="0000FF"/>
              </a:solidFill>
              <a:latin typeface="Times New Roman" panose="02020603050405020304" pitchFamily="18" charset="0"/>
              <a:cs typeface="Times New Roman" panose="02020603050405020304" pitchFamily="18" charset="0"/>
            </a:endParaRPr>
          </a:p>
          <a:p>
            <a:pPr algn="just"/>
            <a:r>
              <a:rPr lang="vi-VN" sz="2667" dirty="0">
                <a:latin typeface="Times New Roman" panose="02020603050405020304" pitchFamily="18" charset="0"/>
                <a:cs typeface="Times New Roman" panose="02020603050405020304" pitchFamily="18" charset="0"/>
              </a:rPr>
              <a:t>Nước màu (cho thêm ít dung dịch kiềm), ống thủy tinh và chậu thủy tinh có gắn cây nến. </a:t>
            </a:r>
          </a:p>
        </p:txBody>
      </p:sp>
      <p:sp>
        <p:nvSpPr>
          <p:cNvPr id="6" name="TextBox 5">
            <a:extLst>
              <a:ext uri="{FF2B5EF4-FFF2-40B4-BE49-F238E27FC236}">
                <a16:creationId xmlns:a16="http://schemas.microsoft.com/office/drawing/2014/main" id="{B6B4F946-6544-4DC3-9B53-7B21DC05E5FB}"/>
              </a:ext>
            </a:extLst>
          </p:cNvPr>
          <p:cNvSpPr txBox="1"/>
          <p:nvPr/>
        </p:nvSpPr>
        <p:spPr>
          <a:xfrm>
            <a:off x="316087" y="4630788"/>
            <a:ext cx="11691187" cy="1734064"/>
          </a:xfrm>
          <a:prstGeom prst="rect">
            <a:avLst/>
          </a:prstGeom>
          <a:noFill/>
        </p:spPr>
        <p:txBody>
          <a:bodyPr wrap="square" rtlCol="0">
            <a:spAutoFit/>
          </a:bodyPr>
          <a:lstStyle/>
          <a:p>
            <a:pPr algn="just"/>
            <a:r>
              <a:rPr lang="vi-VN" sz="2667" b="1" dirty="0">
                <a:solidFill>
                  <a:srgbClr val="FF0000"/>
                </a:solidFill>
                <a:latin typeface="Times New Roman" panose="02020603050405020304" pitchFamily="18" charset="0"/>
                <a:cs typeface="Times New Roman" panose="02020603050405020304" pitchFamily="18" charset="0"/>
              </a:rPr>
              <a:t>Thực hiện:</a:t>
            </a:r>
          </a:p>
          <a:p>
            <a:pPr indent="4233" algn="just">
              <a:buFontTx/>
              <a:buChar char="-"/>
            </a:pPr>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Cho ít nước màu vào chậu thủy tinh.</a:t>
            </a:r>
          </a:p>
          <a:p>
            <a:pPr indent="4233" algn="just">
              <a:buFontTx/>
              <a:buChar char="-"/>
            </a:pPr>
            <a:r>
              <a:rPr lang="en-US" sz="2667" dirty="0">
                <a:solidFill>
                  <a:srgbClr val="002060"/>
                </a:solidFill>
                <a:latin typeface="Times New Roman" panose="02020603050405020304" pitchFamily="18" charset="0"/>
                <a:cs typeface="Times New Roman" panose="02020603050405020304" pitchFamily="18" charset="0"/>
              </a:rPr>
              <a:t> </a:t>
            </a:r>
            <a:r>
              <a:rPr lang="vi-VN" sz="2667" dirty="0">
                <a:solidFill>
                  <a:srgbClr val="002060"/>
                </a:solidFill>
                <a:latin typeface="Times New Roman" panose="02020603050405020304" pitchFamily="18" charset="0"/>
                <a:cs typeface="Times New Roman" panose="02020603050405020304" pitchFamily="18" charset="0"/>
              </a:rPr>
              <a:t>Đốt nến cháy, sau đó úp ống thủy tinh lên trên ngọn nến. Đánh dấu mực nước trong ống ngay sau khi úp và sau khi nến tắt. Quan sát hiện tượng và rút ra nhận xét.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EA05A5-2309-4DE0-BA69-91D2D918DF80}"/>
              </a:ext>
            </a:extLst>
          </p:cNvPr>
          <p:cNvSpPr>
            <a:spLocks noGrp="1"/>
          </p:cNvSpPr>
          <p:nvPr>
            <p:ph type="sldNum" idx="12"/>
          </p:nvPr>
        </p:nvSpPr>
        <p:spPr/>
        <p:txBody>
          <a:bodyPr/>
          <a:lstStyle/>
          <a:p>
            <a:pPr algn="l"/>
            <a:fld id="{00000000-1234-1234-1234-123412341234}" type="slidenum">
              <a:rPr lang="en" smtClean="0"/>
              <a:pPr algn="l"/>
              <a:t>8</a:t>
            </a:fld>
            <a:endParaRPr lang="en"/>
          </a:p>
        </p:txBody>
      </p:sp>
      <p:sp>
        <p:nvSpPr>
          <p:cNvPr id="5" name="TextBox 4">
            <a:extLst>
              <a:ext uri="{FF2B5EF4-FFF2-40B4-BE49-F238E27FC236}">
                <a16:creationId xmlns:a16="http://schemas.microsoft.com/office/drawing/2014/main" id="{EFFE0B09-5A94-25A2-82A5-67F6905976CF}"/>
              </a:ext>
            </a:extLst>
          </p:cNvPr>
          <p:cNvSpPr txBox="1"/>
          <p:nvPr/>
        </p:nvSpPr>
        <p:spPr>
          <a:xfrm>
            <a:off x="3046863" y="3247746"/>
            <a:ext cx="6093724" cy="369332"/>
          </a:xfrm>
          <a:prstGeom prst="rect">
            <a:avLst/>
          </a:prstGeom>
          <a:noFill/>
        </p:spPr>
        <p:txBody>
          <a:bodyPr wrap="square">
            <a:spAutoFit/>
          </a:bodyPr>
          <a:lstStyle/>
          <a:p>
            <a:r>
              <a:rPr lang="vi-VN" dirty="0"/>
              <a:t>https://www.youtube.com/watch?v=06TDwlFS7-c</a:t>
            </a:r>
          </a:p>
        </p:txBody>
      </p:sp>
    </p:spTree>
    <p:extLst>
      <p:ext uri="{BB962C8B-B14F-4D97-AF65-F5344CB8AC3E}">
        <p14:creationId xmlns:p14="http://schemas.microsoft.com/office/powerpoint/2010/main" val="314830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 name="Rectangle 8"/>
          <p:cNvSpPr/>
          <p:nvPr/>
        </p:nvSpPr>
        <p:spPr>
          <a:xfrm>
            <a:off x="240146" y="207804"/>
            <a:ext cx="11702473" cy="1077218"/>
          </a:xfrm>
          <a:prstGeom prst="rect">
            <a:avLst/>
          </a:prstGeom>
        </p:spPr>
        <p:txBody>
          <a:bodyPr wrap="square">
            <a:spAutoFit/>
          </a:bodyPr>
          <a:lstStyle/>
          <a:p>
            <a:pPr algn="just"/>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úp</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ống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ngọn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cháy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ngọn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tục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cháy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Rectangle 5">
            <a:extLst>
              <a:ext uri="{FF2B5EF4-FFF2-40B4-BE49-F238E27FC236}">
                <a16:creationId xmlns:a16="http://schemas.microsoft.com/office/drawing/2014/main" id="{830637C0-554B-4B5D-9F7A-92848E77477C}"/>
              </a:ext>
            </a:extLst>
          </p:cNvPr>
          <p:cNvSpPr/>
          <p:nvPr/>
        </p:nvSpPr>
        <p:spPr>
          <a:xfrm>
            <a:off x="240145" y="2122028"/>
            <a:ext cx="11702473" cy="1077218"/>
          </a:xfrm>
          <a:prstGeom prst="rect">
            <a:avLst/>
          </a:prstGeom>
        </p:spPr>
        <p:txBody>
          <a:bodyPr wrap="square">
            <a:spAutoFit/>
          </a:bodyPr>
          <a:lstStyle/>
          <a:p>
            <a:pPr algn="just"/>
            <a:r>
              <a:rPr lang="en-US" sz="3200" dirty="0">
                <a:solidFill>
                  <a:srgbClr val="FF0000"/>
                </a:solidFill>
                <a:latin typeface="Times New Roman" panose="02020603050405020304" pitchFamily="18" charset="0"/>
                <a:cs typeface="Times New Roman" panose="02020603050405020304" pitchFamily="18" charset="0"/>
              </a:rPr>
              <a:t>6. </a:t>
            </a:r>
            <a:r>
              <a:rPr lang="vi-VN" sz="3200" dirty="0">
                <a:solidFill>
                  <a:srgbClr val="FF0000"/>
                </a:solidFill>
                <a:latin typeface="Times New Roman" panose="02020603050405020304" pitchFamily="18" charset="0"/>
                <a:cs typeface="Times New Roman" panose="02020603050405020304" pitchFamily="18" charset="0"/>
              </a:rPr>
              <a:t>Sau khi ngọn nến tắt, mực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thủy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như</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thích</a:t>
            </a:r>
            <a:r>
              <a:rPr lang="vi-VN" sz="320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7943B58-F3C2-4B2D-8798-EF17E9416F00}"/>
              </a:ext>
            </a:extLst>
          </p:cNvPr>
          <p:cNvSpPr/>
          <p:nvPr/>
        </p:nvSpPr>
        <p:spPr>
          <a:xfrm>
            <a:off x="313172" y="4352004"/>
            <a:ext cx="11629445" cy="1077218"/>
          </a:xfrm>
          <a:prstGeom prst="rect">
            <a:avLst/>
          </a:prstGeom>
        </p:spPr>
        <p:txBody>
          <a:bodyPr wrap="square">
            <a:spAutoFit/>
          </a:bodyPr>
          <a:lstStyle/>
          <a:p>
            <a:pPr algn="just"/>
            <a:r>
              <a:rPr lang="en-US" sz="3200" dirty="0">
                <a:solidFill>
                  <a:srgbClr val="FF0000"/>
                </a:solidFill>
                <a:latin typeface="Times New Roman" panose="02020603050405020304" pitchFamily="18" charset="0"/>
                <a:cs typeface="Times New Roman" panose="02020603050405020304" pitchFamily="18" charset="0"/>
              </a:rPr>
              <a:t>7. </a:t>
            </a:r>
            <a:r>
              <a:rPr lang="en-US" sz="3200" dirty="0" err="1">
                <a:solidFill>
                  <a:srgbClr val="FF0000"/>
                </a:solidFill>
                <a:latin typeface="Times New Roman" panose="02020603050405020304" pitchFamily="18" charset="0"/>
                <a:cs typeface="Times New Roman" panose="02020603050405020304" pitchFamily="18" charset="0"/>
              </a:rPr>
              <a:t>Từ</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oxygen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khí</a:t>
            </a:r>
            <a:r>
              <a:rPr lang="en-US" sz="3200" dirty="0">
                <a:solidFill>
                  <a:srgbClr val="FF0000"/>
                </a:solidFill>
                <a:latin typeface="Times New Roman" panose="02020603050405020304" pitchFamily="18" charset="0"/>
                <a:cs typeface="Times New Roman" panose="02020603050405020304" pitchFamily="18" charset="0"/>
              </a:rPr>
              <a:t>. So </a:t>
            </a:r>
            <a:r>
              <a:rPr lang="en-US" sz="3200" dirty="0" err="1">
                <a:solidFill>
                  <a:srgbClr val="FF0000"/>
                </a:solidFill>
                <a:latin typeface="Times New Roman" panose="02020603050405020304" pitchFamily="18" charset="0"/>
                <a:cs typeface="Times New Roman" panose="02020603050405020304" pitchFamily="18" charset="0"/>
              </a:rPr>
              <a:t>sánh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đồ</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10.2.</a:t>
            </a:r>
          </a:p>
        </p:txBody>
      </p:sp>
      <p:sp>
        <p:nvSpPr>
          <p:cNvPr id="2" name="TextBox 1">
            <a:extLst>
              <a:ext uri="{FF2B5EF4-FFF2-40B4-BE49-F238E27FC236}">
                <a16:creationId xmlns:a16="http://schemas.microsoft.com/office/drawing/2014/main" id="{10370AE8-CD80-46A4-86E5-E7B09278F5BE}"/>
              </a:ext>
            </a:extLst>
          </p:cNvPr>
          <p:cNvSpPr txBox="1"/>
          <p:nvPr/>
        </p:nvSpPr>
        <p:spPr>
          <a:xfrm>
            <a:off x="350982" y="1178180"/>
            <a:ext cx="11356093" cy="913199"/>
          </a:xfrm>
          <a:prstGeom prst="rect">
            <a:avLst/>
          </a:prstGeom>
          <a:noFill/>
        </p:spPr>
        <p:txBody>
          <a:bodyPr wrap="square" rtlCol="0">
            <a:spAutoFit/>
          </a:bodyPr>
          <a:lstStyle/>
          <a:p>
            <a:pPr algn="just"/>
            <a:r>
              <a:rPr lang="vi-VN" sz="2667"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Sau khi úp ống thủy tinh vào ngọn nến tiếp tục cháy, sau đó ngọn nến tắt do oxygen trong ống thủy tinh bị đốt cháy hết</a:t>
            </a:r>
            <a:r>
              <a:rPr lang="en-US" sz="2667"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vi-VN" sz="2667"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6865DD8-B40F-49E1-B1ED-6DBFFF291DCA}"/>
              </a:ext>
            </a:extLst>
          </p:cNvPr>
          <p:cNvSpPr txBox="1"/>
          <p:nvPr/>
        </p:nvSpPr>
        <p:spPr>
          <a:xfrm>
            <a:off x="313173" y="3092404"/>
            <a:ext cx="11393903" cy="1323632"/>
          </a:xfrm>
          <a:prstGeom prst="rect">
            <a:avLst/>
          </a:prstGeom>
          <a:noFill/>
        </p:spPr>
        <p:txBody>
          <a:bodyPr wrap="square" rtlCol="0">
            <a:spAutoFit/>
          </a:bodyPr>
          <a:lstStyle/>
          <a:p>
            <a:pPr algn="just"/>
            <a:r>
              <a:rPr lang="vi-VN" sz="2667"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Mực nước trong ống nghiệm dâng lên. Ngọn nến cháy hấp thụ hết oxygen trong ống làm giảm áp suất trong ống so với bên ngoài, nước dâng lên làm cân bằng áp suất. </a:t>
            </a:r>
            <a:endParaRPr lang="vi-VN" sz="2667" dirty="0">
              <a:solidFill>
                <a:srgbClr val="0000FF"/>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F43474D-59A5-4BD0-94C1-9613C27CEE18}"/>
              </a:ext>
            </a:extLst>
          </p:cNvPr>
          <p:cNvSpPr txBox="1"/>
          <p:nvPr/>
        </p:nvSpPr>
        <p:spPr>
          <a:xfrm>
            <a:off x="313172" y="5416998"/>
            <a:ext cx="11629445" cy="913199"/>
          </a:xfrm>
          <a:prstGeom prst="rect">
            <a:avLst/>
          </a:prstGeom>
          <a:noFill/>
        </p:spPr>
        <p:txBody>
          <a:bodyPr wrap="square" rtlCol="0">
            <a:spAutoFit/>
          </a:bodyPr>
          <a:lstStyle/>
          <a:p>
            <a:pPr algn="just"/>
            <a:r>
              <a:rPr lang="vi-VN" sz="2667"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Oxygen chiếm khoảng 1/5 thể tích ống thủy tinh (thể tích không khí). Kết quả này gần đúng với kết quả biểu đồ 10.2.</a:t>
            </a:r>
            <a:endParaRPr lang="vi-VN" sz="2667"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7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8" grpId="0"/>
      <p:bldP spid="2"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ature Activities Binder by Slidesgo">
  <a:themeElements>
    <a:clrScheme name="Simple Light">
      <a:dk1>
        <a:srgbClr val="000000"/>
      </a:dk1>
      <a:lt1>
        <a:srgbClr val="FFFFFF"/>
      </a:lt1>
      <a:dk2>
        <a:srgbClr val="D9D9D9"/>
      </a:dk2>
      <a:lt2>
        <a:srgbClr val="C1D2F1"/>
      </a:lt2>
      <a:accent1>
        <a:srgbClr val="A8BFE9"/>
      </a:accent1>
      <a:accent2>
        <a:srgbClr val="EC7459"/>
      </a:accent2>
      <a:accent3>
        <a:srgbClr val="596AEC"/>
      </a:accent3>
      <a:accent4>
        <a:srgbClr val="D4E7C7"/>
      </a:accent4>
      <a:accent5>
        <a:srgbClr val="BFEEA0"/>
      </a:accent5>
      <a:accent6>
        <a:srgbClr val="FFA87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2115</TotalTime>
  <Words>3166</Words>
  <Application>Microsoft Office PowerPoint</Application>
  <PresentationFormat>Widescreen</PresentationFormat>
  <Paragraphs>258</Paragraphs>
  <Slides>47</Slides>
  <Notes>11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47</vt:i4>
      </vt:variant>
    </vt:vector>
  </HeadingPairs>
  <TitlesOfParts>
    <vt:vector size="62" baseType="lpstr">
      <vt:lpstr>#9Slide03 Cabin Condensed Bold</vt:lpstr>
      <vt:lpstr>Arial</vt:lpstr>
      <vt:lpstr>Calibri</vt:lpstr>
      <vt:lpstr>Calibri Light</vt:lpstr>
      <vt:lpstr>Jua</vt:lpstr>
      <vt:lpstr>Muli</vt:lpstr>
      <vt:lpstr>Quicksand Light</vt:lpstr>
      <vt:lpstr>Roboto</vt:lpstr>
      <vt:lpstr>Times New Roman</vt:lpstr>
      <vt:lpstr>Office Theme</vt:lpstr>
      <vt:lpstr>2_Office Theme</vt:lpstr>
      <vt:lpstr>3_Office Theme</vt:lpstr>
      <vt:lpstr>Nature Activities Binder by Slidesgo</vt:lpstr>
      <vt:lpstr>Default Design</vt:lpstr>
      <vt:lpstr>1_Office Theme</vt:lpstr>
      <vt:lpstr>KHOA HỌC TỰ NHIÊN 6</vt:lpstr>
      <vt:lpstr>PowerPoint Presentation</vt:lpstr>
      <vt:lpstr>PowerPoint Presentation</vt:lpstr>
      <vt:lpstr>1. THÀNH PHẦN KHÔNG KHÍ</vt:lpstr>
      <vt:lpstr>PowerPoint Presentation</vt:lpstr>
      <vt:lpstr>PowerPoint Presentation</vt:lpstr>
      <vt:lpstr>PowerPoint Presentation</vt:lpstr>
      <vt:lpstr>PowerPoint Presentation</vt:lpstr>
      <vt:lpstr>PowerPoint Presentation</vt:lpstr>
      <vt:lpstr>PowerPoint Presentation</vt:lpstr>
      <vt:lpstr>2. VAI TRÒ CỦA KHÔNG KHÍ TRONG TỰ NHIÊN</vt:lpstr>
      <vt:lpstr>2. VAI TRÒ CỦA KHÔNG KHÍ TRONG TỰ NHIÊN</vt:lpstr>
      <vt:lpstr>2. VAI TRÒ CỦA KHÔNG KHÍ TRONG TỰ NHIÊN</vt:lpstr>
      <vt:lpstr>PowerPoint Presentation</vt:lpstr>
      <vt:lpstr>PowerPoint Presentation</vt:lpstr>
      <vt:lpstr>2. VAI TRÒ CỦA KHÔNG KHÍ TRONG TỰ NHIÊN</vt:lpstr>
      <vt:lpstr>2. VAI TRÒ CỦA KHÔNG KHÍ TRONG TỰ NHIÊN</vt:lpstr>
      <vt:lpstr>4. NGUYÊN NHÂN GÂY Ô NHIỄM KHÔNG KHÍ</vt:lpstr>
      <vt:lpstr>PowerPoint Presentation</vt:lpstr>
      <vt:lpstr>PowerPoint Presentation</vt:lpstr>
      <vt:lpstr>PowerPoint Presentation</vt:lpstr>
      <vt:lpstr>PowerPoint Presentation</vt:lpstr>
      <vt:lpstr>2. VAI TRÒ CỦA KHÔNG KHÍ TRONG TỰ NHIÊN</vt:lpstr>
      <vt:lpstr>5. BẢO VỆ MÔI TRƯỜNG KHÔNG KHÍ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Tran Le Phuong</dc:creator>
  <cp:lastModifiedBy>Windows 10</cp:lastModifiedBy>
  <cp:revision>120</cp:revision>
  <dcterms:created xsi:type="dcterms:W3CDTF">2021-01-20T09:37:21Z</dcterms:created>
  <dcterms:modified xsi:type="dcterms:W3CDTF">2025-08-14T12:28:18Z</dcterms:modified>
</cp:coreProperties>
</file>