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23" r:id="rId2"/>
    <p:sldMasterId id="2147483840" r:id="rId3"/>
    <p:sldMasterId id="2147483857" r:id="rId4"/>
  </p:sldMasterIdLst>
  <p:notesMasterIdLst>
    <p:notesMasterId r:id="rId46"/>
  </p:notesMasterIdLst>
  <p:sldIdLst>
    <p:sldId id="316" r:id="rId5"/>
    <p:sldId id="403" r:id="rId6"/>
    <p:sldId id="299" r:id="rId7"/>
    <p:sldId id="404" r:id="rId8"/>
    <p:sldId id="432" r:id="rId9"/>
    <p:sldId id="406" r:id="rId10"/>
    <p:sldId id="415" r:id="rId11"/>
    <p:sldId id="409" r:id="rId12"/>
    <p:sldId id="416" r:id="rId13"/>
    <p:sldId id="417" r:id="rId14"/>
    <p:sldId id="408" r:id="rId15"/>
    <p:sldId id="407" r:id="rId16"/>
    <p:sldId id="410" r:id="rId17"/>
    <p:sldId id="411" r:id="rId18"/>
    <p:sldId id="412" r:id="rId19"/>
    <p:sldId id="418" r:id="rId20"/>
    <p:sldId id="431" r:id="rId21"/>
    <p:sldId id="419" r:id="rId22"/>
    <p:sldId id="420" r:id="rId23"/>
    <p:sldId id="421" r:id="rId24"/>
    <p:sldId id="422" r:id="rId25"/>
    <p:sldId id="434" r:id="rId26"/>
    <p:sldId id="433" r:id="rId27"/>
    <p:sldId id="423" r:id="rId28"/>
    <p:sldId id="435" r:id="rId29"/>
    <p:sldId id="437" r:id="rId30"/>
    <p:sldId id="438" r:id="rId31"/>
    <p:sldId id="436" r:id="rId32"/>
    <p:sldId id="429" r:id="rId33"/>
    <p:sldId id="424" r:id="rId34"/>
    <p:sldId id="425" r:id="rId35"/>
    <p:sldId id="426" r:id="rId36"/>
    <p:sldId id="440" r:id="rId37"/>
    <p:sldId id="427" r:id="rId38"/>
    <p:sldId id="428" r:id="rId39"/>
    <p:sldId id="439" r:id="rId40"/>
    <p:sldId id="441" r:id="rId41"/>
    <p:sldId id="442" r:id="rId42"/>
    <p:sldId id="443" r:id="rId43"/>
    <p:sldId id="430" r:id="rId44"/>
    <p:sldId id="44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3333FF"/>
    <a:srgbClr val="0066FF"/>
    <a:srgbClr val="00FFFF"/>
    <a:srgbClr val="CC6600"/>
    <a:srgbClr val="D492D2"/>
    <a:srgbClr val="000000"/>
    <a:srgbClr val="FFFFCC"/>
    <a:srgbClr val="EDC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1D2DD-7C3D-414A-B706-F93280096E13}" type="doc">
      <dgm:prSet loTypeId="urn:microsoft.com/office/officeart/2008/layout/TitledPictureBlock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706030-158B-480D-80CB-0697F4B6DE9E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2029A-B500-4A06-88DC-6276F7D295B4}" type="parTrans" cxnId="{F80294A1-82F4-4DAA-B10F-F0AA776EDC60}">
      <dgm:prSet/>
      <dgm:spPr/>
      <dgm:t>
        <a:bodyPr/>
        <a:lstStyle/>
        <a:p>
          <a:endParaRPr lang="en-US"/>
        </a:p>
      </dgm:t>
    </dgm:pt>
    <dgm:pt modelId="{55A3FAAE-82E3-4D9E-A68D-FD5BEDFA4B20}" type="sibTrans" cxnId="{F80294A1-82F4-4DAA-B10F-F0AA776EDC60}">
      <dgm:prSet/>
      <dgm:spPr/>
      <dgm:t>
        <a:bodyPr/>
        <a:lstStyle/>
        <a:p>
          <a:endParaRPr lang="en-US"/>
        </a:p>
      </dgm:t>
    </dgm:pt>
    <dgm:pt modelId="{4617CDF6-AF8B-4DB9-AE00-0A3DF6D518E7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A83BA-8F41-4B27-8AE3-C54C337D116E}" type="parTrans" cxnId="{A81B4EA5-2856-438D-ACD1-4B5162D4656C}">
      <dgm:prSet/>
      <dgm:spPr/>
      <dgm:t>
        <a:bodyPr/>
        <a:lstStyle/>
        <a:p>
          <a:endParaRPr lang="en-US"/>
        </a:p>
      </dgm:t>
    </dgm:pt>
    <dgm:pt modelId="{2F38781C-2F77-40C9-BF51-C0071231B06B}" type="sibTrans" cxnId="{A81B4EA5-2856-438D-ACD1-4B5162D4656C}">
      <dgm:prSet/>
      <dgm:spPr/>
      <dgm:t>
        <a:bodyPr/>
        <a:lstStyle/>
        <a:p>
          <a:endParaRPr lang="en-US"/>
        </a:p>
      </dgm:t>
    </dgm:pt>
    <dgm:pt modelId="{8BC6B1B0-1254-43E6-A550-D9BE9FF24EEA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46B91-F111-4F08-B349-B52E3713757F}" type="parTrans" cxnId="{F4CEB6AE-E2A4-4D01-B9C0-A3B752F1DF70}">
      <dgm:prSet/>
      <dgm:spPr/>
      <dgm:t>
        <a:bodyPr/>
        <a:lstStyle/>
        <a:p>
          <a:endParaRPr lang="en-US"/>
        </a:p>
      </dgm:t>
    </dgm:pt>
    <dgm:pt modelId="{62A51CA6-F842-44B1-B251-E627DF8EA25B}" type="sibTrans" cxnId="{F4CEB6AE-E2A4-4D01-B9C0-A3B752F1DF70}">
      <dgm:prSet/>
      <dgm:spPr/>
      <dgm:t>
        <a:bodyPr/>
        <a:lstStyle/>
        <a:p>
          <a:endParaRPr lang="en-US"/>
        </a:p>
      </dgm:t>
    </dgm:pt>
    <dgm:pt modelId="{1E8C5CCA-93BC-470A-985C-A8DBCC0638A2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62EA9-B5E7-44CA-83AA-14700F160605}" type="parTrans" cxnId="{71495364-C6B2-432F-85F7-8C45C5E693E8}">
      <dgm:prSet/>
      <dgm:spPr/>
      <dgm:t>
        <a:bodyPr/>
        <a:lstStyle/>
        <a:p>
          <a:endParaRPr lang="en-US"/>
        </a:p>
      </dgm:t>
    </dgm:pt>
    <dgm:pt modelId="{2583DFAE-D767-473B-864B-7BA6CA349CF0}" type="sibTrans" cxnId="{71495364-C6B2-432F-85F7-8C45C5E693E8}">
      <dgm:prSet/>
      <dgm:spPr/>
      <dgm:t>
        <a:bodyPr/>
        <a:lstStyle/>
        <a:p>
          <a:endParaRPr lang="en-US"/>
        </a:p>
      </dgm:t>
    </dgm:pt>
    <dgm:pt modelId="{35F4F251-540C-409E-BF9F-1CEEBA271012}" type="pres">
      <dgm:prSet presAssocID="{55E1D2DD-7C3D-414A-B706-F93280096E13}" presName="rootNode" presStyleCnt="0">
        <dgm:presLayoutVars>
          <dgm:chMax/>
          <dgm:chPref/>
          <dgm:dir/>
          <dgm:animLvl val="lvl"/>
        </dgm:presLayoutVars>
      </dgm:prSet>
      <dgm:spPr/>
    </dgm:pt>
    <dgm:pt modelId="{D9F0BD40-559D-43DD-9254-FDAA58B7A895}" type="pres">
      <dgm:prSet presAssocID="{FC706030-158B-480D-80CB-0697F4B6DE9E}" presName="composite" presStyleCnt="0"/>
      <dgm:spPr/>
    </dgm:pt>
    <dgm:pt modelId="{B63E44E7-149C-4F5F-8635-34003CD2DBE3}" type="pres">
      <dgm:prSet presAssocID="{FC706030-158B-480D-80CB-0697F4B6DE9E}" presName="ParentText" presStyleLbl="node1" presStyleIdx="0" presStyleCnt="4" custLinFactNeighborX="56781" custLinFactNeighborY="-2359">
        <dgm:presLayoutVars>
          <dgm:chMax val="1"/>
          <dgm:chPref val="1"/>
          <dgm:bulletEnabled val="1"/>
        </dgm:presLayoutVars>
      </dgm:prSet>
      <dgm:spPr/>
    </dgm:pt>
    <dgm:pt modelId="{D21C5161-FA1C-4F66-83CC-A8FE83902B98}" type="pres">
      <dgm:prSet presAssocID="{FC706030-158B-480D-80CB-0697F4B6DE9E}" presName="Image" presStyleLbl="bgImgPlace1" presStyleIdx="0" presStyleCnt="4" custLinFactNeighborX="56781" custLinFactNeighborY="-40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49E80D6-6041-4014-941B-BC8E99E81FD7}" type="pres">
      <dgm:prSet presAssocID="{FC706030-158B-480D-80CB-0697F4B6DE9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F19B500-FDF3-4F33-BB21-B9CBCD041DD0}" type="pres">
      <dgm:prSet presAssocID="{55A3FAAE-82E3-4D9E-A68D-FD5BEDFA4B20}" presName="sibTrans" presStyleCnt="0"/>
      <dgm:spPr/>
    </dgm:pt>
    <dgm:pt modelId="{34C54A6F-6EC5-477C-9743-47EDB2A59025}" type="pres">
      <dgm:prSet presAssocID="{4617CDF6-AF8B-4DB9-AE00-0A3DF6D518E7}" presName="composite" presStyleCnt="0"/>
      <dgm:spPr/>
    </dgm:pt>
    <dgm:pt modelId="{ECB78227-B6E5-4874-ACEE-67A1DDAA5658}" type="pres">
      <dgm:prSet presAssocID="{4617CDF6-AF8B-4DB9-AE00-0A3DF6D518E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04D9295E-D888-40D8-AAB4-C89D1BD69C38}" type="pres">
      <dgm:prSet presAssocID="{4617CDF6-AF8B-4DB9-AE00-0A3DF6D518E7}" presName="Image" presStyleLbl="b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5D4A47F1-0CE8-4934-B6BA-7AFF297DFC29}" type="pres">
      <dgm:prSet presAssocID="{4617CDF6-AF8B-4DB9-AE00-0A3DF6D518E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92CE4D46-D857-4DA4-8CB2-0C3D8A4514DD}" type="pres">
      <dgm:prSet presAssocID="{2F38781C-2F77-40C9-BF51-C0071231B06B}" presName="sibTrans" presStyleCnt="0"/>
      <dgm:spPr/>
    </dgm:pt>
    <dgm:pt modelId="{C7303357-7483-462F-A796-131220E6E743}" type="pres">
      <dgm:prSet presAssocID="{8BC6B1B0-1254-43E6-A550-D9BE9FF24EEA}" presName="composite" presStyleCnt="0"/>
      <dgm:spPr/>
    </dgm:pt>
    <dgm:pt modelId="{F19451D7-DE07-4321-9D0B-D1519E14FE96}" type="pres">
      <dgm:prSet presAssocID="{8BC6B1B0-1254-43E6-A550-D9BE9FF24EEA}" presName="ParentText" presStyleLbl="node1" presStyleIdx="2" presStyleCnt="4" custLinFactNeighborX="-58501" custLinFactNeighborY="358">
        <dgm:presLayoutVars>
          <dgm:chMax val="1"/>
          <dgm:chPref val="1"/>
          <dgm:bulletEnabled val="1"/>
        </dgm:presLayoutVars>
      </dgm:prSet>
      <dgm:spPr/>
    </dgm:pt>
    <dgm:pt modelId="{05169999-F12A-4EEE-8FE2-8D3C1697F2C5}" type="pres">
      <dgm:prSet presAssocID="{8BC6B1B0-1254-43E6-A550-D9BE9FF24EEA}" presName="Image" presStyleLbl="bgImgPlace1" presStyleIdx="2" presStyleCnt="4" custLinFactNeighborX="-58501" custLinFactNeighborY="63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90D6FBB9-D723-4B0C-9D17-BFB393EE42F8}" type="pres">
      <dgm:prSet presAssocID="{8BC6B1B0-1254-43E6-A550-D9BE9FF24EE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3D4A347E-A85E-4987-9A23-07B5E0EA6B75}" type="pres">
      <dgm:prSet presAssocID="{62A51CA6-F842-44B1-B251-E627DF8EA25B}" presName="sibTrans" presStyleCnt="0"/>
      <dgm:spPr/>
    </dgm:pt>
    <dgm:pt modelId="{5F85E6F6-9B66-4AAA-BD17-645B3EA3ED55}" type="pres">
      <dgm:prSet presAssocID="{1E8C5CCA-93BC-470A-985C-A8DBCC0638A2}" presName="composite" presStyleCnt="0"/>
      <dgm:spPr/>
    </dgm:pt>
    <dgm:pt modelId="{15CF01E9-82E6-47B0-A8BB-7BFB2BD3B890}" type="pres">
      <dgm:prSet presAssocID="{1E8C5CCA-93BC-470A-985C-A8DBCC0638A2}" presName="ParentText" presStyleLbl="node1" presStyleIdx="3" presStyleCnt="4" custLinFactX="-19756" custLinFactNeighborX="-100000" custLinFactNeighborY="358">
        <dgm:presLayoutVars>
          <dgm:chMax val="1"/>
          <dgm:chPref val="1"/>
          <dgm:bulletEnabled val="1"/>
        </dgm:presLayoutVars>
      </dgm:prSet>
      <dgm:spPr/>
    </dgm:pt>
    <dgm:pt modelId="{B0D61B78-7811-4F23-9F53-99D2516BE42C}" type="pres">
      <dgm:prSet presAssocID="{1E8C5CCA-93BC-470A-985C-A8DBCC0638A2}" presName="Image" presStyleLbl="bgImgPlace1" presStyleIdx="3" presStyleCnt="4" custLinFactX="-19756" custLinFactNeighborX="-100000" custLinFactNeighborY="63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E71AE6F-3DB6-444B-90CC-3592ACC52E2B}" type="pres">
      <dgm:prSet presAssocID="{1E8C5CCA-93BC-470A-985C-A8DBCC0638A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3AE1A08-677A-4684-B40B-94B1CA87D6C4}" type="presOf" srcId="{1E8C5CCA-93BC-470A-985C-A8DBCC0638A2}" destId="{15CF01E9-82E6-47B0-A8BB-7BFB2BD3B890}" srcOrd="0" destOrd="0" presId="urn:microsoft.com/office/officeart/2008/layout/TitledPictureBlocks"/>
    <dgm:cxn modelId="{71495364-C6B2-432F-85F7-8C45C5E693E8}" srcId="{55E1D2DD-7C3D-414A-B706-F93280096E13}" destId="{1E8C5CCA-93BC-470A-985C-A8DBCC0638A2}" srcOrd="3" destOrd="0" parTransId="{2E562EA9-B5E7-44CA-83AA-14700F160605}" sibTransId="{2583DFAE-D767-473B-864B-7BA6CA349CF0}"/>
    <dgm:cxn modelId="{47376646-34FD-4004-8A22-21F7ADC606F7}" type="presOf" srcId="{55E1D2DD-7C3D-414A-B706-F93280096E13}" destId="{35F4F251-540C-409E-BF9F-1CEEBA271012}" srcOrd="0" destOrd="0" presId="urn:microsoft.com/office/officeart/2008/layout/TitledPictureBlocks"/>
    <dgm:cxn modelId="{4D40698D-FF08-4EB0-9AB9-8EDCC2D29B7E}" type="presOf" srcId="{4617CDF6-AF8B-4DB9-AE00-0A3DF6D518E7}" destId="{ECB78227-B6E5-4874-ACEE-67A1DDAA5658}" srcOrd="0" destOrd="0" presId="urn:microsoft.com/office/officeart/2008/layout/TitledPictureBlocks"/>
    <dgm:cxn modelId="{0BAC5798-1E0F-40A0-938C-5A16602B79BD}" type="presOf" srcId="{FC706030-158B-480D-80CB-0697F4B6DE9E}" destId="{B63E44E7-149C-4F5F-8635-34003CD2DBE3}" srcOrd="0" destOrd="0" presId="urn:microsoft.com/office/officeart/2008/layout/TitledPictureBlocks"/>
    <dgm:cxn modelId="{F80294A1-82F4-4DAA-B10F-F0AA776EDC60}" srcId="{55E1D2DD-7C3D-414A-B706-F93280096E13}" destId="{FC706030-158B-480D-80CB-0697F4B6DE9E}" srcOrd="0" destOrd="0" parTransId="{B4A2029A-B500-4A06-88DC-6276F7D295B4}" sibTransId="{55A3FAAE-82E3-4D9E-A68D-FD5BEDFA4B20}"/>
    <dgm:cxn modelId="{A81B4EA5-2856-438D-ACD1-4B5162D4656C}" srcId="{55E1D2DD-7C3D-414A-B706-F93280096E13}" destId="{4617CDF6-AF8B-4DB9-AE00-0A3DF6D518E7}" srcOrd="1" destOrd="0" parTransId="{686A83BA-8F41-4B27-8AE3-C54C337D116E}" sibTransId="{2F38781C-2F77-40C9-BF51-C0071231B06B}"/>
    <dgm:cxn modelId="{F4CEB6AE-E2A4-4D01-B9C0-A3B752F1DF70}" srcId="{55E1D2DD-7C3D-414A-B706-F93280096E13}" destId="{8BC6B1B0-1254-43E6-A550-D9BE9FF24EEA}" srcOrd="2" destOrd="0" parTransId="{73046B91-F111-4F08-B349-B52E3713757F}" sibTransId="{62A51CA6-F842-44B1-B251-E627DF8EA25B}"/>
    <dgm:cxn modelId="{9C6D0DFA-50DD-4D6B-96FA-4A54F8F1EE8D}" type="presOf" srcId="{8BC6B1B0-1254-43E6-A550-D9BE9FF24EEA}" destId="{F19451D7-DE07-4321-9D0B-D1519E14FE96}" srcOrd="0" destOrd="0" presId="urn:microsoft.com/office/officeart/2008/layout/TitledPictureBlocks"/>
    <dgm:cxn modelId="{5919DBB4-800E-424F-AFE9-B4349D02E74B}" type="presParOf" srcId="{35F4F251-540C-409E-BF9F-1CEEBA271012}" destId="{D9F0BD40-559D-43DD-9254-FDAA58B7A895}" srcOrd="0" destOrd="0" presId="urn:microsoft.com/office/officeart/2008/layout/TitledPictureBlocks"/>
    <dgm:cxn modelId="{122241EF-C363-4995-807A-3CEC150B3047}" type="presParOf" srcId="{D9F0BD40-559D-43DD-9254-FDAA58B7A895}" destId="{B63E44E7-149C-4F5F-8635-34003CD2DBE3}" srcOrd="0" destOrd="0" presId="urn:microsoft.com/office/officeart/2008/layout/TitledPictureBlocks"/>
    <dgm:cxn modelId="{AC0A6FA8-B175-43D5-8315-BFAB44D4F5BD}" type="presParOf" srcId="{D9F0BD40-559D-43DD-9254-FDAA58B7A895}" destId="{D21C5161-FA1C-4F66-83CC-A8FE83902B98}" srcOrd="1" destOrd="0" presId="urn:microsoft.com/office/officeart/2008/layout/TitledPictureBlocks"/>
    <dgm:cxn modelId="{78A9A618-D13F-4827-BA30-91E9C577B946}" type="presParOf" srcId="{D9F0BD40-559D-43DD-9254-FDAA58B7A895}" destId="{849E80D6-6041-4014-941B-BC8E99E81FD7}" srcOrd="2" destOrd="0" presId="urn:microsoft.com/office/officeart/2008/layout/TitledPictureBlocks"/>
    <dgm:cxn modelId="{AFDBAB9F-128F-4813-AA1F-325C20045DAD}" type="presParOf" srcId="{35F4F251-540C-409E-BF9F-1CEEBA271012}" destId="{4F19B500-FDF3-4F33-BB21-B9CBCD041DD0}" srcOrd="1" destOrd="0" presId="urn:microsoft.com/office/officeart/2008/layout/TitledPictureBlocks"/>
    <dgm:cxn modelId="{5F9547B0-49C7-472B-8441-2A29F89D7A7A}" type="presParOf" srcId="{35F4F251-540C-409E-BF9F-1CEEBA271012}" destId="{34C54A6F-6EC5-477C-9743-47EDB2A59025}" srcOrd="2" destOrd="0" presId="urn:microsoft.com/office/officeart/2008/layout/TitledPictureBlocks"/>
    <dgm:cxn modelId="{3BED512E-416B-4938-A28A-88AF30F3816C}" type="presParOf" srcId="{34C54A6F-6EC5-477C-9743-47EDB2A59025}" destId="{ECB78227-B6E5-4874-ACEE-67A1DDAA5658}" srcOrd="0" destOrd="0" presId="urn:microsoft.com/office/officeart/2008/layout/TitledPictureBlocks"/>
    <dgm:cxn modelId="{D1F9D2FA-DC1C-404E-94BB-86195F27DFC3}" type="presParOf" srcId="{34C54A6F-6EC5-477C-9743-47EDB2A59025}" destId="{04D9295E-D888-40D8-AAB4-C89D1BD69C38}" srcOrd="1" destOrd="0" presId="urn:microsoft.com/office/officeart/2008/layout/TitledPictureBlocks"/>
    <dgm:cxn modelId="{A18CA80D-5C36-4A63-8CF8-7F7726C5C5B0}" type="presParOf" srcId="{34C54A6F-6EC5-477C-9743-47EDB2A59025}" destId="{5D4A47F1-0CE8-4934-B6BA-7AFF297DFC29}" srcOrd="2" destOrd="0" presId="urn:microsoft.com/office/officeart/2008/layout/TitledPictureBlocks"/>
    <dgm:cxn modelId="{27EE7C1D-4404-4473-9BEA-A3DDDDF95742}" type="presParOf" srcId="{35F4F251-540C-409E-BF9F-1CEEBA271012}" destId="{92CE4D46-D857-4DA4-8CB2-0C3D8A4514DD}" srcOrd="3" destOrd="0" presId="urn:microsoft.com/office/officeart/2008/layout/TitledPictureBlocks"/>
    <dgm:cxn modelId="{1100A16A-457C-4653-A53C-F2C5C3730960}" type="presParOf" srcId="{35F4F251-540C-409E-BF9F-1CEEBA271012}" destId="{C7303357-7483-462F-A796-131220E6E743}" srcOrd="4" destOrd="0" presId="urn:microsoft.com/office/officeart/2008/layout/TitledPictureBlocks"/>
    <dgm:cxn modelId="{2EC36345-F784-4F56-A26D-0DA2AC683B17}" type="presParOf" srcId="{C7303357-7483-462F-A796-131220E6E743}" destId="{F19451D7-DE07-4321-9D0B-D1519E14FE96}" srcOrd="0" destOrd="0" presId="urn:microsoft.com/office/officeart/2008/layout/TitledPictureBlocks"/>
    <dgm:cxn modelId="{D700DEE9-51B9-450D-8613-EA98F238E346}" type="presParOf" srcId="{C7303357-7483-462F-A796-131220E6E743}" destId="{05169999-F12A-4EEE-8FE2-8D3C1697F2C5}" srcOrd="1" destOrd="0" presId="urn:microsoft.com/office/officeart/2008/layout/TitledPictureBlocks"/>
    <dgm:cxn modelId="{6E3D3005-9526-4BB3-A239-113D2D99FF6C}" type="presParOf" srcId="{C7303357-7483-462F-A796-131220E6E743}" destId="{90D6FBB9-D723-4B0C-9D17-BFB393EE42F8}" srcOrd="2" destOrd="0" presId="urn:microsoft.com/office/officeart/2008/layout/TitledPictureBlocks"/>
    <dgm:cxn modelId="{A557C3A3-2CDD-4E85-8E1F-C5F6D54232AF}" type="presParOf" srcId="{35F4F251-540C-409E-BF9F-1CEEBA271012}" destId="{3D4A347E-A85E-4987-9A23-07B5E0EA6B75}" srcOrd="5" destOrd="0" presId="urn:microsoft.com/office/officeart/2008/layout/TitledPictureBlocks"/>
    <dgm:cxn modelId="{A4F5CD27-EE78-49C1-9A3F-8268CED97B03}" type="presParOf" srcId="{35F4F251-540C-409E-BF9F-1CEEBA271012}" destId="{5F85E6F6-9B66-4AAA-BD17-645B3EA3ED55}" srcOrd="6" destOrd="0" presId="urn:microsoft.com/office/officeart/2008/layout/TitledPictureBlocks"/>
    <dgm:cxn modelId="{57A3A41D-F54C-4293-949C-06E8FEFAA966}" type="presParOf" srcId="{5F85E6F6-9B66-4AAA-BD17-645B3EA3ED55}" destId="{15CF01E9-82E6-47B0-A8BB-7BFB2BD3B890}" srcOrd="0" destOrd="0" presId="urn:microsoft.com/office/officeart/2008/layout/TitledPictureBlocks"/>
    <dgm:cxn modelId="{448BD6B3-3BAA-477D-A591-A38C3627CF05}" type="presParOf" srcId="{5F85E6F6-9B66-4AAA-BD17-645B3EA3ED55}" destId="{B0D61B78-7811-4F23-9F53-99D2516BE42C}" srcOrd="1" destOrd="0" presId="urn:microsoft.com/office/officeart/2008/layout/TitledPictureBlocks"/>
    <dgm:cxn modelId="{C5C206A0-318D-40F3-A833-470F17A11D1A}" type="presParOf" srcId="{5F85E6F6-9B66-4AAA-BD17-645B3EA3ED55}" destId="{6E71AE6F-3DB6-444B-90CC-3592ACC52E2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10B79-7482-4001-B68E-48D1C9D53663}" type="doc">
      <dgm:prSet loTypeId="urn:microsoft.com/office/officeart/2009/3/layout/FramedTextPicture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63803E-874D-4D0E-8789-E12EE3FFCF08}">
      <dgm:prSet phldrT="[Text]" custT="1"/>
      <dgm:spPr/>
      <dgm:t>
        <a:bodyPr/>
        <a:lstStyle/>
        <a:p>
          <a:r>
            <a:rPr lang="en-GB" sz="3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Đầu đuôi vuông vắn như nhau</a:t>
          </a:r>
        </a:p>
        <a:p>
          <a:r>
            <a:rPr lang="en-GB" sz="3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Thân chia nhiều đốt rất mau rất đều</a:t>
          </a:r>
        </a:p>
        <a:p>
          <a:r>
            <a:rPr lang="en-GB" sz="3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 tình chân thực đáng yêu</a:t>
          </a:r>
        </a:p>
        <a:p>
          <a:r>
            <a:rPr lang="en-GB" sz="3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Muốn biết dài ngắn mọi điều có em?</a:t>
          </a:r>
          <a:endParaRPr lang="en-US" sz="310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en-US" sz="3100" i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(Là cái gì?)</a:t>
          </a:r>
          <a:endParaRPr lang="en-US" sz="3100"/>
        </a:p>
      </dgm:t>
    </dgm:pt>
    <dgm:pt modelId="{90997816-2CF1-40C2-A628-BD33C6A0389A}" type="parTrans" cxnId="{7AD54FE1-7136-4C86-ADE1-AC2AF20E1669}">
      <dgm:prSet/>
      <dgm:spPr/>
      <dgm:t>
        <a:bodyPr/>
        <a:lstStyle/>
        <a:p>
          <a:endParaRPr lang="en-US"/>
        </a:p>
      </dgm:t>
    </dgm:pt>
    <dgm:pt modelId="{C67D969E-2A87-4AC6-B175-34C315778CA5}" type="sibTrans" cxnId="{7AD54FE1-7136-4C86-ADE1-AC2AF20E1669}">
      <dgm:prSet/>
      <dgm:spPr/>
      <dgm:t>
        <a:bodyPr/>
        <a:lstStyle/>
        <a:p>
          <a:endParaRPr lang="en-US"/>
        </a:p>
      </dgm:t>
    </dgm:pt>
    <dgm:pt modelId="{FDC7A135-AA0B-4711-BB43-65307A25974E}" type="pres">
      <dgm:prSet presAssocID="{D6410B79-7482-4001-B68E-48D1C9D53663}" presName="Name0" presStyleCnt="0">
        <dgm:presLayoutVars>
          <dgm:chMax/>
          <dgm:chPref/>
          <dgm:dir/>
        </dgm:presLayoutVars>
      </dgm:prSet>
      <dgm:spPr/>
    </dgm:pt>
    <dgm:pt modelId="{84AC0480-4E37-4BA5-BEBA-AC477A2D9482}" type="pres">
      <dgm:prSet presAssocID="{9063803E-874D-4D0E-8789-E12EE3FFCF08}" presName="composite" presStyleCnt="0">
        <dgm:presLayoutVars>
          <dgm:chMax/>
          <dgm:chPref/>
        </dgm:presLayoutVars>
      </dgm:prSet>
      <dgm:spPr/>
    </dgm:pt>
    <dgm:pt modelId="{C5F06D52-C5DD-43C0-BCBA-738058DF5ADA}" type="pres">
      <dgm:prSet presAssocID="{9063803E-874D-4D0E-8789-E12EE3FFCF08}" presName="Image" presStyleLbl="bgImgPlace1" presStyleIdx="0" presStyleCnt="1" custScaleX="106179" custScaleY="48759" custLinFactNeighborX="28068" custLinFactNeighborY="23412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chemeClr val="accent1"/>
          </a:solidFill>
        </a:ln>
      </dgm:spPr>
    </dgm:pt>
    <dgm:pt modelId="{1F24719F-A715-418A-B08F-731B022DE92B}" type="pres">
      <dgm:prSet presAssocID="{9063803E-874D-4D0E-8789-E12EE3FFCF08}" presName="ParentText" presStyleLbl="revTx" presStyleIdx="0" presStyleCnt="1" custLinFactNeighborX="-285" custLinFactNeighborY="-12063">
        <dgm:presLayoutVars>
          <dgm:chMax val="0"/>
          <dgm:chPref val="0"/>
          <dgm:bulletEnabled val="1"/>
        </dgm:presLayoutVars>
      </dgm:prSet>
      <dgm:spPr/>
    </dgm:pt>
    <dgm:pt modelId="{1B5378EE-2D5A-4B21-A407-DA0ECEA15242}" type="pres">
      <dgm:prSet presAssocID="{9063803E-874D-4D0E-8789-E12EE3FFCF08}" presName="tlFrame" presStyleLbl="node1" presStyleIdx="0" presStyleCnt="4"/>
      <dgm:spPr/>
    </dgm:pt>
    <dgm:pt modelId="{990F3608-CE7A-4EDD-AD8A-3E3162524477}" type="pres">
      <dgm:prSet presAssocID="{9063803E-874D-4D0E-8789-E12EE3FFCF08}" presName="trFrame" presStyleLbl="node1" presStyleIdx="1" presStyleCnt="4"/>
      <dgm:spPr/>
    </dgm:pt>
    <dgm:pt modelId="{CDBE9271-E731-47F8-9C1B-39BE9FC2839E}" type="pres">
      <dgm:prSet presAssocID="{9063803E-874D-4D0E-8789-E12EE3FFCF08}" presName="blFrame" presStyleLbl="node1" presStyleIdx="2" presStyleCnt="4"/>
      <dgm:spPr/>
    </dgm:pt>
    <dgm:pt modelId="{4D945151-1C9A-4EFB-BA1F-4370DCCD7F1E}" type="pres">
      <dgm:prSet presAssocID="{9063803E-874D-4D0E-8789-E12EE3FFCF08}" presName="brFrame" presStyleLbl="node1" presStyleIdx="3" presStyleCnt="4"/>
      <dgm:spPr/>
    </dgm:pt>
  </dgm:ptLst>
  <dgm:cxnLst>
    <dgm:cxn modelId="{FFE2896C-79D7-4C08-9ADD-3A74412FC6C3}" type="presOf" srcId="{9063803E-874D-4D0E-8789-E12EE3FFCF08}" destId="{1F24719F-A715-418A-B08F-731B022DE92B}" srcOrd="0" destOrd="0" presId="urn:microsoft.com/office/officeart/2009/3/layout/FramedTextPicture"/>
    <dgm:cxn modelId="{869A6EBA-3392-4D2A-AE3B-B1F8B0CD9A06}" type="presOf" srcId="{D6410B79-7482-4001-B68E-48D1C9D53663}" destId="{FDC7A135-AA0B-4711-BB43-65307A25974E}" srcOrd="0" destOrd="0" presId="urn:microsoft.com/office/officeart/2009/3/layout/FramedTextPicture"/>
    <dgm:cxn modelId="{7AD54FE1-7136-4C86-ADE1-AC2AF20E1669}" srcId="{D6410B79-7482-4001-B68E-48D1C9D53663}" destId="{9063803E-874D-4D0E-8789-E12EE3FFCF08}" srcOrd="0" destOrd="0" parTransId="{90997816-2CF1-40C2-A628-BD33C6A0389A}" sibTransId="{C67D969E-2A87-4AC6-B175-34C315778CA5}"/>
    <dgm:cxn modelId="{57F7ACA9-7BBE-4FD8-A45F-5D860AD9E8D3}" type="presParOf" srcId="{FDC7A135-AA0B-4711-BB43-65307A25974E}" destId="{84AC0480-4E37-4BA5-BEBA-AC477A2D9482}" srcOrd="0" destOrd="0" presId="urn:microsoft.com/office/officeart/2009/3/layout/FramedTextPicture"/>
    <dgm:cxn modelId="{4DCAEE55-BD3A-4746-92E0-53CE2481781D}" type="presParOf" srcId="{84AC0480-4E37-4BA5-BEBA-AC477A2D9482}" destId="{C5F06D52-C5DD-43C0-BCBA-738058DF5ADA}" srcOrd="0" destOrd="0" presId="urn:microsoft.com/office/officeart/2009/3/layout/FramedTextPicture"/>
    <dgm:cxn modelId="{2907FDA0-C450-4214-B31D-56AEEA23BAD8}" type="presParOf" srcId="{84AC0480-4E37-4BA5-BEBA-AC477A2D9482}" destId="{1F24719F-A715-418A-B08F-731B022DE92B}" srcOrd="1" destOrd="0" presId="urn:microsoft.com/office/officeart/2009/3/layout/FramedTextPicture"/>
    <dgm:cxn modelId="{27E0DADC-D6C4-4A87-9B4D-FA1E055BD2E4}" type="presParOf" srcId="{84AC0480-4E37-4BA5-BEBA-AC477A2D9482}" destId="{1B5378EE-2D5A-4B21-A407-DA0ECEA15242}" srcOrd="2" destOrd="0" presId="urn:microsoft.com/office/officeart/2009/3/layout/FramedTextPicture"/>
    <dgm:cxn modelId="{F4C641E7-BC86-4A11-AD7A-144F47907EB1}" type="presParOf" srcId="{84AC0480-4E37-4BA5-BEBA-AC477A2D9482}" destId="{990F3608-CE7A-4EDD-AD8A-3E3162524477}" srcOrd="3" destOrd="0" presId="urn:microsoft.com/office/officeart/2009/3/layout/FramedTextPicture"/>
    <dgm:cxn modelId="{8A8C5E73-5D55-4F71-AF1B-33B3DEDA89CE}" type="presParOf" srcId="{84AC0480-4E37-4BA5-BEBA-AC477A2D9482}" destId="{CDBE9271-E731-47F8-9C1B-39BE9FC2839E}" srcOrd="4" destOrd="0" presId="urn:microsoft.com/office/officeart/2009/3/layout/FramedTextPicture"/>
    <dgm:cxn modelId="{52DF66EE-71DB-4139-B5F6-A6D623D49696}" type="presParOf" srcId="{84AC0480-4E37-4BA5-BEBA-AC477A2D9482}" destId="{4D945151-1C9A-4EFB-BA1F-4370DCCD7F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5161-FA1C-4F66-83CC-A8FE83902B98}">
      <dsp:nvSpPr>
        <dsp:cNvPr id="0" name=""/>
        <dsp:cNvSpPr/>
      </dsp:nvSpPr>
      <dsp:spPr>
        <a:xfrm>
          <a:off x="1453939" y="1800490"/>
          <a:ext cx="2554965" cy="21648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3E44E7-149C-4F5F-8635-34003CD2DBE3}">
      <dsp:nvSpPr>
        <dsp:cNvPr id="0" name=""/>
        <dsp:cNvSpPr/>
      </dsp:nvSpPr>
      <dsp:spPr>
        <a:xfrm>
          <a:off x="1453939" y="1387703"/>
          <a:ext cx="2554965" cy="3727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3939" y="1387703"/>
        <a:ext cx="2554965" cy="372771"/>
      </dsp:txXfrm>
    </dsp:sp>
    <dsp:sp modelId="{04D9295E-D888-40D8-AAB4-C89D1BD69C38}">
      <dsp:nvSpPr>
        <dsp:cNvPr id="0" name=""/>
        <dsp:cNvSpPr/>
      </dsp:nvSpPr>
      <dsp:spPr>
        <a:xfrm>
          <a:off x="4204703" y="1809279"/>
          <a:ext cx="2554965" cy="216480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B78227-B6E5-4874-ACEE-67A1DDAA5658}">
      <dsp:nvSpPr>
        <dsp:cNvPr id="0" name=""/>
        <dsp:cNvSpPr/>
      </dsp:nvSpPr>
      <dsp:spPr>
        <a:xfrm>
          <a:off x="4204703" y="1396497"/>
          <a:ext cx="2554965" cy="372771"/>
        </a:xfrm>
        <a:prstGeom prst="rect">
          <a:avLst/>
        </a:prstGeom>
        <a:gradFill rotWithShape="0">
          <a:gsLst>
            <a:gs pos="0">
              <a:schemeClr val="accent5">
                <a:hueOff val="1602711"/>
                <a:satOff val="-3255"/>
                <a:lumOff val="2092"/>
                <a:alphaOff val="0"/>
                <a:tint val="96000"/>
                <a:lumMod val="104000"/>
              </a:schemeClr>
            </a:gs>
            <a:gs pos="100000">
              <a:schemeClr val="accent5">
                <a:hueOff val="1602711"/>
                <a:satOff val="-3255"/>
                <a:lumOff val="20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4703" y="1396497"/>
        <a:ext cx="2554965" cy="372771"/>
      </dsp:txXfrm>
    </dsp:sp>
    <dsp:sp modelId="{05169999-F12A-4EEE-8FE2-8D3C1697F2C5}">
      <dsp:nvSpPr>
        <dsp:cNvPr id="0" name=""/>
        <dsp:cNvSpPr/>
      </dsp:nvSpPr>
      <dsp:spPr>
        <a:xfrm>
          <a:off x="6911521" y="1810643"/>
          <a:ext cx="2554965" cy="216480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9451D7-DE07-4321-9D0B-D1519E14FE96}">
      <dsp:nvSpPr>
        <dsp:cNvPr id="0" name=""/>
        <dsp:cNvSpPr/>
      </dsp:nvSpPr>
      <dsp:spPr>
        <a:xfrm>
          <a:off x="6911521" y="1397831"/>
          <a:ext cx="2554965" cy="372771"/>
        </a:xfrm>
        <a:prstGeom prst="rect">
          <a:avLst/>
        </a:prstGeom>
        <a:gradFill rotWithShape="0">
          <a:gsLst>
            <a:gs pos="0">
              <a:schemeClr val="accent5">
                <a:hueOff val="3205422"/>
                <a:satOff val="-6509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3205422"/>
                <a:satOff val="-6509"/>
                <a:lumOff val="41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1521" y="1397831"/>
        <a:ext cx="2554965" cy="372771"/>
      </dsp:txXfrm>
    </dsp:sp>
    <dsp:sp modelId="{B0D61B78-7811-4F23-9F53-99D2516BE42C}">
      <dsp:nvSpPr>
        <dsp:cNvPr id="0" name=""/>
        <dsp:cNvSpPr/>
      </dsp:nvSpPr>
      <dsp:spPr>
        <a:xfrm>
          <a:off x="9547975" y="1810643"/>
          <a:ext cx="2554965" cy="2164806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CF01E9-82E6-47B0-A8BB-7BFB2BD3B890}">
      <dsp:nvSpPr>
        <dsp:cNvPr id="0" name=""/>
        <dsp:cNvSpPr/>
      </dsp:nvSpPr>
      <dsp:spPr>
        <a:xfrm>
          <a:off x="9547975" y="1397831"/>
          <a:ext cx="2554965" cy="372771"/>
        </a:xfrm>
        <a:prstGeom prst="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975" y="1397831"/>
        <a:ext cx="2554965" cy="372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6D52-C5DD-43C0-BCBA-738058DF5ADA}">
      <dsp:nvSpPr>
        <dsp:cNvPr id="0" name=""/>
        <dsp:cNvSpPr/>
      </dsp:nvSpPr>
      <dsp:spPr>
        <a:xfrm>
          <a:off x="2212972" y="1040655"/>
          <a:ext cx="4575760" cy="14008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24719F-A715-418A-B08F-731B022DE92B}">
      <dsp:nvSpPr>
        <dsp:cNvPr id="0" name=""/>
        <dsp:cNvSpPr/>
      </dsp:nvSpPr>
      <dsp:spPr>
        <a:xfrm>
          <a:off x="5608541" y="2229667"/>
          <a:ext cx="6105466" cy="377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Đầu đuôi vuông vắn như nhau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Thân chia nhiều đốt rất mau rất đều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 tình chân thực đáng yêu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Muốn biết dài ngắn mọi điều có em?</a:t>
          </a:r>
          <a:endParaRPr lang="en-US" sz="3100" kern="120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(Là cái gì?)</a:t>
          </a:r>
          <a:endParaRPr lang="en-US" sz="3100" kern="1200"/>
        </a:p>
      </dsp:txBody>
      <dsp:txXfrm>
        <a:off x="5608541" y="2229667"/>
        <a:ext cx="6105466" cy="3771238"/>
      </dsp:txXfrm>
    </dsp:sp>
    <dsp:sp modelId="{1B5378EE-2D5A-4B21-A407-DA0ECEA15242}">
      <dsp:nvSpPr>
        <dsp:cNvPr id="0" name=""/>
        <dsp:cNvSpPr/>
      </dsp:nvSpPr>
      <dsp:spPr>
        <a:xfrm>
          <a:off x="5087256" y="2146369"/>
          <a:ext cx="1466295" cy="1466674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0F3608-CE7A-4EDD-AD8A-3E3162524477}">
      <dsp:nvSpPr>
        <dsp:cNvPr id="0" name=""/>
        <dsp:cNvSpPr/>
      </dsp:nvSpPr>
      <dsp:spPr>
        <a:xfrm rot="5400000">
          <a:off x="10846076" y="2146559"/>
          <a:ext cx="1466674" cy="1466295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E9271-E731-47F8-9C1B-39BE9FC2839E}">
      <dsp:nvSpPr>
        <dsp:cNvPr id="0" name=""/>
        <dsp:cNvSpPr/>
      </dsp:nvSpPr>
      <dsp:spPr>
        <a:xfrm rot="16200000">
          <a:off x="5087067" y="5528304"/>
          <a:ext cx="1466674" cy="1466295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945151-1C9A-4EFB-BA1F-4370DCCD7F1E}">
      <dsp:nvSpPr>
        <dsp:cNvPr id="0" name=""/>
        <dsp:cNvSpPr/>
      </dsp:nvSpPr>
      <dsp:spPr>
        <a:xfrm rot="10800000">
          <a:off x="10846266" y="5528115"/>
          <a:ext cx="1466295" cy="1466674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837CD-A55F-4E3C-AC08-EABBFE8B6606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15253-2D96-469D-8575-EFEE539F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2125305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03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54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05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35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61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4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66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2125305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720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0" y="352423"/>
            <a:ext cx="779767" cy="36512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09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09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0" y="352423"/>
            <a:ext cx="779767" cy="36512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5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91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106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4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728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36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4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27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97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23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99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77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083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24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03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2125305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041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0" y="352423"/>
            <a:ext cx="779767" cy="36512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7112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9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37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485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238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7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684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23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29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43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617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309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362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5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4290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595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6150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7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88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25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24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49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38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95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70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4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78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1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46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2609-CCB6-4227-97D7-A9D3E43646F4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A04167-FF9D-4B83-A4A4-29848AA8F1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1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7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2609-CCB6-4227-97D7-A9D3E43646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A04167-FF9D-4B83-A4A4-29848AA8F1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20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30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63653" y="1459692"/>
            <a:ext cx="5253663" cy="30307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6000" b="1" spc="-90" dirty="0">
                <a:solidFill>
                  <a:srgbClr val="FF00FF"/>
                </a:solidFill>
              </a:rPr>
              <a:t>KHOA HỌC TỰ NHIÊN 6</a:t>
            </a:r>
            <a:endParaRPr lang="en-US" sz="6000" b="1" dirty="0">
              <a:solidFill>
                <a:srgbClr val="FF00FF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44246" y="218946"/>
            <a:ext cx="5253663" cy="1375145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UYÊN</a:t>
            </a:r>
          </a:p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KHTN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iới thiệu một số nội dung hay trong SGK môn Khoa học Tự nhiên lớp 9 | THCS  Lý Thường Kiệt">
            <a:extLst>
              <a:ext uri="{FF2B5EF4-FFF2-40B4-BE49-F238E27FC236}">
                <a16:creationId xmlns:a16="http://schemas.microsoft.com/office/drawing/2014/main" id="{4BF6954C-57E5-2286-A349-B8D5866C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 bwMode="auto">
          <a:xfrm>
            <a:off x="6096000" y="602615"/>
            <a:ext cx="560832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ách đặt câu hỏi đúng: Tư duy của người thành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7974" y="2593075"/>
            <a:ext cx="4796289" cy="3481588"/>
            <a:chOff x="996286" y="1105470"/>
            <a:chExt cx="3712192" cy="2879250"/>
          </a:xfrm>
        </p:grpSpPr>
        <p:pic>
          <p:nvPicPr>
            <p:cNvPr id="1027" name="Picture 3" descr="D:\tải xuốn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1" r="11054"/>
            <a:stretch/>
          </p:blipFill>
          <p:spPr bwMode="auto">
            <a:xfrm>
              <a:off x="1023582" y="1119117"/>
              <a:ext cx="3684896" cy="286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96286" y="1105470"/>
              <a:ext cx="627797" cy="31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4653887" y="656823"/>
            <a:ext cx="4612943" cy="2456807"/>
          </a:xfrm>
          <a:prstGeom prst="cloudCallout">
            <a:avLst>
              <a:gd name="adj1" fmla="val -53673"/>
              <a:gd name="adj2" fmla="val 4514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tên những loại thước đo chiều dài mà em biết.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8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6BBC69-9591-41CD-A512-C36ECE3D5A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312" y="3922238"/>
            <a:ext cx="3306618" cy="2961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0E8DA-7A5E-426D-8544-9DD1D9460E85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23682-7CD3-41E8-BD93-D69410E3D122}"/>
              </a:ext>
            </a:extLst>
          </p:cNvPr>
          <p:cNvSpPr txBox="1"/>
          <p:nvPr/>
        </p:nvSpPr>
        <p:spPr>
          <a:xfrm>
            <a:off x="702799" y="803048"/>
            <a:ext cx="684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dụng cụ đo chiều dài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D4AF6F-FD5D-4B04-9508-8B99A4A7B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87" y="2619353"/>
            <a:ext cx="210358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363A9F-1CC1-49F8-B5C9-940E14FA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272" y="799282"/>
            <a:ext cx="3122682" cy="237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2EAC2EB1-015D-46F4-AF46-646C773D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39" y="2618336"/>
            <a:ext cx="26758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0DBC6CA-A99E-4771-99AD-B956F04E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06" y="6041102"/>
            <a:ext cx="271944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D86C0-F9F4-45AA-9A2A-07281387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740" y="4343014"/>
            <a:ext cx="4723226" cy="1575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9601167F-8DB2-423D-8DE6-1302C87C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520" y="5861380"/>
            <a:ext cx="31609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hước kẻ gỗ - Thước kẻ - Compa Tác giả OEM | GiaSach.com">
            <a:extLst>
              <a:ext uri="{FF2B5EF4-FFF2-40B4-BE49-F238E27FC236}">
                <a16:creationId xmlns:a16="http://schemas.microsoft.com/office/drawing/2014/main" id="{BEF65992-AE50-4BF8-BB5D-CC4984678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5" t="24545" r="45215" b="12963"/>
          <a:stretch/>
        </p:blipFill>
        <p:spPr bwMode="auto">
          <a:xfrm rot="5400000">
            <a:off x="3091518" y="-896202"/>
            <a:ext cx="1021323" cy="60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24;p20">
            <a:extLst>
              <a:ext uri="{FF2B5EF4-FFF2-40B4-BE49-F238E27FC236}">
                <a16:creationId xmlns:a16="http://schemas.microsoft.com/office/drawing/2014/main" id="{F01A997A-4275-421D-B645-9BC27C3E923B}"/>
              </a:ext>
            </a:extLst>
          </p:cNvPr>
          <p:cNvSpPr txBox="1">
            <a:spLocks/>
          </p:cNvSpPr>
          <p:nvPr/>
        </p:nvSpPr>
        <p:spPr>
          <a:xfrm>
            <a:off x="594336" y="3195231"/>
            <a:ext cx="11160010" cy="727007"/>
          </a:xfrm>
          <a:prstGeom prst="roundRect">
            <a:avLst/>
          </a:prstGeom>
          <a:ln>
            <a:solidFill>
              <a:srgbClr val="0066FF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sao người ta lại sản xuất ra nhiều loại thước khác nhau như vậy?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424;p20">
            <a:extLst>
              <a:ext uri="{FF2B5EF4-FFF2-40B4-BE49-F238E27FC236}">
                <a16:creationId xmlns:a16="http://schemas.microsoft.com/office/drawing/2014/main" id="{F01A997A-4275-421D-B645-9BC27C3E923B}"/>
              </a:ext>
            </a:extLst>
          </p:cNvPr>
          <p:cNvSpPr txBox="1">
            <a:spLocks/>
          </p:cNvSpPr>
          <p:nvPr/>
        </p:nvSpPr>
        <p:spPr>
          <a:xfrm>
            <a:off x="575893" y="3121890"/>
            <a:ext cx="11331950" cy="873688"/>
          </a:xfrm>
          <a:prstGeom prst="roundRect">
            <a:avLst/>
          </a:prstGeom>
          <a:ln>
            <a:solidFill>
              <a:srgbClr val="0066FF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độ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 , mục đích đo khác nhau : đo độ dài sân trường, đồ dài quyển tập , đường kính, các số đo về hình thể .....</a:t>
            </a:r>
          </a:p>
        </p:txBody>
      </p:sp>
    </p:spTree>
    <p:extLst>
      <p:ext uri="{BB962C8B-B14F-4D97-AF65-F5344CB8AC3E}">
        <p14:creationId xmlns:p14="http://schemas.microsoft.com/office/powerpoint/2010/main" val="28717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2" grpId="0" animBg="1"/>
      <p:bldP spid="12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75FDF6-8C52-46FF-9072-F2755788D7F1}"/>
              </a:ext>
            </a:extLst>
          </p:cNvPr>
          <p:cNvGrpSpPr/>
          <p:nvPr/>
        </p:nvGrpSpPr>
        <p:grpSpPr>
          <a:xfrm>
            <a:off x="2379334" y="5264691"/>
            <a:ext cx="8384593" cy="1459346"/>
            <a:chOff x="2379334" y="5264691"/>
            <a:chExt cx="8384593" cy="14593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D4381A-56C2-485C-83F0-F69F7A7F22EC}"/>
                </a:ext>
              </a:extLst>
            </p:cNvPr>
            <p:cNvSpPr/>
            <p:nvPr/>
          </p:nvSpPr>
          <p:spPr>
            <a:xfrm>
              <a:off x="2379334" y="5264691"/>
              <a:ext cx="8120209" cy="14593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9E74A44A-8A33-49C3-AB52-0DFF1C7BA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0344" y="6001775"/>
              <a:ext cx="21035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637B96-D579-4148-ABE4-63088C87453D}"/>
              </a:ext>
            </a:extLst>
          </p:cNvPr>
          <p:cNvGrpSpPr/>
          <p:nvPr/>
        </p:nvGrpSpPr>
        <p:grpSpPr>
          <a:xfrm>
            <a:off x="8810110" y="1758114"/>
            <a:ext cx="3267431" cy="3253320"/>
            <a:chOff x="8810110" y="1758114"/>
            <a:chExt cx="3267431" cy="32533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1B4535-71C0-4202-9B12-C2EC34C50DFB}"/>
                </a:ext>
              </a:extLst>
            </p:cNvPr>
            <p:cNvSpPr/>
            <p:nvPr/>
          </p:nvSpPr>
          <p:spPr>
            <a:xfrm>
              <a:off x="8810110" y="1758114"/>
              <a:ext cx="3204648" cy="3253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066B0601-D4D6-4185-AA68-371E9CAD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602" y="4467962"/>
              <a:ext cx="31609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kẹp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D780B3-FB9B-4B6F-AC30-BFADC761EF96}"/>
              </a:ext>
            </a:extLst>
          </p:cNvPr>
          <p:cNvGrpSpPr/>
          <p:nvPr/>
        </p:nvGrpSpPr>
        <p:grpSpPr>
          <a:xfrm>
            <a:off x="4818898" y="1758114"/>
            <a:ext cx="3794496" cy="3253320"/>
            <a:chOff x="4818898" y="1758114"/>
            <a:chExt cx="3794496" cy="32533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00FCBD-0FCC-4683-8C59-E64EFC9E90F7}"/>
                </a:ext>
              </a:extLst>
            </p:cNvPr>
            <p:cNvSpPr/>
            <p:nvPr/>
          </p:nvSpPr>
          <p:spPr>
            <a:xfrm>
              <a:off x="4818898" y="1758114"/>
              <a:ext cx="3794496" cy="3253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7AFC4BE-07D8-4735-BF6C-3AB788682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201" y="4467962"/>
              <a:ext cx="26758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cuộn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F4559-3574-499C-9B45-0A6702FA8448}"/>
              </a:ext>
            </a:extLst>
          </p:cNvPr>
          <p:cNvGrpSpPr/>
          <p:nvPr/>
        </p:nvGrpSpPr>
        <p:grpSpPr>
          <a:xfrm>
            <a:off x="422027" y="1737862"/>
            <a:ext cx="4200154" cy="3253320"/>
            <a:chOff x="422027" y="1737862"/>
            <a:chExt cx="4200154" cy="32533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91CDD5-FA3D-4558-B978-4EF90E734EC4}"/>
                </a:ext>
              </a:extLst>
            </p:cNvPr>
            <p:cNvSpPr/>
            <p:nvPr/>
          </p:nvSpPr>
          <p:spPr>
            <a:xfrm>
              <a:off x="422027" y="1737862"/>
              <a:ext cx="4200154" cy="3253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D470A0B2-F6D4-452D-9274-34B378B25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503" y="4467962"/>
              <a:ext cx="27194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42A30E-D0FB-463B-B73F-C467EE9E6664}"/>
              </a:ext>
            </a:extLst>
          </p:cNvPr>
          <p:cNvSpPr txBox="1"/>
          <p:nvPr/>
        </p:nvSpPr>
        <p:spPr>
          <a:xfrm>
            <a:off x="224972" y="1214642"/>
            <a:ext cx="951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>
                <a:solidFill>
                  <a:srgbClr val="3333FF"/>
                </a:solidFill>
              </a:rPr>
              <a:t>Hãy cho biết người trong ảnh sử dụng loại thước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03794-F9EC-4935-8E38-27AD9EC4712C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51773-081A-441C-A4E4-86190F2E37FD}"/>
              </a:ext>
            </a:extLst>
          </p:cNvPr>
          <p:cNvSpPr txBox="1"/>
          <p:nvPr/>
        </p:nvSpPr>
        <p:spPr>
          <a:xfrm>
            <a:off x="702799" y="803048"/>
            <a:ext cx="684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dụng cụ đo chiều dài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18981-60EA-4F19-BD9C-39E2D4552462}"/>
              </a:ext>
            </a:extLst>
          </p:cNvPr>
          <p:cNvGrpSpPr/>
          <p:nvPr/>
        </p:nvGrpSpPr>
        <p:grpSpPr>
          <a:xfrm>
            <a:off x="422027" y="1737862"/>
            <a:ext cx="4200154" cy="2730100"/>
            <a:chOff x="440499" y="1941062"/>
            <a:chExt cx="4200154" cy="2730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0D33BA-2A9E-4B70-96EA-53B50DC5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499" y="1941062"/>
              <a:ext cx="4200154" cy="27301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D0B146-53AE-4AB1-95A1-9D2B9BF8F02E}"/>
                </a:ext>
              </a:extLst>
            </p:cNvPr>
            <p:cNvSpPr txBox="1"/>
            <p:nvPr/>
          </p:nvSpPr>
          <p:spPr>
            <a:xfrm>
              <a:off x="510584" y="4278727"/>
              <a:ext cx="891591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Hình 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2FA321-2B14-465E-9FE4-4F34EDA28FAB}"/>
              </a:ext>
            </a:extLst>
          </p:cNvPr>
          <p:cNvGrpSpPr/>
          <p:nvPr/>
        </p:nvGrpSpPr>
        <p:grpSpPr>
          <a:xfrm>
            <a:off x="4818898" y="1737862"/>
            <a:ext cx="3794496" cy="2730100"/>
            <a:chOff x="4876160" y="1941062"/>
            <a:chExt cx="3794496" cy="2730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A0C48B-71D5-4BDF-8D60-7399A64E7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160" y="1941062"/>
              <a:ext cx="3794496" cy="2730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52F130-C087-4D3B-99F2-A3E52268DFC9}"/>
                </a:ext>
              </a:extLst>
            </p:cNvPr>
            <p:cNvSpPr txBox="1"/>
            <p:nvPr/>
          </p:nvSpPr>
          <p:spPr>
            <a:xfrm>
              <a:off x="4998522" y="4281042"/>
              <a:ext cx="891591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Hình 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F5E8D3-A9BD-44B2-B92D-BB8262CE8C6D}"/>
              </a:ext>
            </a:extLst>
          </p:cNvPr>
          <p:cNvGrpSpPr/>
          <p:nvPr/>
        </p:nvGrpSpPr>
        <p:grpSpPr>
          <a:xfrm>
            <a:off x="8810111" y="1758114"/>
            <a:ext cx="3204647" cy="2709848"/>
            <a:chOff x="8828583" y="1961314"/>
            <a:chExt cx="3204647" cy="27098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A2E5E2-89B1-4315-A2BE-CB8B69FC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8583" y="1961314"/>
              <a:ext cx="3204647" cy="27098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9FAE69-DAB1-4548-A2BF-39A7289971B5}"/>
                </a:ext>
              </a:extLst>
            </p:cNvPr>
            <p:cNvSpPr txBox="1"/>
            <p:nvPr/>
          </p:nvSpPr>
          <p:spPr>
            <a:xfrm>
              <a:off x="8935074" y="4281578"/>
              <a:ext cx="891591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Hình 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5E9F26-77A6-4FF0-93C6-7A1E7EA57229}"/>
              </a:ext>
            </a:extLst>
          </p:cNvPr>
          <p:cNvGrpSpPr/>
          <p:nvPr/>
        </p:nvGrpSpPr>
        <p:grpSpPr>
          <a:xfrm>
            <a:off x="2246320" y="5331836"/>
            <a:ext cx="6818312" cy="1526164"/>
            <a:chOff x="3364252" y="5291870"/>
            <a:chExt cx="6818312" cy="1526164"/>
          </a:xfrm>
        </p:grpSpPr>
        <p:pic>
          <p:nvPicPr>
            <p:cNvPr id="7170" name="Picture 2" descr="Lý thuyết - Học trực tuyến OLM">
              <a:extLst>
                <a:ext uri="{FF2B5EF4-FFF2-40B4-BE49-F238E27FC236}">
                  <a16:creationId xmlns:a16="http://schemas.microsoft.com/office/drawing/2014/main" id="{6515117F-E77E-40D2-A903-333B9A224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252" y="5291870"/>
              <a:ext cx="6818312" cy="1526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DC4A2C-C7AB-4BFE-874E-47F190099F5A}"/>
                </a:ext>
              </a:extLst>
            </p:cNvPr>
            <p:cNvSpPr txBox="1"/>
            <p:nvPr/>
          </p:nvSpPr>
          <p:spPr>
            <a:xfrm>
              <a:off x="8460368" y="5419370"/>
              <a:ext cx="891591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Hình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3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970C0B16-305D-427B-A034-F820075B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8" y="1605476"/>
            <a:ext cx="100935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694E274-216D-4EBE-9F15-442474E1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640" y="2128696"/>
            <a:ext cx="1046925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0BA708E0-DD72-476D-8147-68CE42C0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8" y="766062"/>
            <a:ext cx="929872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GHĐ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ĐCNN.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53E6A-D6F8-47F9-A868-4C1DB781820C}"/>
              </a:ext>
            </a:extLst>
          </p:cNvPr>
          <p:cNvSpPr txBox="1"/>
          <p:nvPr/>
        </p:nvSpPr>
        <p:spPr>
          <a:xfrm>
            <a:off x="5815188" y="3156753"/>
            <a:ext cx="5013809" cy="1452384"/>
          </a:xfrm>
          <a:prstGeom prst="cloudCallout">
            <a:avLst>
              <a:gd name="adj1" fmla="val -12912"/>
              <a:gd name="adj2" fmla="val 45330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en-US"/>
              <a:t>Độ chia nhỏ nhất của thước là gì?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F0882-B1E7-42F7-8341-AF361B10CD66}"/>
              </a:ext>
            </a:extLst>
          </p:cNvPr>
          <p:cNvSpPr txBox="1"/>
          <p:nvPr/>
        </p:nvSpPr>
        <p:spPr>
          <a:xfrm>
            <a:off x="1363003" y="3156753"/>
            <a:ext cx="4227708" cy="1452384"/>
          </a:xfrm>
          <a:prstGeom prst="cloudCallout">
            <a:avLst>
              <a:gd name="adj1" fmla="val -13842"/>
              <a:gd name="adj2" fmla="val 44694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03794-F9EC-4935-8E38-27AD9EC4712C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970C0B16-305D-427B-A034-F820075B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9" y="1614780"/>
            <a:ext cx="100935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Giới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694E274-216D-4EBE-9F15-442474E1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9" y="2020949"/>
            <a:ext cx="1103336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0BA708E0-DD72-476D-8147-68CE42C0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9" y="766062"/>
            <a:ext cx="929872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GHĐ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ĐCNN.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EEF0D-0768-44FA-8057-0B06D02F1463}"/>
              </a:ext>
            </a:extLst>
          </p:cNvPr>
          <p:cNvSpPr txBox="1"/>
          <p:nvPr/>
        </p:nvSpPr>
        <p:spPr>
          <a:xfrm>
            <a:off x="702799" y="242842"/>
            <a:ext cx="684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dụng cụ đo chiều dài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0C548-6D78-46D1-AE44-1C5B3B1EE870}"/>
              </a:ext>
            </a:extLst>
          </p:cNvPr>
          <p:cNvSpPr/>
          <p:nvPr/>
        </p:nvSpPr>
        <p:spPr>
          <a:xfrm>
            <a:off x="702799" y="2986718"/>
            <a:ext cx="539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ĐCNN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08F0EB2-28F2-4F28-9B31-B88F2158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120" y="3232907"/>
            <a:ext cx="4581743" cy="11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7F27556-DA2D-4995-B11B-FBE4E8DE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982" y="3284390"/>
            <a:ext cx="164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cm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486A2EEC-7FAC-42A6-AD48-99C1D9A8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88" y="3828936"/>
            <a:ext cx="256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1BEB6-8068-4F0C-8888-740E4531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" b="70467"/>
          <a:stretch/>
        </p:blipFill>
        <p:spPr>
          <a:xfrm>
            <a:off x="702799" y="3546000"/>
            <a:ext cx="5388330" cy="806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DB2675-2D0B-4326-8C8B-91A5AC3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4599" b="21146"/>
          <a:stretch/>
        </p:blipFill>
        <p:spPr>
          <a:xfrm>
            <a:off x="702799" y="4447841"/>
            <a:ext cx="5393201" cy="819731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EE22B89D-3261-41D5-90CA-156433B4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120" y="4447841"/>
            <a:ext cx="4581743" cy="11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AA0BE76-869A-4F10-8CC9-FFADEEC1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982" y="4468752"/>
            <a:ext cx="164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cm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600EEBB-5209-47E9-B6AD-7E12E757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89" y="5026896"/>
            <a:ext cx="2565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cm</a:t>
            </a:r>
          </a:p>
        </p:txBody>
      </p:sp>
      <p:sp>
        <p:nvSpPr>
          <p:cNvPr id="7" name="AutoShape 4" descr="độ chia nhỏ nhất của thước là gì ?Xác định độ chia nhỏ nhất của thước bên  dưới. Thanh kim loại được vẽ ở hình bên dưới có độ chia nhỏ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9" y="5628941"/>
            <a:ext cx="552155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EE22B89D-3261-41D5-90CA-156433B4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118" y="5665942"/>
            <a:ext cx="4581743" cy="11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7F27556-DA2D-4995-B11B-FBE4E8DE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982" y="5676952"/>
            <a:ext cx="164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7F27556-DA2D-4995-B11B-FBE4E8DE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382" y="6334780"/>
            <a:ext cx="164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34068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F1800C-E96A-4974-905D-C5EA4E6552F1}"/>
              </a:ext>
            </a:extLst>
          </p:cNvPr>
          <p:cNvSpPr/>
          <p:nvPr/>
        </p:nvSpPr>
        <p:spPr>
          <a:xfrm>
            <a:off x="362585" y="2907416"/>
            <a:ext cx="11466276" cy="3547975"/>
          </a:xfrm>
          <a:prstGeom prst="roundRect">
            <a:avLst/>
          </a:prstGeom>
          <a:noFill/>
          <a:ln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BAF09-DB1B-4F2B-9948-06725B0D5FF4}"/>
              </a:ext>
            </a:extLst>
          </p:cNvPr>
          <p:cNvSpPr txBox="1"/>
          <p:nvPr/>
        </p:nvSpPr>
        <p:spPr>
          <a:xfrm>
            <a:off x="455430" y="1654486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B3204DDF-06DA-44B6-9489-D8A3647DEE37}"/>
              </a:ext>
            </a:extLst>
          </p:cNvPr>
          <p:cNvSpPr txBox="1">
            <a:spLocks/>
          </p:cNvSpPr>
          <p:nvPr/>
        </p:nvSpPr>
        <p:spPr>
          <a:xfrm>
            <a:off x="455431" y="3069425"/>
            <a:ext cx="11213405" cy="10431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6" name="Google Shape;460;p23">
            <a:extLst>
              <a:ext uri="{FF2B5EF4-FFF2-40B4-BE49-F238E27FC236}">
                <a16:creationId xmlns:a16="http://schemas.microsoft.com/office/drawing/2014/main" id="{F3EB1E75-2641-497D-8C86-E98D40890E0E}"/>
              </a:ext>
            </a:extLst>
          </p:cNvPr>
          <p:cNvSpPr txBox="1">
            <a:spLocks/>
          </p:cNvSpPr>
          <p:nvPr/>
        </p:nvSpPr>
        <p:spPr>
          <a:xfrm>
            <a:off x="455430" y="4142810"/>
            <a:ext cx="11466276" cy="911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hap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" y="2308259"/>
            <a:ext cx="323375" cy="4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970C0B16-305D-427B-A034-F820075B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5" y="5120332"/>
            <a:ext cx="100935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GHĐ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694E274-216D-4EBE-9F15-442474E1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5" y="5634597"/>
            <a:ext cx="1046925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ĐCNN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2E20A-AD7E-43F0-9CE7-54B02C9B53EF}"/>
              </a:ext>
            </a:extLst>
          </p:cNvPr>
          <p:cNvSpPr txBox="1"/>
          <p:nvPr/>
        </p:nvSpPr>
        <p:spPr>
          <a:xfrm>
            <a:off x="749055" y="238152"/>
            <a:ext cx="438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9609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  <p:bldP spid="6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AEBD1F-BF5D-4479-A92B-EC1697DBBB4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BC57F1-B0E5-4A1D-914E-FC60F580E9B6}"/>
              </a:ext>
            </a:extLst>
          </p:cNvPr>
          <p:cNvSpPr txBox="1"/>
          <p:nvPr/>
        </p:nvSpPr>
        <p:spPr>
          <a:xfrm>
            <a:off x="723735" y="687139"/>
            <a:ext cx="484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Lựa chọn thước đo phù hợp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09C24-2916-4651-928D-35BC033CB618}"/>
              </a:ext>
            </a:extLst>
          </p:cNvPr>
          <p:cNvSpPr txBox="1"/>
          <p:nvPr/>
        </p:nvSpPr>
        <p:spPr>
          <a:xfrm>
            <a:off x="3648821" y="5333597"/>
            <a:ext cx="524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en-GB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4.3.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25A34A-AD4F-437A-AB5F-4C966FFCF442}"/>
              </a:ext>
            </a:extLst>
          </p:cNvPr>
          <p:cNvSpPr/>
          <p:nvPr/>
        </p:nvSpPr>
        <p:spPr>
          <a:xfrm>
            <a:off x="361815" y="1164619"/>
            <a:ext cx="11016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F86EB6-1F17-4C5A-BB60-4AE40188D9E5}"/>
              </a:ext>
            </a:extLst>
          </p:cNvPr>
          <p:cNvGrpSpPr/>
          <p:nvPr/>
        </p:nvGrpSpPr>
        <p:grpSpPr>
          <a:xfrm>
            <a:off x="809055" y="2118726"/>
            <a:ext cx="5548255" cy="3143926"/>
            <a:chOff x="809055" y="2118726"/>
            <a:chExt cx="5548255" cy="31439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F53A69-645A-42E2-A62E-6C534BBE22BE}"/>
                </a:ext>
              </a:extLst>
            </p:cNvPr>
            <p:cNvSpPr txBox="1"/>
            <p:nvPr/>
          </p:nvSpPr>
          <p:spPr>
            <a:xfrm>
              <a:off x="809055" y="4739432"/>
              <a:ext cx="554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Đo chiều dài bằng thước </a:t>
              </a:r>
              <a:r>
                <a:rPr lang="vi-VN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cuộn   </a:t>
              </a:r>
              <a:endPara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63172-4E37-43A9-AAAA-D707B320E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7" r="49822" b="22380"/>
            <a:stretch/>
          </p:blipFill>
          <p:spPr>
            <a:xfrm>
              <a:off x="1527161" y="2118726"/>
              <a:ext cx="4112042" cy="256811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596AF3-DCA7-4FE6-869A-928636975B81}"/>
              </a:ext>
            </a:extLst>
          </p:cNvPr>
          <p:cNvGrpSpPr/>
          <p:nvPr/>
        </p:nvGrpSpPr>
        <p:grpSpPr>
          <a:xfrm>
            <a:off x="6696102" y="2085502"/>
            <a:ext cx="4612976" cy="3176993"/>
            <a:chOff x="6696102" y="2085502"/>
            <a:chExt cx="4612976" cy="31769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471FC5-C18E-4FC2-B8DE-97BF31B5B025}"/>
                </a:ext>
              </a:extLst>
            </p:cNvPr>
            <p:cNvSpPr txBox="1"/>
            <p:nvPr/>
          </p:nvSpPr>
          <p:spPr>
            <a:xfrm>
              <a:off x="6696102" y="4739275"/>
              <a:ext cx="4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vi-VN">
                  <a:solidFill>
                    <a:prstClr val="black"/>
                  </a:solidFill>
                </a:rPr>
                <a:t>b) Đo chiều dài bằng thước kẻ</a:t>
              </a: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91F40CA-28B9-40F2-B77E-A6E4D40EF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7" t="1886" b="20421"/>
            <a:stretch/>
          </p:blipFill>
          <p:spPr>
            <a:xfrm>
              <a:off x="6995511" y="2085502"/>
              <a:ext cx="4014158" cy="263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AEBD1F-BF5D-4479-A92B-EC1697DBBB4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BC57F1-B0E5-4A1D-914E-FC60F580E9B6}"/>
              </a:ext>
            </a:extLst>
          </p:cNvPr>
          <p:cNvSpPr txBox="1"/>
          <p:nvPr/>
        </p:nvSpPr>
        <p:spPr>
          <a:xfrm>
            <a:off x="723735" y="687139"/>
            <a:ext cx="484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Lựa chọn thước đo phù hợp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09C24-2916-4651-928D-35BC033CB618}"/>
              </a:ext>
            </a:extLst>
          </p:cNvPr>
          <p:cNvSpPr txBox="1"/>
          <p:nvPr/>
        </p:nvSpPr>
        <p:spPr>
          <a:xfrm>
            <a:off x="3648821" y="5333597"/>
            <a:ext cx="524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en-GB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4.3.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F86EB6-1F17-4C5A-BB60-4AE40188D9E5}"/>
              </a:ext>
            </a:extLst>
          </p:cNvPr>
          <p:cNvGrpSpPr/>
          <p:nvPr/>
        </p:nvGrpSpPr>
        <p:grpSpPr>
          <a:xfrm>
            <a:off x="809055" y="2118726"/>
            <a:ext cx="5548255" cy="3143926"/>
            <a:chOff x="809055" y="2118726"/>
            <a:chExt cx="5548255" cy="31439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F53A69-645A-42E2-A62E-6C534BBE22BE}"/>
                </a:ext>
              </a:extLst>
            </p:cNvPr>
            <p:cNvSpPr txBox="1"/>
            <p:nvPr/>
          </p:nvSpPr>
          <p:spPr>
            <a:xfrm>
              <a:off x="809055" y="4739432"/>
              <a:ext cx="554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Đo chiều dài bằng thước </a:t>
              </a:r>
              <a:r>
                <a:rPr lang="vi-VN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cuộn   </a:t>
              </a:r>
              <a:endPara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63172-4E37-43A9-AAAA-D707B320E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7" r="49822" b="22380"/>
            <a:stretch/>
          </p:blipFill>
          <p:spPr>
            <a:xfrm>
              <a:off x="1527161" y="2118726"/>
              <a:ext cx="4112042" cy="256811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596AF3-DCA7-4FE6-869A-928636975B81}"/>
              </a:ext>
            </a:extLst>
          </p:cNvPr>
          <p:cNvGrpSpPr/>
          <p:nvPr/>
        </p:nvGrpSpPr>
        <p:grpSpPr>
          <a:xfrm>
            <a:off x="6696102" y="2085502"/>
            <a:ext cx="4612976" cy="3176993"/>
            <a:chOff x="6696102" y="2085502"/>
            <a:chExt cx="4612976" cy="31769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471FC5-C18E-4FC2-B8DE-97BF31B5B025}"/>
                </a:ext>
              </a:extLst>
            </p:cNvPr>
            <p:cNvSpPr txBox="1"/>
            <p:nvPr/>
          </p:nvSpPr>
          <p:spPr>
            <a:xfrm>
              <a:off x="6696102" y="4739275"/>
              <a:ext cx="4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vi-VN">
                  <a:solidFill>
                    <a:prstClr val="black"/>
                  </a:solidFill>
                </a:rPr>
                <a:t>b) Đo chiều dài bằng thước kẻ</a:t>
              </a: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91F40CA-28B9-40F2-B77E-A6E4D40EF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7" t="1886" b="20421"/>
            <a:stretch/>
          </p:blipFill>
          <p:spPr>
            <a:xfrm>
              <a:off x="6995511" y="2085502"/>
              <a:ext cx="4014158" cy="2634563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FD40AB1-7E2C-40EB-B62D-3C028DBE8E1F}"/>
              </a:ext>
            </a:extLst>
          </p:cNvPr>
          <p:cNvSpPr txBox="1"/>
          <p:nvPr/>
        </p:nvSpPr>
        <p:spPr>
          <a:xfrm>
            <a:off x="996287" y="1151139"/>
            <a:ext cx="10631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phép đo ở hình a) là nhanh và cho kết quả chính xác hơn so với cách đo ở hình b) vì ở hình b) giới hạn đo của thước nhỏ hơn chiều dài của bàn.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40AB1-7E2C-40EB-B62D-3C028DBE8E1F}"/>
              </a:ext>
            </a:extLst>
          </p:cNvPr>
          <p:cNvSpPr txBox="1"/>
          <p:nvPr/>
        </p:nvSpPr>
        <p:spPr>
          <a:xfrm>
            <a:off x="1132764" y="5856817"/>
            <a:ext cx="10877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lựa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GHĐ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ĐCNN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phù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6603" y="6075591"/>
            <a:ext cx="709684" cy="341194"/>
          </a:xfrm>
          <a:prstGeom prst="rightArrow">
            <a:avLst/>
          </a:prstGeom>
          <a:solidFill>
            <a:srgbClr val="00206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3926" y="2121936"/>
            <a:ext cx="1184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9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en-US" altLang="ko-KR" sz="9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7B951-41C8-43C1-90ED-61E13C827878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348CE-F565-4144-8880-276DF5BFD9CE}"/>
              </a:ext>
            </a:extLst>
          </p:cNvPr>
          <p:cNvSpPr txBox="1"/>
          <p:nvPr/>
        </p:nvSpPr>
        <p:spPr>
          <a:xfrm>
            <a:off x="723735" y="687139"/>
            <a:ext cx="75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các thao tác đúng khi đo chiều dài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1C386-2843-4D13-B30F-2577666D6EF6}"/>
              </a:ext>
            </a:extLst>
          </p:cNvPr>
          <p:cNvSpPr/>
          <p:nvPr/>
        </p:nvSpPr>
        <p:spPr>
          <a:xfrm>
            <a:off x="2587946" y="1210359"/>
            <a:ext cx="7016107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D4232F-9DC1-4A35-B9E1-3510738ACCB6}"/>
              </a:ext>
            </a:extLst>
          </p:cNvPr>
          <p:cNvGrpSpPr/>
          <p:nvPr/>
        </p:nvGrpSpPr>
        <p:grpSpPr>
          <a:xfrm>
            <a:off x="1791810" y="1993533"/>
            <a:ext cx="8608380" cy="3251261"/>
            <a:chOff x="1791810" y="1676295"/>
            <a:chExt cx="8608380" cy="32512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FA88A2-14EA-4547-A41F-26B8B1D3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1824" b="12881"/>
            <a:stretch/>
          </p:blipFill>
          <p:spPr>
            <a:xfrm>
              <a:off x="1791810" y="1676295"/>
              <a:ext cx="8608380" cy="25717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5CC7D0-86C1-4BED-982F-415985729182}"/>
                </a:ext>
              </a:extLst>
            </p:cNvPr>
            <p:cNvSpPr txBox="1"/>
            <p:nvPr/>
          </p:nvSpPr>
          <p:spPr>
            <a:xfrm>
              <a:off x="2772873" y="4465891"/>
              <a:ext cx="6646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en-GB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GB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4.4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1D1AA33-5328-4910-A7B0-C0B285440C45}"/>
              </a:ext>
            </a:extLst>
          </p:cNvPr>
          <p:cNvSpPr/>
          <p:nvPr/>
        </p:nvSpPr>
        <p:spPr>
          <a:xfrm>
            <a:off x="6288413" y="3084393"/>
            <a:ext cx="4111777" cy="169873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C7D0-86C1-4BED-982F-415985729182}"/>
              </a:ext>
            </a:extLst>
          </p:cNvPr>
          <p:cNvSpPr txBox="1"/>
          <p:nvPr/>
        </p:nvSpPr>
        <p:spPr>
          <a:xfrm>
            <a:off x="2772872" y="5658862"/>
            <a:ext cx="7293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</a:t>
            </a:r>
            <a:r>
              <a:rPr lang="en-GB" sz="28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7B951-41C8-43C1-90ED-61E13C827878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348CE-F565-4144-8880-276DF5BFD9CE}"/>
              </a:ext>
            </a:extLst>
          </p:cNvPr>
          <p:cNvSpPr txBox="1"/>
          <p:nvPr/>
        </p:nvSpPr>
        <p:spPr>
          <a:xfrm>
            <a:off x="723735" y="687139"/>
            <a:ext cx="75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các thao tác đúng khi đo chiều dài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A039F-62D8-40D5-B667-2C0F5889D579}"/>
              </a:ext>
            </a:extLst>
          </p:cNvPr>
          <p:cNvGrpSpPr/>
          <p:nvPr/>
        </p:nvGrpSpPr>
        <p:grpSpPr>
          <a:xfrm>
            <a:off x="2837517" y="1973689"/>
            <a:ext cx="6735330" cy="3913101"/>
            <a:chOff x="2779468" y="1688795"/>
            <a:chExt cx="6735330" cy="3913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38352E-3498-4F85-8503-B32E312E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468" y="1688795"/>
              <a:ext cx="6735330" cy="338988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684343-559A-41F8-8029-1A1371FA1680}"/>
                </a:ext>
              </a:extLst>
            </p:cNvPr>
            <p:cNvSpPr txBox="1"/>
            <p:nvPr/>
          </p:nvSpPr>
          <p:spPr>
            <a:xfrm>
              <a:off x="5194015" y="5078676"/>
              <a:ext cx="4320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en-GB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GB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4.5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1CA35D6-2E8F-4F1F-A73E-C51DD4E78167}"/>
              </a:ext>
            </a:extLst>
          </p:cNvPr>
          <p:cNvSpPr/>
          <p:nvPr/>
        </p:nvSpPr>
        <p:spPr>
          <a:xfrm>
            <a:off x="3953129" y="4189172"/>
            <a:ext cx="3619318" cy="15574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3855" y="1334877"/>
            <a:ext cx="4121624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CC7D0-86C1-4BED-982F-415985729182}"/>
              </a:ext>
            </a:extLst>
          </p:cNvPr>
          <p:cNvSpPr txBox="1"/>
          <p:nvPr/>
        </p:nvSpPr>
        <p:spPr>
          <a:xfrm>
            <a:off x="335881" y="5806352"/>
            <a:ext cx="1171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</a:t>
            </a:r>
            <a:r>
              <a:rPr lang="en-GB" sz="32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GB" sz="3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D3C3F-E820-4764-BECB-5B280CE3C766}"/>
              </a:ext>
            </a:extLst>
          </p:cNvPr>
          <p:cNvSpPr txBox="1"/>
          <p:nvPr/>
        </p:nvSpPr>
        <p:spPr>
          <a:xfrm>
            <a:off x="1381664" y="148596"/>
            <a:ext cx="9428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CÁC PHÉP ĐO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90E0E7-4910-4F42-AE55-7CD704C19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762289"/>
              </p:ext>
            </p:extLst>
          </p:nvPr>
        </p:nvGraphicFramePr>
        <p:xfrm>
          <a:off x="-685800" y="507824"/>
          <a:ext cx="16037169" cy="53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5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1C5161-FA1C-4F66-83CC-A8FE83902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21C5161-FA1C-4F66-83CC-A8FE83902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E44E7-149C-4F5F-8635-34003CD2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63E44E7-149C-4F5F-8635-34003CD2D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295E-D888-40D8-AAB4-C89D1BD6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4D9295E-D888-40D8-AAB4-C89D1BD69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78227-B6E5-4874-ACEE-67A1DDAA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CB78227-B6E5-4874-ACEE-67A1DDAA5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169999-F12A-4EEE-8FE2-8D3C1697F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5169999-F12A-4EEE-8FE2-8D3C1697F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9451D7-DE07-4321-9D0B-D1519E14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19451D7-DE07-4321-9D0B-D1519E14F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61B78-7811-4F23-9F53-99D2516BE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0D61B78-7811-4F23-9F53-99D2516BE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CF01E9-82E6-47B0-A8BB-7BFB2BD3B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5CF01E9-82E6-47B0-A8BB-7BFB2BD3B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B0F29C5-5B07-4B93-AC5E-08304B63F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5"/>
          <a:stretch/>
        </p:blipFill>
        <p:spPr>
          <a:xfrm>
            <a:off x="6068396" y="1742122"/>
            <a:ext cx="4145369" cy="2946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E263E-C150-4B7D-A4B7-18B1158DACA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67E2A-F444-4713-A770-AC74677A4601}"/>
              </a:ext>
            </a:extLst>
          </p:cNvPr>
          <p:cNvSpPr txBox="1"/>
          <p:nvPr/>
        </p:nvSpPr>
        <p:spPr>
          <a:xfrm>
            <a:off x="723735" y="687139"/>
            <a:ext cx="75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5059D-C42D-461C-B1B8-D5892D721289}"/>
              </a:ext>
            </a:extLst>
          </p:cNvPr>
          <p:cNvSpPr/>
          <p:nvPr/>
        </p:nvSpPr>
        <p:spPr>
          <a:xfrm>
            <a:off x="3179928" y="1142244"/>
            <a:ext cx="5514649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 đo chiều dài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26D6CD-5D66-40EB-A811-380B15398E9D}"/>
              </a:ext>
            </a:extLst>
          </p:cNvPr>
          <p:cNvGrpSpPr/>
          <p:nvPr/>
        </p:nvGrpSpPr>
        <p:grpSpPr>
          <a:xfrm>
            <a:off x="1866670" y="1728705"/>
            <a:ext cx="6853785" cy="3778647"/>
            <a:chOff x="1866670" y="1728705"/>
            <a:chExt cx="6853785" cy="3778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16F48C-CD11-42CB-A78C-0C24348E9F6A}"/>
                </a:ext>
              </a:extLst>
            </p:cNvPr>
            <p:cNvSpPr txBox="1"/>
            <p:nvPr/>
          </p:nvSpPr>
          <p:spPr>
            <a:xfrm>
              <a:off x="3364581" y="4984132"/>
              <a:ext cx="53558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en-GB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GB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4.6</a:t>
              </a:r>
              <a:endPara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3BD2B0-6E0A-4C07-A0DA-13007907C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87"/>
            <a:stretch/>
          </p:blipFill>
          <p:spPr>
            <a:xfrm>
              <a:off x="1866670" y="1728705"/>
              <a:ext cx="4068304" cy="294681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A24CB-E049-4670-BBB6-369413CFAA00}"/>
              </a:ext>
            </a:extLst>
          </p:cNvPr>
          <p:cNvCxnSpPr/>
          <p:nvPr/>
        </p:nvCxnSpPr>
        <p:spPr>
          <a:xfrm>
            <a:off x="4353191" y="1728705"/>
            <a:ext cx="0" cy="523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A9AB6B-3DEF-40FE-983F-8389045601BB}"/>
              </a:ext>
            </a:extLst>
          </p:cNvPr>
          <p:cNvCxnSpPr/>
          <p:nvPr/>
        </p:nvCxnSpPr>
        <p:spPr>
          <a:xfrm>
            <a:off x="8694577" y="1795831"/>
            <a:ext cx="0" cy="523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FFABCA-AF96-4C70-AF03-76341B838512}"/>
              </a:ext>
            </a:extLst>
          </p:cNvPr>
          <p:cNvGrpSpPr/>
          <p:nvPr/>
        </p:nvGrpSpPr>
        <p:grpSpPr>
          <a:xfrm>
            <a:off x="8833954" y="1823247"/>
            <a:ext cx="1828292" cy="578882"/>
            <a:chOff x="8833954" y="1823247"/>
            <a:chExt cx="1828292" cy="5788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03D9D1-799D-471B-9EC1-61F446C7864A}"/>
                </a:ext>
              </a:extLst>
            </p:cNvPr>
            <p:cNvSpPr txBox="1"/>
            <p:nvPr/>
          </p:nvSpPr>
          <p:spPr>
            <a:xfrm>
              <a:off x="9249184" y="1823247"/>
              <a:ext cx="1413062" cy="5788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7,0 cm</a:t>
              </a:r>
              <a:endPara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EE493A5-EF28-4A70-9457-4143326A578D}"/>
                </a:ext>
              </a:extLst>
            </p:cNvPr>
            <p:cNvSpPr/>
            <p:nvPr/>
          </p:nvSpPr>
          <p:spPr>
            <a:xfrm>
              <a:off x="8833954" y="1967733"/>
              <a:ext cx="415640" cy="244238"/>
            </a:xfrm>
            <a:prstGeom prst="rightArrow">
              <a:avLst/>
            </a:prstGeom>
            <a:solidFill>
              <a:srgbClr val="00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E9530B-AE79-4611-B989-193CD4B0C325}"/>
              </a:ext>
            </a:extLst>
          </p:cNvPr>
          <p:cNvGrpSpPr/>
          <p:nvPr/>
        </p:nvGrpSpPr>
        <p:grpSpPr>
          <a:xfrm>
            <a:off x="4491626" y="1768000"/>
            <a:ext cx="1757987" cy="578882"/>
            <a:chOff x="4491626" y="1768000"/>
            <a:chExt cx="1757987" cy="5788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D86CE-F96B-48D6-9353-B287BC45A0EA}"/>
                </a:ext>
              </a:extLst>
            </p:cNvPr>
            <p:cNvSpPr txBox="1"/>
            <p:nvPr/>
          </p:nvSpPr>
          <p:spPr>
            <a:xfrm>
              <a:off x="4928794" y="1768000"/>
              <a:ext cx="1320819" cy="57888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GB">
                  <a:solidFill>
                    <a:srgbClr val="FF0000"/>
                  </a:solidFill>
                </a:rPr>
                <a:t>6,8 cm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2B678FA5-CFE6-407D-9C0F-856AE41EEC0F}"/>
                </a:ext>
              </a:extLst>
            </p:cNvPr>
            <p:cNvSpPr/>
            <p:nvPr/>
          </p:nvSpPr>
          <p:spPr>
            <a:xfrm>
              <a:off x="4491626" y="1912524"/>
              <a:ext cx="415640" cy="244238"/>
            </a:xfrm>
            <a:prstGeom prst="rightArrow">
              <a:avLst/>
            </a:prstGeom>
            <a:solidFill>
              <a:srgbClr val="00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420EA4-E193-4019-805F-1843CA097EC9}"/>
              </a:ext>
            </a:extLst>
          </p:cNvPr>
          <p:cNvSpPr txBox="1"/>
          <p:nvPr/>
        </p:nvSpPr>
        <p:spPr>
          <a:xfrm>
            <a:off x="328445" y="192592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63EAC-123C-4B7B-8EFC-40B1CF83F17F}"/>
              </a:ext>
            </a:extLst>
          </p:cNvPr>
          <p:cNvSpPr txBox="1"/>
          <p:nvPr/>
        </p:nvSpPr>
        <p:spPr>
          <a:xfrm>
            <a:off x="1369724" y="192138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CC7D0-86C1-4BED-982F-415985729182}"/>
              </a:ext>
            </a:extLst>
          </p:cNvPr>
          <p:cNvSpPr txBox="1"/>
          <p:nvPr/>
        </p:nvSpPr>
        <p:spPr>
          <a:xfrm>
            <a:off x="1312795" y="5726752"/>
            <a:ext cx="7936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</a:t>
            </a:r>
            <a:r>
              <a:rPr lang="en-GB" sz="28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GB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9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70A8A-A68F-4D8D-A07E-039F4938715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6161B-136E-4CFA-8682-640536E8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06" y="799282"/>
            <a:ext cx="7616203" cy="9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của em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1C4E5-876B-4FC6-AB33-3E8AE2AB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309" y="622568"/>
            <a:ext cx="1754909" cy="1352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682E6-55F7-4C72-9302-12DD7B5DB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398" y="191193"/>
            <a:ext cx="1464875" cy="2082563"/>
          </a:xfrm>
          <a:prstGeom prst="rect">
            <a:avLst/>
          </a:prstGeom>
        </p:spPr>
      </p:pic>
      <p:pic>
        <p:nvPicPr>
          <p:cNvPr id="8" name="3 phut">
            <a:hlinkClick r:id="" action="ppaction://media"/>
            <a:extLst>
              <a:ext uri="{FF2B5EF4-FFF2-40B4-BE49-F238E27FC236}">
                <a16:creationId xmlns:a16="http://schemas.microsoft.com/office/drawing/2014/main" id="{DA7FA587-008D-4B75-977C-27A7823284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854" y="191193"/>
            <a:ext cx="1078182" cy="6064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499E87-1117-4852-986B-5B00579FF741}"/>
              </a:ext>
            </a:extLst>
          </p:cNvPr>
          <p:cNvSpPr/>
          <p:nvPr/>
        </p:nvSpPr>
        <p:spPr>
          <a:xfrm>
            <a:off x="641106" y="1725689"/>
            <a:ext cx="4716594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6EB2D-F2A6-4EBE-97D1-98817F7B81F9}"/>
              </a:ext>
            </a:extLst>
          </p:cNvPr>
          <p:cNvSpPr/>
          <p:nvPr/>
        </p:nvSpPr>
        <p:spPr>
          <a:xfrm>
            <a:off x="734456" y="2509375"/>
            <a:ext cx="10750393" cy="9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</a:t>
            </a:r>
            <a:endParaRPr lang="vi-VN" altLang="vi-VN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KẾT QUẢ ĐO CHIỀU DÀI</a:t>
            </a:r>
            <a:endParaRPr lang="vi-VN" altLang="vi-VN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2AC794F-E917-4389-8B44-BBCCF65D67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5807"/>
                  </p:ext>
                </p:extLst>
              </p:nvPr>
            </p:nvGraphicFramePr>
            <p:xfrm>
              <a:off x="734457" y="3751415"/>
              <a:ext cx="10750394" cy="25019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35336">
                      <a:extLst>
                        <a:ext uri="{9D8B030D-6E8A-4147-A177-3AD203B41FA5}">
                          <a16:colId xmlns:a16="http://schemas.microsoft.com/office/drawing/2014/main" val="3471716189"/>
                        </a:ext>
                      </a:extLst>
                    </a:gridCol>
                    <a:gridCol w="1200727">
                      <a:extLst>
                        <a:ext uri="{9D8B030D-6E8A-4147-A177-3AD203B41FA5}">
                          <a16:colId xmlns:a16="http://schemas.microsoft.com/office/drawing/2014/main" val="2533629577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202572991"/>
                        </a:ext>
                      </a:extLst>
                    </a:gridCol>
                    <a:gridCol w="822037">
                      <a:extLst>
                        <a:ext uri="{9D8B030D-6E8A-4147-A177-3AD203B41FA5}">
                          <a16:colId xmlns:a16="http://schemas.microsoft.com/office/drawing/2014/main" val="415089324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92305133"/>
                        </a:ext>
                      </a:extLst>
                    </a:gridCol>
                    <a:gridCol w="788080">
                      <a:extLst>
                        <a:ext uri="{9D8B030D-6E8A-4147-A177-3AD203B41FA5}">
                          <a16:colId xmlns:a16="http://schemas.microsoft.com/office/drawing/2014/main" val="1961621452"/>
                        </a:ext>
                      </a:extLst>
                    </a:gridCol>
                    <a:gridCol w="763629">
                      <a:extLst>
                        <a:ext uri="{9D8B030D-6E8A-4147-A177-3AD203B41FA5}">
                          <a16:colId xmlns:a16="http://schemas.microsoft.com/office/drawing/2014/main" val="689958355"/>
                        </a:ext>
                      </a:extLst>
                    </a:gridCol>
                    <a:gridCol w="822036">
                      <a:extLst>
                        <a:ext uri="{9D8B030D-6E8A-4147-A177-3AD203B41FA5}">
                          <a16:colId xmlns:a16="http://schemas.microsoft.com/office/drawing/2014/main" val="294199106"/>
                        </a:ext>
                      </a:extLst>
                    </a:gridCol>
                    <a:gridCol w="1986549">
                      <a:extLst>
                        <a:ext uri="{9D8B030D-6E8A-4147-A177-3AD203B41FA5}">
                          <a16:colId xmlns:a16="http://schemas.microsoft.com/office/drawing/2014/main" val="2879320751"/>
                        </a:ext>
                      </a:extLst>
                    </a:gridCol>
                  </a:tblGrid>
                  <a:tr h="315383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cần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đo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(cm)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507338"/>
                      </a:ext>
                    </a:extLst>
                  </a:tr>
                  <a:tr h="4730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20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0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extLst>
                      <a:ext uri="{0D108BD9-81ED-4DB2-BD59-A6C34878D82A}">
                        <a16:rowId xmlns:a16="http://schemas.microsoft.com/office/drawing/2014/main" val="2681428120"/>
                      </a:ext>
                    </a:extLst>
                  </a:tr>
                  <a:tr h="9461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 của em</a:t>
                          </a:r>
                          <a:endParaRPr lang="en-US" sz="16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extLst>
                      <a:ext uri="{0D108BD9-81ED-4DB2-BD59-A6C34878D82A}">
                        <a16:rowId xmlns:a16="http://schemas.microsoft.com/office/drawing/2014/main" val="1522331780"/>
                      </a:ext>
                    </a:extLst>
                  </a:tr>
                  <a:tr h="63076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quyển</a:t>
                          </a:r>
                          <a:r>
                            <a:rPr lang="en-US" sz="16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sách</a:t>
                          </a:r>
                          <a:endParaRPr lang="en-US" sz="16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extLst>
                      <a:ext uri="{0D108BD9-81ED-4DB2-BD59-A6C34878D82A}">
                        <a16:rowId xmlns:a16="http://schemas.microsoft.com/office/drawing/2014/main" val="31067067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2AC794F-E917-4389-8B44-BBCCF65D67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87736"/>
                  </p:ext>
                </p:extLst>
              </p:nvPr>
            </p:nvGraphicFramePr>
            <p:xfrm>
              <a:off x="734457" y="3751415"/>
              <a:ext cx="10750394" cy="25019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35336">
                      <a:extLst>
                        <a:ext uri="{9D8B030D-6E8A-4147-A177-3AD203B41FA5}">
                          <a16:colId xmlns:a16="http://schemas.microsoft.com/office/drawing/2014/main" val="3471716189"/>
                        </a:ext>
                      </a:extLst>
                    </a:gridCol>
                    <a:gridCol w="1200727">
                      <a:extLst>
                        <a:ext uri="{9D8B030D-6E8A-4147-A177-3AD203B41FA5}">
                          <a16:colId xmlns:a16="http://schemas.microsoft.com/office/drawing/2014/main" val="2533629577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202572991"/>
                        </a:ext>
                      </a:extLst>
                    </a:gridCol>
                    <a:gridCol w="822037">
                      <a:extLst>
                        <a:ext uri="{9D8B030D-6E8A-4147-A177-3AD203B41FA5}">
                          <a16:colId xmlns:a16="http://schemas.microsoft.com/office/drawing/2014/main" val="415089324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92305133"/>
                        </a:ext>
                      </a:extLst>
                    </a:gridCol>
                    <a:gridCol w="788080">
                      <a:extLst>
                        <a:ext uri="{9D8B030D-6E8A-4147-A177-3AD203B41FA5}">
                          <a16:colId xmlns:a16="http://schemas.microsoft.com/office/drawing/2014/main" val="1961621452"/>
                        </a:ext>
                      </a:extLst>
                    </a:gridCol>
                    <a:gridCol w="763629">
                      <a:extLst>
                        <a:ext uri="{9D8B030D-6E8A-4147-A177-3AD203B41FA5}">
                          <a16:colId xmlns:a16="http://schemas.microsoft.com/office/drawing/2014/main" val="689958355"/>
                        </a:ext>
                      </a:extLst>
                    </a:gridCol>
                    <a:gridCol w="822036">
                      <a:extLst>
                        <a:ext uri="{9D8B030D-6E8A-4147-A177-3AD203B41FA5}">
                          <a16:colId xmlns:a16="http://schemas.microsoft.com/office/drawing/2014/main" val="294199106"/>
                        </a:ext>
                      </a:extLst>
                    </a:gridCol>
                    <a:gridCol w="1986549">
                      <a:extLst>
                        <a:ext uri="{9D8B030D-6E8A-4147-A177-3AD203B41FA5}">
                          <a16:colId xmlns:a16="http://schemas.microsoft.com/office/drawing/2014/main" val="2879320751"/>
                        </a:ext>
                      </a:extLst>
                    </a:gridCol>
                  </a:tblGrid>
                  <a:tr h="315383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cần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đo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(cm)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507338"/>
                      </a:ext>
                    </a:extLst>
                  </a:tr>
                  <a:tr h="6096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87" marR="50687" marT="0" marB="0" anchor="ctr">
                        <a:blipFill>
                          <a:blip r:embed="rId7"/>
                          <a:stretch>
                            <a:fillRect l="-813953" t="-64000" r="-456589" b="-26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87" marR="50687" marT="0" marB="0" anchor="ctr">
                        <a:blipFill>
                          <a:blip r:embed="rId7"/>
                          <a:stretch>
                            <a:fillRect l="-943200" t="-64000" r="-371200" b="-26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87" marR="50687" marT="0" marB="0" anchor="ctr">
                        <a:blipFill>
                          <a:blip r:embed="rId7"/>
                          <a:stretch>
                            <a:fillRect l="-965926" t="-64000" r="-243704" b="-26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87" marR="50687" marT="0" marB="0" anchor="ctr">
                        <a:blipFill>
                          <a:blip r:embed="rId7"/>
                          <a:stretch>
                            <a:fillRect l="-441411" t="-64000" r="-920" b="-26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428120"/>
                      </a:ext>
                    </a:extLst>
                  </a:tr>
                  <a:tr h="9461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 của em</a:t>
                          </a:r>
                          <a:endParaRPr lang="en-US" sz="16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extLst>
                      <a:ext uri="{0D108BD9-81ED-4DB2-BD59-A6C34878D82A}">
                        <a16:rowId xmlns:a16="http://schemas.microsoft.com/office/drawing/2014/main" val="1522331780"/>
                      </a:ext>
                    </a:extLst>
                  </a:tr>
                  <a:tr h="63076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1600" b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0687" marR="50687" marT="0" marB="0" anchor="ctr"/>
                    </a:tc>
                    <a:extLst>
                      <a:ext uri="{0D108BD9-81ED-4DB2-BD59-A6C34878D82A}">
                        <a16:rowId xmlns:a16="http://schemas.microsoft.com/office/drawing/2014/main" val="31067067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80D3B8F-993C-4CF3-923F-07226EDDF760}"/>
              </a:ext>
            </a:extLst>
          </p:cNvPr>
          <p:cNvSpPr/>
          <p:nvPr/>
        </p:nvSpPr>
        <p:spPr>
          <a:xfrm>
            <a:off x="480291" y="2393824"/>
            <a:ext cx="11453091" cy="422864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318000" y="838200"/>
            <a:ext cx="7493000" cy="100452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đo chiều dài đoạn thẳng AB và CD trong hình 4.1. Từ kết quả đo được em rút ra nhận xét gì?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9956800" y="38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3D85B8-0EDD-4E57-AC8F-A26C008FDE67}"/>
              </a:ext>
            </a:extLst>
          </p:cNvPr>
          <p:cNvGrpSpPr/>
          <p:nvPr/>
        </p:nvGrpSpPr>
        <p:grpSpPr>
          <a:xfrm>
            <a:off x="680871" y="838200"/>
            <a:ext cx="3488457" cy="3945132"/>
            <a:chOff x="2917627" y="1203981"/>
            <a:chExt cx="3488457" cy="3945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5C0EE-0FFB-4647-9785-9985FEE1F037}"/>
                </a:ext>
              </a:extLst>
            </p:cNvPr>
            <p:cNvSpPr txBox="1"/>
            <p:nvPr/>
          </p:nvSpPr>
          <p:spPr>
            <a:xfrm>
              <a:off x="3082127" y="4749003"/>
              <a:ext cx="31603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4.1. </a:t>
              </a:r>
              <a:r>
                <a:rPr lang="en-GB" sz="2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GB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GB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617782-8C15-4E49-A053-0368E4B41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1770" y="2879231"/>
              <a:ext cx="1801090" cy="0"/>
            </a:xfrm>
            <a:prstGeom prst="line">
              <a:avLst/>
            </a:prstGeom>
            <a:ln w="19050">
              <a:solidFill>
                <a:srgbClr val="008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DEED13-D05A-4C63-BBBA-2F3DD8D0DD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18771" y="1259406"/>
              <a:ext cx="987313" cy="3256508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13E9B15A-B8EF-4601-AFE6-088DF27A1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770" y="3362156"/>
              <a:ext cx="3718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73BA9E22-31F0-422E-A949-1029D0DBF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694" y="3346544"/>
              <a:ext cx="3718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2D176747-6D97-432A-8B67-4D5010045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191" y="2426693"/>
              <a:ext cx="3718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F47062F3-F41C-43E2-8084-7D389049A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838" y="2426693"/>
              <a:ext cx="3718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5812ED-B609-4128-B6CC-55A453095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1770" y="3831428"/>
              <a:ext cx="1801090" cy="0"/>
            </a:xfrm>
            <a:prstGeom prst="line">
              <a:avLst/>
            </a:prstGeom>
            <a:ln w="19050">
              <a:solidFill>
                <a:srgbClr val="008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6A20C-8176-45B0-9999-D8538927F4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17627" y="1203981"/>
              <a:ext cx="1046166" cy="345062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450976" y="33195"/>
            <a:ext cx="2649071" cy="646331"/>
          </a:xfrm>
          <a:prstGeom prst="rect">
            <a:avLst/>
          </a:prstGeom>
          <a:solidFill>
            <a:srgbClr val="7C00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Estrangelo Edessa" panose="03080600000000000000" pitchFamily="66" charset="0"/>
                <a:ea typeface="Tahoma" panose="020B0604030504040204" pitchFamily="34" charset="0"/>
                <a:cs typeface="Estrangelo Edessa" panose="03080600000000000000" pitchFamily="66" charset="0"/>
              </a:rPr>
              <a:t>LUYỆN TẬP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4450976" y="2847047"/>
            <a:ext cx="7493000" cy="100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 cm.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D40AB1-7E2C-40EB-B62D-3C028DBE8E1F}"/>
              </a:ext>
            </a:extLst>
          </p:cNvPr>
          <p:cNvSpPr txBox="1"/>
          <p:nvPr/>
        </p:nvSpPr>
        <p:spPr>
          <a:xfrm>
            <a:off x="2184399" y="5170218"/>
            <a:ext cx="9595871" cy="95410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357883" y="5230454"/>
            <a:ext cx="603622" cy="341194"/>
          </a:xfrm>
          <a:prstGeom prst="rightArrow">
            <a:avLst/>
          </a:prstGeom>
          <a:solidFill>
            <a:srgbClr val="00206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37" grpId="0" build="p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9956800" y="38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14" y="670731"/>
            <a:ext cx="10812509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ví dụ chứng minh giác quan của chúng ta có thể cảm nhận sai 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của vật.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59" y="2570470"/>
            <a:ext cx="8617141" cy="40968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50976" y="33195"/>
            <a:ext cx="2649071" cy="584775"/>
          </a:xfrm>
          <a:prstGeom prst="rect">
            <a:avLst/>
          </a:prstGeom>
          <a:solidFill>
            <a:srgbClr val="7C00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Estrangelo Edessa" panose="03080600000000000000" pitchFamily="66" charset="0"/>
                <a:ea typeface="Tahoma" panose="020B0604030504040204" pitchFamily="34" charset="0"/>
                <a:cs typeface="Estrangelo Edessa" panose="03080600000000000000" pitchFamily="66" charset="0"/>
              </a:rPr>
              <a:t>LUYỆN TẬP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14" y="838200"/>
            <a:ext cx="10812509" cy="17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1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allAtOnce"/>
      <p:bldP spid="2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05BE20-92DA-4A69-8E20-DB94C27B07CD}"/>
              </a:ext>
            </a:extLst>
          </p:cNvPr>
          <p:cNvSpPr/>
          <p:nvPr/>
        </p:nvSpPr>
        <p:spPr>
          <a:xfrm>
            <a:off x="498605" y="941791"/>
            <a:ext cx="114532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GHĐ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ĐCNN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ĐCNN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DBF1E-4AFC-43B2-A9F7-BCA866F99A0C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ĐO CHIỀU DÀI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75FB7B-0D09-499B-9CF5-9E12EEDA3C94}"/>
              </a:ext>
            </a:extLst>
          </p:cNvPr>
          <p:cNvSpPr/>
          <p:nvPr/>
        </p:nvSpPr>
        <p:spPr>
          <a:xfrm>
            <a:off x="341745" y="941791"/>
            <a:ext cx="11610109" cy="3108543"/>
          </a:xfrm>
          <a:prstGeom prst="roundRect">
            <a:avLst/>
          </a:prstGeom>
          <a:noFill/>
          <a:ln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Shap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" y="766062"/>
            <a:ext cx="323375" cy="4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5034426" y="3757882"/>
            <a:ext cx="1951978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0E2C1-AF5A-4481-9D57-978E067F831D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529851" y="935760"/>
            <a:ext cx="1128911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GHĐ, ĐCNN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013067" y="4696426"/>
            <a:ext cx="247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cm</a:t>
            </a:r>
          </a:p>
        </p:txBody>
      </p:sp>
      <p:pic>
        <p:nvPicPr>
          <p:cNvPr id="11" name="Picture 2" descr="Thước Thẳng 20cm WinQ - C-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41802"/>
          <a:stretch/>
        </p:blipFill>
        <p:spPr bwMode="auto">
          <a:xfrm>
            <a:off x="1220091" y="2269893"/>
            <a:ext cx="9405936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26786" y="2392725"/>
            <a:ext cx="432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7104" y="2906976"/>
            <a:ext cx="593678" cy="8815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12464" y="2881952"/>
            <a:ext cx="593678" cy="8815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28387" y="4668727"/>
            <a:ext cx="4435544" cy="1028242"/>
            <a:chOff x="828387" y="4668727"/>
            <a:chExt cx="4435544" cy="1028242"/>
          </a:xfrm>
        </p:grpSpPr>
        <p:grpSp>
          <p:nvGrpSpPr>
            <p:cNvPr id="38" name="Group 37"/>
            <p:cNvGrpSpPr/>
            <p:nvPr/>
          </p:nvGrpSpPr>
          <p:grpSpPr>
            <a:xfrm>
              <a:off x="828387" y="4668727"/>
              <a:ext cx="4435544" cy="1028242"/>
              <a:chOff x="828387" y="4668727"/>
              <a:chExt cx="4435544" cy="102824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19A7B5-AF05-4EF9-9D34-CD2F58C8625E}"/>
                  </a:ext>
                </a:extLst>
              </p:cNvPr>
              <p:cNvSpPr txBox="1"/>
              <p:nvPr/>
            </p:nvSpPr>
            <p:spPr>
              <a:xfrm>
                <a:off x="828387" y="4956229"/>
                <a:ext cx="1355256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ĐCNN =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19A7B5-AF05-4EF9-9D34-CD2F58C8625E}"/>
                  </a:ext>
                </a:extLst>
              </p:cNvPr>
              <p:cNvSpPr txBox="1"/>
              <p:nvPr/>
            </p:nvSpPr>
            <p:spPr>
              <a:xfrm>
                <a:off x="2256632" y="5179904"/>
                <a:ext cx="2492788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19A7B5-AF05-4EF9-9D34-CD2F58C8625E}"/>
                  </a:ext>
                </a:extLst>
              </p:cNvPr>
              <p:cNvSpPr txBox="1"/>
              <p:nvPr/>
            </p:nvSpPr>
            <p:spPr>
              <a:xfrm>
                <a:off x="2147519" y="4668727"/>
                <a:ext cx="2624784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19A7B5-AF05-4EF9-9D34-CD2F58C8625E}"/>
                  </a:ext>
                </a:extLst>
              </p:cNvPr>
              <p:cNvSpPr txBox="1"/>
              <p:nvPr/>
            </p:nvSpPr>
            <p:spPr>
              <a:xfrm>
                <a:off x="4649714" y="4935943"/>
                <a:ext cx="614217" cy="48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V="1">
              <a:off x="2120151" y="5201113"/>
              <a:ext cx="2479145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6010415" y="4915286"/>
            <a:ext cx="294251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cm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1mm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56823" y="4632260"/>
            <a:ext cx="1217584" cy="1036549"/>
            <a:chOff x="4956823" y="4632260"/>
            <a:chExt cx="1217584" cy="10365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19A7B5-AF05-4EF9-9D34-CD2F58C8625E}"/>
                </a:ext>
              </a:extLst>
            </p:cNvPr>
            <p:cNvSpPr txBox="1"/>
            <p:nvPr/>
          </p:nvSpPr>
          <p:spPr>
            <a:xfrm>
              <a:off x="5158805" y="5185792"/>
              <a:ext cx="764254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19A7B5-AF05-4EF9-9D34-CD2F58C8625E}"/>
                </a:ext>
              </a:extLst>
            </p:cNvPr>
            <p:cNvSpPr txBox="1"/>
            <p:nvPr/>
          </p:nvSpPr>
          <p:spPr>
            <a:xfrm>
              <a:off x="4956823" y="4632260"/>
              <a:ext cx="1217584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 – 0)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100155" y="5177451"/>
              <a:ext cx="822904" cy="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10013087" y="2365429"/>
            <a:ext cx="476460" cy="732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43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2311941" y="4892545"/>
            <a:ext cx="702756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và ĐCNN là 101 cm và 1 mm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0E2C1-AF5A-4481-9D57-978E067F831D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723733" y="825412"/>
            <a:ext cx="11299943" cy="157889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2/21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thước thẳng có 101 vạch 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nhau,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cuối cùng ghi số 100 kèm theo đơn vị cm. Thông tin đúng của thước 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1369216" y="2777495"/>
            <a:ext cx="746088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và ĐCNN là 100 cm và 1 cm.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2269967" y="4225907"/>
            <a:ext cx="702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và ĐCNN là 100 cm và 1 mm.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2269967" y="3460155"/>
            <a:ext cx="695592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và ĐCNN là 101 cm và 1 cm.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2188185" y="2825020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/>
      <p:bldP spid="13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0E2C1-AF5A-4481-9D57-978E067F831D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136479" y="825412"/>
            <a:ext cx="12055522" cy="10833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3/21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1028022" y="2777495"/>
            <a:ext cx="1053163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0E2C1-AF5A-4481-9D57-978E067F831D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136479" y="825412"/>
            <a:ext cx="12055522" cy="10833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4/21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652762" y="2190641"/>
            <a:ext cx="11022951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652763" y="2875304"/>
            <a:ext cx="11022951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x l)</a:t>
            </a:r>
          </a:p>
        </p:txBody>
      </p:sp>
      <p:pic>
        <p:nvPicPr>
          <p:cNvPr id="1026" name="Picture 2" descr="Vẽ Tranh Ngôi trường của em - Cách vẽ ngôi trường đơn giản nhất | How to  draw my school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36" y="4523344"/>
            <a:ext cx="4150499" cy="23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1A3A5-E7B2-4BF3-B474-5921972AEC17}"/>
              </a:ext>
            </a:extLst>
          </p:cNvPr>
          <p:cNvSpPr txBox="1"/>
          <p:nvPr/>
        </p:nvSpPr>
        <p:spPr>
          <a:xfrm>
            <a:off x="687388" y="29836"/>
            <a:ext cx="233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C2AED-3349-4FC8-8BD7-F6D4B33539D8}"/>
              </a:ext>
            </a:extLst>
          </p:cNvPr>
          <p:cNvSpPr txBox="1"/>
          <p:nvPr/>
        </p:nvSpPr>
        <p:spPr>
          <a:xfrm>
            <a:off x="736338" y="552983"/>
            <a:ext cx="935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artoon giraffe for kids height measure - little Vector Image">
            <a:extLst>
              <a:ext uri="{FF2B5EF4-FFF2-40B4-BE49-F238E27FC236}">
                <a16:creationId xmlns:a16="http://schemas.microsoft.com/office/drawing/2014/main" id="{E438FDE4-6534-4D3A-973C-B4835A1F0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"/>
          <a:stretch/>
        </p:blipFill>
        <p:spPr bwMode="auto">
          <a:xfrm>
            <a:off x="7611413" y="1718309"/>
            <a:ext cx="4114605" cy="47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FBAC521-6DCC-46D5-B35F-CA22B18DD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84756"/>
              </p:ext>
            </p:extLst>
          </p:nvPr>
        </p:nvGraphicFramePr>
        <p:xfrm>
          <a:off x="264949" y="1718309"/>
          <a:ext cx="7346464" cy="44749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86479">
                  <a:extLst>
                    <a:ext uri="{9D8B030D-6E8A-4147-A177-3AD203B41FA5}">
                      <a16:colId xmlns:a16="http://schemas.microsoft.com/office/drawing/2014/main" val="421397519"/>
                    </a:ext>
                  </a:extLst>
                </a:gridCol>
                <a:gridCol w="2959985">
                  <a:extLst>
                    <a:ext uri="{9D8B030D-6E8A-4147-A177-3AD203B41FA5}">
                      <a16:colId xmlns:a16="http://schemas.microsoft.com/office/drawing/2014/main" val="95872513"/>
                    </a:ext>
                  </a:extLst>
                </a:gridCol>
              </a:tblGrid>
              <a:tr h="905883">
                <a:tc gridSpan="2"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515040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6064272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491117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302280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002603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8196"/>
                  </a:ext>
                </a:extLst>
              </a:tr>
              <a:tr h="90588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86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E4E903-EFD1-4E76-848C-6F302F914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436006"/>
              </p:ext>
            </p:extLst>
          </p:nvPr>
        </p:nvGraphicFramePr>
        <p:xfrm>
          <a:off x="-1209675" y="-676275"/>
          <a:ext cx="13315950" cy="736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E123437-5C71-48F2-9F31-2E1EF7D8D004}"/>
              </a:ext>
            </a:extLst>
          </p:cNvPr>
          <p:cNvSpPr/>
          <p:nvPr/>
        </p:nvSpPr>
        <p:spPr>
          <a:xfrm>
            <a:off x="6096000" y="4823204"/>
            <a:ext cx="271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uler Measure Length - Free vector graphic on Pixabay">
            <a:extLst>
              <a:ext uri="{FF2B5EF4-FFF2-40B4-BE49-F238E27FC236}">
                <a16:creationId xmlns:a16="http://schemas.microsoft.com/office/drawing/2014/main" id="{C6A41DCB-528C-4789-887A-570D98B5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0" r="4947" b="38075"/>
          <a:stretch/>
        </p:blipFill>
        <p:spPr bwMode="auto">
          <a:xfrm>
            <a:off x="5188671" y="5366503"/>
            <a:ext cx="4525818" cy="5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3126368" y="3740964"/>
            <a:ext cx="3662360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Thước đo độ dài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0E2C1-AF5A-4481-9D57-978E067F831D}"/>
              </a:ext>
            </a:extLst>
          </p:cNvPr>
          <p:cNvSpPr txBox="1"/>
          <p:nvPr/>
        </p:nvSpPr>
        <p:spPr>
          <a:xfrm>
            <a:off x="3126367" y="276062"/>
            <a:ext cx="4560113" cy="523220"/>
          </a:xfrm>
          <a:prstGeom prst="rect">
            <a:avLst/>
          </a:prstGeom>
          <a:solidFill>
            <a:srgbClr val="0000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ko-KR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altLang="ko-K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2013527" y="995704"/>
            <a:ext cx="735214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đo độ dài người ta 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dụng cụ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3126367" y="1682019"/>
            <a:ext cx="296963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Nhiệt kế  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3126367" y="3054649"/>
            <a:ext cx="3265197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Bình chia 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3126367" y="2368334"/>
            <a:ext cx="296963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Cân 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3126367" y="3813881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2013527" y="995704"/>
            <a:ext cx="735214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km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bằng bao nhiêu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3126367" y="1682019"/>
            <a:ext cx="296963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3126367" y="3054649"/>
            <a:ext cx="3265197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3000 dm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3126367" y="2368334"/>
            <a:ext cx="296963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300 dm 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3126368" y="3740964"/>
            <a:ext cx="3662360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30 000 dm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3126367" y="3813881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2013527" y="995704"/>
            <a:ext cx="735214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Giới hạn đo (GHĐ) của thước 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3126367" y="1682019"/>
            <a:ext cx="6054578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lớn nhất ghi trên thước.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3126367" y="3054649"/>
            <a:ext cx="8465269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giữa 2 vạch chia liên tiếp trên thước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3126367" y="2368334"/>
            <a:ext cx="7578578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nhỏ nhất ghi trên thước.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3126368" y="3740964"/>
            <a:ext cx="8465268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giữa 2 vạch chia nhỏ nhất trên thước. 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3126367" y="1754936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862" y="957071"/>
            <a:ext cx="8757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Độ chia nhỏ nhất của thước là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giá trị cuối cùng ghi trên thước.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giá trị nhỏ nhất ghi trên thước.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chiều dài giữa hai vạch chia liên tiếp trên thước.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chiều dài giữa hai vạch chia đầu, cuối trên thước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2665862" y="3379019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397164" y="995704"/>
            <a:ext cx="11693236" cy="5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Hãy xác định GHĐ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của thước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hình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1389929" y="3502070"/>
            <a:ext cx="9721415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GHĐ 10 cm; ĐCNN 1 mm; chiều dài cây đinh 5 cm.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1389930" y="4874700"/>
            <a:ext cx="959210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GHĐ 10 cm; ĐCNN 1 cm;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1389929" y="4188385"/>
            <a:ext cx="9721415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GHĐ 6 cm; ĐCNN 1 cm; chiều dài cây đinh 10 cm.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1389930" y="5561015"/>
            <a:ext cx="972141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GHĐ 6 cm; ĐCNN 1 mm; chiều dài cây đinh 10 cm.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389929" y="4911158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2979B-C942-47F5-AD96-2CC21618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1520870"/>
            <a:ext cx="6477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AFA06-F3C3-4A14-A2CE-82FFCF3DC733}"/>
              </a:ext>
            </a:extLst>
          </p:cNvPr>
          <p:cNvSpPr txBox="1"/>
          <p:nvPr/>
        </p:nvSpPr>
        <p:spPr>
          <a:xfrm>
            <a:off x="397164" y="995704"/>
            <a:ext cx="893733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Để đo chiều dài sân trường loại thước thích hợp 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4887-068E-476E-BF3B-622BBDA2CDE6}"/>
              </a:ext>
            </a:extLst>
          </p:cNvPr>
          <p:cNvSpPr txBox="1"/>
          <p:nvPr/>
        </p:nvSpPr>
        <p:spPr>
          <a:xfrm>
            <a:off x="1454583" y="1608949"/>
            <a:ext cx="972141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GHĐ là 2 m và ĐCNN 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17CC7F-6A52-42F4-98FF-9218DF8AFD70}"/>
              </a:ext>
            </a:extLst>
          </p:cNvPr>
          <p:cNvSpPr txBox="1"/>
          <p:nvPr/>
        </p:nvSpPr>
        <p:spPr>
          <a:xfrm>
            <a:off x="1454584" y="2981579"/>
            <a:ext cx="9592106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GHĐ là 10 m và ĐCNN 1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 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ED910DE-45E5-4571-8E3D-573E7A84F3AD}"/>
              </a:ext>
            </a:extLst>
          </p:cNvPr>
          <p:cNvSpPr txBox="1"/>
          <p:nvPr/>
        </p:nvSpPr>
        <p:spPr>
          <a:xfrm>
            <a:off x="1454583" y="2295264"/>
            <a:ext cx="9721415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 có GHĐ là 1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ĐCNN 1 mm.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9A7B5-AF05-4EF9-9D34-CD2F58C8625E}"/>
              </a:ext>
            </a:extLst>
          </p:cNvPr>
          <p:cNvSpPr txBox="1"/>
          <p:nvPr/>
        </p:nvSpPr>
        <p:spPr>
          <a:xfrm>
            <a:off x="1454584" y="3667894"/>
            <a:ext cx="972141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 có GHĐ là 30 cm và ĐCNN 1 mm.  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454583" y="3054496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4: Đo chiều d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03" y="4944956"/>
            <a:ext cx="10092614" cy="17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1903" y="420641"/>
            <a:ext cx="10285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cm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mm.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cm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cm.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mm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mm. 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235184" y="2055190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872" y="504673"/>
            <a:ext cx="9944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Trước khi đo chiều dài của vật ta thường ước lượng chiều dài của vật để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lựa chọn thước đo phù hợp.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đặt mắt đúng cách.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đọc kết quả đo chính xác.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đặt vật đo đúng cách.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775512" y="1673053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4858" y="627503"/>
            <a:ext cx="9958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Đơn vị đo độ dài trong hệ thống đo lường chính thức ở nước ta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đềximet (dm).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mét (m). 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centimét (cm).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milimét (mm).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464858" y="2519214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378" y="818866"/>
            <a:ext cx="103586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Em chọn loại thước nào để đo đường kính miệng cốc :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 dây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cuộn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6736EA-B47A-487C-8A3E-F3D104ABAC44}"/>
              </a:ext>
            </a:extLst>
          </p:cNvPr>
          <p:cNvSpPr/>
          <p:nvPr/>
        </p:nvSpPr>
        <p:spPr>
          <a:xfrm>
            <a:off x="1651378" y="3447261"/>
            <a:ext cx="540328" cy="54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giraffe for kids height measure - little Vector Image">
            <a:extLst>
              <a:ext uri="{FF2B5EF4-FFF2-40B4-BE49-F238E27FC236}">
                <a16:creationId xmlns:a16="http://schemas.microsoft.com/office/drawing/2014/main" id="{A627964A-AECD-424D-9755-210A7DC4B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"/>
          <a:stretch/>
        </p:blipFill>
        <p:spPr bwMode="auto">
          <a:xfrm>
            <a:off x="7015294" y="2581149"/>
            <a:ext cx="4703880" cy="39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2E20A-AD7E-43F0-9CE7-54B02C9B53EF}"/>
              </a:ext>
            </a:extLst>
          </p:cNvPr>
          <p:cNvSpPr txBox="1"/>
          <p:nvPr/>
        </p:nvSpPr>
        <p:spPr>
          <a:xfrm>
            <a:off x="749055" y="238152"/>
            <a:ext cx="438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ĐO CHIỀU DÀI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78877-6773-4F68-864E-E62C132F97AF}"/>
              </a:ext>
            </a:extLst>
          </p:cNvPr>
          <p:cNvSpPr txBox="1"/>
          <p:nvPr/>
        </p:nvSpPr>
        <p:spPr>
          <a:xfrm>
            <a:off x="271153" y="2055428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5" y="822927"/>
            <a:ext cx="11202539" cy="12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7713E2-E6D7-437A-B07A-EFA8B9F0BFEC}"/>
              </a:ext>
            </a:extLst>
          </p:cNvPr>
          <p:cNvSpPr txBox="1"/>
          <p:nvPr/>
        </p:nvSpPr>
        <p:spPr>
          <a:xfrm>
            <a:off x="733425" y="263009"/>
            <a:ext cx="1771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6CE76-BF9B-4AA6-9D73-EE3C419FA3A0}"/>
              </a:ext>
            </a:extLst>
          </p:cNvPr>
          <p:cNvSpPr txBox="1"/>
          <p:nvPr/>
        </p:nvSpPr>
        <p:spPr>
          <a:xfrm>
            <a:off x="535018" y="868025"/>
            <a:ext cx="113349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bài.</a:t>
            </a:r>
          </a:p>
          <a:p>
            <a:pPr marL="285750" indent="-285750">
              <a:buFontTx/>
              <a:buChar char="-"/>
            </a:pP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1, 3, 4, 5 trong SGK và các bài tập trong SBT</a:t>
            </a:r>
          </a:p>
          <a:p>
            <a:pPr marL="285750" indent="-285750">
              <a:buFontTx/>
              <a:buChar char="-"/>
            </a:pP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phần Bài 5: Đo khối lượng</a:t>
            </a:r>
            <a:endParaRPr lang="en-US" sz="3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Dụng cụ đo khối lượng là gì?</a:t>
            </a:r>
          </a:p>
          <a:p>
            <a:pPr lvl="1"/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sử dụng dụng cụ đo khối lượng.</a:t>
            </a:r>
            <a:endParaRPr lang="vi-VN" sz="3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30400" y="4800600"/>
            <a:ext cx="812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352800" y="5105400"/>
            <a:ext cx="812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24800" y="5410200"/>
            <a:ext cx="812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27200" y="5486400"/>
            <a:ext cx="812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44000" y="6096000"/>
            <a:ext cx="812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711203" y="1600201"/>
            <a:ext cx="10668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5080003" y="2744792"/>
            <a:ext cx="1066800" cy="466725"/>
          </a:xfrm>
          <a:noFill/>
        </p:spPr>
      </p:pic>
      <p:pic>
        <p:nvPicPr>
          <p:cNvPr id="1026" name="Picture 2" descr="Năm cách nói thay thế 'thank you' - VnExpress">
            <a:extLst>
              <a:ext uri="{FF2B5EF4-FFF2-40B4-BE49-F238E27FC236}">
                <a16:creationId xmlns:a16="http://schemas.microsoft.com/office/drawing/2014/main" id="{569803C3-78EF-9BDC-3628-DD633F9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77" y="749300"/>
            <a:ext cx="8636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00652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AEBD1F-BF5D-4479-A92B-EC1697DBBB4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54380-89BB-4BC2-B4CD-66F91FAC9A1F}"/>
              </a:ext>
            </a:extLst>
          </p:cNvPr>
          <p:cNvSpPr/>
          <p:nvPr/>
        </p:nvSpPr>
        <p:spPr>
          <a:xfrm>
            <a:off x="4110600" y="1600743"/>
            <a:ext cx="7012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54402F-F870-43E2-A66A-A34C25483A07}"/>
              </a:ext>
            </a:extLst>
          </p:cNvPr>
          <p:cNvSpPr/>
          <p:nvPr/>
        </p:nvSpPr>
        <p:spPr>
          <a:xfrm>
            <a:off x="4159356" y="3138020"/>
            <a:ext cx="7329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0F4F6-8B87-4A4B-A061-D1BEFD898089}"/>
              </a:ext>
            </a:extLst>
          </p:cNvPr>
          <p:cNvSpPr txBox="1"/>
          <p:nvPr/>
        </p:nvSpPr>
        <p:spPr>
          <a:xfrm>
            <a:off x="702800" y="803048"/>
            <a:ext cx="68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Cảm nhận và ước lượng chiều dài của vật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3D85B8-0EDD-4E57-AC8F-A26C008FDE67}"/>
              </a:ext>
            </a:extLst>
          </p:cNvPr>
          <p:cNvGrpSpPr/>
          <p:nvPr/>
        </p:nvGrpSpPr>
        <p:grpSpPr>
          <a:xfrm>
            <a:off x="236512" y="1809192"/>
            <a:ext cx="3488457" cy="3945132"/>
            <a:chOff x="2917627" y="1203981"/>
            <a:chExt cx="3488457" cy="39451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5C0EE-0FFB-4647-9785-9985FEE1F037}"/>
                </a:ext>
              </a:extLst>
            </p:cNvPr>
            <p:cNvSpPr txBox="1"/>
            <p:nvPr/>
          </p:nvSpPr>
          <p:spPr>
            <a:xfrm>
              <a:off x="3082127" y="4749003"/>
              <a:ext cx="3160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4.1. </a:t>
              </a:r>
              <a:r>
                <a:rPr lang="en-GB" sz="2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</a:t>
              </a:r>
              <a:endPara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617782-8C15-4E49-A053-0368E4B41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1770" y="2879231"/>
              <a:ext cx="180109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DEED13-D05A-4C63-BBBA-2F3DD8D0DD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18771" y="1259406"/>
              <a:ext cx="987313" cy="32565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3E9B15A-B8EF-4601-AFE6-088DF27A1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770" y="3362156"/>
              <a:ext cx="3718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73BA9E22-31F0-422E-A949-1029D0DBF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694" y="3346544"/>
              <a:ext cx="3718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2D176747-6D97-432A-8B67-4D5010045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191" y="2426693"/>
              <a:ext cx="3718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F47062F3-F41C-43E2-8084-7D389049A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838" y="2426693"/>
              <a:ext cx="3718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5812ED-B609-4128-B6CC-55A453095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1770" y="3831428"/>
              <a:ext cx="180109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6A20C-8176-45B0-9999-D8538927F4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17627" y="1203981"/>
              <a:ext cx="1046166" cy="3450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DF08B-FE61-41FB-AEDF-9302EAA3EE60}"/>
              </a:ext>
            </a:extLst>
          </p:cNvPr>
          <p:cNvGrpSpPr/>
          <p:nvPr/>
        </p:nvGrpSpPr>
        <p:grpSpPr>
          <a:xfrm>
            <a:off x="4110600" y="4908986"/>
            <a:ext cx="7940373" cy="1519109"/>
            <a:chOff x="3832004" y="4474975"/>
            <a:chExt cx="8359995" cy="101608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57BA08-3442-44F0-90F6-FD5A41CAA248}"/>
                </a:ext>
              </a:extLst>
            </p:cNvPr>
            <p:cNvSpPr txBox="1"/>
            <p:nvPr/>
          </p:nvSpPr>
          <p:spPr>
            <a:xfrm>
              <a:off x="3832004" y="4490587"/>
              <a:ext cx="83599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pPr marL="0" lvl="1"/>
              <a:r>
                <a: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Slab Regular"/>
                </a:rPr>
                <a:t>Muốn biết kết quả ước lượng đó có chính xác hay không, ta cần thực hiện các phép đo độ dài đoạn thẳng</a:t>
              </a:r>
              <a:r>
                <a:rPr 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Slab Regular"/>
                </a:rPr>
                <a:t>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F6BD88B-F1E6-4FB9-B1A5-93E3863D1C3B}"/>
                </a:ext>
              </a:extLst>
            </p:cNvPr>
            <p:cNvSpPr/>
            <p:nvPr/>
          </p:nvSpPr>
          <p:spPr>
            <a:xfrm>
              <a:off x="3832004" y="4474975"/>
              <a:ext cx="8286105" cy="1016086"/>
            </a:xfrm>
            <a:prstGeom prst="roundRect">
              <a:avLst/>
            </a:prstGeom>
            <a:noFill/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AEBD1F-BF5D-4479-A92B-EC1697DBBB4B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54380-89BB-4BC2-B4CD-66F91FAC9A1F}"/>
              </a:ext>
            </a:extLst>
          </p:cNvPr>
          <p:cNvSpPr/>
          <p:nvPr/>
        </p:nvSpPr>
        <p:spPr>
          <a:xfrm>
            <a:off x="269350" y="1326268"/>
            <a:ext cx="11468572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trong hệ thống đơn vị đo lường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nước ta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vị nào được dùng để đo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?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54402F-F870-43E2-A66A-A34C25483A07}"/>
              </a:ext>
            </a:extLst>
          </p:cNvPr>
          <p:cNvSpPr/>
          <p:nvPr/>
        </p:nvSpPr>
        <p:spPr>
          <a:xfrm>
            <a:off x="269350" y="3127656"/>
            <a:ext cx="1153397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thường gặp là gì?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0F4F6-8B87-4A4B-A061-D1BEFD898089}"/>
              </a:ext>
            </a:extLst>
          </p:cNvPr>
          <p:cNvSpPr txBox="1"/>
          <p:nvPr/>
        </p:nvSpPr>
        <p:spPr>
          <a:xfrm>
            <a:off x="702800" y="803048"/>
            <a:ext cx="53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đơn vị đo chiều dài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E78BE-E8D9-488F-9D38-87551CE28AD4}"/>
              </a:ext>
            </a:extLst>
          </p:cNvPr>
          <p:cNvSpPr txBox="1"/>
          <p:nvPr/>
        </p:nvSpPr>
        <p:spPr>
          <a:xfrm>
            <a:off x="269350" y="2226962"/>
            <a:ext cx="115339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chiều dài trong hệ thống đơn vị đo lường hợp pháp của nước ta là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(metre)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là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BCD8E4-FF41-4B53-AE60-0360277987C9}"/>
              </a:ext>
            </a:extLst>
          </p:cNvPr>
          <p:cNvSpPr txBox="1"/>
          <p:nvPr/>
        </p:nvSpPr>
        <p:spPr>
          <a:xfrm>
            <a:off x="269350" y="3597463"/>
            <a:ext cx="115339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và bội số thập phân của đơn vị metre ta thường gặp là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kilometre (km)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decimetre (dm)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centimetre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milimetre (mm)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738B3-E0D6-40E6-B3D3-54FC9B0A5C07}"/>
              </a:ext>
            </a:extLst>
          </p:cNvPr>
          <p:cNvSpPr txBox="1"/>
          <p:nvPr/>
        </p:nvSpPr>
        <p:spPr>
          <a:xfrm>
            <a:off x="3485158" y="4766056"/>
            <a:ext cx="52164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 = 1000 m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10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 cm = 1000 mm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cm = 100 mm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= 10 mm</a:t>
            </a:r>
          </a:p>
        </p:txBody>
      </p:sp>
    </p:spTree>
    <p:extLst>
      <p:ext uri="{BB962C8B-B14F-4D97-AF65-F5344CB8AC3E}">
        <p14:creationId xmlns:p14="http://schemas.microsoft.com/office/powerpoint/2010/main" val="27005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448054-07CC-4864-983F-C6A25994A861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C8119-9411-465E-B17F-E2B4C8975BDD}"/>
              </a:ext>
            </a:extLst>
          </p:cNvPr>
          <p:cNvSpPr txBox="1"/>
          <p:nvPr/>
        </p:nvSpPr>
        <p:spPr>
          <a:xfrm>
            <a:off x="490362" y="804237"/>
            <a:ext cx="1140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4.1.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ước số và bội số thập phân của đơn vị metre thường gặp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1ABB340-D361-4559-9B18-14539AD592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41949"/>
                  </p:ext>
                </p:extLst>
              </p:nvPr>
            </p:nvGraphicFramePr>
            <p:xfrm>
              <a:off x="276038" y="1501253"/>
              <a:ext cx="7268034" cy="2766305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757478">
                      <a:extLst>
                        <a:ext uri="{9D8B030D-6E8A-4147-A177-3AD203B41FA5}">
                          <a16:colId xmlns:a16="http://schemas.microsoft.com/office/drawing/2014/main" val="2161331924"/>
                        </a:ext>
                      </a:extLst>
                    </a:gridCol>
                    <a:gridCol w="1528550">
                      <a:extLst>
                        <a:ext uri="{9D8B030D-6E8A-4147-A177-3AD203B41FA5}">
                          <a16:colId xmlns:a16="http://schemas.microsoft.com/office/drawing/2014/main" val="464425024"/>
                        </a:ext>
                      </a:extLst>
                    </a:gridCol>
                    <a:gridCol w="3982006">
                      <a:extLst>
                        <a:ext uri="{9D8B030D-6E8A-4147-A177-3AD203B41FA5}">
                          <a16:colId xmlns:a16="http://schemas.microsoft.com/office/drawing/2014/main" val="2520105408"/>
                        </a:ext>
                      </a:extLst>
                    </a:gridCol>
                  </a:tblGrid>
                  <a:tr h="47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GB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en-GB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hiệu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Quy đổi</a:t>
                          </a:r>
                          <a:r>
                            <a:rPr lang="en-GB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 metre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3704543"/>
                      </a:ext>
                    </a:extLst>
                  </a:tr>
                  <a:tr h="60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milimetre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 = 0,001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4153436"/>
                      </a:ext>
                    </a:extLst>
                  </a:tr>
                  <a:tr h="60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centimetre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cm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 = 0,01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9779887"/>
                      </a:ext>
                    </a:extLst>
                  </a:tr>
                  <a:tr h="60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decimetre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dm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 = 0,1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3578840"/>
                      </a:ext>
                    </a:extLst>
                  </a:tr>
                  <a:tr h="4524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kilometre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km = 1000 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011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ABB340-D361-4559-9B18-14539AD592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41949"/>
                  </p:ext>
                </p:extLst>
              </p:nvPr>
            </p:nvGraphicFramePr>
            <p:xfrm>
              <a:off x="276038" y="1501253"/>
              <a:ext cx="7268034" cy="2766305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7574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61331924"/>
                        </a:ext>
                      </a:extLst>
                    </a:gridCol>
                    <a:gridCol w="15285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64425024"/>
                        </a:ext>
                      </a:extLst>
                    </a:gridCol>
                    <a:gridCol w="39820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20105408"/>
                        </a:ext>
                      </a:extLst>
                    </a:gridCol>
                  </a:tblGrid>
                  <a:tr h="47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GB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en-GB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hiệu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Quy đổi</a:t>
                          </a:r>
                          <a:r>
                            <a:rPr lang="en-GB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 metre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3704543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milimetre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416" t="-85000" b="-2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54153436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centimetre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416" t="-185000" b="-1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9779887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decimetre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416" t="-285000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035788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kilometre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km = 1000 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650113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5A21E8B-4890-4D53-AE22-6EE430228FE0}"/>
              </a:ext>
            </a:extLst>
          </p:cNvPr>
          <p:cNvSpPr txBox="1">
            <a:spLocks noChangeArrowheads="1"/>
          </p:cNvSpPr>
          <p:nvPr/>
        </p:nvSpPr>
        <p:spPr>
          <a:xfrm>
            <a:off x="1125591" y="4571738"/>
            <a:ext cx="1830046" cy="423023"/>
          </a:xfrm>
          <a:prstGeom prst="rect">
            <a:avLst/>
          </a:prstGeom>
        </p:spPr>
        <p:txBody>
          <a:bodyPr vert="horz" lIns="53789" tIns="26894" rIns="53789" bIns="26894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45448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515F9-C84E-4422-804D-E0CC02B1F17A}"/>
              </a:ext>
            </a:extLst>
          </p:cNvPr>
          <p:cNvSpPr txBox="1"/>
          <p:nvPr/>
        </p:nvSpPr>
        <p:spPr>
          <a:xfrm>
            <a:off x="3301190" y="4726643"/>
            <a:ext cx="4242882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3787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,25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= .................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                                  </a:t>
            </a:r>
          </a:p>
          <a:p>
            <a:pPr algn="just" defTabSz="53787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0,1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 = ..............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</a:p>
          <a:p>
            <a:pPr algn="just" defTabSz="53787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.................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 = 0,1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                                   </a:t>
            </a:r>
          </a:p>
          <a:p>
            <a:pPr algn="just" defTabSz="53787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................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 = 0,5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0C991-CDC1-46C2-8FB6-F10381C2036E}"/>
              </a:ext>
            </a:extLst>
          </p:cNvPr>
          <p:cNvSpPr txBox="1"/>
          <p:nvPr/>
        </p:nvSpPr>
        <p:spPr>
          <a:xfrm>
            <a:off x="5495636" y="4726643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BED60-C4CC-414E-AB5E-9BE7963482B7}"/>
              </a:ext>
            </a:extLst>
          </p:cNvPr>
          <p:cNvSpPr txBox="1"/>
          <p:nvPr/>
        </p:nvSpPr>
        <p:spPr>
          <a:xfrm>
            <a:off x="5495636" y="52207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B8B2F-DDBE-4A13-B56F-795A046B658D}"/>
              </a:ext>
            </a:extLst>
          </p:cNvPr>
          <p:cNvSpPr txBox="1"/>
          <p:nvPr/>
        </p:nvSpPr>
        <p:spPr>
          <a:xfrm>
            <a:off x="4060021" y="574292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44DEB-18C5-4ABB-814D-B7328CFF3AF1}"/>
              </a:ext>
            </a:extLst>
          </p:cNvPr>
          <p:cNvSpPr txBox="1"/>
          <p:nvPr/>
        </p:nvSpPr>
        <p:spPr>
          <a:xfrm>
            <a:off x="4239557" y="62217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3" name="Picture 2" descr="Bảng đơn vị đo độ dài, cách học đơn vị đo độ dài nhanh, đơn giản |  Lafactoria We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3615"/>
          <a:stretch/>
        </p:blipFill>
        <p:spPr bwMode="auto">
          <a:xfrm>
            <a:off x="7651775" y="1637731"/>
            <a:ext cx="4540223" cy="26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DB5E1-50E2-4563-A7CC-17963465E629}"/>
              </a:ext>
            </a:extLst>
          </p:cNvPr>
          <p:cNvSpPr txBox="1"/>
          <p:nvPr/>
        </p:nvSpPr>
        <p:spPr>
          <a:xfrm>
            <a:off x="723735" y="276062"/>
            <a:ext cx="721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ĐƠN VỊ VÀ DỤNG CỤ ĐO CHIỀU DÀI</a:t>
            </a:r>
            <a:endParaRPr lang="ko-K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949AD-B0F4-4D18-A943-B5B72F26F4FB}"/>
              </a:ext>
            </a:extLst>
          </p:cNvPr>
          <p:cNvSpPr txBox="1"/>
          <p:nvPr/>
        </p:nvSpPr>
        <p:spPr>
          <a:xfrm>
            <a:off x="151086" y="799282"/>
            <a:ext cx="509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đơn vị đo chiều dài khác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AF80-46BC-483B-AC1A-42E5FA9B5C53}"/>
              </a:ext>
            </a:extLst>
          </p:cNvPr>
          <p:cNvSpPr txBox="1"/>
          <p:nvPr/>
        </p:nvSpPr>
        <p:spPr>
          <a:xfrm>
            <a:off x="947455" y="1313143"/>
            <a:ext cx="2808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= 0,0254 m</a:t>
            </a:r>
          </a:p>
          <a:p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= 0,3048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41482-12FA-4DA4-B059-5F1925AB8735}"/>
              </a:ext>
            </a:extLst>
          </p:cNvPr>
          <p:cNvSpPr txBox="1"/>
          <p:nvPr/>
        </p:nvSpPr>
        <p:spPr>
          <a:xfrm>
            <a:off x="224976" y="2257891"/>
            <a:ext cx="679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thiên văn (astronomical unit - AU)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52DDF-4C2B-4544-9D11-F8BD69C25FAC}"/>
              </a:ext>
            </a:extLst>
          </p:cNvPr>
          <p:cNvSpPr txBox="1"/>
          <p:nvPr/>
        </p:nvSpPr>
        <p:spPr>
          <a:xfrm>
            <a:off x="947455" y="2771752"/>
            <a:ext cx="3168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AU = 150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A5FF-7506-4735-8FEC-34D4F1F3BA69}"/>
              </a:ext>
            </a:extLst>
          </p:cNvPr>
          <p:cNvSpPr txBox="1"/>
          <p:nvPr/>
        </p:nvSpPr>
        <p:spPr>
          <a:xfrm>
            <a:off x="201373" y="3285613"/>
            <a:ext cx="504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ánh sáng (light year - ly)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29CBC-1DD7-4F39-B269-CC42B9C3663D}"/>
              </a:ext>
            </a:extLst>
          </p:cNvPr>
          <p:cNvSpPr txBox="1"/>
          <p:nvPr/>
        </p:nvSpPr>
        <p:spPr>
          <a:xfrm>
            <a:off x="947455" y="3799474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946 073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CF4D9-5728-4096-851C-1F2F31395623}"/>
              </a:ext>
            </a:extLst>
          </p:cNvPr>
          <p:cNvSpPr txBox="1"/>
          <p:nvPr/>
        </p:nvSpPr>
        <p:spPr>
          <a:xfrm>
            <a:off x="7019642" y="810862"/>
            <a:ext cx="505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83A897-FA25-45D1-92F7-2501C3D18C7D}"/>
                  </a:ext>
                </a:extLst>
              </p:cNvPr>
              <p:cNvSpPr txBox="1"/>
              <p:nvPr/>
            </p:nvSpPr>
            <p:spPr>
              <a:xfrm>
                <a:off x="7816011" y="1724311"/>
                <a:ext cx="30091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Micrometre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</m:oMath>
                </a14:m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0,000 001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83A897-FA25-45D1-92F7-2501C3D1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011" y="1724311"/>
                <a:ext cx="3009157" cy="954107"/>
              </a:xfrm>
              <a:prstGeom prst="rect">
                <a:avLst/>
              </a:prstGeom>
              <a:blipFill>
                <a:blip r:embed="rId2"/>
                <a:stretch>
                  <a:fillRect l="-4049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32AC96-5E82-4EB9-8FE9-67E110E97880}"/>
                  </a:ext>
                </a:extLst>
              </p:cNvPr>
              <p:cNvSpPr txBox="1"/>
              <p:nvPr/>
            </p:nvSpPr>
            <p:spPr>
              <a:xfrm>
                <a:off x="7816011" y="2650089"/>
                <a:ext cx="38892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Nanometre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nm</m:t>
                    </m:r>
                  </m:oMath>
                </a14:m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0,000 000 001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32AC96-5E82-4EB9-8FE9-67E110E9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011" y="2650089"/>
                <a:ext cx="3889206" cy="954107"/>
              </a:xfrm>
              <a:prstGeom prst="rect">
                <a:avLst/>
              </a:prstGeom>
              <a:blipFill>
                <a:blip r:embed="rId3"/>
                <a:stretch>
                  <a:fillRect l="-3135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008E6-3670-4674-8EF0-05C050A17CC1}"/>
                  </a:ext>
                </a:extLst>
              </p:cNvPr>
              <p:cNvSpPr txBox="1"/>
              <p:nvPr/>
            </p:nvSpPr>
            <p:spPr>
              <a:xfrm>
                <a:off x="7816011" y="3504097"/>
                <a:ext cx="3844322" cy="996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Angstrom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Å</m:t>
                    </m:r>
                  </m:oMath>
                </a14:m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0,000 000 0001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008E6-3670-4674-8EF0-05C050A17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011" y="3504097"/>
                <a:ext cx="3844322" cy="996940"/>
              </a:xfrm>
              <a:prstGeom prst="rect">
                <a:avLst/>
              </a:prstGeom>
              <a:blipFill>
                <a:blip r:embed="rId4"/>
                <a:stretch>
                  <a:fillRect l="-3170" t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9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ách đặt câu hỏi đúng: Tư duy của người thành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7974" y="2593075"/>
            <a:ext cx="4796289" cy="3481588"/>
            <a:chOff x="996286" y="1105470"/>
            <a:chExt cx="3712192" cy="2879250"/>
          </a:xfrm>
        </p:grpSpPr>
        <p:pic>
          <p:nvPicPr>
            <p:cNvPr id="1027" name="Picture 3" descr="D:\tải xuốn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1" r="11054"/>
            <a:stretch/>
          </p:blipFill>
          <p:spPr bwMode="auto">
            <a:xfrm>
              <a:off x="1023582" y="1119117"/>
              <a:ext cx="3684896" cy="286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96286" y="1105470"/>
              <a:ext cx="627797" cy="31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4653887" y="818867"/>
            <a:ext cx="4735773" cy="2294764"/>
          </a:xfrm>
          <a:prstGeom prst="cloudCallout">
            <a:avLst>
              <a:gd name="adj1" fmla="val -53673"/>
              <a:gd name="adj2" fmla="val 4514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9" name="Picture 5" descr="10 cuốn sách tiếng Anh giao tiếp hữu ích cho người đi là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5" y="3493827"/>
            <a:ext cx="4285397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-Point Star 3"/>
          <p:cNvSpPr/>
          <p:nvPr/>
        </p:nvSpPr>
        <p:spPr>
          <a:xfrm>
            <a:off x="307974" y="818867"/>
            <a:ext cx="3649877" cy="196399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111" y="1405719"/>
            <a:ext cx="266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067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2735</Words>
  <Application>Microsoft Office PowerPoint</Application>
  <PresentationFormat>Widescreen</PresentationFormat>
  <Paragraphs>314</Paragraphs>
  <Slides>41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Estrangelo Edessa</vt:lpstr>
      <vt:lpstr>Tahoma</vt:lpstr>
      <vt:lpstr>Times New Roman</vt:lpstr>
      <vt:lpstr>Wingdings 3</vt:lpstr>
      <vt:lpstr>Wisp</vt:lpstr>
      <vt:lpstr>1_Wisp</vt:lpstr>
      <vt:lpstr>2_Wisp</vt:lpstr>
      <vt:lpstr>1_Office Theme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nguyen</dc:creator>
  <cp:lastModifiedBy>Windows 10</cp:lastModifiedBy>
  <cp:revision>367</cp:revision>
  <dcterms:created xsi:type="dcterms:W3CDTF">2021-08-22T02:07:13Z</dcterms:created>
  <dcterms:modified xsi:type="dcterms:W3CDTF">2025-08-14T06:15:20Z</dcterms:modified>
</cp:coreProperties>
</file>