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3"/>
  </p:notesMasterIdLst>
  <p:sldIdLst>
    <p:sldId id="316" r:id="rId3"/>
    <p:sldId id="291" r:id="rId4"/>
    <p:sldId id="256" r:id="rId5"/>
    <p:sldId id="264" r:id="rId6"/>
    <p:sldId id="265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76" r:id="rId15"/>
    <p:sldId id="279" r:id="rId16"/>
    <p:sldId id="294" r:id="rId17"/>
    <p:sldId id="293" r:id="rId18"/>
    <p:sldId id="289" r:id="rId19"/>
    <p:sldId id="277" r:id="rId20"/>
    <p:sldId id="296" r:id="rId21"/>
    <p:sldId id="280" r:id="rId22"/>
    <p:sldId id="274" r:id="rId23"/>
    <p:sldId id="290" r:id="rId24"/>
    <p:sldId id="295" r:id="rId25"/>
    <p:sldId id="275" r:id="rId26"/>
    <p:sldId id="281" r:id="rId27"/>
    <p:sldId id="282" r:id="rId28"/>
    <p:sldId id="283" r:id="rId29"/>
    <p:sldId id="284" r:id="rId30"/>
    <p:sldId id="285" r:id="rId31"/>
    <p:sldId id="286" r:id="rId32"/>
    <p:sldId id="301" r:id="rId33"/>
    <p:sldId id="299" r:id="rId34"/>
    <p:sldId id="300" r:id="rId35"/>
    <p:sldId id="302" r:id="rId36"/>
    <p:sldId id="303" r:id="rId37"/>
    <p:sldId id="304" r:id="rId38"/>
    <p:sldId id="305" r:id="rId39"/>
    <p:sldId id="306" r:id="rId40"/>
    <p:sldId id="307" r:id="rId41"/>
    <p:sldId id="288" r:id="rId42"/>
  </p:sldIdLst>
  <p:sldSz cx="12192000" cy="6858000"/>
  <p:notesSz cx="6858000" cy="9144000"/>
  <p:embeddedFontLs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FF"/>
    <a:srgbClr val="DFEBF1"/>
    <a:srgbClr val="92B8CD"/>
    <a:srgbClr val="FFF3C5"/>
    <a:srgbClr val="FFFBED"/>
    <a:srgbClr val="F1BF22"/>
    <a:srgbClr val="3D290E"/>
    <a:srgbClr val="C32722"/>
    <a:srgbClr val="FF6565"/>
    <a:srgbClr val="D4C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DF394C-EECE-A108-233B-1634C0E2D7A0}" v="2" dt="2024-10-06T01:21:41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m Hoàng" userId="544b96cded4c34b8" providerId="LiveId" clId="{C905E328-4D00-4F0E-96BF-61F409B9BCC5}"/>
    <pc:docChg chg="undo custSel addSld delSld modSld">
      <pc:chgData name="Nam Hoàng" userId="544b96cded4c34b8" providerId="LiveId" clId="{C905E328-4D00-4F0E-96BF-61F409B9BCC5}" dt="2021-07-24T15:16:09.702" v="2668" actId="1076"/>
      <pc:docMkLst>
        <pc:docMk/>
      </pc:docMkLst>
      <pc:sldChg chg="add del">
        <pc:chgData name="Nam Hoàng" userId="544b96cded4c34b8" providerId="LiveId" clId="{C905E328-4D00-4F0E-96BF-61F409B9BCC5}" dt="2021-07-21T05:06:11.646" v="1"/>
        <pc:sldMkLst>
          <pc:docMk/>
          <pc:sldMk cId="2654517147" sldId="256"/>
        </pc:sldMkLst>
      </pc:sldChg>
      <pc:sldChg chg="addSp delSp modSp mod delAnim modAnim">
        <pc:chgData name="Nam Hoàng" userId="544b96cded4c34b8" providerId="LiveId" clId="{C905E328-4D00-4F0E-96BF-61F409B9BCC5}" dt="2021-07-24T15:08:30.622" v="2646" actId="404"/>
        <pc:sldMkLst>
          <pc:docMk/>
          <pc:sldMk cId="2188537808" sldId="272"/>
        </pc:sldMkLst>
        <pc:spChg chg="del">
          <ac:chgData name="Nam Hoàng" userId="544b96cded4c34b8" providerId="LiveId" clId="{C905E328-4D00-4F0E-96BF-61F409B9BCC5}" dt="2021-07-23T04:03:18.482" v="922" actId="478"/>
          <ac:spMkLst>
            <pc:docMk/>
            <pc:sldMk cId="2188537808" sldId="272"/>
            <ac:spMk id="4" creationId="{9BCFF751-255B-44EF-AA41-F5FE968F6747}"/>
          </ac:spMkLst>
        </pc:spChg>
        <pc:spChg chg="del">
          <ac:chgData name="Nam Hoàng" userId="544b96cded4c34b8" providerId="LiveId" clId="{C905E328-4D00-4F0E-96BF-61F409B9BCC5}" dt="2021-07-23T04:03:13.155" v="919" actId="478"/>
          <ac:spMkLst>
            <pc:docMk/>
            <pc:sldMk cId="2188537808" sldId="272"/>
            <ac:spMk id="7" creationId="{E7EAB3EA-8C4A-4555-A3BC-6C6AEA27CFE0}"/>
          </ac:spMkLst>
        </pc:spChg>
        <pc:spChg chg="del">
          <ac:chgData name="Nam Hoàng" userId="544b96cded4c34b8" providerId="LiveId" clId="{C905E328-4D00-4F0E-96BF-61F409B9BCC5}" dt="2021-07-23T04:03:16.777" v="921" actId="478"/>
          <ac:spMkLst>
            <pc:docMk/>
            <pc:sldMk cId="2188537808" sldId="272"/>
            <ac:spMk id="8" creationId="{DE6A1696-F17E-4AAE-A8EB-48C04064B09B}"/>
          </ac:spMkLst>
        </pc:spChg>
        <pc:spChg chg="del">
          <ac:chgData name="Nam Hoàng" userId="544b96cded4c34b8" providerId="LiveId" clId="{C905E328-4D00-4F0E-96BF-61F409B9BCC5}" dt="2021-07-23T04:03:20.900" v="924" actId="478"/>
          <ac:spMkLst>
            <pc:docMk/>
            <pc:sldMk cId="2188537808" sldId="272"/>
            <ac:spMk id="9" creationId="{518CD1D2-4D6C-4327-9A0A-7A9EF58C79A0}"/>
          </ac:spMkLst>
        </pc:spChg>
        <pc:spChg chg="del">
          <ac:chgData name="Nam Hoàng" userId="544b96cded4c34b8" providerId="LiveId" clId="{C905E328-4D00-4F0E-96BF-61F409B9BCC5}" dt="2021-07-23T04:03:15.860" v="920" actId="478"/>
          <ac:spMkLst>
            <pc:docMk/>
            <pc:sldMk cId="2188537808" sldId="272"/>
            <ac:spMk id="10" creationId="{7F3E4900-3315-41F4-B130-3423BBB03CA7}"/>
          </ac:spMkLst>
        </pc:spChg>
        <pc:spChg chg="mod">
          <ac:chgData name="Nam Hoàng" userId="544b96cded4c34b8" providerId="LiveId" clId="{C905E328-4D00-4F0E-96BF-61F409B9BCC5}" dt="2021-07-24T15:08:30.622" v="2646" actId="404"/>
          <ac:spMkLst>
            <pc:docMk/>
            <pc:sldMk cId="2188537808" sldId="272"/>
            <ac:spMk id="13" creationId="{02C5EBBB-8D3B-47E3-B4B5-479807502BAC}"/>
          </ac:spMkLst>
        </pc:spChg>
        <pc:spChg chg="del">
          <ac:chgData name="Nam Hoàng" userId="544b96cded4c34b8" providerId="LiveId" clId="{C905E328-4D00-4F0E-96BF-61F409B9BCC5}" dt="2021-07-23T04:03:24.384" v="926" actId="478"/>
          <ac:spMkLst>
            <pc:docMk/>
            <pc:sldMk cId="2188537808" sldId="272"/>
            <ac:spMk id="14" creationId="{C44D56A6-1E7A-4DA9-9459-86B4404321BE}"/>
          </ac:spMkLst>
        </pc:spChg>
        <pc:spChg chg="del mod">
          <ac:chgData name="Nam Hoàng" userId="544b96cded4c34b8" providerId="LiveId" clId="{C905E328-4D00-4F0E-96BF-61F409B9BCC5}" dt="2021-07-23T04:03:22.501" v="925" actId="478"/>
          <ac:spMkLst>
            <pc:docMk/>
            <pc:sldMk cId="2188537808" sldId="272"/>
            <ac:spMk id="16" creationId="{C12591A3-7E68-47B9-946D-301B21FA071F}"/>
          </ac:spMkLst>
        </pc:spChg>
        <pc:graphicFrameChg chg="add del mod modGraphic">
          <ac:chgData name="Nam Hoàng" userId="544b96cded4c34b8" providerId="LiveId" clId="{C905E328-4D00-4F0E-96BF-61F409B9BCC5}" dt="2021-07-24T11:35:35.552" v="2527" actId="21"/>
          <ac:graphicFrameMkLst>
            <pc:docMk/>
            <pc:sldMk cId="2188537808" sldId="272"/>
            <ac:graphicFrameMk id="12" creationId="{B1F14101-1BCF-44C9-8464-628FEA0948B7}"/>
          </ac:graphicFrameMkLst>
        </pc:graphicFrameChg>
        <pc:picChg chg="del mod">
          <ac:chgData name="Nam Hoàng" userId="544b96cded4c34b8" providerId="LiveId" clId="{C905E328-4D00-4F0E-96BF-61F409B9BCC5}" dt="2021-07-24T14:58:17.504" v="2563" actId="478"/>
          <ac:picMkLst>
            <pc:docMk/>
            <pc:sldMk cId="2188537808" sldId="272"/>
            <ac:picMk id="15" creationId="{566E0583-C89A-4320-B1EF-09A24A66657F}"/>
          </ac:picMkLst>
        </pc:picChg>
      </pc:sldChg>
      <pc:sldChg chg="del">
        <pc:chgData name="Nam Hoàng" userId="544b96cded4c34b8" providerId="LiveId" clId="{C905E328-4D00-4F0E-96BF-61F409B9BCC5}" dt="2021-07-23T04:03:53.599" v="929" actId="47"/>
        <pc:sldMkLst>
          <pc:docMk/>
          <pc:sldMk cId="1931841586" sldId="273"/>
        </pc:sldMkLst>
      </pc:sldChg>
      <pc:sldChg chg="addSp delSp modSp mod addAnim delAnim modAnim">
        <pc:chgData name="Nam Hoàng" userId="544b96cded4c34b8" providerId="LiveId" clId="{C905E328-4D00-4F0E-96BF-61F409B9BCC5}" dt="2021-07-24T15:16:09.702" v="2668" actId="1076"/>
        <pc:sldMkLst>
          <pc:docMk/>
          <pc:sldMk cId="1951655798" sldId="276"/>
        </pc:sldMkLst>
        <pc:spChg chg="mod">
          <ac:chgData name="Nam Hoàng" userId="544b96cded4c34b8" providerId="LiveId" clId="{C905E328-4D00-4F0E-96BF-61F409B9BCC5}" dt="2021-07-21T05:55:31.773" v="614" actId="1076"/>
          <ac:spMkLst>
            <pc:docMk/>
            <pc:sldMk cId="1951655798" sldId="276"/>
            <ac:spMk id="14" creationId="{26711627-188E-4E37-BAF1-7750F10B461B}"/>
          </ac:spMkLst>
        </pc:spChg>
        <pc:spChg chg="add del mod">
          <ac:chgData name="Nam Hoàng" userId="544b96cded4c34b8" providerId="LiveId" clId="{C905E328-4D00-4F0E-96BF-61F409B9BCC5}" dt="2021-07-21T05:35:11.388" v="242" actId="478"/>
          <ac:spMkLst>
            <pc:docMk/>
            <pc:sldMk cId="1951655798" sldId="276"/>
            <ac:spMk id="15" creationId="{42457CB8-7C18-4853-92C5-0CF2B6D54937}"/>
          </ac:spMkLst>
        </pc:spChg>
        <pc:spChg chg="mod">
          <ac:chgData name="Nam Hoàng" userId="544b96cded4c34b8" providerId="LiveId" clId="{C905E328-4D00-4F0E-96BF-61F409B9BCC5}" dt="2021-07-24T11:47:58.206" v="2558" actId="1076"/>
          <ac:spMkLst>
            <pc:docMk/>
            <pc:sldMk cId="1951655798" sldId="276"/>
            <ac:spMk id="16" creationId="{3BCE9EF3-A378-44A4-8358-539E24A3F40E}"/>
          </ac:spMkLst>
        </pc:spChg>
        <pc:spChg chg="del mod">
          <ac:chgData name="Nam Hoàng" userId="544b96cded4c34b8" providerId="LiveId" clId="{C905E328-4D00-4F0E-96BF-61F409B9BCC5}" dt="2021-07-21T05:53:03.487" v="589" actId="21"/>
          <ac:spMkLst>
            <pc:docMk/>
            <pc:sldMk cId="1951655798" sldId="276"/>
            <ac:spMk id="18" creationId="{A648046E-8B7A-4884-9E2F-ACE6A9F2DFCD}"/>
          </ac:spMkLst>
        </pc:spChg>
        <pc:spChg chg="del mod">
          <ac:chgData name="Nam Hoàng" userId="544b96cded4c34b8" providerId="LiveId" clId="{C905E328-4D00-4F0E-96BF-61F409B9BCC5}" dt="2021-07-21T05:53:09.822" v="591" actId="21"/>
          <ac:spMkLst>
            <pc:docMk/>
            <pc:sldMk cId="1951655798" sldId="276"/>
            <ac:spMk id="19" creationId="{8CE20436-DD25-4F6B-A644-35AD87D34573}"/>
          </ac:spMkLst>
        </pc:spChg>
        <pc:spChg chg="mod">
          <ac:chgData name="Nam Hoàng" userId="544b96cded4c34b8" providerId="LiveId" clId="{C905E328-4D00-4F0E-96BF-61F409B9BCC5}" dt="2021-07-21T05:57:43.612" v="632" actId="14100"/>
          <ac:spMkLst>
            <pc:docMk/>
            <pc:sldMk cId="1951655798" sldId="276"/>
            <ac:spMk id="20" creationId="{19ACC583-4D6D-4F41-92A2-33B88FC20836}"/>
          </ac:spMkLst>
        </pc:spChg>
        <pc:graphicFrameChg chg="mod modGraphic">
          <ac:chgData name="Nam Hoàng" userId="544b96cded4c34b8" providerId="LiveId" clId="{C905E328-4D00-4F0E-96BF-61F409B9BCC5}" dt="2021-07-21T05:55:27.052" v="613" actId="14100"/>
          <ac:graphicFrameMkLst>
            <pc:docMk/>
            <pc:sldMk cId="1951655798" sldId="276"/>
            <ac:graphicFrameMk id="13" creationId="{5DE77A20-3BC9-4A89-8093-32BA38C63227}"/>
          </ac:graphicFrameMkLst>
        </pc:graphicFrameChg>
        <pc:picChg chg="mod">
          <ac:chgData name="Nam Hoàng" userId="544b96cded4c34b8" providerId="LiveId" clId="{C905E328-4D00-4F0E-96BF-61F409B9BCC5}" dt="2021-07-24T15:16:09.702" v="2668" actId="1076"/>
          <ac:picMkLst>
            <pc:docMk/>
            <pc:sldMk cId="1951655798" sldId="276"/>
            <ac:picMk id="12" creationId="{5AED1498-F8F5-420C-A349-CAA30862B360}"/>
          </ac:picMkLst>
        </pc:picChg>
      </pc:sldChg>
      <pc:sldChg chg="addSp modSp mod modAnim">
        <pc:chgData name="Nam Hoàng" userId="544b96cded4c34b8" providerId="LiveId" clId="{C905E328-4D00-4F0E-96BF-61F409B9BCC5}" dt="2021-07-24T15:09:57.954" v="2650"/>
        <pc:sldMkLst>
          <pc:docMk/>
          <pc:sldMk cId="2903074555" sldId="279"/>
        </pc:sldMkLst>
        <pc:picChg chg="add mod">
          <ac:chgData name="Nam Hoàng" userId="544b96cded4c34b8" providerId="LiveId" clId="{C905E328-4D00-4F0E-96BF-61F409B9BCC5}" dt="2021-07-24T11:41:48.907" v="2551" actId="1076"/>
          <ac:picMkLst>
            <pc:docMk/>
            <pc:sldMk cId="2903074555" sldId="279"/>
            <ac:picMk id="8" creationId="{79DD68C5-BA3F-4398-B28B-CD9794605C97}"/>
          </ac:picMkLst>
        </pc:picChg>
      </pc:sldChg>
      <pc:sldChg chg="addSp modSp mod modAnim">
        <pc:chgData name="Nam Hoàng" userId="544b96cded4c34b8" providerId="LiveId" clId="{C905E328-4D00-4F0E-96BF-61F409B9BCC5}" dt="2021-07-24T15:10:38.279" v="2652"/>
        <pc:sldMkLst>
          <pc:docMk/>
          <pc:sldMk cId="1589377742" sldId="280"/>
        </pc:sldMkLst>
        <pc:picChg chg="add mod">
          <ac:chgData name="Nam Hoàng" userId="544b96cded4c34b8" providerId="LiveId" clId="{C905E328-4D00-4F0E-96BF-61F409B9BCC5}" dt="2021-07-24T11:42:03.372" v="2553" actId="1076"/>
          <ac:picMkLst>
            <pc:docMk/>
            <pc:sldMk cId="1589377742" sldId="280"/>
            <ac:picMk id="9" creationId="{D86A9767-4B3E-4A09-96F5-C5C73A408240}"/>
          </ac:picMkLst>
        </pc:picChg>
      </pc:sldChg>
      <pc:sldChg chg="add setBg">
        <pc:chgData name="Nam Hoàng" userId="544b96cded4c34b8" providerId="LiveId" clId="{C905E328-4D00-4F0E-96BF-61F409B9BCC5}" dt="2021-07-24T11:43:20.659" v="2556"/>
        <pc:sldMkLst>
          <pc:docMk/>
          <pc:sldMk cId="1207232919" sldId="289"/>
        </pc:sldMkLst>
      </pc:sldChg>
      <pc:sldChg chg="del">
        <pc:chgData name="Nam Hoàng" userId="544b96cded4c34b8" providerId="LiveId" clId="{C905E328-4D00-4F0E-96BF-61F409B9BCC5}" dt="2021-07-24T11:43:06.910" v="2554" actId="2696"/>
        <pc:sldMkLst>
          <pc:docMk/>
          <pc:sldMk cId="1487600739" sldId="289"/>
        </pc:sldMkLst>
      </pc:sldChg>
      <pc:sldChg chg="modSp mod">
        <pc:chgData name="Nam Hoàng" userId="544b96cded4c34b8" providerId="LiveId" clId="{C905E328-4D00-4F0E-96BF-61F409B9BCC5}" dt="2021-07-24T15:11:59.185" v="2659" actId="20577"/>
        <pc:sldMkLst>
          <pc:docMk/>
          <pc:sldMk cId="2037334456" sldId="291"/>
        </pc:sldMkLst>
        <pc:spChg chg="mod">
          <ac:chgData name="Nam Hoàng" userId="544b96cded4c34b8" providerId="LiveId" clId="{C905E328-4D00-4F0E-96BF-61F409B9BCC5}" dt="2021-07-24T15:11:59.185" v="2659" actId="20577"/>
          <ac:spMkLst>
            <pc:docMk/>
            <pc:sldMk cId="2037334456" sldId="291"/>
            <ac:spMk id="4" creationId="{4458B1B4-67CE-4244-82D4-1A469A273649}"/>
          </ac:spMkLst>
        </pc:spChg>
      </pc:sldChg>
      <pc:sldChg chg="addSp delSp modSp new mod delAnim modAnim">
        <pc:chgData name="Nam Hoàng" userId="544b96cded4c34b8" providerId="LiveId" clId="{C905E328-4D00-4F0E-96BF-61F409B9BCC5}" dt="2021-07-24T11:50:45.289" v="2562" actId="14100"/>
        <pc:sldMkLst>
          <pc:docMk/>
          <pc:sldMk cId="2721738143" sldId="292"/>
        </pc:sldMkLst>
        <pc:spChg chg="add del mod">
          <ac:chgData name="Nam Hoàng" userId="544b96cded4c34b8" providerId="LiveId" clId="{C905E328-4D00-4F0E-96BF-61F409B9BCC5}" dt="2021-07-21T05:50:27.752" v="563"/>
          <ac:spMkLst>
            <pc:docMk/>
            <pc:sldMk cId="2721738143" sldId="292"/>
            <ac:spMk id="2" creationId="{60BD2BF6-C466-4F9E-99C7-FF2BAD5D4CDA}"/>
          </ac:spMkLst>
        </pc:spChg>
        <pc:spChg chg="add mod">
          <ac:chgData name="Nam Hoàng" userId="544b96cded4c34b8" providerId="LiveId" clId="{C905E328-4D00-4F0E-96BF-61F409B9BCC5}" dt="2021-07-21T15:38:46.082" v="903" actId="1076"/>
          <ac:spMkLst>
            <pc:docMk/>
            <pc:sldMk cId="2721738143" sldId="292"/>
            <ac:spMk id="3" creationId="{E94CC9E4-C8D9-4217-B5D2-DDDE33B55A21}"/>
          </ac:spMkLst>
        </pc:spChg>
        <pc:spChg chg="add del mod">
          <ac:chgData name="Nam Hoàng" userId="544b96cded4c34b8" providerId="LiveId" clId="{C905E328-4D00-4F0E-96BF-61F409B9BCC5}" dt="2021-07-21T15:34:51.468" v="863"/>
          <ac:spMkLst>
            <pc:docMk/>
            <pc:sldMk cId="2721738143" sldId="292"/>
            <ac:spMk id="4" creationId="{461AAE2C-7C57-40CA-BB7C-1E46D8C15EE3}"/>
          </ac:spMkLst>
        </pc:spChg>
        <pc:spChg chg="add del mod">
          <ac:chgData name="Nam Hoàng" userId="544b96cded4c34b8" providerId="LiveId" clId="{C905E328-4D00-4F0E-96BF-61F409B9BCC5}" dt="2021-07-21T15:35:15.824" v="873" actId="478"/>
          <ac:spMkLst>
            <pc:docMk/>
            <pc:sldMk cId="2721738143" sldId="292"/>
            <ac:spMk id="5" creationId="{F4668284-CB05-4B0E-B356-9F2DBCC7B57C}"/>
          </ac:spMkLst>
        </pc:spChg>
        <pc:spChg chg="add mod">
          <ac:chgData name="Nam Hoàng" userId="544b96cded4c34b8" providerId="LiveId" clId="{C905E328-4D00-4F0E-96BF-61F409B9BCC5}" dt="2021-07-21T05:58:07.222" v="643" actId="20577"/>
          <ac:spMkLst>
            <pc:docMk/>
            <pc:sldMk cId="2721738143" sldId="292"/>
            <ac:spMk id="6" creationId="{17A246EE-3182-4C5E-B6D0-8CE89FFF1145}"/>
          </ac:spMkLst>
        </pc:spChg>
        <pc:spChg chg="add mod">
          <ac:chgData name="Nam Hoàng" userId="544b96cded4c34b8" providerId="LiveId" clId="{C905E328-4D00-4F0E-96BF-61F409B9BCC5}" dt="2021-07-21T15:39:02.398" v="907" actId="1076"/>
          <ac:spMkLst>
            <pc:docMk/>
            <pc:sldMk cId="2721738143" sldId="292"/>
            <ac:spMk id="9" creationId="{2D459528-4FF6-4271-B7F6-F7D5BC889A64}"/>
          </ac:spMkLst>
        </pc:spChg>
        <pc:spChg chg="add mod">
          <ac:chgData name="Nam Hoàng" userId="544b96cded4c34b8" providerId="LiveId" clId="{C905E328-4D00-4F0E-96BF-61F409B9BCC5}" dt="2021-07-24T11:50:45.289" v="2562" actId="14100"/>
          <ac:spMkLst>
            <pc:docMk/>
            <pc:sldMk cId="2721738143" sldId="292"/>
            <ac:spMk id="10" creationId="{7E44D503-8DA6-4A19-8B2F-80CE59DEFA11}"/>
          </ac:spMkLst>
        </pc:spChg>
        <pc:spChg chg="add del mod">
          <ac:chgData name="Nam Hoàng" userId="544b96cded4c34b8" providerId="LiveId" clId="{C905E328-4D00-4F0E-96BF-61F409B9BCC5}" dt="2021-07-21T15:35:45.853" v="884"/>
          <ac:spMkLst>
            <pc:docMk/>
            <pc:sldMk cId="2721738143" sldId="292"/>
            <ac:spMk id="11" creationId="{693B7677-455D-4F9A-A634-FD60C76FDE24}"/>
          </ac:spMkLst>
        </pc:spChg>
        <pc:spChg chg="add del mod">
          <ac:chgData name="Nam Hoàng" userId="544b96cded4c34b8" providerId="LiveId" clId="{C905E328-4D00-4F0E-96BF-61F409B9BCC5}" dt="2021-07-21T15:38:30.649" v="898"/>
          <ac:spMkLst>
            <pc:docMk/>
            <pc:sldMk cId="2721738143" sldId="292"/>
            <ac:spMk id="12" creationId="{004C49BA-C1F6-4D4D-A4B7-DB0EFE9523F0}"/>
          </ac:spMkLst>
        </pc:spChg>
        <pc:picChg chg="add mod">
          <ac:chgData name="Nam Hoàng" userId="544b96cded4c34b8" providerId="LiveId" clId="{C905E328-4D00-4F0E-96BF-61F409B9BCC5}" dt="2021-07-21T15:38:50.889" v="904" actId="1076"/>
          <ac:picMkLst>
            <pc:docMk/>
            <pc:sldMk cId="2721738143" sldId="292"/>
            <ac:picMk id="8" creationId="{AF5FB32F-B0E6-47C4-A413-CC54752FBDE5}"/>
          </ac:picMkLst>
        </pc:picChg>
        <pc:picChg chg="add mod">
          <ac:chgData name="Nam Hoàng" userId="544b96cded4c34b8" providerId="LiveId" clId="{C905E328-4D00-4F0E-96BF-61F409B9BCC5}" dt="2021-07-21T15:40:08.627" v="917" actId="1076"/>
          <ac:picMkLst>
            <pc:docMk/>
            <pc:sldMk cId="2721738143" sldId="292"/>
            <ac:picMk id="14" creationId="{9EC33732-200F-4790-A4DB-49D6640F53EB}"/>
          </ac:picMkLst>
        </pc:picChg>
      </pc:sldChg>
      <pc:sldChg chg="addSp delSp modSp new mod modAnim">
        <pc:chgData name="Nam Hoàng" userId="544b96cded4c34b8" providerId="LiveId" clId="{C905E328-4D00-4F0E-96BF-61F409B9BCC5}" dt="2021-07-24T15:08:05.406" v="2640"/>
        <pc:sldMkLst>
          <pc:docMk/>
          <pc:sldMk cId="1074478257" sldId="293"/>
        </pc:sldMkLst>
        <pc:spChg chg="add del mod">
          <ac:chgData name="Nam Hoàng" userId="544b96cded4c34b8" providerId="LiveId" clId="{C905E328-4D00-4F0E-96BF-61F409B9BCC5}" dt="2021-07-24T15:04:08.100" v="2633"/>
          <ac:spMkLst>
            <pc:docMk/>
            <pc:sldMk cId="1074478257" sldId="293"/>
            <ac:spMk id="4" creationId="{D8643EA6-A311-4A28-B95F-E6C9FA73CF9E}"/>
          </ac:spMkLst>
        </pc:spChg>
        <pc:spChg chg="add mod">
          <ac:chgData name="Nam Hoàng" userId="544b96cded4c34b8" providerId="LiveId" clId="{C905E328-4D00-4F0E-96BF-61F409B9BCC5}" dt="2021-07-24T15:00:50.892" v="2582" actId="255"/>
          <ac:spMkLst>
            <pc:docMk/>
            <pc:sldMk cId="1074478257" sldId="293"/>
            <ac:spMk id="5" creationId="{6F864F13-BC20-4542-9DD7-BDBC8D103213}"/>
          </ac:spMkLst>
        </pc:spChg>
        <pc:spChg chg="add mod">
          <ac:chgData name="Nam Hoàng" userId="544b96cded4c34b8" providerId="LiveId" clId="{C905E328-4D00-4F0E-96BF-61F409B9BCC5}" dt="2021-07-24T15:03:03.705" v="2618" actId="14100"/>
          <ac:spMkLst>
            <pc:docMk/>
            <pc:sldMk cId="1074478257" sldId="293"/>
            <ac:spMk id="6" creationId="{E942DC92-CE4E-45EB-8995-DBDF8F9FE108}"/>
          </ac:spMkLst>
        </pc:spChg>
        <pc:spChg chg="add mod">
          <ac:chgData name="Nam Hoàng" userId="544b96cded4c34b8" providerId="LiveId" clId="{C905E328-4D00-4F0E-96BF-61F409B9BCC5}" dt="2021-07-24T15:03:07.518" v="2619" actId="1076"/>
          <ac:spMkLst>
            <pc:docMk/>
            <pc:sldMk cId="1074478257" sldId="293"/>
            <ac:spMk id="7" creationId="{BDA1C6E3-4BD8-465E-A6DF-052783934552}"/>
          </ac:spMkLst>
        </pc:spChg>
        <pc:spChg chg="add mod">
          <ac:chgData name="Nam Hoàng" userId="544b96cded4c34b8" providerId="LiveId" clId="{C905E328-4D00-4F0E-96BF-61F409B9BCC5}" dt="2021-07-24T15:03:16.448" v="2621" actId="1076"/>
          <ac:spMkLst>
            <pc:docMk/>
            <pc:sldMk cId="1074478257" sldId="293"/>
            <ac:spMk id="8" creationId="{94DC11F3-C8A3-4294-8560-553D7C6C7C2C}"/>
          </ac:spMkLst>
        </pc:spChg>
        <pc:spChg chg="add mod">
          <ac:chgData name="Nam Hoàng" userId="544b96cded4c34b8" providerId="LiveId" clId="{C905E328-4D00-4F0E-96BF-61F409B9BCC5}" dt="2021-07-24T15:03:38.667" v="2626" actId="1076"/>
          <ac:spMkLst>
            <pc:docMk/>
            <pc:sldMk cId="1074478257" sldId="293"/>
            <ac:spMk id="9" creationId="{1A48D167-4E9B-422D-BF8F-CF228E5C49E1}"/>
          </ac:spMkLst>
        </pc:spChg>
        <pc:graphicFrameChg chg="add mod modGraphic">
          <ac:chgData name="Nam Hoàng" userId="544b96cded4c34b8" providerId="LiveId" clId="{C905E328-4D00-4F0E-96BF-61F409B9BCC5}" dt="2021-07-24T15:02:13.383" v="2605" actId="21"/>
          <ac:graphicFrameMkLst>
            <pc:docMk/>
            <pc:sldMk cId="1074478257" sldId="293"/>
            <ac:graphicFrameMk id="2" creationId="{B9E3BE9B-3922-4D31-A16A-7644692C9154}"/>
          </ac:graphicFrameMkLst>
        </pc:graphicFrameChg>
        <pc:picChg chg="add mod">
          <ac:chgData name="Nam Hoàng" userId="544b96cded4c34b8" providerId="LiveId" clId="{C905E328-4D00-4F0E-96BF-61F409B9BCC5}" dt="2021-07-24T11:36:54.517" v="2541" actId="1076"/>
          <ac:picMkLst>
            <pc:docMk/>
            <pc:sldMk cId="1074478257" sldId="293"/>
            <ac:picMk id="3" creationId="{311867FE-7D24-47AC-A62A-5A724ED89000}"/>
          </ac:picMkLst>
        </pc:picChg>
      </pc:sldChg>
      <pc:sldChg chg="new del">
        <pc:chgData name="Nam Hoàng" userId="544b96cded4c34b8" providerId="LiveId" clId="{C905E328-4D00-4F0E-96BF-61F409B9BCC5}" dt="2021-07-24T11:47:19.099" v="2557" actId="47"/>
        <pc:sldMkLst>
          <pc:docMk/>
          <pc:sldMk cId="1857338419" sldId="294"/>
        </pc:sldMkLst>
      </pc:sldChg>
    </pc:docChg>
  </pc:docChgLst>
  <pc:docChgLst>
    <pc:chgData name="Guest User" userId="S::urn:spo:anon#3cd28804ef62946183889c828310898f59ce48800796600b8df59be6f5ce9726::" providerId="AD" clId="Web-{DCDF394C-EECE-A108-233B-1634C0E2D7A0}"/>
    <pc:docChg chg="modSld">
      <pc:chgData name="Guest User" userId="S::urn:spo:anon#3cd28804ef62946183889c828310898f59ce48800796600b8df59be6f5ce9726::" providerId="AD" clId="Web-{DCDF394C-EECE-A108-233B-1634C0E2D7A0}" dt="2024-10-06T01:21:41.804" v="1"/>
      <pc:docMkLst>
        <pc:docMk/>
      </pc:docMkLst>
      <pc:sldChg chg="addAnim modAnim">
        <pc:chgData name="Guest User" userId="S::urn:spo:anon#3cd28804ef62946183889c828310898f59ce48800796600b8df59be6f5ce9726::" providerId="AD" clId="Web-{DCDF394C-EECE-A108-233B-1634C0E2D7A0}" dt="2024-10-06T01:21:41.804" v="1"/>
        <pc:sldMkLst>
          <pc:docMk/>
          <pc:sldMk cId="3685540571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C2F6D-309E-4FE0-83E8-FD4A160CB02C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1E1DB-2B51-4C2D-8C38-42E528817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54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a1a43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3da1a43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0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382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301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340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63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78172-C7FF-4FA8-B0D0-3B7634022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ED25F-8784-4ED3-B002-F6D379C6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0548-46D5-436A-A384-A702AF4B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F9AC1-1D31-4794-B986-5E5B6C96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60820-695A-4E18-AE25-7DE8C356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408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8DA6-6F08-4FFF-8BA9-B26EA725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7922B-F22B-41CF-A84C-4A17D3BB1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009C3-6ACC-4C99-ADF0-987CDD11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4DAD-B4FE-49E1-A7B9-6379ECCE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E1E7-DEEB-4782-ABAF-A6483D7DC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186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AFCE2-48DB-4E0C-8BD8-E13E915A6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EE5BA-011D-4D22-BDA6-2B7301B16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0B4E9-89D4-4A6B-9A4B-8B67847F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5E363-70AC-4E23-8E8D-B4224F07C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DD8B5-CC4A-4E4C-BF83-D9E63DB98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260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11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2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27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66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4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5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ADFD-F0D3-4592-AC0E-C6B107D5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E5730-335E-4E75-9BF3-D009B080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4D669-A484-4779-820B-BEB6A299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F0F81-71BE-4E3D-9769-4FA359A2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8C46F-B48C-4FB6-A56D-616F898D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659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38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42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1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CBEE-C307-47C1-9DD4-D8F0AF38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C339E-C29F-41D6-AFD2-ADC74B6E6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3E559-699D-4875-91FF-558B306A5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71495-EC1E-4D95-9B75-9FF6D3EB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8DBF4-E811-48CC-A16B-BE78B0E60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48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4C837-5C77-4A7B-A80B-C5F0D89F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55C34-7576-4AE6-9A3E-5928B04EA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2C8E0-E104-4CBD-996D-665D0EE97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60942-3DEF-425F-AFFC-18F9B4B9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E41EE-C42E-4CDA-940F-DE319AA5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C6D0B-DCC7-40FC-A054-E8B0EC80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783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A9B0-9100-4B06-AEB5-2DE55D4C0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7163-6E5A-493A-AA46-E5E07C7A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B69B5-0B9D-4973-92A7-3E689D853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A9F6-D0C1-4CC6-BCFA-02956A6E4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BE3D5-18EA-49CB-A057-0DBAAEDBB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329ADC-2713-43E0-9563-BA439E9D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46829F-B044-4492-B19C-B1A1BECA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8D2EEB-91F1-4B60-B7F0-2D0C7E886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16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0EF0-F55F-4613-A445-A0F82F873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89207-F6F6-44B2-87AC-46F92251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772FE-40A8-4785-9BD8-C2F1E0E3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55201-3575-4AB0-AA44-6C1F9135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347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3E5AC-4C75-4F32-B1A9-7991C0E6C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F79C0C-581B-45E3-B8D0-8BB2F0EE6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5FC752-996F-446E-A93D-BF17F056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1421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C6539-2E1D-4FE8-965A-5F44EE8F8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8C0C-6FE1-4278-A73F-10FF09DCF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E906C-F1E7-4368-A722-9696B87E1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256CC-82BF-4F3E-AEAF-252FF010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18705-6C8B-4A86-85C5-4C431745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0891E-E4FB-414F-9320-6082B096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150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057D-CE7A-4646-9650-148C5FC46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A52B95-8CF9-43E1-A521-791FB21E4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59E4E-7E0E-4359-A882-885BEBCDD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2685A-5C7C-4AFC-AFC3-3E6D0E6F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3909F-ECC3-4161-98C9-37C09C90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B951E-A87D-4F39-85D6-9A766EE7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04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253DCC-BDAF-4B73-9D34-8083DBCC1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EA392-C894-4CB3-868A-57563E611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B067A-9E27-4796-86A2-317A97F81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AD3D9-C407-4554-9A7E-0F3148A47D17}" type="datetimeFigureOut">
              <a:rPr lang="vi-VN" smtClean="0"/>
              <a:t>14/08/2025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810AA-2CD6-42C5-B89E-52207237A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9448-A6AB-45DF-96E2-85455A507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BD81-1299-4A56-B3EC-809ADB078D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905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3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4" name="Rectangle 1063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0" name="Rectangle 1069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2" name="Rectangle 1071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4" name="Oval 1073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63653" y="1459692"/>
            <a:ext cx="5253663" cy="3030724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r>
              <a:rPr lang="en-US" sz="6000" b="1" spc="-90" dirty="0">
                <a:solidFill>
                  <a:srgbClr val="FF00FF"/>
                </a:solidFill>
              </a:rPr>
              <a:t>KHOA HỌC TỰ NHIÊN 6</a:t>
            </a:r>
            <a:endParaRPr lang="en-US" sz="6000" b="1" dirty="0">
              <a:solidFill>
                <a:srgbClr val="FF00FF"/>
              </a:solidFill>
            </a:endParaRP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144246" y="218946"/>
            <a:ext cx="5253663" cy="1375145"/>
          </a:xfrm>
          <a:prstGeom prst="rect">
            <a:avLst/>
          </a:prstGeom>
        </p:spPr>
        <p:txBody>
          <a:bodyPr spcFirstLastPara="1" vert="horz" lIns="91425" tIns="91425" rIns="91425" bIns="91425" rtlCol="0" anchorCtr="0">
            <a:normAutofit/>
          </a:bodyPr>
          <a:lstStyle/>
          <a:p>
            <a:pPr defTabSz="6858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vi-V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vi-V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TiH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 UYÊN</a:t>
            </a:r>
          </a:p>
          <a:p>
            <a:pPr defTabSz="6858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KHTN</a:t>
            </a:r>
            <a:endParaRPr lang="vi-VN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vi-VN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Giới thiệu một số nội dung hay trong SGK môn Khoa học Tự nhiên lớp 9 | THCS  Lý Thường Kiệt">
            <a:extLst>
              <a:ext uri="{FF2B5EF4-FFF2-40B4-BE49-F238E27FC236}">
                <a16:creationId xmlns:a16="http://schemas.microsoft.com/office/drawing/2014/main" id="{4BF6954C-57E5-2286-A349-B8D5866C3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>
            <a:fillRect/>
          </a:stretch>
        </p:blipFill>
        <p:spPr bwMode="auto">
          <a:xfrm>
            <a:off x="6096000" y="602615"/>
            <a:ext cx="5608320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5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06931-2037-417F-A237-CC1F7E942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4" b="12445"/>
          <a:stretch/>
        </p:blipFill>
        <p:spPr>
          <a:xfrm>
            <a:off x="2489151" y="132080"/>
            <a:ext cx="7416897" cy="54254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0F7CDA6-E678-4EA2-B759-06E1381ACE9B}"/>
              </a:ext>
            </a:extLst>
          </p:cNvPr>
          <p:cNvGrpSpPr/>
          <p:nvPr/>
        </p:nvGrpSpPr>
        <p:grpSpPr>
          <a:xfrm>
            <a:off x="307022" y="5913120"/>
            <a:ext cx="4031298" cy="655320"/>
            <a:chOff x="367982" y="5913120"/>
            <a:chExt cx="4031298" cy="655320"/>
          </a:xfrm>
          <a:solidFill>
            <a:srgbClr val="FFCCFF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7E78D7-7A8D-4D7A-96D3-A47DFDCC0E69}"/>
                </a:ext>
              </a:extLst>
            </p:cNvPr>
            <p:cNvGrpSpPr/>
            <p:nvPr/>
          </p:nvGrpSpPr>
          <p:grpSpPr>
            <a:xfrm>
              <a:off x="367982" y="5913120"/>
              <a:ext cx="1318578" cy="655320"/>
              <a:chOff x="367982" y="5913120"/>
              <a:chExt cx="1318578" cy="65532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22A467-53E4-4A70-B41F-48F045E54492}"/>
                  </a:ext>
                </a:extLst>
              </p:cNvPr>
              <p:cNvSpPr/>
              <p:nvPr/>
            </p:nvSpPr>
            <p:spPr>
              <a:xfrm>
                <a:off x="367982" y="5913120"/>
                <a:ext cx="627698" cy="6553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58E3CD-D8A4-4EE8-AA63-C10BCA4A471D}"/>
                  </a:ext>
                </a:extLst>
              </p:cNvPr>
              <p:cNvSpPr/>
              <p:nvPr/>
            </p:nvSpPr>
            <p:spPr>
              <a:xfrm>
                <a:off x="1058862" y="5913120"/>
                <a:ext cx="627698" cy="6553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A0FC94B-5A9E-4735-8D74-2DBB41ADBA27}"/>
                </a:ext>
              </a:extLst>
            </p:cNvPr>
            <p:cNvGrpSpPr/>
            <p:nvPr/>
          </p:nvGrpSpPr>
          <p:grpSpPr>
            <a:xfrm>
              <a:off x="1749742" y="5913120"/>
              <a:ext cx="1308418" cy="655320"/>
              <a:chOff x="367982" y="5913120"/>
              <a:chExt cx="1308418" cy="655320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A2E7A0-EFB8-4BAA-8B6E-C2AF9415F12C}"/>
                  </a:ext>
                </a:extLst>
              </p:cNvPr>
              <p:cNvSpPr/>
              <p:nvPr/>
            </p:nvSpPr>
            <p:spPr>
              <a:xfrm>
                <a:off x="367982" y="5913120"/>
                <a:ext cx="627698" cy="6553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70B26F-F017-48C8-8AFE-977178EA7186}"/>
                  </a:ext>
                </a:extLst>
              </p:cNvPr>
              <p:cNvSpPr/>
              <p:nvPr/>
            </p:nvSpPr>
            <p:spPr>
              <a:xfrm>
                <a:off x="1048702" y="5913120"/>
                <a:ext cx="627698" cy="6553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B88AB7-1F58-4E6F-B21E-0CCB5DE05962}"/>
                </a:ext>
              </a:extLst>
            </p:cNvPr>
            <p:cNvSpPr/>
            <p:nvPr/>
          </p:nvSpPr>
          <p:spPr>
            <a:xfrm>
              <a:off x="3111182" y="5913120"/>
              <a:ext cx="60737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3F25C4-76F2-4AAD-A443-466D5A78BFC8}"/>
                </a:ext>
              </a:extLst>
            </p:cNvPr>
            <p:cNvSpPr/>
            <p:nvPr/>
          </p:nvSpPr>
          <p:spPr>
            <a:xfrm>
              <a:off x="37715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DA5D04-98FD-403D-9349-B571F3EF6DE7}"/>
              </a:ext>
            </a:extLst>
          </p:cNvPr>
          <p:cNvGrpSpPr/>
          <p:nvPr/>
        </p:nvGrpSpPr>
        <p:grpSpPr>
          <a:xfrm>
            <a:off x="4698363" y="5913120"/>
            <a:ext cx="1308418" cy="655320"/>
            <a:chOff x="367982" y="5913120"/>
            <a:chExt cx="1308418" cy="655320"/>
          </a:xfrm>
          <a:solidFill>
            <a:srgbClr val="FFCCFF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2358E6-266D-485F-B1C6-EA3F907924B5}"/>
                </a:ext>
              </a:extLst>
            </p:cNvPr>
            <p:cNvSpPr/>
            <p:nvPr/>
          </p:nvSpPr>
          <p:spPr>
            <a:xfrm>
              <a:off x="3679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995CDB-18BA-4CD0-979E-54F192E8A1C2}"/>
                </a:ext>
              </a:extLst>
            </p:cNvPr>
            <p:cNvSpPr/>
            <p:nvPr/>
          </p:nvSpPr>
          <p:spPr>
            <a:xfrm>
              <a:off x="104870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2A84E9-33DC-49D3-AF91-2F48C6281835}"/>
              </a:ext>
            </a:extLst>
          </p:cNvPr>
          <p:cNvGrpSpPr/>
          <p:nvPr/>
        </p:nvGrpSpPr>
        <p:grpSpPr>
          <a:xfrm>
            <a:off x="6342062" y="5913120"/>
            <a:ext cx="1318578" cy="655320"/>
            <a:chOff x="367982" y="5913120"/>
            <a:chExt cx="1318578" cy="655320"/>
          </a:xfrm>
          <a:solidFill>
            <a:srgbClr val="FFCCFF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E91389-2661-419D-BC22-B142E397A9C1}"/>
                </a:ext>
              </a:extLst>
            </p:cNvPr>
            <p:cNvSpPr/>
            <p:nvPr/>
          </p:nvSpPr>
          <p:spPr>
            <a:xfrm>
              <a:off x="3679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B0B3C7-1BAA-473C-BEC8-CAE3DC12ED73}"/>
                </a:ext>
              </a:extLst>
            </p:cNvPr>
            <p:cNvSpPr/>
            <p:nvPr/>
          </p:nvSpPr>
          <p:spPr>
            <a:xfrm>
              <a:off x="105886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BE0775-AE1F-4C61-BF3A-6E94FEBDAD96}"/>
              </a:ext>
            </a:extLst>
          </p:cNvPr>
          <p:cNvGrpSpPr/>
          <p:nvPr/>
        </p:nvGrpSpPr>
        <p:grpSpPr>
          <a:xfrm>
            <a:off x="7723822" y="5913120"/>
            <a:ext cx="1318578" cy="655320"/>
            <a:chOff x="367982" y="5913120"/>
            <a:chExt cx="1318578" cy="655320"/>
          </a:xfrm>
          <a:solidFill>
            <a:srgbClr val="FFCCFF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F7A8BD-5A0D-46A5-B199-A95E69BA5AB0}"/>
                </a:ext>
              </a:extLst>
            </p:cNvPr>
            <p:cNvSpPr/>
            <p:nvPr/>
          </p:nvSpPr>
          <p:spPr>
            <a:xfrm>
              <a:off x="3679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53636B-10B8-4E1F-9153-7061A8D4EDC7}"/>
                </a:ext>
              </a:extLst>
            </p:cNvPr>
            <p:cNvSpPr/>
            <p:nvPr/>
          </p:nvSpPr>
          <p:spPr>
            <a:xfrm>
              <a:off x="105886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F3CFB47-B0EB-4C1B-91DC-680DED211F3C}"/>
              </a:ext>
            </a:extLst>
          </p:cNvPr>
          <p:cNvSpPr/>
          <p:nvPr/>
        </p:nvSpPr>
        <p:spPr>
          <a:xfrm>
            <a:off x="9105582" y="5913120"/>
            <a:ext cx="627698" cy="65532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865FBD-D93D-4555-B386-FDC7AB6ADC62}"/>
              </a:ext>
            </a:extLst>
          </p:cNvPr>
          <p:cNvSpPr/>
          <p:nvPr/>
        </p:nvSpPr>
        <p:spPr>
          <a:xfrm>
            <a:off x="9918382" y="5913120"/>
            <a:ext cx="627698" cy="65532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87F191-74ED-4C01-A062-F15E1C94CE3C}"/>
              </a:ext>
            </a:extLst>
          </p:cNvPr>
          <p:cNvGrpSpPr/>
          <p:nvPr/>
        </p:nvGrpSpPr>
        <p:grpSpPr>
          <a:xfrm>
            <a:off x="10588942" y="5913120"/>
            <a:ext cx="1298258" cy="655320"/>
            <a:chOff x="367982" y="5913120"/>
            <a:chExt cx="1298258" cy="655320"/>
          </a:xfrm>
          <a:solidFill>
            <a:srgbClr val="FFCCFF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D6C1D9-0749-4CA0-9174-3FE2A4F1F58D}"/>
                </a:ext>
              </a:extLst>
            </p:cNvPr>
            <p:cNvSpPr/>
            <p:nvPr/>
          </p:nvSpPr>
          <p:spPr>
            <a:xfrm>
              <a:off x="3679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8D36B4-FD2C-4F58-962C-149DDAF94229}"/>
                </a:ext>
              </a:extLst>
            </p:cNvPr>
            <p:cNvSpPr/>
            <p:nvPr/>
          </p:nvSpPr>
          <p:spPr>
            <a:xfrm>
              <a:off x="103854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281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06931-2037-417F-A237-CC1F7E942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44" b="12445"/>
          <a:stretch/>
        </p:blipFill>
        <p:spPr>
          <a:xfrm>
            <a:off x="2489151" y="132080"/>
            <a:ext cx="7416897" cy="54254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0F7CDA6-E678-4EA2-B759-06E1381ACE9B}"/>
              </a:ext>
            </a:extLst>
          </p:cNvPr>
          <p:cNvGrpSpPr/>
          <p:nvPr/>
        </p:nvGrpSpPr>
        <p:grpSpPr>
          <a:xfrm>
            <a:off x="307022" y="5913120"/>
            <a:ext cx="4031298" cy="655320"/>
            <a:chOff x="367982" y="5913120"/>
            <a:chExt cx="4031298" cy="655320"/>
          </a:xfrm>
          <a:solidFill>
            <a:srgbClr val="FFCCFF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7E78D7-7A8D-4D7A-96D3-A47DFDCC0E69}"/>
                </a:ext>
              </a:extLst>
            </p:cNvPr>
            <p:cNvGrpSpPr/>
            <p:nvPr/>
          </p:nvGrpSpPr>
          <p:grpSpPr>
            <a:xfrm>
              <a:off x="367982" y="5913120"/>
              <a:ext cx="1318578" cy="655320"/>
              <a:chOff x="367982" y="5913120"/>
              <a:chExt cx="1318578" cy="655320"/>
            </a:xfrm>
            <a:grpFill/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22A467-53E4-4A70-B41F-48F045E54492}"/>
                  </a:ext>
                </a:extLst>
              </p:cNvPr>
              <p:cNvSpPr/>
              <p:nvPr/>
            </p:nvSpPr>
            <p:spPr>
              <a:xfrm>
                <a:off x="367982" y="5913120"/>
                <a:ext cx="627698" cy="6553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2">
                        <a:lumMod val="10000"/>
                      </a:schemeClr>
                    </a:solidFill>
                    <a:latin typeface="#9Slide04 Rokkitt Bold" panose="00000800000000000000" pitchFamily="2" charset="0"/>
                  </a:rPr>
                  <a:t>O</a:t>
                </a:r>
                <a:endParaRPr lang="vi-VN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58E3CD-D8A4-4EE8-AA63-C10BCA4A471D}"/>
                  </a:ext>
                </a:extLst>
              </p:cNvPr>
              <p:cNvSpPr/>
              <p:nvPr/>
            </p:nvSpPr>
            <p:spPr>
              <a:xfrm>
                <a:off x="1058862" y="5913120"/>
                <a:ext cx="627698" cy="6553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2">
                        <a:lumMod val="10000"/>
                      </a:schemeClr>
                    </a:solidFill>
                    <a:latin typeface="#9Slide04 Rokkitt Bold" panose="00000800000000000000" pitchFamily="2" charset="0"/>
                  </a:rPr>
                  <a:t>x</a:t>
                </a:r>
                <a:endParaRPr lang="vi-VN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A0FC94B-5A9E-4735-8D74-2DBB41ADBA27}"/>
                </a:ext>
              </a:extLst>
            </p:cNvPr>
            <p:cNvGrpSpPr/>
            <p:nvPr/>
          </p:nvGrpSpPr>
          <p:grpSpPr>
            <a:xfrm>
              <a:off x="1749742" y="5913120"/>
              <a:ext cx="1308418" cy="655320"/>
              <a:chOff x="367982" y="5913120"/>
              <a:chExt cx="1308418" cy="655320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A2E7A0-EFB8-4BAA-8B6E-C2AF9415F12C}"/>
                  </a:ext>
                </a:extLst>
              </p:cNvPr>
              <p:cNvSpPr/>
              <p:nvPr/>
            </p:nvSpPr>
            <p:spPr>
              <a:xfrm>
                <a:off x="367982" y="5913120"/>
                <a:ext cx="627698" cy="6553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2">
                        <a:lumMod val="10000"/>
                      </a:schemeClr>
                    </a:solidFill>
                    <a:latin typeface="#9Slide04 Rokkitt Bold" panose="00000800000000000000" pitchFamily="2" charset="0"/>
                  </a:rPr>
                  <a:t>y</a:t>
                </a:r>
                <a:endParaRPr lang="vi-VN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70B26F-F017-48C8-8AFE-977178EA7186}"/>
                  </a:ext>
                </a:extLst>
              </p:cNvPr>
              <p:cNvSpPr/>
              <p:nvPr/>
            </p:nvSpPr>
            <p:spPr>
              <a:xfrm>
                <a:off x="1048702" y="5913120"/>
                <a:ext cx="627698" cy="6553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>
                    <a:solidFill>
                      <a:schemeClr val="bg2">
                        <a:lumMod val="10000"/>
                      </a:schemeClr>
                    </a:solidFill>
                    <a:latin typeface="#9Slide04 Rokkitt Bold" panose="00000800000000000000" pitchFamily="2" charset="0"/>
                  </a:rPr>
                  <a:t>g</a:t>
                </a:r>
                <a:endParaRPr lang="vi-VN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B88AB7-1F58-4E6F-B21E-0CCB5DE05962}"/>
                </a:ext>
              </a:extLst>
            </p:cNvPr>
            <p:cNvSpPr/>
            <p:nvPr/>
          </p:nvSpPr>
          <p:spPr>
            <a:xfrm>
              <a:off x="3111182" y="5913120"/>
              <a:ext cx="60737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e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53F25C4-76F2-4AAD-A443-466D5A78BFC8}"/>
                </a:ext>
              </a:extLst>
            </p:cNvPr>
            <p:cNvSpPr/>
            <p:nvPr/>
          </p:nvSpPr>
          <p:spPr>
            <a:xfrm>
              <a:off x="37715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n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DA5D04-98FD-403D-9349-B571F3EF6DE7}"/>
              </a:ext>
            </a:extLst>
          </p:cNvPr>
          <p:cNvGrpSpPr/>
          <p:nvPr/>
        </p:nvGrpSpPr>
        <p:grpSpPr>
          <a:xfrm>
            <a:off x="4698363" y="5913120"/>
            <a:ext cx="1308418" cy="655320"/>
            <a:chOff x="367982" y="5913120"/>
            <a:chExt cx="1308418" cy="655320"/>
          </a:xfrm>
          <a:solidFill>
            <a:srgbClr val="FFCCFF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E2358E6-266D-485F-B1C6-EA3F907924B5}"/>
                </a:ext>
              </a:extLst>
            </p:cNvPr>
            <p:cNvSpPr/>
            <p:nvPr/>
          </p:nvSpPr>
          <p:spPr>
            <a:xfrm>
              <a:off x="3679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v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995CDB-18BA-4CD0-979E-54F192E8A1C2}"/>
                </a:ext>
              </a:extLst>
            </p:cNvPr>
            <p:cNvSpPr/>
            <p:nvPr/>
          </p:nvSpPr>
          <p:spPr>
            <a:xfrm>
              <a:off x="104870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à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2A84E9-33DC-49D3-AF91-2F48C6281835}"/>
              </a:ext>
            </a:extLst>
          </p:cNvPr>
          <p:cNvGrpSpPr/>
          <p:nvPr/>
        </p:nvGrpSpPr>
        <p:grpSpPr>
          <a:xfrm>
            <a:off x="6342062" y="5913120"/>
            <a:ext cx="1318578" cy="655320"/>
            <a:chOff x="367982" y="5913120"/>
            <a:chExt cx="1318578" cy="655320"/>
          </a:xfrm>
          <a:solidFill>
            <a:srgbClr val="FFCCFF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5E91389-2661-419D-BC22-B142E397A9C1}"/>
                </a:ext>
              </a:extLst>
            </p:cNvPr>
            <p:cNvSpPr/>
            <p:nvPr/>
          </p:nvSpPr>
          <p:spPr>
            <a:xfrm>
              <a:off x="3679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k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1B0B3C7-1BAA-473C-BEC8-CAE3DC12ED73}"/>
                </a:ext>
              </a:extLst>
            </p:cNvPr>
            <p:cNvSpPr/>
            <p:nvPr/>
          </p:nvSpPr>
          <p:spPr>
            <a:xfrm>
              <a:off x="105886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h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3BE0775-AE1F-4C61-BF3A-6E94FEBDAD96}"/>
              </a:ext>
            </a:extLst>
          </p:cNvPr>
          <p:cNvGrpSpPr/>
          <p:nvPr/>
        </p:nvGrpSpPr>
        <p:grpSpPr>
          <a:xfrm>
            <a:off x="7723822" y="5913120"/>
            <a:ext cx="1318578" cy="655320"/>
            <a:chOff x="367982" y="5913120"/>
            <a:chExt cx="1318578" cy="655320"/>
          </a:xfrm>
          <a:solidFill>
            <a:srgbClr val="FFCCFF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F7A8BD-5A0D-46A5-B199-A95E69BA5AB0}"/>
                </a:ext>
              </a:extLst>
            </p:cNvPr>
            <p:cNvSpPr/>
            <p:nvPr/>
          </p:nvSpPr>
          <p:spPr>
            <a:xfrm>
              <a:off x="3679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ô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453636B-10B8-4E1F-9153-7061A8D4EDC7}"/>
                </a:ext>
              </a:extLst>
            </p:cNvPr>
            <p:cNvSpPr/>
            <p:nvPr/>
          </p:nvSpPr>
          <p:spPr>
            <a:xfrm>
              <a:off x="105886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n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F3CFB47-B0EB-4C1B-91DC-680DED211F3C}"/>
              </a:ext>
            </a:extLst>
          </p:cNvPr>
          <p:cNvSpPr/>
          <p:nvPr/>
        </p:nvSpPr>
        <p:spPr>
          <a:xfrm>
            <a:off x="9105582" y="5913120"/>
            <a:ext cx="627698" cy="65532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rPr>
              <a:t>g</a:t>
            </a:r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865FBD-D93D-4555-B386-FDC7AB6ADC62}"/>
              </a:ext>
            </a:extLst>
          </p:cNvPr>
          <p:cNvSpPr/>
          <p:nvPr/>
        </p:nvSpPr>
        <p:spPr>
          <a:xfrm>
            <a:off x="9918382" y="5913120"/>
            <a:ext cx="627698" cy="655320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rPr>
              <a:t>k</a:t>
            </a:r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487F191-74ED-4C01-A062-F15E1C94CE3C}"/>
              </a:ext>
            </a:extLst>
          </p:cNvPr>
          <p:cNvGrpSpPr/>
          <p:nvPr/>
        </p:nvGrpSpPr>
        <p:grpSpPr>
          <a:xfrm>
            <a:off x="10588942" y="5913120"/>
            <a:ext cx="1298258" cy="655320"/>
            <a:chOff x="367982" y="5913120"/>
            <a:chExt cx="1298258" cy="655320"/>
          </a:xfrm>
          <a:solidFill>
            <a:srgbClr val="FFCCFF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D6C1D9-0749-4CA0-9174-3FE2A4F1F58D}"/>
                </a:ext>
              </a:extLst>
            </p:cNvPr>
            <p:cNvSpPr/>
            <p:nvPr/>
          </p:nvSpPr>
          <p:spPr>
            <a:xfrm>
              <a:off x="36798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h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8D36B4-FD2C-4F58-962C-149DDAF94229}"/>
                </a:ext>
              </a:extLst>
            </p:cNvPr>
            <p:cNvSpPr/>
            <p:nvPr/>
          </p:nvSpPr>
          <p:spPr>
            <a:xfrm>
              <a:off x="1038542" y="5913120"/>
              <a:ext cx="627698" cy="65532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2">
                      <a:lumMod val="10000"/>
                    </a:schemeClr>
                  </a:solidFill>
                  <a:latin typeface="#9Slide04 Rokkitt Bold" panose="00000800000000000000" pitchFamily="2" charset="0"/>
                </a:rPr>
                <a:t>í</a:t>
              </a:r>
              <a:endParaRPr lang="vi-VN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25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A623-7C94-42C8-8EA9-FEC8F761C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07"/>
          <a:stretch/>
        </p:blipFill>
        <p:spPr>
          <a:xfrm>
            <a:off x="434400" y="1075998"/>
            <a:ext cx="7366725" cy="566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070F5-F76B-416B-BD91-E94E96446F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33" r="15592" b="6121"/>
          <a:stretch/>
        </p:blipFill>
        <p:spPr>
          <a:xfrm>
            <a:off x="8099999" y="3393408"/>
            <a:ext cx="3657600" cy="33556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AC2F6E-035B-4D3F-BCF8-2B2776F8E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9999" y="1040307"/>
            <a:ext cx="3657600" cy="2248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6691" y="110836"/>
            <a:ext cx="9615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Oxygen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35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82DB5-C10E-47E9-8915-3752A6AF9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3" y="968822"/>
            <a:ext cx="5693434" cy="1005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D4C30B-BEAF-4F0F-9553-8C2AC04E28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939589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94F9F3-6395-4AA7-8AF7-54BB9775F80A}"/>
              </a:ext>
            </a:extLst>
          </p:cNvPr>
          <p:cNvSpPr txBox="1"/>
          <p:nvPr/>
        </p:nvSpPr>
        <p:spPr>
          <a:xfrm>
            <a:off x="1280160" y="1945751"/>
            <a:ext cx="10911840" cy="54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DE77A20-3BC9-4A89-8093-32BA38C63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57117"/>
              </p:ext>
            </p:extLst>
          </p:nvPr>
        </p:nvGraphicFramePr>
        <p:xfrm>
          <a:off x="54430" y="2562624"/>
          <a:ext cx="12137570" cy="4339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3970">
                  <a:extLst>
                    <a:ext uri="{9D8B030D-6E8A-4147-A177-3AD203B41FA5}">
                      <a16:colId xmlns:a16="http://schemas.microsoft.com/office/drawing/2014/main" val="346737045"/>
                    </a:ext>
                  </a:extLst>
                </a:gridCol>
                <a:gridCol w="7213600">
                  <a:extLst>
                    <a:ext uri="{9D8B030D-6E8A-4147-A177-3AD203B41FA5}">
                      <a16:colId xmlns:a16="http://schemas.microsoft.com/office/drawing/2014/main" val="457478988"/>
                    </a:ext>
                  </a:extLst>
                </a:gridCol>
              </a:tblGrid>
              <a:tr h="584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53978"/>
                  </a:ext>
                </a:extLst>
              </a:tr>
              <a:tr h="58481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54672"/>
                  </a:ext>
                </a:extLst>
              </a:tr>
              <a:tr h="15116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hít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oxygen.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64205"/>
                  </a:ext>
                </a:extLst>
              </a:tr>
              <a:tr h="13960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quạt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342265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#9Slide03 Cabin Condensed Bold" panose="00000806000000000000" pitchFamily="2" charset="0"/>
                        </a:rPr>
                        <a:t> 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  <a:latin typeface="#9Slide03 Cabin Condensed Bold" panose="00000806000000000000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8953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26711627-188E-4E37-BAF1-7750F10B461B}"/>
              </a:ext>
            </a:extLst>
          </p:cNvPr>
          <p:cNvSpPr txBox="1"/>
          <p:nvPr/>
        </p:nvSpPr>
        <p:spPr>
          <a:xfrm>
            <a:off x="4869650" y="3248017"/>
            <a:ext cx="7602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,...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CE9EF3-A378-44A4-8358-539E24A3F40E}"/>
              </a:ext>
            </a:extLst>
          </p:cNvPr>
          <p:cNvSpPr txBox="1"/>
          <p:nvPr/>
        </p:nvSpPr>
        <p:spPr>
          <a:xfrm>
            <a:off x="5075117" y="4235978"/>
            <a:ext cx="6508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hông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ACC583-4D6D-4F41-92A2-33B88FC20836}"/>
              </a:ext>
            </a:extLst>
          </p:cNvPr>
          <p:cNvSpPr txBox="1"/>
          <p:nvPr/>
        </p:nvSpPr>
        <p:spPr>
          <a:xfrm>
            <a:off x="5105881" y="5357384"/>
            <a:ext cx="686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nhiều vào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52"/>
            <a:ext cx="12192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638D5-2DF6-419F-8C7F-80285441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5" y="97971"/>
            <a:ext cx="5489502" cy="1005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1445CD-1A43-47BA-B164-8D897F1EA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33" b="5152"/>
          <a:stretch/>
        </p:blipFill>
        <p:spPr>
          <a:xfrm>
            <a:off x="9100693" y="243058"/>
            <a:ext cx="2840938" cy="2195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F5826-BDD7-4EC1-B88A-1C366FDB7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75698"/>
            <a:ext cx="5287978" cy="2707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798CD-F2FD-4452-9D15-51FCA06713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5438" b="24640"/>
          <a:stretch/>
        </p:blipFill>
        <p:spPr>
          <a:xfrm>
            <a:off x="5555268" y="845717"/>
            <a:ext cx="3017521" cy="2195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934C99-C866-41EB-9A51-0369F045F4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280"/>
          <a:stretch/>
        </p:blipFill>
        <p:spPr>
          <a:xfrm>
            <a:off x="239483" y="2438130"/>
            <a:ext cx="4909458" cy="319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102" y="127061"/>
            <a:ext cx="2954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11 : Oxygen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65" y="742054"/>
            <a:ext cx="11729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20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 ml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3EF73-D7CB-41C6-85C5-3803B9DF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2" y="2300844"/>
            <a:ext cx="5988547" cy="10972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C5EBBB-8D3B-47E3-B4B5-479807502BAC}"/>
              </a:ext>
            </a:extLst>
          </p:cNvPr>
          <p:cNvSpPr txBox="1"/>
          <p:nvPr/>
        </p:nvSpPr>
        <p:spPr>
          <a:xfrm>
            <a:off x="263649" y="3871976"/>
            <a:ext cx="11702000" cy="576312"/>
          </a:xfrm>
          <a:prstGeom prst="rect">
            <a:avLst/>
          </a:prstGeom>
          <a:solidFill>
            <a:srgbClr val="D9F9FD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2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vi-VN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9DD68C5-BA3F-4398-B28B-CD9794605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83" y="419448"/>
            <a:ext cx="753908" cy="75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4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E3BE9B-3922-4D31-A16A-7644692C9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838180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3520">
                  <a:extLst>
                    <a:ext uri="{9D8B030D-6E8A-4147-A177-3AD203B41FA5}">
                      <a16:colId xmlns:a16="http://schemas.microsoft.com/office/drawing/2014/main" val="346737045"/>
                    </a:ext>
                  </a:extLst>
                </a:gridCol>
                <a:gridCol w="6888480">
                  <a:extLst>
                    <a:ext uri="{9D8B030D-6E8A-4147-A177-3AD203B41FA5}">
                      <a16:colId xmlns:a16="http://schemas.microsoft.com/office/drawing/2014/main" val="457478988"/>
                    </a:ext>
                  </a:extLst>
                </a:gridCol>
              </a:tblGrid>
              <a:tr h="518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vi-VN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trả lời</a:t>
                      </a:r>
                      <a:endParaRPr lang="vi-VN" sz="2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53978"/>
                  </a:ext>
                </a:extLst>
              </a:tr>
              <a:tr h="110822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Con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ngừng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654672"/>
                  </a:ext>
                </a:extLst>
              </a:tr>
              <a:tr h="294389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oxygen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964205"/>
                  </a:ext>
                </a:extLst>
              </a:tr>
              <a:tr h="228705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nén</a:t>
                      </a: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9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895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864F13-BC20-4542-9DD7-BDBC8D103213}"/>
              </a:ext>
            </a:extLst>
          </p:cNvPr>
          <p:cNvSpPr txBox="1"/>
          <p:nvPr/>
        </p:nvSpPr>
        <p:spPr>
          <a:xfrm>
            <a:off x="5403810" y="634182"/>
            <a:ext cx="67881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2DC92-CE4E-45EB-8995-DBDF8F9FE108}"/>
              </a:ext>
            </a:extLst>
          </p:cNvPr>
          <p:cNvSpPr txBox="1"/>
          <p:nvPr/>
        </p:nvSpPr>
        <p:spPr>
          <a:xfrm>
            <a:off x="5328314" y="1691175"/>
            <a:ext cx="68636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1C6E3-4BD8-465E-A6DF-052783934552}"/>
              </a:ext>
            </a:extLst>
          </p:cNvPr>
          <p:cNvSpPr txBox="1"/>
          <p:nvPr/>
        </p:nvSpPr>
        <p:spPr>
          <a:xfrm>
            <a:off x="5328314" y="2704392"/>
            <a:ext cx="66882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monoxide,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DC11F3-C8A3-4294-8560-553D7C6C7C2C}"/>
              </a:ext>
            </a:extLst>
          </p:cNvPr>
          <p:cNvSpPr txBox="1"/>
          <p:nvPr/>
        </p:nvSpPr>
        <p:spPr>
          <a:xfrm>
            <a:off x="5328314" y="3720515"/>
            <a:ext cx="66062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Covid – 19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8D167-4E9B-422D-BF8F-CF228E5C49E1}"/>
              </a:ext>
            </a:extLst>
          </p:cNvPr>
          <p:cNvSpPr txBox="1"/>
          <p:nvPr/>
        </p:nvSpPr>
        <p:spPr>
          <a:xfrm>
            <a:off x="5328314" y="4764219"/>
            <a:ext cx="5604387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4226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2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744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19"/>
            <a:ext cx="12192000" cy="6375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232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F4A559-05E2-47BA-9347-AD00FB7E1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15" y="1134838"/>
            <a:ext cx="8138160" cy="1058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AF2598-13CA-4354-8CFD-B93CAE525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42" y="97971"/>
            <a:ext cx="5988547" cy="10972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0C2103-2EEA-4179-A065-51E4208589B4}"/>
              </a:ext>
            </a:extLst>
          </p:cNvPr>
          <p:cNvSpPr/>
          <p:nvPr/>
        </p:nvSpPr>
        <p:spPr>
          <a:xfrm>
            <a:off x="4366395" y="1807029"/>
            <a:ext cx="453811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47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705600" y="5818677"/>
            <a:ext cx="554182" cy="443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7927" y="5347853"/>
            <a:ext cx="11028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 . </a:t>
            </a:r>
          </a:p>
          <a:p>
            <a:pPr marL="342900" indent="-34290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 Oxygen tạo ra sự cháy			B. Khí Oxygen di trì  sự cháy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Khí Oxygen dập tắt sự cháy			D.  Các câu trên đều đúng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B9642-EC3C-7832-5424-767D08BE7B5D}"/>
              </a:ext>
            </a:extLst>
          </p:cNvPr>
          <p:cNvSpPr txBox="1"/>
          <p:nvPr/>
        </p:nvSpPr>
        <p:spPr>
          <a:xfrm>
            <a:off x="3049229" y="326645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https://www.youtube.com/watch?v=z7zCjYcnMZY</a:t>
            </a:r>
          </a:p>
        </p:txBody>
      </p:sp>
    </p:spTree>
    <p:extLst>
      <p:ext uri="{BB962C8B-B14F-4D97-AF65-F5344CB8AC3E}">
        <p14:creationId xmlns:p14="http://schemas.microsoft.com/office/powerpoint/2010/main" val="22526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52"/>
            <a:ext cx="12192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998"/>
            <a:ext cx="12067309" cy="342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8" y="4498832"/>
            <a:ext cx="11481522" cy="21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33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6638D5-2DF6-419F-8C7F-80285441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85" y="97971"/>
            <a:ext cx="5489502" cy="1005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EA95EC-B20D-4B25-8BB1-D83C71AD0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12" y="332532"/>
            <a:ext cx="3299575" cy="2492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2C77E-8902-44E2-B399-1E16835BF6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77"/>
          <a:stretch/>
        </p:blipFill>
        <p:spPr>
          <a:xfrm>
            <a:off x="537195" y="2384582"/>
            <a:ext cx="3429904" cy="2585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03028-425E-45F8-9BB4-1B22CC48C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841" y="4073739"/>
            <a:ext cx="3694644" cy="25021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B83573-BED5-4A44-A551-14AD2651BA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74" y="3429000"/>
            <a:ext cx="3623180" cy="2414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351D7E-C834-41FB-982D-3780C830CD2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/>
          <a:stretch/>
        </p:blipFill>
        <p:spPr>
          <a:xfrm>
            <a:off x="4471418" y="1500051"/>
            <a:ext cx="3623180" cy="21774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755CA8-E00D-4264-B403-FD7F42BCB05C}"/>
              </a:ext>
            </a:extLst>
          </p:cNvPr>
          <p:cNvSpPr txBox="1"/>
          <p:nvPr/>
        </p:nvSpPr>
        <p:spPr>
          <a:xfrm>
            <a:off x="0" y="5076662"/>
            <a:ext cx="3967099" cy="15142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Oxygen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endParaRPr lang="vi-V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7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4BEB0-5D96-4FED-A127-8A58F632FBEF}"/>
              </a:ext>
            </a:extLst>
          </p:cNvPr>
          <p:cNvSpPr txBox="1"/>
          <p:nvPr/>
        </p:nvSpPr>
        <p:spPr>
          <a:xfrm>
            <a:off x="137825" y="115005"/>
            <a:ext cx="1104279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9DEDC0-98CF-44E4-B758-3D409327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" y="899520"/>
            <a:ext cx="5778639" cy="3076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E5E570-6BD9-48C5-B87F-F30B23D7B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986" y="800344"/>
            <a:ext cx="6247014" cy="3175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347" y="4299926"/>
            <a:ext cx="56387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0493" y="435259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oxygen.</a:t>
            </a:r>
          </a:p>
        </p:txBody>
      </p:sp>
    </p:spTree>
    <p:extLst>
      <p:ext uri="{BB962C8B-B14F-4D97-AF65-F5344CB8AC3E}">
        <p14:creationId xmlns:p14="http://schemas.microsoft.com/office/powerpoint/2010/main" val="31902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A4BEB0-5D96-4FED-A127-8A58F632FBEF}"/>
              </a:ext>
            </a:extLst>
          </p:cNvPr>
          <p:cNvSpPr txBox="1"/>
          <p:nvPr/>
        </p:nvSpPr>
        <p:spPr>
          <a:xfrm>
            <a:off x="297799" y="180974"/>
            <a:ext cx="1110449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2FAE8-390F-4313-AE2F-9993FEAD8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854845"/>
            <a:ext cx="4529138" cy="6003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BC7214-7A21-4315-915D-2C1BC8C6D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7" y="976288"/>
            <a:ext cx="7586664" cy="576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102" y="127061"/>
            <a:ext cx="2954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11 : Oxygen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65" y="742054"/>
            <a:ext cx="11729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9DD68C5-BA3F-4398-B28B-CD9794605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83" y="419448"/>
            <a:ext cx="753908" cy="7539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8490" y="1429894"/>
            <a:ext cx="120135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monoxide,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.Oxygen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3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FB124-1A6E-4440-8156-5A437154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/>
          <a:stretch/>
        </p:blipFill>
        <p:spPr>
          <a:xfrm>
            <a:off x="8337665" y="1008116"/>
            <a:ext cx="3967250" cy="5589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869A-C6E2-4454-9D2A-60B76303E6D9}"/>
              </a:ext>
            </a:extLst>
          </p:cNvPr>
          <p:cNvSpPr txBox="1"/>
          <p:nvPr/>
        </p:nvSpPr>
        <p:spPr>
          <a:xfrm>
            <a:off x="629752" y="46116"/>
            <a:ext cx="1732050" cy="524759"/>
          </a:xfrm>
          <a:prstGeom prst="rect">
            <a:avLst/>
          </a:prstGeom>
          <a:solidFill>
            <a:srgbClr val="F1BF22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A7AAF-21A7-40B2-A8AC-4E26B400EF2C}"/>
              </a:ext>
            </a:extLst>
          </p:cNvPr>
          <p:cNvSpPr txBox="1"/>
          <p:nvPr/>
        </p:nvSpPr>
        <p:spPr>
          <a:xfrm>
            <a:off x="9085465" y="2276"/>
            <a:ext cx="2926080" cy="1005840"/>
          </a:xfrm>
          <a:prstGeom prst="roundRect">
            <a:avLst/>
          </a:prstGeom>
          <a:solidFill>
            <a:srgbClr val="C3272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#9Slide03 Swiss Condensed Bold" panose="02000500000000000000" pitchFamily="2" charset="0"/>
              </a:rPr>
              <a:t>FC </a:t>
            </a:r>
            <a:r>
              <a:rPr lang="en-US" sz="3600" dirty="0" err="1">
                <a:solidFill>
                  <a:schemeClr val="bg1"/>
                </a:solidFill>
                <a:latin typeface="#9Slide03 Swiss Condensed Bold" panose="02000500000000000000" pitchFamily="2" charset="0"/>
              </a:rPr>
              <a:t>bắt</a:t>
            </a:r>
            <a:r>
              <a:rPr lang="en-US" sz="3600" dirty="0">
                <a:solidFill>
                  <a:schemeClr val="bg1"/>
                </a:solidFill>
                <a:latin typeface="#9Slide03 Swiss Condensed Bold" panose="020005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3 Swiss Condensed Bold" panose="02000500000000000000" pitchFamily="2" charset="0"/>
              </a:rPr>
              <a:t>bóng</a:t>
            </a:r>
            <a:endParaRPr lang="vi-VN" sz="3600" dirty="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81733-B7BC-49A9-9C11-B17B4AFB0FDC}"/>
              </a:ext>
            </a:extLst>
          </p:cNvPr>
          <p:cNvSpPr txBox="1"/>
          <p:nvPr/>
        </p:nvSpPr>
        <p:spPr>
          <a:xfrm>
            <a:off x="227970" y="691862"/>
            <a:ext cx="7549626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quan sát câu hỏi trên màn hình.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Giơ cao tay nếu có câu trả lời.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trả lời câu hỏi đầu tiên đón bóng từ giáo viên. 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+ Nếu trả lời đúng sẽ trở thành người được chuyền bóng cho 1 câu hỏi tiếp theo.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+ Nếu chưa trả lời đúng, chuyền bóng trở về cho giáo viên.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nào được chuyền bóng cho các bạn nhiều nhất sẽ trở thành người chơi xuất sắc nhất.</a:t>
            </a:r>
          </a:p>
        </p:txBody>
      </p:sp>
    </p:spTree>
    <p:extLst>
      <p:ext uri="{BB962C8B-B14F-4D97-AF65-F5344CB8AC3E}">
        <p14:creationId xmlns:p14="http://schemas.microsoft.com/office/powerpoint/2010/main" val="39859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FB124-1A6E-4440-8156-5A437154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/>
          <a:stretch/>
        </p:blipFill>
        <p:spPr>
          <a:xfrm>
            <a:off x="8012430" y="22860"/>
            <a:ext cx="3967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869A-C6E2-4454-9D2A-60B76303E6D9}"/>
              </a:ext>
            </a:extLst>
          </p:cNvPr>
          <p:cNvSpPr txBox="1"/>
          <p:nvPr/>
        </p:nvSpPr>
        <p:spPr>
          <a:xfrm>
            <a:off x="316230" y="1115221"/>
            <a:ext cx="7696200" cy="1456569"/>
          </a:xfrm>
          <a:prstGeom prst="roundRect">
            <a:avLst/>
          </a:prstGeom>
          <a:solidFill>
            <a:srgbClr val="F1BF22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F93469-1AD2-4FDE-96D5-C6DC454A648C}"/>
              </a:ext>
            </a:extLst>
          </p:cNvPr>
          <p:cNvSpPr txBox="1"/>
          <p:nvPr/>
        </p:nvSpPr>
        <p:spPr>
          <a:xfrm>
            <a:off x="4971585" y="118654"/>
            <a:ext cx="2926080" cy="1005840"/>
          </a:xfrm>
          <a:prstGeom prst="roundRect">
            <a:avLst/>
          </a:prstGeom>
          <a:solidFill>
            <a:srgbClr val="C3272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FC bắt bóng</a:t>
            </a:r>
            <a:endParaRPr lang="vi-VN" sz="36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13596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Không, vì cơ thể người cần có oxygen để duy trì mọi hoạt động của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4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FB124-1A6E-4440-8156-5A437154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/>
          <a:stretch/>
        </p:blipFill>
        <p:spPr>
          <a:xfrm>
            <a:off x="8012430" y="22860"/>
            <a:ext cx="3967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869A-C6E2-4454-9D2A-60B76303E6D9}"/>
              </a:ext>
            </a:extLst>
          </p:cNvPr>
          <p:cNvSpPr txBox="1"/>
          <p:nvPr/>
        </p:nvSpPr>
        <p:spPr>
          <a:xfrm>
            <a:off x="80373" y="1124494"/>
            <a:ext cx="7932057" cy="1456569"/>
          </a:xfrm>
          <a:prstGeom prst="roundRect">
            <a:avLst/>
          </a:prstGeom>
          <a:solidFill>
            <a:srgbClr val="F1BF2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7205B-8DB0-4DBC-9B57-3B6F392F5E10}"/>
              </a:ext>
            </a:extLst>
          </p:cNvPr>
          <p:cNvSpPr txBox="1"/>
          <p:nvPr/>
        </p:nvSpPr>
        <p:spPr>
          <a:xfrm>
            <a:off x="4971585" y="118654"/>
            <a:ext cx="2926080" cy="1005840"/>
          </a:xfrm>
          <a:prstGeom prst="roundRect">
            <a:avLst/>
          </a:prstGeom>
          <a:solidFill>
            <a:srgbClr val="C3272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FC bắt bóng</a:t>
            </a:r>
            <a:endParaRPr lang="vi-VN" sz="36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625" y="275965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bệnh nhân mắc các triệu chứng như suy hô hấp, ngạt thở, bệnh tim, chứng rối loạn thở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 khi cần gây mê bệnh nhân để thực hiện phẫu thuật.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FB124-1A6E-4440-8156-5A437154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/>
          <a:stretch/>
        </p:blipFill>
        <p:spPr>
          <a:xfrm>
            <a:off x="8012430" y="22860"/>
            <a:ext cx="3967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869A-C6E2-4454-9D2A-60B76303E6D9}"/>
              </a:ext>
            </a:extLst>
          </p:cNvPr>
          <p:cNvSpPr txBox="1"/>
          <p:nvPr/>
        </p:nvSpPr>
        <p:spPr>
          <a:xfrm>
            <a:off x="316230" y="1280202"/>
            <a:ext cx="7696200" cy="2171658"/>
          </a:xfrm>
          <a:prstGeom prst="roundRect">
            <a:avLst/>
          </a:prstGeom>
          <a:solidFill>
            <a:srgbClr val="F1BF22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đun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4F5890-3A70-47A1-92A6-3B721C9B4822}"/>
              </a:ext>
            </a:extLst>
          </p:cNvPr>
          <p:cNvSpPr txBox="1"/>
          <p:nvPr/>
        </p:nvSpPr>
        <p:spPr>
          <a:xfrm>
            <a:off x="4971585" y="118654"/>
            <a:ext cx="2926080" cy="1005840"/>
          </a:xfrm>
          <a:prstGeom prst="roundRect">
            <a:avLst/>
          </a:prstGeom>
          <a:solidFill>
            <a:srgbClr val="C3272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FC bắt bóng</a:t>
            </a:r>
            <a:endParaRPr lang="vi-VN" sz="36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326" y="3590789"/>
            <a:ext cx="81049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 tổ ong, củi, gas,... những nhiên liệu này cần phải cung cấp oxygen (không khí) mới cháy được.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dùng bếp điện hoặc bếp từ thì không cần cung cấp oxygen.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9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FB124-1A6E-4440-8156-5A437154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/>
          <a:stretch/>
        </p:blipFill>
        <p:spPr>
          <a:xfrm>
            <a:off x="8012430" y="22860"/>
            <a:ext cx="3967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869A-C6E2-4454-9D2A-60B76303E6D9}"/>
              </a:ext>
            </a:extLst>
          </p:cNvPr>
          <p:cNvSpPr txBox="1"/>
          <p:nvPr/>
        </p:nvSpPr>
        <p:spPr>
          <a:xfrm>
            <a:off x="521525" y="1156784"/>
            <a:ext cx="7696200" cy="2171658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14CEB-BB97-4A27-B6F7-AAE9C3D6900A}"/>
              </a:ext>
            </a:extLst>
          </p:cNvPr>
          <p:cNvSpPr txBox="1"/>
          <p:nvPr/>
        </p:nvSpPr>
        <p:spPr>
          <a:xfrm>
            <a:off x="4971585" y="118654"/>
            <a:ext cx="2926080" cy="1005840"/>
          </a:xfrm>
          <a:prstGeom prst="roundRect">
            <a:avLst/>
          </a:prstGeom>
          <a:solidFill>
            <a:srgbClr val="C3272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FC bắt bóng</a:t>
            </a:r>
            <a:endParaRPr lang="vi-VN" sz="36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5855" y="364616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cung cấp oxygen cho thợ lặn hô hấp trong môi trường thiếu không khí.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6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FB124-1A6E-4440-8156-5A437154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/>
          <a:stretch/>
        </p:blipFill>
        <p:spPr>
          <a:xfrm>
            <a:off x="8012430" y="22860"/>
            <a:ext cx="3967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869A-C6E2-4454-9D2A-60B76303E6D9}"/>
              </a:ext>
            </a:extLst>
          </p:cNvPr>
          <p:cNvSpPr txBox="1"/>
          <p:nvPr/>
        </p:nvSpPr>
        <p:spPr>
          <a:xfrm>
            <a:off x="201465" y="1124494"/>
            <a:ext cx="7696200" cy="145656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6C24A-5F2F-4523-8597-AD8B4335D41F}"/>
              </a:ext>
            </a:extLst>
          </p:cNvPr>
          <p:cNvSpPr txBox="1"/>
          <p:nvPr/>
        </p:nvSpPr>
        <p:spPr>
          <a:xfrm>
            <a:off x="4971585" y="118654"/>
            <a:ext cx="2926080" cy="1005840"/>
          </a:xfrm>
          <a:prstGeom prst="roundRect">
            <a:avLst/>
          </a:prstGeom>
          <a:solidFill>
            <a:srgbClr val="C3272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FC bắt bóng</a:t>
            </a:r>
            <a:endParaRPr lang="vi-VN" sz="36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7" name="AutoShape 2" descr="data:image/svg+xml;utf8;base64,PD94bWwgdmVyc2lvbj0iMS4wIiBlbmNvZGluZz0iaXNvLTg4NTktMSI/Pgo8IS0tIEdlbmVyYXRvcjogQWRvYmUgSWxsdXN0cmF0b3IgMTYuMC4wLCBTVkcgRXhwb3J0IFBsdWctSW4gLiBTVkcgVmVyc2lvbjogNi4wMCBCdWlsZCAwKSAgLS0+CjwhRE9DVFlQRSBzdmcgUFVCTElDICItLy9XM0MvL0RURCBTVkcgMS4xLy9FTiIgImh0dHA6Ly93d3cudzMub3JnL0dyYXBoaWNzL1NWRy8xLjEvRFREL3N2ZzExLmR0ZCI+CjxzdmcgeG1sbnM9Imh0dHA6Ly93d3cudzMub3JnLzIwMDAvc3ZnIiB4bWxuczp4bGluaz0iaHR0cDovL3d3dy53My5vcmcvMTk5OS94bGluayIgdmVyc2lvbj0iMS4xIiBpZD0iQ2FwYV8xIiB4PSIwcHgiIHk9IjBweCIgd2lkdGg9IjMycHgiIGhlaWdodD0iMzJweCIgdmlld0JveD0iMCAwIDQzOC41MzMgNDM4LjUzMyIgc3R5bGU9ImVuYWJsZS1iYWNrZ3JvdW5kOm5ldyAwIDAgNDM4LjUzMyA0MzguNTMzOyIgeG1sOnNwYWNlPSJwcmVzZXJ2ZSI+CjxnPgoJPHBhdGggZD0iTTQwOS4xMzMsMTA5LjIwM2MtMTkuNjA4LTMzLjU5Mi00Ni4yMDUtNjAuMTg5LTc5Ljc5OC03OS43OTZDMjk1LjczNiw5LjgwMSwyNTkuMDU4LDAsMjE5LjI3MywwICAgYy0zOS43ODEsMC03Ni40Nyw5LjgwMS0xMTAuMDYzLDI5LjQwN2MtMzMuNTk1LDE5LjYwNC02MC4xOTIsNDYuMjAxLTc5LjgsNzkuNzk2QzkuODAxLDE0Mi44LDAsMTc5LjQ4OSwwLDIxOS4yNjcgICBjMCwzOS43OCw5LjgwNCw3Ni40NjMsMjkuNDA3LDExMC4wNjJjMTkuNjA3LDMzLjU5Miw0Ni4yMDQsNjAuMTg5LDc5Ljc5OSw3OS43OThjMzMuNTk3LDE5LjYwNSw3MC4yODMsMjkuNDA3LDExMC4wNjMsMjkuNDA3ICAgczc2LjQ3LTkuODAyLDExMC4wNjUtMjkuNDA3YzMzLjU5My0xOS42MDIsNjAuMTg5LTQ2LjIwNiw3OS43OTUtNzkuNzk4YzE5LjYwMy0zMy41OTYsMjkuNDAzLTcwLjI4NCwyOS40MDMtMTEwLjA2MiAgIEM0MzguNTMzLDE3OS40ODUsNDI4LjczMiwxNDIuNzk1LDQwOS4xMzMsMTA5LjIwM3ogTTMyMi42MjEsMjcwLjkzOWMzLjYxNywzLjYxMyw1LjQyOCw3LjkwNSw1LjQyOCwxMi44NTQgICBjMCw1LjEzMy0xLjgxMSw5LjUxNC01LjQyOCwxMy4xMjdsLTI1LjY5MywyNS43MDFjLTMuNjE0LDMuNjEzLTcuOTk0LDUuNDItMTMuMTM1LDUuNDJjLTQuOTQ4LDAtOS4yMzYtMS44MDctMTIuODQ3LTUuNDIgICBsLTUxLjY3Ni01MS42ODJsLTUxLjY3OCw1MS42ODJjLTMuNjE2LDMuNjEzLTcuODk4LDUuNDItMTIuODQ3LDUuNDJjLTUuMTQsMC05LjUxNy0xLjgwNy0xMy4xMzQtNS40MmwtMjUuNjk3LTI1LjcwMSAgIGMtMy42MTYtMy42MTMtNS40MjQtNy45OTQtNS40MjQtMTMuMTI3YzAtNC45NDgsMS44MDktOS4yNCw1LjQyNC0xMi44NTRsNTEuNjc4LTUxLjY3M2wtNTEuNjc4LTUxLjY3OCAgIGMtMy42MTYtMy42MTItNS40MjQtNy44OTgtNS40MjQtMTIuODQ3YzAtNS4xNCwxLjgwOS05LjUxNyw1LjQyNC0xMy4xMzRsMjUuNjk3LTI1LjY5M2MzLjYxNy0zLjYxNiw3Ljk5NC01LjQyNCwxMy4xMzQtNS40MjQgICBjNC45NDksMCw5LjIzMSwxLjgwOSwxMi44NDcsNS40MjRsNTEuNjc4LDUxLjY3NGw1MS42NzYtNTEuNjc0YzMuNjEtMy42MTYsNy44OTgtNS40MjQsMTIuODQ3LTUuNDI0ICAgYzUuMTQxLDAsOS41MjEsMS44MDksMTMuMTM1LDUuNDI0bDI1LjY5MywyNS42OTNjMy42MTcsMy42MTcsNS40MjgsNy45OTQsNS40MjgsMTMuMTM0YzAsNC45NDgtMS44MTEsOS4yMzUtNS40MjgsMTIuODQ3ICAgbC01MS42NzUsNTEuNjc4TDMyMi42MjEsMjcwLjkzOXoiIGZpbGw9IiNGRkZGRkYiLz4KPC9nPgo8Zz4KPC9nPgo8Zz4KPC9nPgo8Zz4KPC9nPgo8Zz4KPC9nPgo8Zz4KPC9nPgo8Zz4KPC9nPgo8Zz4KPC9nPgo8Zz4KPC9nPgo8Zz4KPC9nPgo8Zz4KPC9nPgo8Zz4KPC9nPgo8Zz4KPC9nPgo8Zz4KPC9nPgo8Zz4KPC9nPgo8Zz4KPC9nPgo8L3N2Zz4K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3345" y="2990717"/>
            <a:ext cx="8007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hay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 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 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6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3CF9E6-682E-4963-8435-A5A76A534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1051560"/>
            <a:ext cx="8751914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17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FB124-1A6E-4440-8156-5A437154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/>
          <a:stretch/>
        </p:blipFill>
        <p:spPr>
          <a:xfrm>
            <a:off x="8012430" y="22860"/>
            <a:ext cx="3967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869A-C6E2-4454-9D2A-60B76303E6D9}"/>
              </a:ext>
            </a:extLst>
          </p:cNvPr>
          <p:cNvSpPr txBox="1"/>
          <p:nvPr/>
        </p:nvSpPr>
        <p:spPr>
          <a:xfrm>
            <a:off x="1034143" y="1528581"/>
            <a:ext cx="7696200" cy="1456569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86844-3C9E-4F5F-A920-1E7F39257B0F}"/>
              </a:ext>
            </a:extLst>
          </p:cNvPr>
          <p:cNvSpPr txBox="1"/>
          <p:nvPr/>
        </p:nvSpPr>
        <p:spPr>
          <a:xfrm>
            <a:off x="4971585" y="118654"/>
            <a:ext cx="2926080" cy="1005840"/>
          </a:xfrm>
          <a:prstGeom prst="roundRect">
            <a:avLst/>
          </a:prstGeom>
          <a:solidFill>
            <a:srgbClr val="C3272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FC bắt bóng</a:t>
            </a:r>
            <a:endParaRPr lang="vi-VN" sz="36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143" y="3616036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FB124-1A6E-4440-8156-5A437154E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/>
          <a:stretch/>
        </p:blipFill>
        <p:spPr>
          <a:xfrm>
            <a:off x="8012430" y="22860"/>
            <a:ext cx="3967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1869A-C6E2-4454-9D2A-60B76303E6D9}"/>
              </a:ext>
            </a:extLst>
          </p:cNvPr>
          <p:cNvSpPr txBox="1"/>
          <p:nvPr/>
        </p:nvSpPr>
        <p:spPr>
          <a:xfrm>
            <a:off x="1034143" y="1528581"/>
            <a:ext cx="7696200" cy="1532334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86844-3C9E-4F5F-A920-1E7F39257B0F}"/>
              </a:ext>
            </a:extLst>
          </p:cNvPr>
          <p:cNvSpPr txBox="1"/>
          <p:nvPr/>
        </p:nvSpPr>
        <p:spPr>
          <a:xfrm>
            <a:off x="4971585" y="118654"/>
            <a:ext cx="2926080" cy="1005840"/>
          </a:xfrm>
          <a:prstGeom prst="roundRect">
            <a:avLst/>
          </a:prstGeom>
          <a:solidFill>
            <a:srgbClr val="C32722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#9Slide03 Swiss Condensed Bold" panose="02000500000000000000" pitchFamily="2" charset="0"/>
              </a:rPr>
              <a:t>FC bắt bóng</a:t>
            </a:r>
            <a:endParaRPr lang="vi-VN" sz="3600">
              <a:solidFill>
                <a:schemeClr val="bg1"/>
              </a:solidFill>
              <a:latin typeface="#9Slide03 Swiss Condensed Bold" panose="02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4143" y="3616036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1539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2617" y="3429000"/>
            <a:ext cx="112360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nhất: Luyện thép (55%).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Í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nhất: Thuốc nổ, nhiên liệu tên lửa và hàn cắt kim loại (5%).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Trong lĩnh vực y khoa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xygen dùng để hỗ trợ bệnh nhân thở.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 duy trì sự cháy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sử dụng nhiệt toả ra dùng cho hàn, cắt kim loại.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49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0"/>
            <a:ext cx="12082462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9708" y="3189007"/>
            <a:ext cx="10238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Trùm chăn kín, dày lên đám cháy nhằm cắt nguồn oxygen do không khí cung cấp, ngăn cho xăng dầu không tiếp tục cháy .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45" y="331995"/>
            <a:ext cx="11000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 KHTN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600" dirty="0">
                <a:solidFill>
                  <a:srgbClr val="313131"/>
                </a:solidFill>
                <a:latin typeface="Open Sans"/>
                <a:cs typeface="Arial" pitchFamily="34" charset="0"/>
              </a:rPr>
            </a:b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655" y="1775798"/>
            <a:ext cx="1127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cơ quan hô hấp làm việc kém hiệu quả (suy hô hấp), khi bơi lặn dưới nước, l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vvv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654" y="2967335"/>
            <a:ext cx="110697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 trang 47 KHTN lớp 6: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Tại sao trong bể nuôi cá cảnh thường lắp một máy bơm nước nhỏ để bơm nước liên tục đồng thời trồng thêm mội số cây thuỷ sinh?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19" y="4352330"/>
            <a:ext cx="1120832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khả năng hòa tan oxygen trong không khí vào nước, đảm bảo cung cấp đủ oxygen cho cá.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6254" y="2299855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6254" y="249382"/>
            <a:ext cx="863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TRẮC NGHIỆM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254" y="969764"/>
            <a:ext cx="113191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Oxygen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oxygen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sz="1600" dirty="0">
                <a:solidFill>
                  <a:srgbClr val="313131"/>
                </a:solidFill>
                <a:latin typeface="Open Sans"/>
                <a:cs typeface="Arial" pitchFamily="34" charset="0"/>
              </a:rPr>
            </a:b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9380" y="3920837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0" y="2299855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837" y="113529"/>
            <a:ext cx="118456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phân biệt 2 chất khí là oxygen và carbon dioxide, em nên lựa chọn cách nào dưới đây?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Quan sát màu sắc của hai khí đó.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Ngửi mùi của hai khí đó.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Oxygen duy trì sự sống và sự cháy.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Dẫn khí vào từng cây nến đang cháy, khí nào làm nến cháy tiếp thì đó là oxygen, khí làm tắt nến là carbon dioxide.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944" y="3398690"/>
            <a:ext cx="111390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đun bếp lò luôn phải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thoáng, quạt hoặc thổi mạnh để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Tăng thêm lượng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oxygen.                        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thêm chất cháy                                        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hêm 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3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6979" y="4717941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979" y="3396035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6979" y="1025237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6254" y="113437"/>
            <a:ext cx="118317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một số đám cháy, đôi khi ta có thể dùng một tấm chăn to, dày và nhúng nước để dập lửa nhằm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ngăn đám cháy tiếp xúc với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oxgen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ngăn đám cháy tiếp xúc với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254" y="2898200"/>
            <a:ext cx="11831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1/5                         B. 1/4                              C. 1/10                           D. 1/20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254" y="4239491"/>
            <a:ext cx="11014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14350" indent="-514350">
              <a:buAutoNum type="alphaUcPeriod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thép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B.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Thuốc 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liệu tên lửa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D.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hàn cắt kim loại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1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3" grpId="0" animBg="1"/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90945" y="4368086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54036" y="2729346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627415" y="715695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0109" y="237944"/>
            <a:ext cx="1173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ách dập lửa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đám cháy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xăng,dầu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lphaU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KỆ ĐÔI ĐỂ 2 BÌNH CHỮA CHÁY - NAM PHƯƠNG TÍ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Ệ ĐÔI ĐỂ 2 BÌNH CHỮA CHÁY - NAM PHƯƠNG TÍ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0109" y="1856510"/>
            <a:ext cx="11219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Oxygen		B. Hydrogen	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Helium		D. Carbon dioxide</a:t>
            </a:r>
          </a:p>
        </p:txBody>
      </p:sp>
      <p:pic>
        <p:nvPicPr>
          <p:cNvPr id="8" name="Picture 6" descr="KỆ ĐÔI ĐỂ 2 BÌNH CHỮA CHÁY - NAM PHƯƠNG T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880" y="2036618"/>
            <a:ext cx="2551339" cy="133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7975" y="3459448"/>
            <a:ext cx="107895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nhận định nào dưới đây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về khí oxygen?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tồn tại ở thể khí ở điều kiện nhiệt độ phòng.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Khí oxygen tan nhiều trong nước.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Khí oxygen duy trì sự sống và sự cháy.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Khí oxygen không màu, không mùi, không vị.</a:t>
            </a:r>
          </a:p>
        </p:txBody>
      </p:sp>
    </p:spTree>
    <p:extLst>
      <p:ext uri="{BB962C8B-B14F-4D97-AF65-F5344CB8AC3E}">
        <p14:creationId xmlns:p14="http://schemas.microsoft.com/office/powerpoint/2010/main" val="834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3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95054" y="2803366"/>
            <a:ext cx="581891" cy="429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5527" y="127338"/>
            <a:ext cx="116655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nhận định nào dưới đây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về khí oxygen?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Oxygen tồn tại ở thể khí ở điều kiện nhiệt độ phòng.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Khí oxygen tan nhiều trong nước.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Khí oxygen duy trì sự sống và sự cháy.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Trong không khí, oxygen chiếm 78% về thể tích.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Khí oxygen không màu, không mùi, không vị.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B.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D.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218" y="3837709"/>
            <a:ext cx="11540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466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9A471-2D1D-405B-AD26-81E46DA2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04" y="1463040"/>
            <a:ext cx="7184378" cy="5394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0A1E3-6658-4A4A-845D-9D79CFCB2E61}"/>
              </a:ext>
            </a:extLst>
          </p:cNvPr>
          <p:cNvSpPr/>
          <p:nvPr/>
        </p:nvSpPr>
        <p:spPr>
          <a:xfrm>
            <a:off x="1973262" y="6604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9252A-EEBE-41E0-B188-C382BB48B201}"/>
              </a:ext>
            </a:extLst>
          </p:cNvPr>
          <p:cNvSpPr/>
          <p:nvPr/>
        </p:nvSpPr>
        <p:spPr>
          <a:xfrm>
            <a:off x="6969760" y="342900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8E325-DB1D-4AB3-97FA-94F93A154F86}"/>
              </a:ext>
            </a:extLst>
          </p:cNvPr>
          <p:cNvSpPr/>
          <p:nvPr/>
        </p:nvSpPr>
        <p:spPr>
          <a:xfrm>
            <a:off x="6283960" y="146304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FDC73-EBAC-4385-BFD0-EA5FBF775EF7}"/>
              </a:ext>
            </a:extLst>
          </p:cNvPr>
          <p:cNvSpPr/>
          <p:nvPr/>
        </p:nvSpPr>
        <p:spPr>
          <a:xfrm>
            <a:off x="3180080" y="237236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C8A6191-A853-4580-99F8-30AEE1A8831D}"/>
              </a:ext>
            </a:extLst>
          </p:cNvPr>
          <p:cNvSpPr/>
          <p:nvPr/>
        </p:nvSpPr>
        <p:spPr>
          <a:xfrm>
            <a:off x="6451600" y="1249680"/>
            <a:ext cx="802640" cy="62992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A6A71-A56B-43D6-B820-5FBFE48BB6A8}"/>
              </a:ext>
            </a:extLst>
          </p:cNvPr>
          <p:cNvSpPr/>
          <p:nvPr/>
        </p:nvSpPr>
        <p:spPr>
          <a:xfrm>
            <a:off x="2961640" y="6604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CFCBE1-7E35-4F18-9C34-E3E538B782BE}"/>
              </a:ext>
            </a:extLst>
          </p:cNvPr>
          <p:cNvSpPr/>
          <p:nvPr/>
        </p:nvSpPr>
        <p:spPr>
          <a:xfrm>
            <a:off x="3947160" y="5588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90BD16-06F2-4BD1-8761-98C505B85D04}"/>
              </a:ext>
            </a:extLst>
          </p:cNvPr>
          <p:cNvSpPr/>
          <p:nvPr/>
        </p:nvSpPr>
        <p:spPr>
          <a:xfrm>
            <a:off x="4922520" y="5588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016481-F9C9-4B89-9F73-843DCB9F2635}"/>
              </a:ext>
            </a:extLst>
          </p:cNvPr>
          <p:cNvSpPr/>
          <p:nvPr/>
        </p:nvSpPr>
        <p:spPr>
          <a:xfrm>
            <a:off x="6558280" y="5588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91428-A90E-454A-8454-02330BB149EC}"/>
              </a:ext>
            </a:extLst>
          </p:cNvPr>
          <p:cNvSpPr/>
          <p:nvPr/>
        </p:nvSpPr>
        <p:spPr>
          <a:xfrm>
            <a:off x="7533640" y="5588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4A7E01-D2F0-4E24-A301-E9DEBC04B43B}"/>
              </a:ext>
            </a:extLst>
          </p:cNvPr>
          <p:cNvSpPr/>
          <p:nvPr/>
        </p:nvSpPr>
        <p:spPr>
          <a:xfrm>
            <a:off x="8509000" y="5588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84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FA5559-33FA-4D88-84A3-F418BF12F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41046"/>
            <a:ext cx="11612880" cy="63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9A471-2D1D-405B-AD26-81E46DA26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304" y="1463040"/>
            <a:ext cx="7184378" cy="53949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40A1E3-6658-4A4A-845D-9D79CFCB2E61}"/>
              </a:ext>
            </a:extLst>
          </p:cNvPr>
          <p:cNvSpPr/>
          <p:nvPr/>
        </p:nvSpPr>
        <p:spPr>
          <a:xfrm>
            <a:off x="1973262" y="6604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rPr>
              <a:t>C</a:t>
            </a:r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49252A-EEBE-41E0-B188-C382BB48B201}"/>
              </a:ext>
            </a:extLst>
          </p:cNvPr>
          <p:cNvSpPr/>
          <p:nvPr/>
        </p:nvSpPr>
        <p:spPr>
          <a:xfrm>
            <a:off x="6969760" y="342900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8E325-DB1D-4AB3-97FA-94F93A154F86}"/>
              </a:ext>
            </a:extLst>
          </p:cNvPr>
          <p:cNvSpPr/>
          <p:nvPr/>
        </p:nvSpPr>
        <p:spPr>
          <a:xfrm>
            <a:off x="6283960" y="146304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FDC73-EBAC-4385-BFD0-EA5FBF775EF7}"/>
              </a:ext>
            </a:extLst>
          </p:cNvPr>
          <p:cNvSpPr/>
          <p:nvPr/>
        </p:nvSpPr>
        <p:spPr>
          <a:xfrm>
            <a:off x="3180080" y="2372360"/>
            <a:ext cx="1371600" cy="51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C8A6191-A853-4580-99F8-30AEE1A8831D}"/>
              </a:ext>
            </a:extLst>
          </p:cNvPr>
          <p:cNvSpPr/>
          <p:nvPr/>
        </p:nvSpPr>
        <p:spPr>
          <a:xfrm>
            <a:off x="6522720" y="1366520"/>
            <a:ext cx="640080" cy="51308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9A6A71-A56B-43D6-B820-5FBFE48BB6A8}"/>
              </a:ext>
            </a:extLst>
          </p:cNvPr>
          <p:cNvSpPr/>
          <p:nvPr/>
        </p:nvSpPr>
        <p:spPr>
          <a:xfrm>
            <a:off x="2961640" y="6604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rPr>
              <a:t>H</a:t>
            </a:r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CFCBE1-7E35-4F18-9C34-E3E538B782BE}"/>
              </a:ext>
            </a:extLst>
          </p:cNvPr>
          <p:cNvSpPr/>
          <p:nvPr/>
        </p:nvSpPr>
        <p:spPr>
          <a:xfrm>
            <a:off x="3947160" y="5588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rPr>
              <a:t>Ấ</a:t>
            </a:r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90BD16-06F2-4BD1-8761-98C505B85D04}"/>
              </a:ext>
            </a:extLst>
          </p:cNvPr>
          <p:cNvSpPr/>
          <p:nvPr/>
        </p:nvSpPr>
        <p:spPr>
          <a:xfrm>
            <a:off x="4922520" y="5588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rPr>
              <a:t>T</a:t>
            </a:r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016481-F9C9-4B89-9F73-843DCB9F2635}"/>
              </a:ext>
            </a:extLst>
          </p:cNvPr>
          <p:cNvSpPr/>
          <p:nvPr/>
        </p:nvSpPr>
        <p:spPr>
          <a:xfrm>
            <a:off x="6558280" y="60960"/>
            <a:ext cx="904240" cy="889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rPr>
              <a:t>K</a:t>
            </a:r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591428-A90E-454A-8454-02330BB149EC}"/>
              </a:ext>
            </a:extLst>
          </p:cNvPr>
          <p:cNvSpPr/>
          <p:nvPr/>
        </p:nvSpPr>
        <p:spPr>
          <a:xfrm>
            <a:off x="7533640" y="5588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rPr>
              <a:t>H</a:t>
            </a:r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4A7E01-D2F0-4E24-A301-E9DEBC04B43B}"/>
              </a:ext>
            </a:extLst>
          </p:cNvPr>
          <p:cNvSpPr/>
          <p:nvPr/>
        </p:nvSpPr>
        <p:spPr>
          <a:xfrm>
            <a:off x="8509000" y="55880"/>
            <a:ext cx="904240" cy="904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2">
                    <a:lumMod val="10000"/>
                  </a:schemeClr>
                </a:solidFill>
                <a:latin typeface="#9Slide04 Rokkitt Bold" panose="00000800000000000000" pitchFamily="2" charset="0"/>
              </a:rPr>
              <a:t>Í</a:t>
            </a:r>
            <a:endParaRPr lang="vi-VN" sz="5400">
              <a:solidFill>
                <a:schemeClr val="bg2">
                  <a:lumMod val="10000"/>
                </a:schemeClr>
              </a:solidFill>
              <a:latin typeface="#9Slide04 Rokkit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AC09B-DC1C-4A3D-8119-29B5E74B1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3" y="254000"/>
            <a:ext cx="4392731" cy="484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D1515-F1E4-4969-8D0B-C38E16A015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2" r="28489"/>
          <a:stretch/>
        </p:blipFill>
        <p:spPr>
          <a:xfrm>
            <a:off x="5244137" y="232576"/>
            <a:ext cx="6583680" cy="48891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006CC0-A4DD-46CF-AE5E-DA6A34B45C6B}"/>
              </a:ext>
            </a:extLst>
          </p:cNvPr>
          <p:cNvSpPr/>
          <p:nvPr/>
        </p:nvSpPr>
        <p:spPr>
          <a:xfrm>
            <a:off x="2470871" y="549656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28648-E275-4D15-984B-C8CC70D6C7D1}"/>
              </a:ext>
            </a:extLst>
          </p:cNvPr>
          <p:cNvSpPr/>
          <p:nvPr/>
        </p:nvSpPr>
        <p:spPr>
          <a:xfrm>
            <a:off x="5806438" y="5496560"/>
            <a:ext cx="904240" cy="9042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673470-F423-4AB8-887E-D83EF331990A}"/>
              </a:ext>
            </a:extLst>
          </p:cNvPr>
          <p:cNvSpPr/>
          <p:nvPr/>
        </p:nvSpPr>
        <p:spPr>
          <a:xfrm>
            <a:off x="3469638" y="549656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30B4D-7662-485D-87CF-8D4F9E813DA8}"/>
              </a:ext>
            </a:extLst>
          </p:cNvPr>
          <p:cNvSpPr/>
          <p:nvPr/>
        </p:nvSpPr>
        <p:spPr>
          <a:xfrm>
            <a:off x="5806438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F63692-9841-428B-959A-46AA58E072F8}"/>
              </a:ext>
            </a:extLst>
          </p:cNvPr>
          <p:cNvSpPr/>
          <p:nvPr/>
        </p:nvSpPr>
        <p:spPr>
          <a:xfrm>
            <a:off x="6830603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76488-7D5A-4900-B27A-C93C6EB897E5}"/>
              </a:ext>
            </a:extLst>
          </p:cNvPr>
          <p:cNvSpPr/>
          <p:nvPr/>
        </p:nvSpPr>
        <p:spPr>
          <a:xfrm>
            <a:off x="7866929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0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CAC09B-DC1C-4A3D-8119-29B5E74B1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3" y="254000"/>
            <a:ext cx="4392731" cy="484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D1515-F1E4-4969-8D0B-C38E16A015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2" r="28489"/>
          <a:stretch/>
        </p:blipFill>
        <p:spPr>
          <a:xfrm>
            <a:off x="5244137" y="232576"/>
            <a:ext cx="6583680" cy="48891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0006CC0-A4DD-46CF-AE5E-DA6A34B45C6B}"/>
              </a:ext>
            </a:extLst>
          </p:cNvPr>
          <p:cNvSpPr/>
          <p:nvPr/>
        </p:nvSpPr>
        <p:spPr>
          <a:xfrm>
            <a:off x="2470871" y="549656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H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28648-E275-4D15-984B-C8CC70D6C7D1}"/>
              </a:ext>
            </a:extLst>
          </p:cNvPr>
          <p:cNvSpPr/>
          <p:nvPr/>
        </p:nvSpPr>
        <p:spPr>
          <a:xfrm>
            <a:off x="5806438" y="5496560"/>
            <a:ext cx="904240" cy="9042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673470-F423-4AB8-887E-D83EF331990A}"/>
              </a:ext>
            </a:extLst>
          </p:cNvPr>
          <p:cNvSpPr/>
          <p:nvPr/>
        </p:nvSpPr>
        <p:spPr>
          <a:xfrm>
            <a:off x="3469638" y="549656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Ô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30B4D-7662-485D-87CF-8D4F9E813DA8}"/>
              </a:ext>
            </a:extLst>
          </p:cNvPr>
          <p:cNvSpPr/>
          <p:nvPr/>
        </p:nvSpPr>
        <p:spPr>
          <a:xfrm>
            <a:off x="5806438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H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F63692-9841-428B-959A-46AA58E072F8}"/>
              </a:ext>
            </a:extLst>
          </p:cNvPr>
          <p:cNvSpPr/>
          <p:nvPr/>
        </p:nvSpPr>
        <p:spPr>
          <a:xfrm>
            <a:off x="6830603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Ấ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76488-7D5A-4900-B27A-C93C6EB897E5}"/>
              </a:ext>
            </a:extLst>
          </p:cNvPr>
          <p:cNvSpPr/>
          <p:nvPr/>
        </p:nvSpPr>
        <p:spPr>
          <a:xfrm>
            <a:off x="7866929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P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1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006CC0-A4DD-46CF-AE5E-DA6A34B45C6B}"/>
              </a:ext>
            </a:extLst>
          </p:cNvPr>
          <p:cNvSpPr/>
          <p:nvPr/>
        </p:nvSpPr>
        <p:spPr>
          <a:xfrm>
            <a:off x="2951472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28648-E275-4D15-984B-C8CC70D6C7D1}"/>
              </a:ext>
            </a:extLst>
          </p:cNvPr>
          <p:cNvSpPr/>
          <p:nvPr/>
        </p:nvSpPr>
        <p:spPr>
          <a:xfrm>
            <a:off x="5806438" y="5496560"/>
            <a:ext cx="904240" cy="9042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673470-F423-4AB8-887E-D83EF331990A}"/>
              </a:ext>
            </a:extLst>
          </p:cNvPr>
          <p:cNvSpPr/>
          <p:nvPr/>
        </p:nvSpPr>
        <p:spPr>
          <a:xfrm>
            <a:off x="3926838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30B4D-7662-485D-87CF-8D4F9E813DA8}"/>
              </a:ext>
            </a:extLst>
          </p:cNvPr>
          <p:cNvSpPr/>
          <p:nvPr/>
        </p:nvSpPr>
        <p:spPr>
          <a:xfrm>
            <a:off x="5816598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F63692-9841-428B-959A-46AA58E072F8}"/>
              </a:ext>
            </a:extLst>
          </p:cNvPr>
          <p:cNvSpPr/>
          <p:nvPr/>
        </p:nvSpPr>
        <p:spPr>
          <a:xfrm>
            <a:off x="6789963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76488-7D5A-4900-B27A-C93C6EB897E5}"/>
              </a:ext>
            </a:extLst>
          </p:cNvPr>
          <p:cNvSpPr/>
          <p:nvPr/>
        </p:nvSpPr>
        <p:spPr>
          <a:xfrm>
            <a:off x="7775489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758201-DB46-4D93-8EBF-E4E0EE68F7CA}"/>
              </a:ext>
            </a:extLst>
          </p:cNvPr>
          <p:cNvSpPr/>
          <p:nvPr/>
        </p:nvSpPr>
        <p:spPr>
          <a:xfrm>
            <a:off x="8761015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2A094-BF4D-4825-AF8A-1B9B985D2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16" y="193040"/>
            <a:ext cx="7960763" cy="44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04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0006CC0-A4DD-46CF-AE5E-DA6A34B45C6B}"/>
              </a:ext>
            </a:extLst>
          </p:cNvPr>
          <p:cNvSpPr/>
          <p:nvPr/>
        </p:nvSpPr>
        <p:spPr>
          <a:xfrm>
            <a:off x="2951472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S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28648-E275-4D15-984B-C8CC70D6C7D1}"/>
              </a:ext>
            </a:extLst>
          </p:cNvPr>
          <p:cNvSpPr/>
          <p:nvPr/>
        </p:nvSpPr>
        <p:spPr>
          <a:xfrm>
            <a:off x="5806438" y="5496560"/>
            <a:ext cx="904240" cy="9042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673470-F423-4AB8-887E-D83EF331990A}"/>
              </a:ext>
            </a:extLst>
          </p:cNvPr>
          <p:cNvSpPr/>
          <p:nvPr/>
        </p:nvSpPr>
        <p:spPr>
          <a:xfrm>
            <a:off x="3926838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Ự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D30B4D-7662-485D-87CF-8D4F9E813DA8}"/>
              </a:ext>
            </a:extLst>
          </p:cNvPr>
          <p:cNvSpPr/>
          <p:nvPr/>
        </p:nvSpPr>
        <p:spPr>
          <a:xfrm>
            <a:off x="5816598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C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F63692-9841-428B-959A-46AA58E072F8}"/>
              </a:ext>
            </a:extLst>
          </p:cNvPr>
          <p:cNvSpPr/>
          <p:nvPr/>
        </p:nvSpPr>
        <p:spPr>
          <a:xfrm>
            <a:off x="6789963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H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C76488-7D5A-4900-B27A-C93C6EB897E5}"/>
              </a:ext>
            </a:extLst>
          </p:cNvPr>
          <p:cNvSpPr/>
          <p:nvPr/>
        </p:nvSpPr>
        <p:spPr>
          <a:xfrm>
            <a:off x="7775489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Á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758201-DB46-4D93-8EBF-E4E0EE68F7CA}"/>
              </a:ext>
            </a:extLst>
          </p:cNvPr>
          <p:cNvSpPr/>
          <p:nvPr/>
        </p:nvSpPr>
        <p:spPr>
          <a:xfrm>
            <a:off x="8761015" y="5491480"/>
            <a:ext cx="904240" cy="9042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#9Slide04 Rokkitt Bold" panose="00000800000000000000" pitchFamily="2" charset="0"/>
              </a:rPr>
              <a:t>Y</a:t>
            </a:r>
            <a:endParaRPr lang="vi-VN" sz="5400">
              <a:solidFill>
                <a:schemeClr val="bg1"/>
              </a:solidFill>
              <a:latin typeface="#9Slide04 Rokkitt Bold" panose="000008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2A094-BF4D-4825-AF8A-1B9B985D2F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16" y="193040"/>
            <a:ext cx="7960763" cy="446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2104</Words>
  <Application>Microsoft Office PowerPoint</Application>
  <PresentationFormat>Widescreen</PresentationFormat>
  <Paragraphs>181</Paragraphs>
  <Slides>40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Calibri</vt:lpstr>
      <vt:lpstr>Arial</vt:lpstr>
      <vt:lpstr>Times New Roman</vt:lpstr>
      <vt:lpstr>#9Slide03 Cabin Condensed Bold</vt:lpstr>
      <vt:lpstr>Open Sans</vt:lpstr>
      <vt:lpstr>Calibri Light</vt:lpstr>
      <vt:lpstr>#9Slide04 Rokkitt Bold</vt:lpstr>
      <vt:lpstr>#9Slide03 Swiss Condensed Bold</vt:lpstr>
      <vt:lpstr>Office Theme</vt:lpstr>
      <vt:lpstr>1_Office Theme</vt:lpstr>
      <vt:lpstr>KHOA HỌC TỰ NHIÊN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ĐUỔI HÌNH BẮT CHỮ</dc:title>
  <dc:creator>Nguyen Thi Huyen Tam</dc:creator>
  <cp:lastModifiedBy>Windows 10</cp:lastModifiedBy>
  <cp:revision>226</cp:revision>
  <dcterms:created xsi:type="dcterms:W3CDTF">2021-02-21T07:35:24Z</dcterms:created>
  <dcterms:modified xsi:type="dcterms:W3CDTF">2025-08-14T12:24:09Z</dcterms:modified>
</cp:coreProperties>
</file>